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9" r:id="rId6"/>
    <p:sldId id="270" r:id="rId7"/>
    <p:sldId id="262" r:id="rId8"/>
    <p:sldId id="263" r:id="rId9"/>
    <p:sldId id="264" r:id="rId10"/>
    <p:sldId id="267" r:id="rId11"/>
    <p:sldId id="268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781E-1340-4FB7-9F00-8B5A3C0D0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668" y="1672328"/>
            <a:ext cx="8791575" cy="1249776"/>
          </a:xfrm>
        </p:spPr>
        <p:txBody>
          <a:bodyPr>
            <a:normAutofit fontScale="90000"/>
          </a:bodyPr>
          <a:lstStyle/>
          <a:p>
            <a:r>
              <a:rPr lang="en-US" dirty="0"/>
              <a:t>STRUKTUR DATA SEDERHANA (ARRAY)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445972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0E8AD0-BAC0-48C0-A367-502875E750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7674" y="692880"/>
            <a:ext cx="8859560" cy="485891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4F8EBE-6D7D-4AED-98C9-D9552669A022}"/>
              </a:ext>
            </a:extLst>
          </p:cNvPr>
          <p:cNvSpPr txBox="1"/>
          <p:nvPr/>
        </p:nvSpPr>
        <p:spPr>
          <a:xfrm>
            <a:off x="2638723" y="5671929"/>
            <a:ext cx="4664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Program </a:t>
            </a:r>
            <a:r>
              <a:rPr lang="en-US" dirty="0" err="1"/>
              <a:t>menggunakan</a:t>
            </a:r>
            <a:r>
              <a:rPr lang="en-US" dirty="0"/>
              <a:t> Bubble Sort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573426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F4FC3C31-705B-40A0-A1D7-74902EC19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533" t="22992" r="32844" b="29680"/>
          <a:stretch/>
        </p:blipFill>
        <p:spPr>
          <a:xfrm>
            <a:off x="1457739" y="636103"/>
            <a:ext cx="7818783" cy="418768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8C1C27-F8AD-48FC-A009-E86ED84BB79F}"/>
              </a:ext>
            </a:extLst>
          </p:cNvPr>
          <p:cNvSpPr txBox="1"/>
          <p:nvPr/>
        </p:nvSpPr>
        <p:spPr>
          <a:xfrm>
            <a:off x="2782957" y="4969565"/>
            <a:ext cx="1775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Hasil Program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62429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4BAA0-F51E-4045-BC75-2E79BAF98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834887"/>
            <a:ext cx="8002587" cy="495631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4. Dynamic Programming</a:t>
            </a:r>
          </a:p>
          <a:p>
            <a:pPr marL="0" indent="0" algn="just">
              <a:buNone/>
            </a:pPr>
            <a:r>
              <a:rPr lang="en-US" dirty="0"/>
              <a:t>Dynamic Programming </a:t>
            </a:r>
            <a:r>
              <a:rPr lang="en-US" dirty="0" err="1"/>
              <a:t>merupakan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sub –</a:t>
            </a:r>
            <a:r>
              <a:rPr lang="en-US" dirty="0" err="1"/>
              <a:t>permasalahan</a:t>
            </a:r>
            <a:r>
              <a:rPr lang="en-US" dirty="0"/>
              <a:t>.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Dynamic Programming </a:t>
            </a:r>
            <a:r>
              <a:rPr lang="en-US" dirty="0" err="1"/>
              <a:t>dengan</a:t>
            </a:r>
            <a:r>
              <a:rPr lang="en-US" dirty="0"/>
              <a:t> Divide and Conquer </a:t>
            </a:r>
            <a:r>
              <a:rPr lang="en-US" dirty="0" err="1"/>
              <a:t>adalah</a:t>
            </a:r>
            <a:r>
              <a:rPr lang="en-US" dirty="0"/>
              <a:t> pada dynamic Programming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Kembali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kalkulasi</a:t>
            </a:r>
            <a:r>
              <a:rPr lang="en-US" dirty="0"/>
              <a:t> sub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optimasi</a:t>
            </a:r>
            <a:r>
              <a:rPr lang="en-US" dirty="0"/>
              <a:t>.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optimasi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minimal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.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paling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DP 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rata </a:t>
            </a:r>
            <a:r>
              <a:rPr lang="en-US" dirty="0" err="1"/>
              <a:t>tengah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47975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6B58-DFA4-4F52-BB1D-4953A7FB9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530087"/>
            <a:ext cx="8545927" cy="414793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5. Link Analysis</a:t>
            </a:r>
          </a:p>
          <a:p>
            <a:pPr marL="0" indent="0" algn="just">
              <a:buNone/>
            </a:pPr>
            <a:r>
              <a:rPr lang="en-US" dirty="0" err="1"/>
              <a:t>Algoritma</a:t>
            </a:r>
            <a:r>
              <a:rPr lang="en-US" dirty="0"/>
              <a:t> link analysis </a:t>
            </a:r>
            <a:r>
              <a:rPr lang="en-US" dirty="0" err="1"/>
              <a:t>berdasar</a:t>
            </a:r>
            <a:r>
              <a:rPr lang="en-US" dirty="0"/>
              <a:t> pada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tautan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oleh </a:t>
            </a:r>
            <a:r>
              <a:rPr lang="en-US" dirty="0" err="1"/>
              <a:t>seseorang</a:t>
            </a:r>
            <a:r>
              <a:rPr lang="en-US" dirty="0"/>
              <a:t> dan </a:t>
            </a:r>
            <a:r>
              <a:rPr lang="en-US" dirty="0" err="1"/>
              <a:t>halaman</a:t>
            </a:r>
            <a:r>
              <a:rPr lang="en-US" dirty="0"/>
              <a:t> yang </a:t>
            </a:r>
            <a:r>
              <a:rPr lang="en-US" dirty="0" err="1"/>
              <a:t>dikutip</a:t>
            </a:r>
            <a:r>
              <a:rPr lang="en-US" dirty="0"/>
              <a:t> oleh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dan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 Pada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link analysis, web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unit </a:t>
            </a:r>
            <a:r>
              <a:rPr lang="en-US" dirty="0" err="1"/>
              <a:t>terkecil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graf</a:t>
            </a:r>
            <a:r>
              <a:rPr lang="en-US" dirty="0"/>
              <a:t> web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91060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1B2DE-5362-47F9-BFD5-B61CB51EF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834887"/>
            <a:ext cx="8294135" cy="495631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 </a:t>
            </a:r>
            <a:r>
              <a:rPr lang="id-ID" dirty="0"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Array adalah sekelompok data sejenis yang disimpan ke dalam variabel dengan nama yang sama, dengan memberi indeks pada variabel untuk membedakan antara yang satu dengan yang lain.</a:t>
            </a:r>
            <a:endParaRPr lang="en-ID" dirty="0">
              <a:effectLst/>
              <a:latin typeface="Tw Cen MT" panose="020B06020201040206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/>
              <a:t>Pada </a:t>
            </a:r>
            <a:r>
              <a:rPr lang="en-US" dirty="0" err="1"/>
              <a:t>variabel</a:t>
            </a:r>
            <a:r>
              <a:rPr lang="en-US" dirty="0"/>
              <a:t> array,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datanya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juga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array </a:t>
            </a:r>
            <a:r>
              <a:rPr lang="en-US" dirty="0" err="1"/>
              <a:t>tersebut</a:t>
            </a:r>
            <a:r>
              <a:rPr lang="en-US" dirty="0"/>
              <a:t> . Pada </a:t>
            </a:r>
            <a:r>
              <a:rPr lang="en-US" dirty="0" err="1"/>
              <a:t>banyak</a:t>
            </a:r>
            <a:r>
              <a:rPr lang="en-US" dirty="0"/>
              <a:t> Bahasa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C++, 	Visual Basic  dan </a:t>
            </a:r>
            <a:r>
              <a:rPr lang="en-US" dirty="0" err="1"/>
              <a:t>beberapa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 </a:t>
            </a:r>
            <a:r>
              <a:rPr lang="en-US" dirty="0" err="1"/>
              <a:t>bukan</a:t>
            </a:r>
            <a:r>
              <a:rPr lang="en-US" dirty="0"/>
              <a:t> 1.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data pada array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pada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isikan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juga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memanggil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array.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0111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A7ACEA-D95F-43A1-9E35-4E6D129968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05" t="9760" r="67077" b="56561"/>
          <a:stretch/>
        </p:blipFill>
        <p:spPr>
          <a:xfrm>
            <a:off x="1807658" y="675861"/>
            <a:ext cx="6594222" cy="400215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849D47-CA2F-440F-AC2C-41F8BC11F9AF}"/>
              </a:ext>
            </a:extLst>
          </p:cNvPr>
          <p:cNvSpPr txBox="1"/>
          <p:nvPr/>
        </p:nvSpPr>
        <p:spPr>
          <a:xfrm>
            <a:off x="1673086" y="4992253"/>
            <a:ext cx="78287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Perhatikan</a:t>
            </a:r>
            <a:r>
              <a:rPr lang="en-ID" dirty="0"/>
              <a:t> </a:t>
            </a:r>
            <a:r>
              <a:rPr lang="en-ID" dirty="0" err="1"/>
              <a:t>kode</a:t>
            </a:r>
            <a:r>
              <a:rPr lang="en-ID" dirty="0"/>
              <a:t> program </a:t>
            </a:r>
            <a:r>
              <a:rPr lang="en-ID" dirty="0" err="1"/>
              <a:t>diatas</a:t>
            </a:r>
            <a:r>
              <a:rPr lang="en-ID" dirty="0"/>
              <a:t> ,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mendeklarasikan</a:t>
            </a:r>
            <a:r>
              <a:rPr lang="en-ID" dirty="0"/>
              <a:t> array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indeks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3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elemennya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3, </a:t>
            </a:r>
            <a:r>
              <a:rPr lang="en-ID" dirty="0" err="1"/>
              <a:t>sedangkan</a:t>
            </a:r>
            <a:r>
              <a:rPr lang="en-ID" dirty="0"/>
              <a:t>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mengisikan</a:t>
            </a:r>
            <a:r>
              <a:rPr lang="en-ID" dirty="0"/>
              <a:t> dan </a:t>
            </a:r>
            <a:r>
              <a:rPr lang="en-ID" dirty="0" err="1"/>
              <a:t>menampilkan</a:t>
            </a:r>
            <a:r>
              <a:rPr lang="en-ID" dirty="0"/>
              <a:t>, </a:t>
            </a:r>
            <a:r>
              <a:rPr lang="en-ID" dirty="0" err="1"/>
              <a:t>indeks</a:t>
            </a:r>
            <a:r>
              <a:rPr lang="en-ID" dirty="0"/>
              <a:t> </a:t>
            </a:r>
            <a:r>
              <a:rPr lang="en-ID" dirty="0" err="1"/>
              <a:t>dimulai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0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587097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8C3609-AD50-4BE4-95B4-B3D0BF87B6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735" t="17012" r="24059" b="40917"/>
          <a:stretch/>
        </p:blipFill>
        <p:spPr>
          <a:xfrm>
            <a:off x="1736035" y="649357"/>
            <a:ext cx="6427304" cy="324678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EADBA8-1ED5-40DD-A873-E01CAD963C90}"/>
              </a:ext>
            </a:extLst>
          </p:cNvPr>
          <p:cNvSpPr txBox="1"/>
          <p:nvPr/>
        </p:nvSpPr>
        <p:spPr>
          <a:xfrm>
            <a:off x="2531165" y="4161183"/>
            <a:ext cx="2213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Hasil Program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239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1D89A-13D7-49BE-A42B-723C59EB6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00" y="467139"/>
            <a:ext cx="7538762" cy="592372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Penggunaan</a:t>
            </a:r>
            <a:r>
              <a:rPr lang="en-US" dirty="0"/>
              <a:t> array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perulangan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dan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array. </a:t>
            </a:r>
            <a:r>
              <a:rPr lang="en-US" dirty="0" err="1"/>
              <a:t>Contohnya</a:t>
            </a:r>
            <a:r>
              <a:rPr lang="en-US" dirty="0"/>
              <a:t> pada </a:t>
            </a:r>
            <a:r>
              <a:rPr lang="en-US" dirty="0" err="1"/>
              <a:t>kode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rata </a:t>
            </a:r>
            <a:r>
              <a:rPr lang="en-US" dirty="0" err="1"/>
              <a:t>rata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EE72CA-33B4-4645-B000-25F2045B4E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6" t="9923" r="68193" b="47174"/>
          <a:stretch/>
        </p:blipFill>
        <p:spPr>
          <a:xfrm>
            <a:off x="1245701" y="2398643"/>
            <a:ext cx="6506819" cy="381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601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37EAA3-AB90-4F6E-B26F-CDCCFA4650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62" t="25495" r="28261" b="28105"/>
          <a:stretch/>
        </p:blipFill>
        <p:spPr>
          <a:xfrm>
            <a:off x="1311964" y="715616"/>
            <a:ext cx="7905583" cy="47310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5B59A9-808E-48CA-B499-FEDE19DC2B58}"/>
              </a:ext>
            </a:extLst>
          </p:cNvPr>
          <p:cNvSpPr txBox="1"/>
          <p:nvPr/>
        </p:nvSpPr>
        <p:spPr>
          <a:xfrm>
            <a:off x="2968486" y="5592417"/>
            <a:ext cx="2186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Hasil Program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72396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D9A8-CE21-4529-A752-97A6FBA8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8837474" cy="958491"/>
          </a:xfrm>
        </p:spPr>
        <p:txBody>
          <a:bodyPr>
            <a:normAutofit fontScale="90000"/>
          </a:bodyPr>
          <a:lstStyle/>
          <a:p>
            <a:pPr marL="0" indent="0"/>
            <a:br>
              <a:rPr lang="en-US" dirty="0"/>
            </a:br>
            <a:r>
              <a:rPr lang="en-US" sz="2700" dirty="0"/>
              <a:t>Ada lima </a:t>
            </a:r>
            <a:r>
              <a:rPr lang="en-US" sz="2700" dirty="0" err="1"/>
              <a:t>algoritma</a:t>
            </a:r>
            <a:r>
              <a:rPr lang="en-US" sz="2700" dirty="0"/>
              <a:t> </a:t>
            </a:r>
            <a:r>
              <a:rPr lang="en-US" sz="2700" dirty="0" err="1"/>
              <a:t>terbaik</a:t>
            </a:r>
            <a:r>
              <a:rPr lang="en-US" sz="2700" dirty="0"/>
              <a:t> yang </a:t>
            </a:r>
            <a:r>
              <a:rPr lang="en-US" sz="2700" dirty="0" err="1"/>
              <a:t>harus</a:t>
            </a:r>
            <a:r>
              <a:rPr lang="en-US" sz="2700" dirty="0"/>
              <a:t> </a:t>
            </a:r>
            <a:r>
              <a:rPr lang="en-US" sz="2700" dirty="0" err="1"/>
              <a:t>diketahui</a:t>
            </a:r>
            <a:r>
              <a:rPr lang="en-US" sz="2700" dirty="0"/>
              <a:t> </a:t>
            </a:r>
            <a:r>
              <a:rPr lang="en-US" sz="2700" dirty="0" err="1"/>
              <a:t>setiap</a:t>
            </a:r>
            <a:r>
              <a:rPr lang="en-US" sz="2700" dirty="0"/>
              <a:t> programmer, </a:t>
            </a:r>
            <a:r>
              <a:rPr lang="en-US" sz="2700" dirty="0" err="1"/>
              <a:t>yaitu</a:t>
            </a:r>
            <a:r>
              <a:rPr lang="en-US" sz="2700" dirty="0"/>
              <a:t> </a:t>
            </a:r>
            <a:r>
              <a:rPr lang="en-US" sz="2700" dirty="0" err="1"/>
              <a:t>sebagai</a:t>
            </a:r>
            <a:r>
              <a:rPr lang="en-US" sz="2700" dirty="0"/>
              <a:t> </a:t>
            </a:r>
            <a:r>
              <a:rPr lang="en-US" sz="2700" dirty="0" err="1"/>
              <a:t>berikut</a:t>
            </a:r>
            <a:r>
              <a:rPr lang="en-US" sz="2700" dirty="0"/>
              <a:t>.</a:t>
            </a:r>
            <a:br>
              <a:rPr lang="en-US" sz="2700" dirty="0"/>
            </a:br>
            <a:br>
              <a:rPr lang="en-US" sz="2700" dirty="0"/>
            </a:br>
            <a:endParaRPr lang="en-ID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1AB31-9420-46E6-9896-A422A97AB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4" y="1934818"/>
            <a:ext cx="8254377" cy="3843129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AutoNum type="arabicPeriod"/>
            </a:pPr>
            <a:r>
              <a:rPr lang="en-US" dirty="0"/>
              <a:t>Hashing</a:t>
            </a:r>
          </a:p>
          <a:p>
            <a:pPr marL="0" indent="0" algn="just">
              <a:buNone/>
            </a:pPr>
            <a:r>
              <a:rPr lang="en-US" dirty="0"/>
              <a:t>Hashing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string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mempresentasikan</a:t>
            </a:r>
            <a:r>
              <a:rPr lang="en-US" dirty="0"/>
              <a:t> string </a:t>
            </a:r>
            <a:r>
              <a:rPr lang="en-US" dirty="0" err="1"/>
              <a:t>aslinya</a:t>
            </a:r>
            <a:r>
              <a:rPr lang="en-US" dirty="0"/>
              <a:t>.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bahasanya</a:t>
            </a:r>
            <a:r>
              <a:rPr lang="en-US" dirty="0"/>
              <a:t> hash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memenggal</a:t>
            </a:r>
            <a:r>
              <a:rPr lang="en-US" dirty="0"/>
              <a:t> dan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menggabungkan</a:t>
            </a:r>
            <a:r>
              <a:rPr lang="en-US" dirty="0"/>
              <a:t>. Hashing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data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(array) agar </a:t>
            </a:r>
            <a:r>
              <a:rPr lang="en-US" dirty="0" err="1"/>
              <a:t>penyimpanan</a:t>
            </a:r>
            <a:r>
              <a:rPr lang="en-US" dirty="0"/>
              <a:t> data, </a:t>
            </a:r>
            <a:r>
              <a:rPr lang="en-US" dirty="0" err="1"/>
              <a:t>pencarian</a:t>
            </a:r>
            <a:r>
              <a:rPr lang="en-US" dirty="0"/>
              <a:t> data, </a:t>
            </a:r>
            <a:r>
              <a:rPr lang="en-US" dirty="0" err="1"/>
              <a:t>penambahan</a:t>
            </a:r>
            <a:r>
              <a:rPr lang="en-US" dirty="0"/>
              <a:t> data dan </a:t>
            </a:r>
            <a:r>
              <a:rPr lang="en-US" dirty="0" err="1"/>
              <a:t>penghapusan</a:t>
            </a:r>
            <a:r>
              <a:rPr lang="en-US" dirty="0"/>
              <a:t> 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 Ide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record yang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record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pada </a:t>
            </a:r>
            <a:r>
              <a:rPr lang="en-US" dirty="0" err="1"/>
              <a:t>larik</a:t>
            </a:r>
            <a:r>
              <a:rPr lang="en-US" dirty="0"/>
              <a:t>. </a:t>
            </a: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hask</a:t>
            </a:r>
            <a:r>
              <a:rPr lang="en-US" dirty="0"/>
              <a:t> dan </a:t>
            </a:r>
            <a:r>
              <a:rPr lang="en-US" dirty="0" err="1"/>
              <a:t>larik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hask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642592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DB27C-1FF6-4378-8DB5-2EC63A1C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901148"/>
            <a:ext cx="8029092" cy="50623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Pencarian</a:t>
            </a:r>
            <a:r>
              <a:rPr lang="en-US" dirty="0"/>
              <a:t> (Searching)</a:t>
            </a:r>
          </a:p>
          <a:p>
            <a:pPr marL="0" indent="0" algn="just">
              <a:buNone/>
            </a:pP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data. Proses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data </a:t>
            </a:r>
            <a:r>
              <a:rPr lang="en-US" dirty="0" err="1"/>
              <a:t>tertentu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data yang </a:t>
            </a:r>
            <a:r>
              <a:rPr lang="en-US" dirty="0" err="1"/>
              <a:t>bertipe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kata </a:t>
            </a:r>
            <a:r>
              <a:rPr lang="en-US" dirty="0" err="1"/>
              <a:t>kunci</a:t>
            </a:r>
            <a:r>
              <a:rPr lang="en-US" dirty="0"/>
              <a:t> (keyboard),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record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Setelah proses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data yang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sequential search dan binary search.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178090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BE2F-3DC8-4819-B020-685E23A13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935" y="393233"/>
            <a:ext cx="7932792" cy="700072"/>
          </a:xfrm>
        </p:spPr>
        <p:txBody>
          <a:bodyPr>
            <a:normAutofit/>
          </a:bodyPr>
          <a:lstStyle/>
          <a:p>
            <a:r>
              <a:rPr lang="en-US" sz="2800" dirty="0"/>
              <a:t>3. </a:t>
            </a:r>
            <a:r>
              <a:rPr lang="en-US" sz="2800" dirty="0" err="1"/>
              <a:t>Pengurutan</a:t>
            </a:r>
            <a:r>
              <a:rPr lang="en-US" sz="2800" dirty="0"/>
              <a:t> (sorting)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0B8C7-286E-4F6E-83AF-50494D625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577008"/>
            <a:ext cx="9195285" cy="41876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mengurutkan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data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Pengurutan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terkecil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(ascending)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comparasion</a:t>
            </a:r>
            <a:r>
              <a:rPr lang="en-US" dirty="0"/>
              <a:t> sort (</a:t>
            </a:r>
            <a:r>
              <a:rPr lang="en-US" dirty="0" err="1"/>
              <a:t>contoh</a:t>
            </a:r>
            <a:r>
              <a:rPr lang="en-US" dirty="0"/>
              <a:t> bubble sort, selection sort, insertion sort, merge sort dan quick sort) dan Non-</a:t>
            </a:r>
            <a:r>
              <a:rPr lang="en-US" dirty="0" err="1"/>
              <a:t>Comparasion</a:t>
            </a:r>
            <a:r>
              <a:rPr lang="en-US" dirty="0"/>
              <a:t> sort  </a:t>
            </a:r>
            <a:r>
              <a:rPr lang="en-US" dirty="0" err="1"/>
              <a:t>contoh</a:t>
            </a:r>
            <a:r>
              <a:rPr lang="en-US" dirty="0"/>
              <a:t> radix sort dan counting sort. </a:t>
            </a:r>
            <a:r>
              <a:rPr lang="en-US" dirty="0" err="1"/>
              <a:t>Comparasion</a:t>
            </a:r>
            <a:r>
              <a:rPr lang="en-US" dirty="0"/>
              <a:t> Sort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pengurutannya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pembandingan</a:t>
            </a:r>
            <a:r>
              <a:rPr lang="en-US" dirty="0"/>
              <a:t> </a:t>
            </a:r>
            <a:r>
              <a:rPr lang="en-US" dirty="0" err="1"/>
              <a:t>antardata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Non-</a:t>
            </a:r>
            <a:r>
              <a:rPr lang="en-US" dirty="0" err="1"/>
              <a:t>Comparasion</a:t>
            </a:r>
            <a:r>
              <a:rPr lang="en-US" dirty="0"/>
              <a:t> Sort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prosesnya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antardata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838197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272</TotalTime>
  <Words>613</Words>
  <Application>Microsoft Office PowerPoint</Application>
  <PresentationFormat>Widescreen</PresentationFormat>
  <Paragraphs>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Circuit</vt:lpstr>
      <vt:lpstr>STRUKTUR DATA SEDERHANA (ARRAY)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Ada lima algoritma terbaik yang harus diketahui setiap programmer, yaitu sebagai berikut.  </vt:lpstr>
      <vt:lpstr>PowerPoint Presentation</vt:lpstr>
      <vt:lpstr>3. Pengurutan (sorting)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DATA SEDERHANA (ARRAY)</dc:title>
  <dc:creator>Lenovo</dc:creator>
  <cp:lastModifiedBy>Lenovo</cp:lastModifiedBy>
  <cp:revision>38</cp:revision>
  <dcterms:created xsi:type="dcterms:W3CDTF">2021-02-12T02:24:14Z</dcterms:created>
  <dcterms:modified xsi:type="dcterms:W3CDTF">2021-02-16T15:02:19Z</dcterms:modified>
</cp:coreProperties>
</file>