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13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81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57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371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068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012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818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603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18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05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1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28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192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43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95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45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73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23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ARGUMENTATIVE TEXT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049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best definition of an argumentative text is a text that supports a claim about a debatable topic using evidence as support. In other words, the author provides the reader with evidence such as statistics in order to present a counterargument as ineffective. </a:t>
            </a:r>
          </a:p>
          <a:p>
            <a:pPr algn="just"/>
            <a:r>
              <a:rPr lang="en-US" dirty="0" smtClean="0"/>
              <a:t>Generally, argumentative essay topics are related to science, technology, politics and health care.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476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ULTIMATE AIM ARGUMENTATIVE ESSAY IS ALWAYS TO CONVINCE OR PERSUADE A GIVEN GROUP OF AUDIENCE TO UNDERSTAND THE OTHER SIDE OF ARGUMENT TO SUPPORT A NEW BELIEF OR IDEA. TO EXPLICIT EXPLAIN WHY THIS TYPE OF WRITING SKILL IS ACTUALLY A BASIC AND FUNDAMENTAL REQUIREMENT OF EVERY STUDENT.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879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51" y="2272937"/>
            <a:ext cx="11207931" cy="41148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1. INTRODUCTORY </a:t>
            </a:r>
            <a:r>
              <a:rPr lang="en-US" dirty="0" smtClean="0"/>
              <a:t>PARAGRAPH</a:t>
            </a:r>
          </a:p>
          <a:p>
            <a:pPr marL="0" indent="0" algn="just">
              <a:buNone/>
            </a:pPr>
            <a:r>
              <a:rPr lang="en-US" dirty="0" smtClean="0"/>
              <a:t>The first paragraph of your text should outline the topic, provide background information necessary to understand your argument, outline the evidence you will present and states your thesis   </a:t>
            </a:r>
            <a:endParaRPr lang="en-US" dirty="0" smtClean="0"/>
          </a:p>
          <a:p>
            <a:pPr algn="just"/>
            <a:r>
              <a:rPr lang="en-US" dirty="0" smtClean="0"/>
              <a:t>2. THESIS </a:t>
            </a:r>
            <a:r>
              <a:rPr lang="en-US" dirty="0" smtClean="0"/>
              <a:t>STATEMENT</a:t>
            </a:r>
          </a:p>
          <a:p>
            <a:pPr marL="0" indent="0" algn="just">
              <a:buNone/>
            </a:pPr>
            <a:r>
              <a:rPr lang="en-US" dirty="0" smtClean="0"/>
              <a:t>This is part of your first paragraph. It is a concise, one –sentence summary of your main point and claim.</a:t>
            </a:r>
            <a:endParaRPr lang="en-US" dirty="0" smtClean="0"/>
          </a:p>
          <a:p>
            <a:pPr algn="just"/>
            <a:r>
              <a:rPr lang="en-US" dirty="0" smtClean="0"/>
              <a:t>3. BODY </a:t>
            </a:r>
            <a:r>
              <a:rPr lang="en-US" dirty="0" smtClean="0"/>
              <a:t>PARAGRAPH</a:t>
            </a:r>
          </a:p>
          <a:p>
            <a:pPr marL="0" indent="0" algn="just">
              <a:buNone/>
            </a:pPr>
            <a:r>
              <a:rPr lang="en-US" dirty="0" smtClean="0"/>
              <a:t>Body paragraphs are where you back up your claims with examples, research, statistics, studies, and text citations. Presenting facts and considering a topic from every angle adds credibility and will help you gain a reader’s trust.</a:t>
            </a:r>
            <a:endParaRPr lang="en-US" dirty="0" smtClean="0"/>
          </a:p>
          <a:p>
            <a:pPr algn="just"/>
            <a:r>
              <a:rPr lang="en-US" dirty="0" smtClean="0"/>
              <a:t>4</a:t>
            </a:r>
            <a:r>
              <a:rPr lang="en-US" dirty="0" smtClean="0"/>
              <a:t>. </a:t>
            </a:r>
            <a:r>
              <a:rPr lang="en-US" dirty="0" smtClean="0"/>
              <a:t>CONCLUSION</a:t>
            </a:r>
          </a:p>
          <a:p>
            <a:pPr marL="0" indent="0" algn="just">
              <a:buNone/>
            </a:pPr>
            <a:r>
              <a:rPr lang="en-US" dirty="0" smtClean="0"/>
              <a:t>Summarizes all of the arguments made in your body paragraph. A good conclusion will appeal to a reader’s emotions.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095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WRITE A GOOD ARGUMENTATIVE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1. PRESENT THE ISSUE. INTRODUCE THE PROBLEM AND EXPLAIN WHY IT SHOULD BE ADDRESSED.</a:t>
            </a:r>
          </a:p>
          <a:p>
            <a:pPr algn="just"/>
            <a:r>
              <a:rPr lang="en-US" dirty="0" smtClean="0"/>
              <a:t>2. SUMMARIZE THE OPPOSING ARGUMENTS. STATE THEIR POINTS AND DISCUSS SITUATIONS IN WHICH THEIR POINTS CAN BE VALID</a:t>
            </a:r>
          </a:p>
          <a:p>
            <a:pPr algn="just"/>
            <a:r>
              <a:rPr lang="en-US" dirty="0" smtClean="0"/>
              <a:t>3. STATE YOUR POINTS</a:t>
            </a:r>
          </a:p>
          <a:p>
            <a:pPr algn="just"/>
            <a:r>
              <a:rPr lang="en-US" dirty="0" smtClean="0"/>
              <a:t>4</a:t>
            </a:r>
            <a:r>
              <a:rPr lang="en-US" dirty="0" smtClean="0"/>
              <a:t>. STATE THE BENEFITS OF ADOPTING YOUR POINTS.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539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SMOKING</a:t>
            </a:r>
            <a:endParaRPr lang="en-US" dirty="0"/>
          </a:p>
          <a:p>
            <a:pPr algn="just"/>
            <a:r>
              <a:rPr lang="en-US" dirty="0" smtClean="0"/>
              <a:t>There are many reasons why I don’t smoke. First, smoking is unhealthy. It can cause lung cancer and lead to an early death. Furthermore, smoking is expensive. A pack of cigarettes costs five dollars. If I bought one pack, at least twice a week, I would spend over </a:t>
            </a:r>
            <a:r>
              <a:rPr lang="en-US" dirty="0" err="1" smtClean="0"/>
              <a:t>Rp</a:t>
            </a:r>
            <a:r>
              <a:rPr lang="en-US" dirty="0" smtClean="0"/>
              <a:t>. 1.920.000 each year. Lastly, cigarettes smell bad. When people smoke, you can smell the cigarettes on their clothes all day. To sum up, I don’t smoke because it is unhealthy, expensive and </a:t>
            </a:r>
            <a:r>
              <a:rPr lang="en-US" dirty="0" err="1" smtClean="0"/>
              <a:t>untractive</a:t>
            </a:r>
            <a:r>
              <a:rPr lang="en-US" dirty="0" smtClean="0"/>
              <a:t>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1442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186</TotalTime>
  <Words>417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ARGUMENTATIVE TEXT</vt:lpstr>
      <vt:lpstr>DEFINITION</vt:lpstr>
      <vt:lpstr>PURPOSE</vt:lpstr>
      <vt:lpstr>GENERIC STRUCTURE</vt:lpstr>
      <vt:lpstr>HOW DO WRITE A GOOD ARGUMENTATIVE TEXT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ARGUMENTATIVE TEXT</dc:title>
  <dc:creator>Lenovo</dc:creator>
  <cp:lastModifiedBy>Lenovo</cp:lastModifiedBy>
  <cp:revision>18</cp:revision>
  <dcterms:created xsi:type="dcterms:W3CDTF">2021-03-29T13:25:47Z</dcterms:created>
  <dcterms:modified xsi:type="dcterms:W3CDTF">2021-04-18T14:47:20Z</dcterms:modified>
</cp:coreProperties>
</file>