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1"/>
  </p:notesMasterIdLst>
  <p:sldIdLst>
    <p:sldId id="256" r:id="rId4"/>
    <p:sldId id="355" r:id="rId5"/>
    <p:sldId id="361" r:id="rId6"/>
    <p:sldId id="356" r:id="rId7"/>
    <p:sldId id="363" r:id="rId8"/>
    <p:sldId id="362" r:id="rId9"/>
    <p:sldId id="360" r:id="rId10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CB8"/>
    <a:srgbClr val="B670D6"/>
    <a:srgbClr val="9F66C2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081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方</a:t>
            </a:r>
            <a:r>
              <a:rPr lang="id-ID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向</a:t>
            </a:r>
            <a:endParaRPr lang="id-ID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d-ID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en-US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xiàng</a:t>
            </a:r>
            <a:endParaRPr lang="id-ID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4336026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4159040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  <p:pic>
        <p:nvPicPr>
          <p:cNvPr id="120" name="Picture 119" descr="ARAH MATA ANG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645" y="2521975"/>
            <a:ext cx="2831690" cy="283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6" y="169353"/>
            <a:ext cx="10914114" cy="64180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Kosakata</a:t>
            </a:r>
            <a:r>
              <a:rPr lang="en-US" altLang="zh-CN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zh-CN" altLang="en-US" sz="3000" b="1" spc="50" dirty="0" smtClean="0">
                <a:ln w="11430"/>
                <a:solidFill>
                  <a:srgbClr val="8F4CB8"/>
                </a:solidFill>
              </a:rPr>
              <a:t>生词  </a:t>
            </a:r>
            <a:endParaRPr lang="id-ID" sz="3000" b="1" spc="50" dirty="0">
              <a:ln w="11430"/>
              <a:solidFill>
                <a:srgbClr val="8F4CB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724" y="884903"/>
            <a:ext cx="11724966" cy="5840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Arah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方 向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f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āng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xiàng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Atas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上 面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shàng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a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Bawah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下 面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xià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a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Dalam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里 面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lǐ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a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Luar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外 面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wài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mian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Belakang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后 面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hòu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a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Depan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前 面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qián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a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Samping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旁 边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páng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biān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4968" y="265472"/>
            <a:ext cx="11621729" cy="6341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76325" indent="-1076325">
              <a:buFont typeface="+mj-lt"/>
              <a:buAutoNum type="arabicPeriod" startAt="9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Kiri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左 边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uǒ biān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9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Kanan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右 边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yòu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biān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9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Timur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东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dōng 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9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Barat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西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xī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9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Utara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北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běi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9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Selatan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南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nán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9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Barat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laut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西 北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xī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běi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9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Barat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daya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西 南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xī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nán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2152650" indent="-2152650"/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280218" y="221225"/>
            <a:ext cx="11651227" cy="6356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76325" indent="-1076325">
              <a:buFont typeface="+mj-lt"/>
              <a:buAutoNum type="arabicPeriod" startAt="17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Timur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laut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东 北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ōng běi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17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Tenggara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东 南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dōng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nán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17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Tengah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中 间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zhōng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jiān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17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Sekitar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附 近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fù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jìn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17"/>
            </a:pP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77" y="1224116"/>
            <a:ext cx="11739717" cy="5412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30225" indent="-530225">
              <a:buFont typeface="Arial" pitchFamily="34" charset="0"/>
              <a:buChar char="•"/>
            </a:pP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Timur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Barat.</a:t>
            </a:r>
          </a:p>
          <a:p>
            <a:pPr marL="530225"/>
            <a:r>
              <a:rPr lang="zh-CN" alt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前 面 是 东</a:t>
            </a:r>
            <a:r>
              <a:rPr lang="en-US" altLang="zh-CN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后 面 是 西。</a:t>
            </a:r>
            <a:endParaRPr lang="en-US" altLang="zh-CN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/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ián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shì dōng, hòu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shì xī. </a:t>
            </a:r>
            <a:endParaRPr lang="en-US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/>
            <a:endParaRPr lang="en-US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Arial" pitchFamily="34" charset="0"/>
              <a:buChar char="•"/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Selatan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Utara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0225"/>
            <a:r>
              <a:rPr lang="zh-CN" alt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南 在 下 边</a:t>
            </a:r>
            <a:r>
              <a:rPr lang="en-US" altLang="zh-CN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北 在 上 边。</a:t>
            </a:r>
            <a:endParaRPr lang="en-US" altLang="zh-CN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/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án zài xià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bian, běi zài shàng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bian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0225"/>
            <a:endParaRPr lang="id-ID" sz="3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976" y="206477"/>
            <a:ext cx="11621729" cy="737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句子</a:t>
            </a:r>
            <a:endParaRPr lang="id-ID" sz="35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76981"/>
            <a:ext cx="11739708" cy="6504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30225" indent="-530225">
              <a:buFont typeface="Arial" pitchFamily="34" charset="0"/>
              <a:buChar char="•"/>
              <a:tabLst>
                <a:tab pos="530225" algn="l"/>
              </a:tabLst>
            </a:pP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menghadap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30225">
              <a:tabLst>
                <a:tab pos="530225" algn="l"/>
              </a:tabLst>
            </a:pPr>
            <a:r>
              <a:rPr lang="zh-CN" altLang="en-US" sz="4500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你 的 家 向 哪 边 呢</a:t>
            </a:r>
            <a:r>
              <a:rPr lang="zh-CN" alt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0225">
              <a:tabLst>
                <a:tab pos="530225" algn="l"/>
              </a:tabLst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de jiā xiàng nǎ biān n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>
              <a:tabLst>
                <a:tab pos="530225" algn="l"/>
              </a:tabLst>
            </a:pPr>
            <a:endParaRPr lang="en-US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Arial" pitchFamily="34" charset="0"/>
              <a:buChar char="•"/>
              <a:tabLst>
                <a:tab pos="530225" algn="l"/>
              </a:tabLst>
            </a:pP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Utara.</a:t>
            </a:r>
          </a:p>
          <a:p>
            <a:pPr marL="530225">
              <a:tabLst>
                <a:tab pos="530225" algn="l"/>
              </a:tabLst>
            </a:pPr>
            <a:r>
              <a:rPr lang="zh-CN" altLang="en-US" sz="4500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我 家 在 北</a:t>
            </a:r>
            <a:r>
              <a:rPr lang="zh-CN" alt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>
              <a:tabLst>
                <a:tab pos="530225" algn="l"/>
              </a:tabLst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jiā zài běi.</a:t>
            </a:r>
            <a:endParaRPr lang="en-US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>
              <a:tabLst>
                <a:tab pos="530225" algn="l"/>
              </a:tabLst>
            </a:pPr>
            <a:endParaRPr lang="id-ID" sz="3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Tambahan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11238273" cy="5265174"/>
          </a:xfrm>
          <a:prstGeom prst="rect">
            <a:avLst/>
          </a:prstGeom>
          <a:solidFill>
            <a:srgbClr val="B670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>
              <a:buFont typeface="+mj-lt"/>
              <a:buAutoNum type="arabicPeriod"/>
            </a:pPr>
            <a:r>
              <a:rPr lang="en-US" sz="48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Lahir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出 生 </a:t>
            </a:r>
            <a:r>
              <a:rPr lang="en-US" altLang="zh-CN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c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hū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shēng</a:t>
            </a:r>
            <a:endParaRPr lang="en-US" altLang="zh-CN" sz="48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48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Masa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kecil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童 年 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tóng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nián</a:t>
            </a:r>
            <a:endParaRPr lang="en-US" altLang="zh-CN" sz="48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48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Tamat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sekolah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/lulus </a:t>
            </a:r>
            <a:r>
              <a:rPr lang="zh-CN" alt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毕 业 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bì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yè</a:t>
            </a:r>
            <a:endParaRPr lang="en-US" altLang="zh-CN" sz="48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48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Menikah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结 婚 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jié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hūn</a:t>
            </a:r>
            <a:endParaRPr lang="en-US" altLang="zh-CN" sz="48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48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Mengantar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anak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sekolah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送 孩 子 上 学 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sòng hái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zi shàng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xué</a:t>
            </a:r>
            <a:endParaRPr lang="en-US" sz="48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275</Words>
  <Application>Microsoft Office PowerPoint</Application>
  <PresentationFormat>Custom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286</cp:revision>
  <dcterms:created xsi:type="dcterms:W3CDTF">2018-04-24T17:14:44Z</dcterms:created>
  <dcterms:modified xsi:type="dcterms:W3CDTF">2021-09-02T01:20:02Z</dcterms:modified>
</cp:coreProperties>
</file>