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heme/theme4.xml" ContentType="application/vnd.openxmlformats-officedocument.them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  <p:sldMasterId id="2147483684" r:id="rId3"/>
  </p:sldMasterIdLst>
  <p:notesMasterIdLst>
    <p:notesMasterId r:id="rId11"/>
  </p:notesMasterIdLst>
  <p:sldIdLst>
    <p:sldId id="256" r:id="rId4"/>
    <p:sldId id="355" r:id="rId5"/>
    <p:sldId id="361" r:id="rId6"/>
    <p:sldId id="356" r:id="rId7"/>
    <p:sldId id="363" r:id="rId8"/>
    <p:sldId id="362" r:id="rId9"/>
    <p:sldId id="360" r:id="rId10"/>
  </p:sldIdLst>
  <p:sldSz cx="12192000" cy="6858000"/>
  <p:notesSz cx="6858000" cy="9144000"/>
  <p:defaultTextStyle>
    <a:defPPr>
      <a:defRPr lang="en-US"/>
    </a:defPPr>
    <a:lvl1pPr marL="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6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1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5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57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2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4CB8"/>
    <a:srgbClr val="B670D6"/>
    <a:srgbClr val="9F66C2"/>
    <a:srgbClr val="CC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029" autoAdjust="0"/>
    <p:restoredTop sz="94444" autoAdjust="0"/>
  </p:normalViewPr>
  <p:slideViewPr>
    <p:cSldViewPr snapToGrid="0">
      <p:cViewPr varScale="1">
        <p:scale>
          <a:sx n="65" d="100"/>
          <a:sy n="65" d="100"/>
        </p:scale>
        <p:origin x="-1020" y="-102"/>
      </p:cViewPr>
      <p:guideLst>
        <p:guide orient="horz" pos="2328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AA91F-5C3B-4DB5-8387-C091B248C10D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C5BD3-70EF-4C81-AC92-C9BD14DB9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5640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0477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0953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1430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1907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52384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2861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13338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438156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reeform: Shape 41">
            <a:extLst>
              <a:ext uri="{FF2B5EF4-FFF2-40B4-BE49-F238E27FC236}">
                <a16:creationId xmlns="" xmlns:a16="http://schemas.microsoft.com/office/drawing/2014/main" id="{276371D3-4FF4-4780-8DCC-1A9DD3FBADB1}"/>
              </a:ext>
            </a:extLst>
          </p:cNvPr>
          <p:cNvSpPr/>
          <p:nvPr/>
        </p:nvSpPr>
        <p:spPr>
          <a:xfrm>
            <a:off x="4" y="10323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accent1">
              <a:lumMod val="9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1" name="Rectangle 40">
            <a:extLst>
              <a:ext uri="{FF2B5EF4-FFF2-40B4-BE49-F238E27FC236}">
                <a16:creationId xmlns="" xmlns:a16="http://schemas.microsoft.com/office/drawing/2014/main" id="{36F11E1C-D40B-4E44-841A-CDC5A1A8CE5D}"/>
              </a:ext>
            </a:extLst>
          </p:cNvPr>
          <p:cNvSpPr/>
          <p:nvPr userDrawn="1"/>
        </p:nvSpPr>
        <p:spPr>
          <a:xfrm>
            <a:off x="0" y="5670210"/>
            <a:ext cx="12192000" cy="1187791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xmlns="" val="93675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AND CONTENTS LAYOUT_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 userDrawn="1"/>
        </p:nvSpPr>
        <p:spPr>
          <a:xfrm>
            <a:off x="-2915" y="0"/>
            <a:ext cx="12196373" cy="6858002"/>
          </a:xfrm>
          <a:custGeom>
            <a:avLst/>
            <a:gdLst>
              <a:gd name="connsiteX0" fmla="*/ 5519956 w 9169167"/>
              <a:gd name="connsiteY0" fmla="*/ 8389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19956 w 9169167"/>
              <a:gd name="connsiteY6" fmla="*/ 8389 h 6115574"/>
              <a:gd name="connsiteX0" fmla="*/ 5561901 w 9169167"/>
              <a:gd name="connsiteY0" fmla="*/ 0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61901 w 9169167"/>
              <a:gd name="connsiteY6" fmla="*/ 0 h 6115574"/>
              <a:gd name="connsiteX0" fmla="*/ 5561901 w 9169167"/>
              <a:gd name="connsiteY0" fmla="*/ 0 h 6107185"/>
              <a:gd name="connsiteX1" fmla="*/ 0 w 9169167"/>
              <a:gd name="connsiteY1" fmla="*/ 4563611 h 6107185"/>
              <a:gd name="connsiteX2" fmla="*/ 16778 w 9169167"/>
              <a:gd name="connsiteY2" fmla="*/ 6098796 h 6107185"/>
              <a:gd name="connsiteX3" fmla="*/ 4051883 w 9169167"/>
              <a:gd name="connsiteY3" fmla="*/ 6107185 h 6107185"/>
              <a:gd name="connsiteX4" fmla="*/ 9169167 w 9169167"/>
              <a:gd name="connsiteY4" fmla="*/ 1937857 h 6107185"/>
              <a:gd name="connsiteX5" fmla="*/ 9160778 w 9169167"/>
              <a:gd name="connsiteY5" fmla="*/ 0 h 6107185"/>
              <a:gd name="connsiteX6" fmla="*/ 5561901 w 9169167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098796"/>
              <a:gd name="connsiteX1" fmla="*/ 0 w 9154576"/>
              <a:gd name="connsiteY1" fmla="*/ 4563612 h 6098796"/>
              <a:gd name="connsiteX2" fmla="*/ 2187 w 9154576"/>
              <a:gd name="connsiteY2" fmla="*/ 6098796 h 6098796"/>
              <a:gd name="connsiteX3" fmla="*/ 3628730 w 9154576"/>
              <a:gd name="connsiteY3" fmla="*/ 6089860 h 6098796"/>
              <a:gd name="connsiteX4" fmla="*/ 9154576 w 9154576"/>
              <a:gd name="connsiteY4" fmla="*/ 1937857 h 6098796"/>
              <a:gd name="connsiteX5" fmla="*/ 9146187 w 9154576"/>
              <a:gd name="connsiteY5" fmla="*/ 0 h 6098796"/>
              <a:gd name="connsiteX6" fmla="*/ 5547310 w 9154576"/>
              <a:gd name="connsiteY6" fmla="*/ 0 h 6098796"/>
              <a:gd name="connsiteX0" fmla="*/ 5547310 w 9147280"/>
              <a:gd name="connsiteY0" fmla="*/ 0 h 6098796"/>
              <a:gd name="connsiteX1" fmla="*/ 0 w 9147280"/>
              <a:gd name="connsiteY1" fmla="*/ 4563612 h 6098796"/>
              <a:gd name="connsiteX2" fmla="*/ 2187 w 9147280"/>
              <a:gd name="connsiteY2" fmla="*/ 6098796 h 6098796"/>
              <a:gd name="connsiteX3" fmla="*/ 3628730 w 9147280"/>
              <a:gd name="connsiteY3" fmla="*/ 6089860 h 6098796"/>
              <a:gd name="connsiteX4" fmla="*/ 9147280 w 9147280"/>
              <a:gd name="connsiteY4" fmla="*/ 1530712 h 6098796"/>
              <a:gd name="connsiteX5" fmla="*/ 9146187 w 9147280"/>
              <a:gd name="connsiteY5" fmla="*/ 0 h 6098796"/>
              <a:gd name="connsiteX6" fmla="*/ 5547310 w 9147280"/>
              <a:gd name="connsiteY6" fmla="*/ 0 h 6098796"/>
              <a:gd name="connsiteX0" fmla="*/ 5547310 w 9147280"/>
              <a:gd name="connsiteY0" fmla="*/ 0 h 6107186"/>
              <a:gd name="connsiteX1" fmla="*/ 0 w 9147280"/>
              <a:gd name="connsiteY1" fmla="*/ 4563612 h 6107186"/>
              <a:gd name="connsiteX2" fmla="*/ 2187 w 9147280"/>
              <a:gd name="connsiteY2" fmla="*/ 6098796 h 6107186"/>
              <a:gd name="connsiteX3" fmla="*/ 3614138 w 9147280"/>
              <a:gd name="connsiteY3" fmla="*/ 6107186 h 6107186"/>
              <a:gd name="connsiteX4" fmla="*/ 9147280 w 9147280"/>
              <a:gd name="connsiteY4" fmla="*/ 1530712 h 6107186"/>
              <a:gd name="connsiteX5" fmla="*/ 9146187 w 9147280"/>
              <a:gd name="connsiteY5" fmla="*/ 0 h 6107186"/>
              <a:gd name="connsiteX6" fmla="*/ 5547310 w 9147280"/>
              <a:gd name="connsiteY6" fmla="*/ 0 h 6107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7280" h="6107186">
                <a:moveTo>
                  <a:pt x="5547310" y="0"/>
                </a:moveTo>
                <a:lnTo>
                  <a:pt x="0" y="4563612"/>
                </a:lnTo>
                <a:lnTo>
                  <a:pt x="2187" y="6098796"/>
                </a:lnTo>
                <a:lnTo>
                  <a:pt x="3614138" y="6107186"/>
                </a:lnTo>
                <a:lnTo>
                  <a:pt x="9147280" y="1530712"/>
                </a:lnTo>
                <a:cubicBezTo>
                  <a:pt x="9144484" y="884760"/>
                  <a:pt x="9148983" y="645952"/>
                  <a:pt x="9146187" y="0"/>
                </a:cubicBezTo>
                <a:lnTo>
                  <a:pt x="554731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그림 개체 틀 2"/>
          <p:cNvSpPr>
            <a:spLocks noGrp="1"/>
          </p:cNvSpPr>
          <p:nvPr>
            <p:ph type="pic" sz="quarter" idx="65" hasCustomPrompt="1"/>
          </p:nvPr>
        </p:nvSpPr>
        <p:spPr>
          <a:xfrm>
            <a:off x="0" y="916112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0" name="그림 개체 틀 2"/>
          <p:cNvSpPr>
            <a:spLocks noGrp="1"/>
          </p:cNvSpPr>
          <p:nvPr>
            <p:ph type="pic" sz="quarter" idx="66" hasCustomPrompt="1"/>
          </p:nvPr>
        </p:nvSpPr>
        <p:spPr>
          <a:xfrm>
            <a:off x="756000" y="2798746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1" name="그림 개체 틀 2"/>
          <p:cNvSpPr>
            <a:spLocks noGrp="1"/>
          </p:cNvSpPr>
          <p:nvPr>
            <p:ph type="pic" sz="quarter" idx="67" hasCustomPrompt="1"/>
          </p:nvPr>
        </p:nvSpPr>
        <p:spPr>
          <a:xfrm>
            <a:off x="6144000" y="2232281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2" name="그림 개체 틀 2"/>
          <p:cNvSpPr>
            <a:spLocks noGrp="1"/>
          </p:cNvSpPr>
          <p:nvPr>
            <p:ph type="pic" sz="quarter" idx="68" hasCustomPrompt="1"/>
          </p:nvPr>
        </p:nvSpPr>
        <p:spPr>
          <a:xfrm>
            <a:off x="6144000" y="4124643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1678953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1440">
          <p15:clr>
            <a:srgbClr val="FBAE40"/>
          </p15:clr>
        </p15:guide>
        <p15:guide id="2" pos="25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52601556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Break Slide layou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47663097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Break Slide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60272075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Break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42888574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73104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670174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375178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8" r:id="rId2"/>
    <p:sldLayoutId id="2147483689" r:id="rId3"/>
    <p:sldLayoutId id="2147483690" r:id="rId4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C221F751-3C5B-4561-AD14-8637C5B66736}"/>
              </a:ext>
            </a:extLst>
          </p:cNvPr>
          <p:cNvSpPr txBox="1"/>
          <p:nvPr/>
        </p:nvSpPr>
        <p:spPr>
          <a:xfrm>
            <a:off x="2921892" y="353961"/>
            <a:ext cx="7578959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Bahasa</a:t>
            </a:r>
            <a:r>
              <a:rPr lang="en-US" altLang="ko-KR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 Mandarin</a:t>
            </a:r>
          </a:p>
          <a:p>
            <a:r>
              <a:rPr lang="zh-CN" alt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  <a:cs typeface="Arial" pitchFamily="34" charset="0"/>
              </a:rPr>
              <a:t>中 文</a:t>
            </a:r>
            <a:endParaRPr lang="en-US" altLang="zh-CN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Microsoft YaHei UI" panose="020B0503020204020204" pitchFamily="34" charset="-122"/>
              <a:ea typeface="Microsoft YaHei UI" panose="020B0503020204020204" pitchFamily="34" charset="-122"/>
              <a:cs typeface="Arial" pitchFamily="34" charset="0"/>
            </a:endParaRPr>
          </a:p>
          <a:p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z</a:t>
            </a:r>
            <a:r>
              <a:rPr lang="id-ID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hōng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id-ID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wén</a:t>
            </a:r>
            <a:endParaRPr lang="en-US" altLang="zh-CN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DF166F6B-B975-4F3C-BCF2-9971086140FB}"/>
              </a:ext>
            </a:extLst>
          </p:cNvPr>
          <p:cNvSpPr txBox="1"/>
          <p:nvPr/>
        </p:nvSpPr>
        <p:spPr>
          <a:xfrm>
            <a:off x="6523860" y="2141888"/>
            <a:ext cx="4631685" cy="17081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id-ID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Arah</a:t>
            </a:r>
          </a:p>
          <a:p>
            <a:pPr algn="r"/>
            <a:r>
              <a:rPr lang="zh-CN" altLang="en-US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方</a:t>
            </a:r>
            <a:r>
              <a:rPr lang="id-ID" altLang="zh-CN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向</a:t>
            </a:r>
            <a:endParaRPr lang="id-ID" altLang="zh-CN" sz="3500" b="1" dirty="0" smtClean="0">
              <a:ln>
                <a:solidFill>
                  <a:srgbClr val="002060"/>
                </a:solidFill>
              </a:ln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id-ID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ā</a:t>
            </a:r>
            <a:r>
              <a:rPr lang="en-US" sz="35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xiàng</a:t>
            </a:r>
            <a:endParaRPr lang="id-ID" sz="3500" b="1" dirty="0" smtClean="0">
              <a:ln>
                <a:solidFill>
                  <a:srgbClr val="002060"/>
                </a:solidFill>
              </a:ln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Freeform: Shape 118">
            <a:extLst>
              <a:ext uri="{FF2B5EF4-FFF2-40B4-BE49-F238E27FC236}">
                <a16:creationId xmlns="" xmlns:a16="http://schemas.microsoft.com/office/drawing/2014/main" id="{6ED142D3-29FB-4AB3-80DF-6B614B73C5D2}"/>
              </a:ext>
            </a:extLst>
          </p:cNvPr>
          <p:cNvSpPr/>
          <p:nvPr/>
        </p:nvSpPr>
        <p:spPr>
          <a:xfrm>
            <a:off x="2776028" y="206477"/>
            <a:ext cx="8594978" cy="4336026"/>
          </a:xfrm>
          <a:custGeom>
            <a:avLst/>
            <a:gdLst>
              <a:gd name="connsiteX0" fmla="*/ 0 w 11768516"/>
              <a:gd name="connsiteY0" fmla="*/ 0 h 5433944"/>
              <a:gd name="connsiteX1" fmla="*/ 11768516 w 11768516"/>
              <a:gd name="connsiteY1" fmla="*/ 0 h 5433944"/>
              <a:gd name="connsiteX2" fmla="*/ 11768516 w 11768516"/>
              <a:gd name="connsiteY2" fmla="*/ 5433944 h 5433944"/>
              <a:gd name="connsiteX3" fmla="*/ 3711365 w 11768516"/>
              <a:gd name="connsiteY3" fmla="*/ 5433944 h 5433944"/>
              <a:gd name="connsiteX4" fmla="*/ 3711365 w 11768516"/>
              <a:gd name="connsiteY4" fmla="*/ 5233214 h 5433944"/>
              <a:gd name="connsiteX5" fmla="*/ 11567786 w 11768516"/>
              <a:gd name="connsiteY5" fmla="*/ 5233214 h 5433944"/>
              <a:gd name="connsiteX6" fmla="*/ 11567786 w 11768516"/>
              <a:gd name="connsiteY6" fmla="*/ 200730 h 5433944"/>
              <a:gd name="connsiteX7" fmla="*/ 200730 w 11768516"/>
              <a:gd name="connsiteY7" fmla="*/ 200730 h 5433944"/>
              <a:gd name="connsiteX8" fmla="*/ 200730 w 11768516"/>
              <a:gd name="connsiteY8" fmla="*/ 3480926 h 5433944"/>
              <a:gd name="connsiteX9" fmla="*/ 0 w 11768516"/>
              <a:gd name="connsiteY9" fmla="*/ 3480926 h 5433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768516" h="5433944">
                <a:moveTo>
                  <a:pt x="0" y="0"/>
                </a:moveTo>
                <a:lnTo>
                  <a:pt x="11768516" y="0"/>
                </a:lnTo>
                <a:lnTo>
                  <a:pt x="11768516" y="5433944"/>
                </a:lnTo>
                <a:lnTo>
                  <a:pt x="3711365" y="5433944"/>
                </a:lnTo>
                <a:lnTo>
                  <a:pt x="3711365" y="5233214"/>
                </a:lnTo>
                <a:lnTo>
                  <a:pt x="11567786" y="5233214"/>
                </a:lnTo>
                <a:lnTo>
                  <a:pt x="11567786" y="200730"/>
                </a:lnTo>
                <a:lnTo>
                  <a:pt x="200730" y="200730"/>
                </a:lnTo>
                <a:lnTo>
                  <a:pt x="200730" y="3480926"/>
                </a:lnTo>
                <a:lnTo>
                  <a:pt x="0" y="34809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grpSp>
        <p:nvGrpSpPr>
          <p:cNvPr id="113" name="Group 112">
            <a:extLst>
              <a:ext uri="{FF2B5EF4-FFF2-40B4-BE49-F238E27FC236}">
                <a16:creationId xmlns="" xmlns:a16="http://schemas.microsoft.com/office/drawing/2014/main" id="{31F27109-B9F6-4669-B633-B3038D2645A7}"/>
              </a:ext>
            </a:extLst>
          </p:cNvPr>
          <p:cNvGrpSpPr/>
          <p:nvPr/>
        </p:nvGrpSpPr>
        <p:grpSpPr>
          <a:xfrm>
            <a:off x="580029" y="5215190"/>
            <a:ext cx="5643636" cy="1501886"/>
            <a:chOff x="3960971" y="2767117"/>
            <a:chExt cx="4267200" cy="1321489"/>
          </a:xfrm>
        </p:grpSpPr>
        <p:sp>
          <p:nvSpPr>
            <p:cNvPr id="114" name="Freeform: Shape 113">
              <a:extLst>
                <a:ext uri="{FF2B5EF4-FFF2-40B4-BE49-F238E27FC236}">
                  <a16:creationId xmlns="" xmlns:a16="http://schemas.microsoft.com/office/drawing/2014/main" id="{222850DF-6339-45A0-9715-5EFBF62D4ECC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="" xmlns:a16="http://schemas.microsoft.com/office/drawing/2014/main" id="{09F7AC77-C86D-41F2-941E-BD42FC797410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="" xmlns:a16="http://schemas.microsoft.com/office/drawing/2014/main" id="{2B9C10CB-44CB-46F4-8C4A-2BD8013C237F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="" xmlns:a16="http://schemas.microsoft.com/office/drawing/2014/main" id="{8EB2E6BD-2396-48EF-BEFF-AD7EDF7F8A75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sp>
        <p:nvSpPr>
          <p:cNvPr id="118" name="Rectangle 117"/>
          <p:cNvSpPr/>
          <p:nvPr/>
        </p:nvSpPr>
        <p:spPr>
          <a:xfrm>
            <a:off x="191725" y="4159040"/>
            <a:ext cx="3657603" cy="5456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Kiki </a:t>
            </a:r>
            <a:r>
              <a:rPr lang="en-US" sz="3200" b="1" dirty="0" err="1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Rizky</a:t>
            </a:r>
            <a:r>
              <a:rPr lang="en-US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 H, S.S</a:t>
            </a:r>
            <a:endParaRPr lang="id-ID" sz="32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lgerian" pitchFamily="82" charset="0"/>
            </a:endParaRPr>
          </a:p>
        </p:txBody>
      </p:sp>
      <p:pic>
        <p:nvPicPr>
          <p:cNvPr id="120" name="Picture 119" descr="ARAH MATA ANGI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4645" y="2521975"/>
            <a:ext cx="2831690" cy="2831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247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19126" y="169353"/>
            <a:ext cx="10914114" cy="641808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r>
              <a:rPr lang="en-US" altLang="zh-CN" sz="3000" b="1" spc="50" dirty="0" err="1" smtClean="0">
                <a:ln w="11430"/>
                <a:solidFill>
                  <a:srgbClr val="8F4CB8"/>
                </a:solidFill>
              </a:rPr>
              <a:t>Kosakata</a:t>
            </a:r>
            <a:r>
              <a:rPr lang="en-US" altLang="zh-CN" sz="3000" b="1" spc="50" dirty="0" smtClean="0">
                <a:ln w="11430"/>
                <a:solidFill>
                  <a:srgbClr val="8F4CB8"/>
                </a:solidFill>
              </a:rPr>
              <a:t> </a:t>
            </a:r>
            <a:r>
              <a:rPr lang="zh-CN" altLang="en-US" sz="3000" b="1" spc="50" dirty="0" smtClean="0">
                <a:ln w="11430"/>
                <a:solidFill>
                  <a:srgbClr val="8F4CB8"/>
                </a:solidFill>
              </a:rPr>
              <a:t>生词  </a:t>
            </a:r>
            <a:endParaRPr lang="id-ID" sz="3000" b="1" spc="50" dirty="0">
              <a:ln w="11430"/>
              <a:solidFill>
                <a:srgbClr val="8F4CB8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0724" y="884903"/>
            <a:ext cx="11724966" cy="58403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14400" indent="-914400">
              <a:buFont typeface="+mj-lt"/>
              <a:buAutoNum type="arabicPeriod"/>
            </a:pPr>
            <a:r>
              <a:rPr lang="en-US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Arah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方 向 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f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āng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xiàng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Atas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上 面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shàng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mi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a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n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Bawah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下 面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xià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mi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a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n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Dalam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里 面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lǐ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mi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a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n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Luar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外 面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wài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mian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Belakang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后 面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hòu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mi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a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n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Depan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前 面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qián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mi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a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n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Samping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旁 边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páng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biān</a:t>
            </a:r>
            <a:endParaRPr lang="en-US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94968" y="265472"/>
            <a:ext cx="11621729" cy="63418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076325" indent="-1076325">
              <a:buFont typeface="+mj-lt"/>
              <a:buAutoNum type="arabicPeriod" startAt="9"/>
            </a:pPr>
            <a:r>
              <a:rPr lang="en-US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Kiri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左 边 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z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uǒ biān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1076325" indent="-1076325">
              <a:buFont typeface="+mj-lt"/>
              <a:buAutoNum type="arabicPeriod" startAt="9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Kanan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右 边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yòu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biān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1076325" indent="-1076325">
              <a:buFont typeface="+mj-lt"/>
              <a:buAutoNum type="arabicPeriod" startAt="9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Timur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东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dōng 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1076325" indent="-1076325">
              <a:buFont typeface="+mj-lt"/>
              <a:buAutoNum type="arabicPeriod" startAt="9"/>
            </a:pP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Barat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西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xī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1076325" indent="-1076325">
              <a:buFont typeface="+mj-lt"/>
              <a:buAutoNum type="arabicPeriod" startAt="9"/>
            </a:pP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Utara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北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běi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1076325" indent="-1076325">
              <a:buFont typeface="+mj-lt"/>
              <a:buAutoNum type="arabicPeriod" startAt="9"/>
            </a:pP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Selatan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南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nán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1076325" indent="-1076325">
              <a:buFont typeface="+mj-lt"/>
              <a:buAutoNum type="arabicPeriod" startAt="9"/>
            </a:pP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Barat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laut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西 北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xī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běi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1076325" indent="-1076325">
              <a:buFont typeface="+mj-lt"/>
              <a:buAutoNum type="arabicPeriod" startAt="9"/>
            </a:pP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Barat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daya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西 南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xī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nán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2152650" indent="-2152650"/>
            <a:endParaRPr lang="id-ID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3" name="Rectangle 2"/>
          <p:cNvSpPr/>
          <p:nvPr/>
        </p:nvSpPr>
        <p:spPr>
          <a:xfrm>
            <a:off x="280218" y="221225"/>
            <a:ext cx="11651227" cy="63565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076325" indent="-1076325">
              <a:buFont typeface="+mj-lt"/>
              <a:buAutoNum type="arabicPeriod" startAt="17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Timur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laut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东 北 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d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ōng běi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1076325" indent="-1076325">
              <a:buFont typeface="+mj-lt"/>
              <a:buAutoNum type="arabicPeriod" startAt="17"/>
            </a:pP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Tenggara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东 南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dōng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nán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1076325" indent="-1076325">
              <a:buFont typeface="+mj-lt"/>
              <a:buAutoNum type="arabicPeriod" startAt="17"/>
            </a:pP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Tengah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中 间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zhōng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jiān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1076325" indent="-1076325">
              <a:buFont typeface="+mj-lt"/>
              <a:buAutoNum type="arabicPeriod" startAt="17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Sekitar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附 近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fù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jìn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1076325" indent="-1076325">
              <a:buFont typeface="+mj-lt"/>
              <a:buAutoNum type="arabicPeriod" startAt="17"/>
            </a:pPr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/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6477" y="1224116"/>
            <a:ext cx="11739717" cy="5412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30225" indent="-530225">
              <a:buFont typeface="Arial" pitchFamily="34" charset="0"/>
              <a:buChar char="•"/>
            </a:pPr>
            <a:r>
              <a:rPr lang="en-US" sz="4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Depan</a:t>
            </a: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Timur</a:t>
            </a: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belakang</a:t>
            </a: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Barat.</a:t>
            </a:r>
          </a:p>
          <a:p>
            <a:pPr marL="530225"/>
            <a:r>
              <a:rPr lang="zh-CN" alt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前 面 是 东</a:t>
            </a:r>
            <a:r>
              <a:rPr lang="en-US" altLang="zh-CN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zh-CN" alt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后 面 是 西。</a:t>
            </a:r>
            <a:endParaRPr lang="en-US" altLang="zh-CN" sz="45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0225"/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id-ID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ián</a:t>
            </a: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</a:t>
            </a: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d-ID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 shì dōng, hòu</a:t>
            </a: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</a:t>
            </a: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d-ID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 shì xī. </a:t>
            </a:r>
            <a:endParaRPr lang="en-US" sz="45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0225"/>
            <a:endParaRPr lang="en-US" sz="45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0225" indent="-530225">
              <a:buFont typeface="Arial" pitchFamily="34" charset="0"/>
              <a:buChar char="•"/>
            </a:pP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Selatan </a:t>
            </a:r>
            <a:r>
              <a:rPr lang="en-US" sz="4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bawah</a:t>
            </a: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Utara </a:t>
            </a:r>
            <a:r>
              <a:rPr lang="en-US" sz="4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30225"/>
            <a:r>
              <a:rPr lang="zh-CN" alt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南 在 下 边</a:t>
            </a:r>
            <a:r>
              <a:rPr lang="en-US" altLang="zh-CN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zh-CN" alt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北 在 上 边。</a:t>
            </a:r>
            <a:endParaRPr lang="en-US" altLang="zh-CN" sz="45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0225"/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d-ID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án zài xià</a:t>
            </a: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bian, běi zài shàng</a:t>
            </a: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bian</a:t>
            </a: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30225"/>
            <a:endParaRPr lang="id-ID" sz="37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5976" y="206477"/>
            <a:ext cx="11621729" cy="7374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5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Kalimat</a:t>
            </a:r>
            <a:r>
              <a:rPr lang="en-US" sz="35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35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句子</a:t>
            </a:r>
            <a:endParaRPr lang="id-ID" sz="35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35982" y="176981"/>
            <a:ext cx="11739708" cy="6504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30225" indent="-530225">
              <a:buFont typeface="Arial" pitchFamily="34" charset="0"/>
              <a:buChar char="•"/>
              <a:tabLst>
                <a:tab pos="530225" algn="l"/>
              </a:tabLst>
            </a:pPr>
            <a:r>
              <a:rPr lang="en-US" sz="4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Rumah</a:t>
            </a: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kamu</a:t>
            </a: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menghadap</a:t>
            </a: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arah</a:t>
            </a: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mana</a:t>
            </a: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530225">
              <a:tabLst>
                <a:tab pos="530225" algn="l"/>
              </a:tabLst>
            </a:pPr>
            <a:r>
              <a:rPr lang="zh-CN" altLang="en-US" sz="4500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你 的 家 向 哪 边 呢</a:t>
            </a:r>
            <a:r>
              <a:rPr lang="zh-CN" alt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30225">
              <a:tabLst>
                <a:tab pos="530225" algn="l"/>
              </a:tabLst>
            </a:pP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d-ID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ǐ de jiā xiàng nǎ biān n</a:t>
            </a: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id-ID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en-US" sz="45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0225">
              <a:tabLst>
                <a:tab pos="530225" algn="l"/>
              </a:tabLst>
            </a:pPr>
            <a:endParaRPr lang="en-US" sz="45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0225" indent="-530225">
              <a:buFont typeface="Arial" pitchFamily="34" charset="0"/>
              <a:buChar char="•"/>
              <a:tabLst>
                <a:tab pos="530225" algn="l"/>
              </a:tabLst>
            </a:pPr>
            <a:r>
              <a:rPr lang="en-US" sz="4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Rumah</a:t>
            </a: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Utara.</a:t>
            </a:r>
          </a:p>
          <a:p>
            <a:pPr marL="530225">
              <a:tabLst>
                <a:tab pos="530225" algn="l"/>
              </a:tabLst>
            </a:pPr>
            <a:r>
              <a:rPr lang="zh-CN" altLang="en-US" sz="4500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我 家 在 北</a:t>
            </a:r>
            <a:r>
              <a:rPr lang="zh-CN" alt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。</a:t>
            </a:r>
            <a:endParaRPr lang="en-US" altLang="zh-CN" sz="45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0225">
              <a:tabLst>
                <a:tab pos="530225" algn="l"/>
              </a:tabLst>
            </a:pP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d-ID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ǒ</a:t>
            </a: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jiā zài běi.</a:t>
            </a:r>
            <a:endParaRPr lang="en-US" sz="45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0225">
              <a:tabLst>
                <a:tab pos="530225" algn="l"/>
              </a:tabLst>
            </a:pPr>
            <a:endParaRPr lang="id-ID" sz="37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19125" y="287338"/>
            <a:ext cx="11572875" cy="723900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Kosakata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Tambahan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id-ID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6192" y="1135627"/>
            <a:ext cx="11238273" cy="5265174"/>
          </a:xfrm>
          <a:prstGeom prst="rect">
            <a:avLst/>
          </a:prstGeom>
          <a:solidFill>
            <a:srgbClr val="B670D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722313" indent="-722313">
              <a:buFont typeface="+mj-lt"/>
              <a:buAutoNum type="arabicPeriod"/>
            </a:pPr>
            <a:r>
              <a:rPr lang="en-US" sz="4800" b="1" dirty="0" err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Lahir</a:t>
            </a:r>
            <a:r>
              <a:rPr lang="en-US" sz="4800" b="1" dirty="0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800" b="1" dirty="0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出 生 </a:t>
            </a:r>
            <a:r>
              <a:rPr lang="en-US" altLang="zh-CN" sz="4800" b="1" dirty="0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c</a:t>
            </a:r>
            <a:r>
              <a:rPr lang="id-ID" sz="4800" b="1" dirty="0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hū</a:t>
            </a:r>
            <a:r>
              <a:rPr lang="en-US" sz="4800" b="1" dirty="0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800" b="1" dirty="0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shēng</a:t>
            </a:r>
            <a:endParaRPr lang="en-US" altLang="zh-CN" sz="4800" b="1" dirty="0" smtClean="0">
              <a:solidFill>
                <a:schemeClr val="bg1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22313" indent="-722313">
              <a:buFont typeface="+mj-lt"/>
              <a:buAutoNum type="arabicPeriod"/>
            </a:pPr>
            <a:r>
              <a:rPr lang="en-US" sz="4800" b="1" dirty="0" err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Masa</a:t>
            </a:r>
            <a:r>
              <a:rPr lang="en-US" sz="4800" b="1" dirty="0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kecil</a:t>
            </a:r>
            <a:r>
              <a:rPr lang="en-US" sz="4800" b="1" dirty="0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800" b="1" dirty="0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童 年 </a:t>
            </a:r>
            <a:r>
              <a:rPr lang="id-ID" sz="4800" b="1" dirty="0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tóng</a:t>
            </a:r>
            <a:r>
              <a:rPr lang="en-US" sz="4800" b="1" dirty="0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800" b="1" dirty="0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nián</a:t>
            </a:r>
            <a:endParaRPr lang="en-US" altLang="zh-CN" sz="4800" b="1" dirty="0" smtClean="0">
              <a:solidFill>
                <a:schemeClr val="bg1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22313" indent="-722313">
              <a:buFont typeface="+mj-lt"/>
              <a:buAutoNum type="arabicPeriod"/>
            </a:pPr>
            <a:r>
              <a:rPr lang="en-US" sz="4800" b="1" dirty="0" err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Tamat</a:t>
            </a:r>
            <a:r>
              <a:rPr lang="en-US" sz="4800" b="1" dirty="0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sekolah</a:t>
            </a:r>
            <a:r>
              <a:rPr lang="en-US" sz="4800" b="1" dirty="0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/lulus </a:t>
            </a:r>
            <a:r>
              <a:rPr lang="zh-CN" altLang="en-US" sz="4800" b="1" dirty="0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毕 业 </a:t>
            </a:r>
            <a:r>
              <a:rPr lang="id-ID" sz="4800" b="1" dirty="0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bì</a:t>
            </a:r>
            <a:r>
              <a:rPr lang="en-US" sz="4800" b="1" dirty="0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800" b="1" dirty="0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yè</a:t>
            </a:r>
            <a:endParaRPr lang="en-US" altLang="zh-CN" sz="4800" b="1" dirty="0" smtClean="0">
              <a:solidFill>
                <a:schemeClr val="bg1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22313" indent="-722313">
              <a:buFont typeface="+mj-lt"/>
              <a:buAutoNum type="arabicPeriod"/>
            </a:pPr>
            <a:r>
              <a:rPr lang="en-US" sz="4800" b="1" dirty="0" err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Menikah</a:t>
            </a:r>
            <a:r>
              <a:rPr lang="en-US" sz="4800" b="1" dirty="0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800" b="1" dirty="0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结 婚 </a:t>
            </a:r>
            <a:r>
              <a:rPr lang="id-ID" sz="4800" b="1" dirty="0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jié</a:t>
            </a:r>
            <a:r>
              <a:rPr lang="en-US" sz="4800" b="1" dirty="0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800" b="1" dirty="0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hūn</a:t>
            </a:r>
            <a:endParaRPr lang="en-US" altLang="zh-CN" sz="4800" b="1" dirty="0" smtClean="0">
              <a:solidFill>
                <a:schemeClr val="bg1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22313" indent="-722313">
              <a:buFont typeface="+mj-lt"/>
              <a:buAutoNum type="arabicPeriod"/>
            </a:pPr>
            <a:r>
              <a:rPr lang="en-US" sz="4800" b="1" dirty="0" err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Mengantar</a:t>
            </a:r>
            <a:r>
              <a:rPr lang="en-US" sz="4800" b="1" dirty="0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anak</a:t>
            </a:r>
            <a:r>
              <a:rPr lang="en-US" sz="4800" b="1" dirty="0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ke</a:t>
            </a:r>
            <a:r>
              <a:rPr lang="en-US" sz="4800" b="1" dirty="0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sekolah</a:t>
            </a:r>
            <a:r>
              <a:rPr lang="en-US" sz="4800" b="1" dirty="0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800" b="1" dirty="0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送 孩 子 上 学 </a:t>
            </a:r>
            <a:r>
              <a:rPr lang="id-ID" sz="4800" b="1" dirty="0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sòng hái</a:t>
            </a:r>
            <a:r>
              <a:rPr lang="en-US" sz="4800" b="1" dirty="0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800" b="1" dirty="0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zi shàng</a:t>
            </a:r>
            <a:r>
              <a:rPr lang="en-US" sz="4800" b="1" dirty="0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800" b="1" dirty="0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xué</a:t>
            </a:r>
            <a:endParaRPr lang="en-US" sz="4800" b="1" dirty="0" smtClean="0">
              <a:solidFill>
                <a:schemeClr val="bg1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 and End Slide Master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OPENED BOOK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Golden-Egg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3111</TotalTime>
  <Words>275</Words>
  <Application>Microsoft Office PowerPoint</Application>
  <PresentationFormat>Custom</PresentationFormat>
  <Paragraphs>49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Cover and End Slide Master</vt:lpstr>
      <vt:lpstr>Contents Slide Master</vt:lpstr>
      <vt:lpstr>Section Break Slide Master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Allppt.com;Googleslidesppt.com</dc:creator>
  <cp:lastModifiedBy>ASUS</cp:lastModifiedBy>
  <cp:revision>286</cp:revision>
  <dcterms:created xsi:type="dcterms:W3CDTF">2018-04-24T17:14:44Z</dcterms:created>
  <dcterms:modified xsi:type="dcterms:W3CDTF">2021-09-02T01:20:02Z</dcterms:modified>
</cp:coreProperties>
</file>