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65F7BC-BF9C-44AA-A0DE-D4EE6A48A003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1FDA14-890E-4695-9BF8-AD5DA4EAD48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erdika.com/unsur-unsur-seni-rupa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APRESIASI SENI MUSIK</a:t>
            </a:r>
            <a:endParaRPr lang="en-US" dirty="0"/>
          </a:p>
        </p:txBody>
      </p:sp>
      <p:pic>
        <p:nvPicPr>
          <p:cNvPr id="4" name="Content Placeholder 3" descr="171230-Angklung-beijing-800x5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29304" y="1935163"/>
            <a:ext cx="6885391" cy="4389437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APRESIASI SENI MUSIK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11560" y="1916832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/>
              <a:t>Apresiasi</a:t>
            </a:r>
            <a:r>
              <a:rPr lang="en-US" sz="3600" b="1" dirty="0"/>
              <a:t> </a:t>
            </a:r>
            <a:r>
              <a:rPr lang="en-US" sz="3600" b="1" dirty="0" err="1"/>
              <a:t>musik</a:t>
            </a:r>
            <a:r>
              <a:rPr lang="en-US" sz="3600" dirty="0"/>
              <a:t> 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mengajarkan</a:t>
            </a:r>
            <a:r>
              <a:rPr lang="en-US" sz="3600" dirty="0"/>
              <a:t> </a:t>
            </a:r>
            <a:r>
              <a:rPr lang="en-US" sz="3600" dirty="0" err="1"/>
              <a:t>orang-orang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</a:t>
            </a:r>
            <a:r>
              <a:rPr lang="en-US" sz="3600" dirty="0" err="1"/>
              <a:t>maksud</a:t>
            </a:r>
            <a:r>
              <a:rPr lang="en-US" sz="3600" dirty="0"/>
              <a:t> </a:t>
            </a:r>
            <a:r>
              <a:rPr lang="en-US" sz="3600" dirty="0" err="1"/>
              <a:t>mendengarkan</a:t>
            </a:r>
            <a:r>
              <a:rPr lang="en-US" sz="3600" dirty="0"/>
              <a:t> </a:t>
            </a:r>
            <a:r>
              <a:rPr lang="en-US" sz="3600" b="1" dirty="0" err="1"/>
              <a:t>musik</a:t>
            </a:r>
            <a:r>
              <a:rPr lang="en-US" sz="3600" dirty="0"/>
              <a:t> 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mengapresiasi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jenis</a:t>
            </a:r>
            <a:r>
              <a:rPr lang="en-US" sz="3600" dirty="0"/>
              <a:t> </a:t>
            </a:r>
            <a:r>
              <a:rPr lang="en-US" sz="3600" b="1" dirty="0" err="1"/>
              <a:t>musik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Apresiasi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Apresiasi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Latin </a:t>
            </a:r>
            <a:r>
              <a:rPr lang="en-US" i="1" dirty="0" err="1"/>
              <a:t>Appretiatus</a:t>
            </a:r>
            <a:r>
              <a:rPr lang="en-US" dirty="0"/>
              <a:t> yang </a:t>
            </a:r>
            <a:r>
              <a:rPr lang="en-US" dirty="0" err="1"/>
              <a:t>artinya</a:t>
            </a:r>
            <a:r>
              <a:rPr lang="en-US" dirty="0"/>
              <a:t> 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/>
              <a:t>Inggris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 </a:t>
            </a:r>
            <a:r>
              <a:rPr lang="en-US" i="1" dirty="0"/>
              <a:t>Appreciate</a:t>
            </a:r>
            <a:r>
              <a:rPr lang="en-US" dirty="0"/>
              <a:t>,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, </a:t>
            </a:r>
            <a:r>
              <a:rPr lang="en-US" dirty="0" err="1"/>
              <a:t>menikmati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keindahan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menghayatinya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836712"/>
            <a:ext cx="73448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err="1"/>
              <a:t>Apresiasi</a:t>
            </a:r>
            <a:r>
              <a:rPr lang="en-US" sz="4000" b="1" i="1" dirty="0"/>
              <a:t> </a:t>
            </a:r>
            <a:r>
              <a:rPr lang="en-US" sz="4000" b="1" i="1" dirty="0" err="1"/>
              <a:t>seni</a:t>
            </a:r>
            <a:r>
              <a:rPr lang="en-US" sz="4000" i="1" dirty="0"/>
              <a:t> </a:t>
            </a:r>
            <a:r>
              <a:rPr lang="en-US" sz="4000" i="1" dirty="0" err="1"/>
              <a:t>adalah</a:t>
            </a:r>
            <a:r>
              <a:rPr lang="en-US" sz="4000" i="1" dirty="0"/>
              <a:t> </a:t>
            </a:r>
            <a:r>
              <a:rPr lang="en-US" sz="4000" i="1" dirty="0" err="1"/>
              <a:t>suatu</a:t>
            </a:r>
            <a:r>
              <a:rPr lang="en-US" sz="4000" i="1" dirty="0"/>
              <a:t> </a:t>
            </a:r>
            <a:r>
              <a:rPr lang="en-US" sz="4000" i="1" dirty="0" err="1"/>
              <a:t>proses</a:t>
            </a:r>
            <a:r>
              <a:rPr lang="en-US" sz="4000" i="1" dirty="0"/>
              <a:t> </a:t>
            </a:r>
            <a:r>
              <a:rPr lang="en-US" sz="4000" i="1" dirty="0" err="1"/>
              <a:t>penghayatan</a:t>
            </a:r>
            <a:r>
              <a:rPr lang="en-US" sz="4000" i="1" dirty="0"/>
              <a:t> </a:t>
            </a:r>
            <a:r>
              <a:rPr lang="en-US" sz="4000" i="1" dirty="0" err="1"/>
              <a:t>suatu</a:t>
            </a:r>
            <a:r>
              <a:rPr lang="en-US" sz="4000" i="1" dirty="0"/>
              <a:t> </a:t>
            </a:r>
            <a:r>
              <a:rPr lang="en-US" sz="4000" i="1" dirty="0" err="1"/>
              <a:t>karya</a:t>
            </a:r>
            <a:r>
              <a:rPr lang="en-US" sz="4000" i="1" dirty="0"/>
              <a:t> </a:t>
            </a:r>
            <a:r>
              <a:rPr lang="en-US" sz="4000" i="1" dirty="0" err="1"/>
              <a:t>seni</a:t>
            </a:r>
            <a:r>
              <a:rPr lang="en-US" sz="4000" i="1" dirty="0"/>
              <a:t> yang </a:t>
            </a:r>
            <a:r>
              <a:rPr lang="en-US" sz="4000" i="1" dirty="0" err="1"/>
              <a:t>dihormati</a:t>
            </a:r>
            <a:r>
              <a:rPr lang="en-US" sz="4000" i="1" dirty="0"/>
              <a:t> </a:t>
            </a:r>
            <a:r>
              <a:rPr lang="en-US" sz="4000" i="1" dirty="0" err="1"/>
              <a:t>serta</a:t>
            </a:r>
            <a:r>
              <a:rPr lang="en-US" sz="4000" i="1" dirty="0"/>
              <a:t> </a:t>
            </a:r>
            <a:r>
              <a:rPr lang="en-US" sz="4000" i="1" dirty="0" err="1"/>
              <a:t>penghargaan</a:t>
            </a:r>
            <a:r>
              <a:rPr lang="en-US" sz="4000" i="1" dirty="0"/>
              <a:t> </a:t>
            </a:r>
            <a:r>
              <a:rPr lang="en-US" sz="4000" i="1" dirty="0" err="1"/>
              <a:t>pada</a:t>
            </a:r>
            <a:r>
              <a:rPr lang="en-US" sz="4000" i="1" dirty="0"/>
              <a:t> </a:t>
            </a:r>
            <a:r>
              <a:rPr lang="en-US" sz="4000" i="1" dirty="0" err="1"/>
              <a:t>karya</a:t>
            </a:r>
            <a:r>
              <a:rPr lang="en-US" sz="4000" i="1" dirty="0"/>
              <a:t> </a:t>
            </a:r>
            <a:r>
              <a:rPr lang="en-US" sz="4000" i="1" dirty="0" err="1"/>
              <a:t>seni</a:t>
            </a:r>
            <a:r>
              <a:rPr lang="en-US" sz="4000" i="1" dirty="0"/>
              <a:t> </a:t>
            </a:r>
            <a:r>
              <a:rPr lang="en-US" sz="4000" i="1" dirty="0" err="1"/>
              <a:t>tersebut</a:t>
            </a:r>
            <a:r>
              <a:rPr lang="en-US" sz="4000" i="1" dirty="0"/>
              <a:t> </a:t>
            </a:r>
            <a:r>
              <a:rPr lang="en-US" sz="4000" i="1" dirty="0" err="1"/>
              <a:t>dan</a:t>
            </a:r>
            <a:r>
              <a:rPr lang="en-US" sz="4000" i="1" dirty="0"/>
              <a:t> </a:t>
            </a:r>
            <a:r>
              <a:rPr lang="en-US" sz="4000" i="1" dirty="0" err="1"/>
              <a:t>pembuatnya</a:t>
            </a:r>
            <a:r>
              <a:rPr lang="en-US" sz="4000" i="1" dirty="0"/>
              <a:t>. </a:t>
            </a:r>
            <a:r>
              <a:rPr lang="en-US" sz="4000" i="1" dirty="0" err="1"/>
              <a:t>Secara</a:t>
            </a:r>
            <a:r>
              <a:rPr lang="en-US" sz="4000" i="1" dirty="0"/>
              <a:t> </a:t>
            </a:r>
            <a:r>
              <a:rPr lang="en-US" sz="4000" i="1" dirty="0" err="1"/>
              <a:t>umum</a:t>
            </a:r>
            <a:r>
              <a:rPr lang="en-US" sz="4000" i="1" dirty="0"/>
              <a:t> </a:t>
            </a:r>
            <a:r>
              <a:rPr lang="en-US" sz="4000" i="1" dirty="0" err="1"/>
              <a:t>apresiasi</a:t>
            </a:r>
            <a:r>
              <a:rPr lang="en-US" sz="4000" i="1" dirty="0"/>
              <a:t> </a:t>
            </a:r>
            <a:r>
              <a:rPr lang="en-US" sz="4000" i="1" dirty="0" err="1"/>
              <a:t>seni</a:t>
            </a:r>
            <a:r>
              <a:rPr lang="en-US" sz="4000" i="1" dirty="0"/>
              <a:t> </a:t>
            </a:r>
            <a:r>
              <a:rPr lang="en-US" sz="4000" i="1" dirty="0" err="1"/>
              <a:t>bisa</a:t>
            </a:r>
            <a:r>
              <a:rPr lang="en-US" sz="4000" i="1" dirty="0"/>
              <a:t> </a:t>
            </a:r>
            <a:r>
              <a:rPr lang="en-US" sz="4000" i="1" dirty="0" err="1"/>
              <a:t>diartikan</a:t>
            </a:r>
            <a:r>
              <a:rPr lang="en-US" sz="4000" i="1" dirty="0"/>
              <a:t> </a:t>
            </a:r>
            <a:r>
              <a:rPr lang="en-US" sz="4000" i="1" dirty="0" err="1"/>
              <a:t>sebagai</a:t>
            </a:r>
            <a:r>
              <a:rPr lang="en-US" sz="4000" i="1" dirty="0"/>
              <a:t> </a:t>
            </a:r>
            <a:r>
              <a:rPr lang="en-US" sz="4000" i="1" dirty="0" err="1"/>
              <a:t>kesadaran</a:t>
            </a:r>
            <a:r>
              <a:rPr lang="en-US" sz="4000" i="1" dirty="0"/>
              <a:t> </a:t>
            </a:r>
            <a:r>
              <a:rPr lang="en-US" sz="4000" i="1" dirty="0" err="1"/>
              <a:t>menilai</a:t>
            </a:r>
            <a:r>
              <a:rPr lang="en-US" sz="4000" i="1" dirty="0"/>
              <a:t> </a:t>
            </a:r>
            <a:r>
              <a:rPr lang="en-US" sz="4000" i="1" dirty="0" err="1"/>
              <a:t>melalui</a:t>
            </a:r>
            <a:r>
              <a:rPr lang="en-US" sz="4000" i="1" dirty="0"/>
              <a:t> </a:t>
            </a:r>
            <a:r>
              <a:rPr lang="en-US" sz="4000" i="1" dirty="0" err="1"/>
              <a:t>cara</a:t>
            </a:r>
            <a:r>
              <a:rPr lang="en-US" sz="4000" i="1" dirty="0"/>
              <a:t> </a:t>
            </a:r>
            <a:r>
              <a:rPr lang="en-US" sz="4000" i="1" dirty="0" err="1"/>
              <a:t>menghayati</a:t>
            </a:r>
            <a:r>
              <a:rPr lang="en-US" sz="4000" i="1" dirty="0"/>
              <a:t> </a:t>
            </a:r>
            <a:r>
              <a:rPr lang="en-US" sz="4000" i="1" dirty="0" err="1"/>
              <a:t>suatu</a:t>
            </a:r>
            <a:r>
              <a:rPr lang="en-US" sz="4000" i="1" dirty="0"/>
              <a:t> </a:t>
            </a:r>
            <a:r>
              <a:rPr lang="en-US" sz="4000" i="1" dirty="0" err="1"/>
              <a:t>karya</a:t>
            </a:r>
            <a:r>
              <a:rPr lang="en-US" sz="4000" i="1" dirty="0"/>
              <a:t> </a:t>
            </a:r>
            <a:r>
              <a:rPr lang="en-US" sz="4000" i="1" dirty="0" err="1"/>
              <a:t>seni</a:t>
            </a:r>
            <a:r>
              <a:rPr lang="en-US" sz="4000" i="1" dirty="0"/>
              <a:t>.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Apresiasi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Untuk Meningkatkan Kecintaan Terhadap Karya </a:t>
            </a:r>
            <a:r>
              <a:rPr lang="fi-FI" b="1" dirty="0" smtClean="0"/>
              <a:t>Seni</a:t>
            </a:r>
          </a:p>
          <a:p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Menciptakan</a:t>
            </a:r>
            <a:r>
              <a:rPr lang="en-US" b="1" dirty="0"/>
              <a:t> </a:t>
            </a:r>
            <a:r>
              <a:rPr lang="en-US" b="1" dirty="0" err="1" smtClean="0"/>
              <a:t>Penilaian</a:t>
            </a:r>
            <a:endParaRPr lang="en-US" b="1" dirty="0" smtClean="0"/>
          </a:p>
          <a:p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Mengembangkan</a:t>
            </a:r>
            <a:r>
              <a:rPr lang="en-US" b="1" dirty="0"/>
              <a:t> </a:t>
            </a:r>
            <a:r>
              <a:rPr lang="en-US" b="1" dirty="0" err="1" smtClean="0"/>
              <a:t>Kemampuan</a:t>
            </a:r>
            <a:endParaRPr lang="en-US" b="1" dirty="0" smtClean="0"/>
          </a:p>
          <a:p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Membangun</a:t>
            </a:r>
            <a:r>
              <a:rPr lang="en-US" b="1" dirty="0"/>
              <a:t> </a:t>
            </a:r>
            <a:r>
              <a:rPr lang="en-US" b="1" dirty="0" err="1"/>
              <a:t>Hubungan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Apresiasi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Tujuan</a:t>
            </a:r>
            <a:r>
              <a:rPr lang="en-US" i="1" dirty="0" smtClean="0"/>
              <a:t> </a:t>
            </a:r>
            <a:r>
              <a:rPr lang="en-US" i="1" dirty="0" err="1"/>
              <a:t>pokok</a:t>
            </a:r>
            <a:r>
              <a:rPr lang="en-US" i="1" dirty="0"/>
              <a:t> </a:t>
            </a:r>
            <a:r>
              <a:rPr lang="en-US" i="1" dirty="0" err="1"/>
              <a:t>dari</a:t>
            </a:r>
            <a:r>
              <a:rPr lang="en-US" i="1" dirty="0"/>
              <a:t> </a:t>
            </a:r>
            <a:r>
              <a:rPr lang="en-US" i="1" dirty="0" err="1"/>
              <a:t>apresiasi</a:t>
            </a:r>
            <a:r>
              <a:rPr lang="en-US" i="1" dirty="0"/>
              <a:t> </a:t>
            </a:r>
            <a:r>
              <a:rPr lang="en-US" i="1" dirty="0" err="1"/>
              <a:t>pada</a:t>
            </a:r>
            <a:r>
              <a:rPr lang="en-US" i="1" dirty="0"/>
              <a:t> </a:t>
            </a:r>
            <a:r>
              <a:rPr lang="en-US" i="1" dirty="0" err="1"/>
              <a:t>seni</a:t>
            </a:r>
            <a:r>
              <a:rPr lang="en-US" i="1" dirty="0"/>
              <a:t> </a:t>
            </a:r>
            <a:r>
              <a:rPr lang="en-US" i="1" dirty="0" err="1"/>
              <a:t>berupa</a:t>
            </a:r>
            <a:r>
              <a:rPr lang="en-US" i="1" dirty="0"/>
              <a:t> </a:t>
            </a:r>
            <a:r>
              <a:rPr lang="en-US" i="1" dirty="0" err="1"/>
              <a:t>memperkenalkan</a:t>
            </a:r>
            <a:r>
              <a:rPr lang="en-US" i="1" dirty="0"/>
              <a:t> </a:t>
            </a:r>
            <a:r>
              <a:rPr lang="en-US" i="1" dirty="0" err="1"/>
              <a:t>atau</a:t>
            </a:r>
            <a:r>
              <a:rPr lang="en-US" i="1" dirty="0"/>
              <a:t> </a:t>
            </a:r>
            <a:r>
              <a:rPr lang="en-US" i="1" dirty="0" err="1"/>
              <a:t>mempublikasi</a:t>
            </a:r>
            <a:r>
              <a:rPr lang="en-US" i="1" dirty="0"/>
              <a:t> </a:t>
            </a:r>
            <a:r>
              <a:rPr lang="en-US" i="1" dirty="0" err="1"/>
              <a:t>karya</a:t>
            </a:r>
            <a:r>
              <a:rPr lang="en-US" i="1" dirty="0"/>
              <a:t> </a:t>
            </a:r>
            <a:r>
              <a:rPr lang="en-US" i="1" dirty="0" err="1"/>
              <a:t>seni</a:t>
            </a:r>
            <a:r>
              <a:rPr lang="en-US" i="1" dirty="0"/>
              <a:t> </a:t>
            </a:r>
            <a:r>
              <a:rPr lang="en-US" i="1" dirty="0" err="1"/>
              <a:t>tersebut</a:t>
            </a:r>
            <a:r>
              <a:rPr lang="en-US" i="1" dirty="0"/>
              <a:t> agar </a:t>
            </a:r>
            <a:r>
              <a:rPr lang="en-US" i="1" dirty="0" err="1"/>
              <a:t>karya</a:t>
            </a:r>
            <a:r>
              <a:rPr lang="en-US" i="1" dirty="0"/>
              <a:t> </a:t>
            </a:r>
            <a:r>
              <a:rPr lang="en-US" i="1" dirty="0" err="1"/>
              <a:t>seni</a:t>
            </a:r>
            <a:r>
              <a:rPr lang="en-US" i="1" dirty="0"/>
              <a:t> </a:t>
            </a:r>
            <a:r>
              <a:rPr lang="en-US" i="1" dirty="0" err="1"/>
              <a:t>lebih</a:t>
            </a:r>
            <a:r>
              <a:rPr lang="en-US" i="1" dirty="0"/>
              <a:t> </a:t>
            </a:r>
            <a:r>
              <a:rPr lang="en-US" i="1" dirty="0" err="1"/>
              <a:t>dapat</a:t>
            </a:r>
            <a:r>
              <a:rPr lang="en-US" i="1" dirty="0"/>
              <a:t> </a:t>
            </a:r>
            <a:r>
              <a:rPr lang="en-US" i="1" dirty="0" err="1"/>
              <a:t>dinikmati</a:t>
            </a:r>
            <a:r>
              <a:rPr lang="en-US" i="1" dirty="0"/>
              <a:t> </a:t>
            </a:r>
            <a:r>
              <a:rPr lang="en-US" i="1" dirty="0" err="1"/>
              <a:t>oleh</a:t>
            </a:r>
            <a:r>
              <a:rPr lang="en-US" i="1" dirty="0"/>
              <a:t> </a:t>
            </a:r>
            <a:r>
              <a:rPr lang="en-US" i="1" dirty="0" err="1"/>
              <a:t>publik</a:t>
            </a:r>
            <a:r>
              <a:rPr lang="en-US" i="1" dirty="0"/>
              <a:t> </a:t>
            </a:r>
            <a:r>
              <a:rPr lang="en-US" i="1" dirty="0" err="1"/>
              <a:t>atau</a:t>
            </a:r>
            <a:r>
              <a:rPr lang="en-US" i="1" dirty="0"/>
              <a:t> </a:t>
            </a:r>
            <a:r>
              <a:rPr lang="en-US" i="1" dirty="0" err="1"/>
              <a:t>masyarakat</a:t>
            </a:r>
            <a:r>
              <a:rPr lang="en-US" i="1" dirty="0"/>
              <a:t> </a:t>
            </a:r>
            <a:r>
              <a:rPr lang="en-US" i="1" dirty="0" err="1"/>
              <a:t>juga</a:t>
            </a:r>
            <a:r>
              <a:rPr lang="en-US" i="1" dirty="0"/>
              <a:t> </a:t>
            </a:r>
            <a:r>
              <a:rPr lang="en-US" i="1" dirty="0" err="1"/>
              <a:t>maksud</a:t>
            </a:r>
            <a:r>
              <a:rPr lang="en-US" i="1" dirty="0"/>
              <a:t> </a:t>
            </a:r>
            <a:r>
              <a:rPr lang="en-US" i="1" dirty="0" err="1"/>
              <a:t>serta</a:t>
            </a:r>
            <a:r>
              <a:rPr lang="en-US" i="1" dirty="0"/>
              <a:t> </a:t>
            </a:r>
            <a:r>
              <a:rPr lang="en-US" i="1" dirty="0" err="1"/>
              <a:t>tujuannya</a:t>
            </a:r>
            <a:r>
              <a:rPr lang="en-US" i="1" dirty="0"/>
              <a:t> </a:t>
            </a:r>
            <a:r>
              <a:rPr lang="en-US" i="1" dirty="0" err="1"/>
              <a:t>tersampaikan</a:t>
            </a:r>
            <a:r>
              <a:rPr lang="en-US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692696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Mengembangkan</a:t>
            </a:r>
            <a:r>
              <a:rPr lang="en-US" sz="2400" b="1" dirty="0"/>
              <a:t> </a:t>
            </a:r>
            <a:r>
              <a:rPr lang="en-US" sz="2400" b="1" dirty="0" err="1"/>
              <a:t>nilai</a:t>
            </a:r>
            <a:r>
              <a:rPr lang="en-US" sz="2400" b="1" dirty="0"/>
              <a:t> </a:t>
            </a:r>
            <a:r>
              <a:rPr lang="en-US" sz="2400" b="1" dirty="0" err="1"/>
              <a:t>estetika</a:t>
            </a:r>
            <a:r>
              <a:rPr lang="en-US" sz="2400" b="1" dirty="0"/>
              <a:t> </a:t>
            </a:r>
            <a:r>
              <a:rPr lang="en-US" sz="2400" b="1" dirty="0" err="1"/>
              <a:t>karya</a:t>
            </a:r>
            <a:r>
              <a:rPr lang="en-US" sz="2400" b="1" dirty="0"/>
              <a:t> </a:t>
            </a:r>
            <a:r>
              <a:rPr lang="en-US" sz="2400" b="1" dirty="0" err="1"/>
              <a:t>seni</a:t>
            </a:r>
            <a:endParaRPr lang="en-US" sz="2400" dirty="0"/>
          </a:p>
          <a:p>
            <a:r>
              <a:rPr lang="en-US" sz="2400" dirty="0" err="1"/>
              <a:t>Estetika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kepekaan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keindahan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menyadari</a:t>
            </a:r>
            <a:r>
              <a:rPr lang="en-US" sz="2400" dirty="0"/>
              <a:t> </a:t>
            </a:r>
            <a:r>
              <a:rPr lang="en-US" sz="2400" dirty="0" err="1">
                <a:hlinkClick r:id="rId2"/>
              </a:rPr>
              <a:t>unsur</a:t>
            </a:r>
            <a:r>
              <a:rPr lang="en-US" sz="2400" dirty="0">
                <a:hlinkClick r:id="rId2"/>
              </a:rPr>
              <a:t> </a:t>
            </a:r>
            <a:r>
              <a:rPr lang="en-US" sz="2400" dirty="0" err="1">
                <a:hlinkClick r:id="rId2"/>
              </a:rPr>
              <a:t>seni</a:t>
            </a:r>
            <a:r>
              <a:rPr lang="en-US" sz="2400" dirty="0"/>
              <a:t> 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.</a:t>
            </a:r>
          </a:p>
          <a:p>
            <a:r>
              <a:rPr lang="en-US" sz="2400" b="1" dirty="0"/>
              <a:t>2. </a:t>
            </a:r>
            <a:r>
              <a:rPr lang="en-US" sz="2400" b="1" dirty="0" err="1"/>
              <a:t>Mengembangkan</a:t>
            </a:r>
            <a:r>
              <a:rPr lang="en-US" sz="2400" b="1" dirty="0"/>
              <a:t> </a:t>
            </a:r>
            <a:r>
              <a:rPr lang="en-US" sz="2400" b="1" dirty="0" err="1"/>
              <a:t>daya</a:t>
            </a:r>
            <a:r>
              <a:rPr lang="en-US" sz="2400" b="1" dirty="0"/>
              <a:t> </a:t>
            </a:r>
            <a:r>
              <a:rPr lang="en-US" sz="2400" b="1" dirty="0" err="1"/>
              <a:t>kreasi</a:t>
            </a:r>
            <a:endParaRPr lang="en-US" sz="2400" dirty="0"/>
          </a:p>
          <a:p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estetika</a:t>
            </a:r>
            <a:r>
              <a:rPr lang="en-US" sz="2400" dirty="0"/>
              <a:t>,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berikutnya</a:t>
            </a:r>
            <a:r>
              <a:rPr lang="en-US" sz="2400" dirty="0"/>
              <a:t> </a:t>
            </a:r>
            <a:r>
              <a:rPr lang="en-US" sz="2400" dirty="0" err="1"/>
              <a:t>ialah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kreasi</a:t>
            </a:r>
            <a:r>
              <a:rPr lang="en-US" sz="2400" dirty="0"/>
              <a:t>.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peka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mengerti</a:t>
            </a:r>
            <a:r>
              <a:rPr lang="en-US" sz="2400" dirty="0"/>
              <a:t> </a:t>
            </a:r>
            <a:r>
              <a:rPr lang="en-US" sz="2400" dirty="0" err="1"/>
              <a:t>maksud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kreasi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bertambah</a:t>
            </a:r>
            <a:r>
              <a:rPr lang="en-US" sz="2400" dirty="0"/>
              <a:t>.</a:t>
            </a:r>
          </a:p>
          <a:p>
            <a:r>
              <a:rPr lang="en-US" sz="2400" b="1" dirty="0"/>
              <a:t>3. </a:t>
            </a:r>
            <a:r>
              <a:rPr lang="en-US" sz="2400" b="1" dirty="0" err="1"/>
              <a:t>Menyempurnakan</a:t>
            </a:r>
            <a:endParaRPr lang="en-US" sz="2400" dirty="0"/>
          </a:p>
          <a:p>
            <a:r>
              <a:rPr lang="en-US" sz="2400" dirty="0" err="1"/>
              <a:t>Apresiasi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karya-karya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‘</a:t>
            </a:r>
            <a:r>
              <a:rPr lang="en-US" sz="2400" dirty="0" err="1"/>
              <a:t>penyempurna</a:t>
            </a:r>
            <a:r>
              <a:rPr lang="en-US" sz="2400" dirty="0"/>
              <a:t>’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karya-karya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Apresiasi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Contohnya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penikmat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diundang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pameran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digelar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seniman</a:t>
            </a:r>
            <a:r>
              <a:rPr lang="en-US" dirty="0"/>
              <a:t>. </a:t>
            </a:r>
            <a:r>
              <a:rPr lang="en-US" dirty="0" err="1"/>
              <a:t>Penikmat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yang </a:t>
            </a:r>
            <a:r>
              <a:rPr lang="en-US" dirty="0" err="1"/>
              <a:t>dipamerkan</a:t>
            </a:r>
            <a:r>
              <a:rPr lang="en-US" dirty="0"/>
              <a:t>.</a:t>
            </a:r>
          </a:p>
          <a:p>
            <a:r>
              <a:rPr lang="en-US" dirty="0" err="1"/>
              <a:t>Selanjutnya</a:t>
            </a:r>
            <a:r>
              <a:rPr lang="en-US" dirty="0"/>
              <a:t>,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melihat-melihat</a:t>
            </a:r>
            <a:r>
              <a:rPr lang="en-US" dirty="0"/>
              <a:t>,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penikmat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membuatnya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presiasi-se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620688"/>
            <a:ext cx="3456384" cy="3511692"/>
          </a:xfrm>
          <a:prstGeom prst="rect">
            <a:avLst/>
          </a:prstGeom>
        </p:spPr>
      </p:pic>
      <p:pic>
        <p:nvPicPr>
          <p:cNvPr id="3" name="Picture 2" descr="Para Remaja dan Pemuda saat berlatih Musik Tradisi di BLK Jakti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3140968"/>
            <a:ext cx="4204300" cy="247002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120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APRESIASI SENI MUSIK</vt:lpstr>
      <vt:lpstr>APRESIASI SENI MUSIK</vt:lpstr>
      <vt:lpstr>Pengertian Apresiasi Seni </vt:lpstr>
      <vt:lpstr>Slide 4</vt:lpstr>
      <vt:lpstr>Fungsi Apresiasi Seni </vt:lpstr>
      <vt:lpstr>Tujuan Apresiasi Seni </vt:lpstr>
      <vt:lpstr>Slide 7</vt:lpstr>
      <vt:lpstr>Contoh Apresiasi Seni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APRESIASI SENI MUSIK</dc:title>
  <dc:creator>acer</dc:creator>
  <cp:lastModifiedBy>acer</cp:lastModifiedBy>
  <cp:revision>2</cp:revision>
  <dcterms:created xsi:type="dcterms:W3CDTF">2020-07-22T03:09:20Z</dcterms:created>
  <dcterms:modified xsi:type="dcterms:W3CDTF">2020-07-22T03:23:31Z</dcterms:modified>
</cp:coreProperties>
</file>