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7" r:id="rId4"/>
    <p:sldId id="268" r:id="rId5"/>
    <p:sldId id="266" r:id="rId6"/>
    <p:sldId id="269" r:id="rId7"/>
    <p:sldId id="263" r:id="rId8"/>
    <p:sldId id="264" r:id="rId9"/>
    <p:sldId id="270" r:id="rId10"/>
    <p:sldId id="271" r:id="rId11"/>
    <p:sldId id="272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E614-6D4F-46D9-857F-58E681DCFBFC}" type="datetimeFigureOut">
              <a:rPr lang="id-ID" smtClean="0"/>
              <a:t>07/03/2021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18E0-3E6B-4B00-B1D2-624D12949DA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E614-6D4F-46D9-857F-58E681DCFBFC}" type="datetimeFigureOut">
              <a:rPr lang="id-ID" smtClean="0"/>
              <a:t>07/03/2021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18E0-3E6B-4B00-B1D2-624D12949DA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E614-6D4F-46D9-857F-58E681DCFBFC}" type="datetimeFigureOut">
              <a:rPr lang="id-ID" smtClean="0"/>
              <a:t>07/03/2021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18E0-3E6B-4B00-B1D2-624D12949DA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E614-6D4F-46D9-857F-58E681DCFBFC}" type="datetimeFigureOut">
              <a:rPr lang="id-ID" smtClean="0"/>
              <a:t>07/03/2021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18E0-3E6B-4B00-B1D2-624D12949DA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E614-6D4F-46D9-857F-58E681DCFBFC}" type="datetimeFigureOut">
              <a:rPr lang="id-ID" smtClean="0"/>
              <a:t>07/03/2021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18E0-3E6B-4B00-B1D2-624D12949DA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E614-6D4F-46D9-857F-58E681DCFBFC}" type="datetimeFigureOut">
              <a:rPr lang="id-ID" smtClean="0"/>
              <a:t>07/03/2021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18E0-3E6B-4B00-B1D2-624D12949DA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E614-6D4F-46D9-857F-58E681DCFBFC}" type="datetimeFigureOut">
              <a:rPr lang="id-ID" smtClean="0"/>
              <a:t>07/03/2021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18E0-3E6B-4B00-B1D2-624D12949DA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E614-6D4F-46D9-857F-58E681DCFBFC}" type="datetimeFigureOut">
              <a:rPr lang="id-ID" smtClean="0"/>
              <a:t>07/03/2021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18E0-3E6B-4B00-B1D2-624D12949DA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E614-6D4F-46D9-857F-58E681DCFBFC}" type="datetimeFigureOut">
              <a:rPr lang="id-ID" smtClean="0"/>
              <a:t>07/03/2021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18E0-3E6B-4B00-B1D2-624D12949DA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E614-6D4F-46D9-857F-58E681DCFBFC}" type="datetimeFigureOut">
              <a:rPr lang="id-ID" smtClean="0"/>
              <a:t>07/03/2021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18E0-3E6B-4B00-B1D2-624D12949DA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E614-6D4F-46D9-857F-58E681DCFBFC}" type="datetimeFigureOut">
              <a:rPr lang="id-ID" smtClean="0"/>
              <a:t>07/03/2021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18E0-3E6B-4B00-B1D2-624D12949DA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DE614-6D4F-46D9-857F-58E681DCFBFC}" type="datetimeFigureOut">
              <a:rPr lang="id-ID" smtClean="0"/>
              <a:t>07/03/2021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D18E0-3E6B-4B00-B1D2-624D12949DA7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APRESIASI KARYA SENI</a:t>
            </a:r>
            <a:endParaRPr lang="id-ID" dirty="0"/>
          </a:p>
        </p:txBody>
      </p:sp>
      <p:pic>
        <p:nvPicPr>
          <p:cNvPr id="4" name="Content Placeholder 3" descr="068932100_1568281354-Sigale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0" y="1720056"/>
            <a:ext cx="6858000" cy="4286250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b="1" dirty="0"/>
              <a:t>Tujuan Akhir</a:t>
            </a:r>
          </a:p>
          <a:p>
            <a:r>
              <a:rPr lang="fi-FI" dirty="0"/>
              <a:t> Memahami Unsur Estetika Karya Seni</a:t>
            </a:r>
          </a:p>
          <a:p>
            <a:r>
              <a:rPr lang="id-ID" dirty="0"/>
              <a:t>Memacu Kreativitas</a:t>
            </a:r>
          </a:p>
          <a:p>
            <a:r>
              <a:rPr lang="id-ID" dirty="0"/>
              <a:t>Pelengkap Karya Seni Yang Lain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/>
              <a:t>Fungsi Apresiasi Seni</a:t>
            </a:r>
            <a:br>
              <a:rPr lang="id-ID" b="1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Memperkuat </a:t>
            </a:r>
            <a:r>
              <a:rPr lang="id-ID" dirty="0"/>
              <a:t>Kecintaan Terhadap </a:t>
            </a:r>
            <a:r>
              <a:rPr lang="id-ID" dirty="0" smtClean="0"/>
              <a:t>Seni</a:t>
            </a:r>
          </a:p>
          <a:p>
            <a:r>
              <a:rPr lang="id-ID" dirty="0"/>
              <a:t>Menciptakan Penilaian</a:t>
            </a:r>
          </a:p>
          <a:p>
            <a:r>
              <a:rPr lang="id-ID" dirty="0"/>
              <a:t>Mengembangkan Kemampuan Dan </a:t>
            </a:r>
            <a:r>
              <a:rPr lang="id-ID" i="1" dirty="0"/>
              <a:t>Skill</a:t>
            </a:r>
            <a:r>
              <a:rPr lang="id-ID" dirty="0"/>
              <a:t> Diri</a:t>
            </a:r>
          </a:p>
          <a:p>
            <a:r>
              <a:rPr lang="id-ID" dirty="0"/>
              <a:t>Menjalin koneksi/hubungan</a:t>
            </a:r>
          </a:p>
          <a:p>
            <a:endParaRPr lang="id-ID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/>
              <a:t>Pengertian Apresiasi Seni</a:t>
            </a:r>
            <a:br>
              <a:rPr lang="id-ID" b="1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Apresiasi seni merupakan sebuah cara menghargai eksistensi sebuah karya seni yang ditunjukkan dengan berbagai bentuk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/>
              <a:t>Definisi Apresiasi</a:t>
            </a:r>
            <a:br>
              <a:rPr lang="id-ID" b="1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	Apresiasi menurut </a:t>
            </a:r>
            <a:r>
              <a:rPr lang="id-ID" dirty="0"/>
              <a:t>kamus besar </a:t>
            </a:r>
            <a:r>
              <a:rPr lang="id-ID" dirty="0" smtClean="0"/>
              <a:t>Bahasa Indonesia </a:t>
            </a:r>
            <a:r>
              <a:rPr lang="id-ID" dirty="0"/>
              <a:t>memiliki arti berupa penilaian atau penghargaan terhadap sesuatu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Definisi Seni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	Seni </a:t>
            </a:r>
            <a:r>
              <a:rPr lang="id-ID" dirty="0"/>
              <a:t>menurut kamus besar berarti sebuah karya yang bermutu dan memiliki nilai, baik secara moril maupun materiil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/>
              <a:t>Definisi Apresiasi Seni</a:t>
            </a:r>
            <a:br>
              <a:rPr lang="id-ID" b="1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d-ID" dirty="0" smtClean="0"/>
              <a:t>S</a:t>
            </a:r>
            <a:r>
              <a:rPr lang="fi-FI" dirty="0" smtClean="0"/>
              <a:t>ikap </a:t>
            </a:r>
            <a:r>
              <a:rPr lang="fi-FI" dirty="0"/>
              <a:t>dan penilaian terhadap karya seni</a:t>
            </a: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/>
              <a:t>Definisi Apresiasi Seni Etimologi</a:t>
            </a:r>
            <a:br>
              <a:rPr lang="id-ID" b="1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d-ID" dirty="0" smtClean="0"/>
              <a:t>	Kata </a:t>
            </a:r>
            <a:r>
              <a:rPr lang="id-ID" dirty="0"/>
              <a:t>apresiasi sendiri berasal dari Bahasa Latin, yaitu </a:t>
            </a:r>
            <a:r>
              <a:rPr lang="id-ID" i="1" dirty="0"/>
              <a:t>appretiatus </a:t>
            </a:r>
            <a:r>
              <a:rPr lang="id-ID" dirty="0"/>
              <a:t>yang artinya penilaian atau penghargaan. </a:t>
            </a:r>
            <a:r>
              <a:rPr lang="id-ID" i="1" dirty="0"/>
              <a:t>Appreciate </a:t>
            </a:r>
            <a:r>
              <a:rPr lang="id-ID" dirty="0"/>
              <a:t>dalam Bahasa Inggris berarti menentukan nilai, melihat karya, menikmati lalu menyadari keindahan karya seni tersebut untuk kemudian sebisa mungkin menghayatinya.</a:t>
            </a:r>
          </a:p>
          <a:p>
            <a:pPr>
              <a:buNone/>
            </a:pPr>
            <a:r>
              <a:rPr lang="id-ID" dirty="0" smtClean="0"/>
              <a:t>	Jadi </a:t>
            </a:r>
            <a:r>
              <a:rPr lang="id-ID" dirty="0"/>
              <a:t>pada intinya mengapresiasi seni berarti berusaha mengerti mengenai sebuah karya seni dan mampu melihat sisi-sisi lain yang ada di dalam seni tersebut. Sehingga, secara sadar kita dapat menikmati dan menilai karya seni dengan seobjektif mungkin.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/>
              <a:t>Kegiatan Apresiasi</a:t>
            </a:r>
            <a:br>
              <a:rPr lang="id-ID" b="1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Melakukan pengamatan untuk memahami</a:t>
            </a:r>
          </a:p>
          <a:p>
            <a:r>
              <a:rPr lang="id-ID" dirty="0"/>
              <a:t>Menilai atau mengevaluasi</a:t>
            </a:r>
          </a:p>
          <a:p>
            <a:r>
              <a:rPr lang="id-ID" dirty="0"/>
              <a:t>Mengkritik dan memberi saran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Proses apresiasi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Proses </a:t>
            </a:r>
            <a:r>
              <a:rPr lang="id-ID" i="1" u="sng" dirty="0"/>
              <a:t>apresiasi afektif</a:t>
            </a:r>
            <a:r>
              <a:rPr lang="id-ID" i="1" dirty="0"/>
              <a:t> </a:t>
            </a:r>
            <a:r>
              <a:rPr lang="id-ID" dirty="0"/>
              <a:t>terjadi karena pengamat seni cepat mengalami empati dan rasa puas</a:t>
            </a:r>
          </a:p>
          <a:p>
            <a:r>
              <a:rPr lang="id-ID" dirty="0"/>
              <a:t>Proses </a:t>
            </a:r>
            <a:r>
              <a:rPr lang="id-ID" i="1" u="sng" dirty="0"/>
              <a:t>apresiasi kreatif</a:t>
            </a:r>
            <a:r>
              <a:rPr lang="id-ID" i="1" dirty="0"/>
              <a:t> </a:t>
            </a:r>
            <a:r>
              <a:rPr lang="id-ID" dirty="0"/>
              <a:t>terjadi karena pengamat seni sadar dalam menghayati dan menilai menggunakan aspek logika untuk menentukan nilai suatu karya seni.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/>
              <a:t>Tujuan Mengapresiasi Seni</a:t>
            </a:r>
            <a:br>
              <a:rPr lang="id-ID" b="1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b="1" dirty="0"/>
              <a:t>Tujuan Pokok</a:t>
            </a:r>
          </a:p>
          <a:p>
            <a:pPr>
              <a:buNone/>
            </a:pPr>
            <a:r>
              <a:rPr lang="id-ID" dirty="0" smtClean="0"/>
              <a:t>	Tujuan </a:t>
            </a:r>
            <a:r>
              <a:rPr lang="id-ID" dirty="0"/>
              <a:t>pokok dari apresiasi terhadap seni adalah dalam bentuk turut memperkenalkan atau mempublikasikan karya seni tersebut secara luas.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61</Words>
  <Application>Microsoft Office PowerPoint</Application>
  <PresentationFormat>On-screen Show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APRESIASI KARYA SENI</vt:lpstr>
      <vt:lpstr>Pengertian Apresiasi Seni </vt:lpstr>
      <vt:lpstr>Definisi Apresiasi </vt:lpstr>
      <vt:lpstr>Definisi Seni</vt:lpstr>
      <vt:lpstr>Definisi Apresiasi Seni </vt:lpstr>
      <vt:lpstr>Definisi Apresiasi Seni Etimologi </vt:lpstr>
      <vt:lpstr>Kegiatan Apresiasi </vt:lpstr>
      <vt:lpstr>Proses apresiasi</vt:lpstr>
      <vt:lpstr>Tujuan Mengapresiasi Seni </vt:lpstr>
      <vt:lpstr>Slide 10</vt:lpstr>
      <vt:lpstr>Fungsi Apresiasi Seni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APRESIASI KARYA MUSIK NONTRADISIONAL</dc:title>
  <dc:creator>DELL</dc:creator>
  <cp:lastModifiedBy>DELL</cp:lastModifiedBy>
  <cp:revision>3</cp:revision>
  <dcterms:created xsi:type="dcterms:W3CDTF">2021-03-07T10:48:59Z</dcterms:created>
  <dcterms:modified xsi:type="dcterms:W3CDTF">2021-03-07T11:14:05Z</dcterms:modified>
</cp:coreProperties>
</file>