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64" r:id="rId4"/>
    <p:sldId id="260" r:id="rId5"/>
    <p:sldId id="261" r:id="rId6"/>
    <p:sldId id="262" r:id="rId7"/>
    <p:sldId id="263" r:id="rId8"/>
    <p:sldId id="265" r:id="rId9"/>
    <p:sldId id="266" r:id="rId10"/>
    <p:sldId id="267" r:id="rId11"/>
    <p:sldId id="269" r:id="rId12"/>
    <p:sldId id="270" r:id="rId13"/>
    <p:sldId id="271" r:id="rId14"/>
    <p:sldId id="268"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C30779D-E484-4643-8509-7D88B8EE80B3}" type="datetimeFigureOut">
              <a:rPr lang="id-ID" smtClean="0"/>
              <a:t>31/07/2020</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A658AF0-3CAC-42A5-BF68-A5491A716EDD}"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30779D-E484-4643-8509-7D88B8EE80B3}" type="datetimeFigureOut">
              <a:rPr lang="id-ID" smtClean="0"/>
              <a:t>31/07/2020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3A658AF0-3CAC-42A5-BF68-A5491A716EDD}"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30779D-E484-4643-8509-7D88B8EE80B3}" type="datetimeFigureOut">
              <a:rPr lang="id-ID" smtClean="0"/>
              <a:t>31/07/2020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3A658AF0-3CAC-42A5-BF68-A5491A716EDD}"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30779D-E484-4643-8509-7D88B8EE80B3}" type="datetimeFigureOut">
              <a:rPr lang="id-ID" smtClean="0"/>
              <a:t>31/07/2020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3A658AF0-3CAC-42A5-BF68-A5491A716EDD}" type="slidenum">
              <a:rPr lang="id-ID" smtClean="0"/>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C30779D-E484-4643-8509-7D88B8EE80B3}" type="datetimeFigureOut">
              <a:rPr lang="id-ID" smtClean="0"/>
              <a:t>31/07/2020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3A658AF0-3CAC-42A5-BF68-A5491A716EDD}"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C30779D-E484-4643-8509-7D88B8EE80B3}" type="datetimeFigureOut">
              <a:rPr lang="id-ID" smtClean="0"/>
              <a:t>31/07/2020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3A658AF0-3CAC-42A5-BF68-A5491A716EDD}" type="slidenum">
              <a:rPr lang="id-ID" smtClean="0"/>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C30779D-E484-4643-8509-7D88B8EE80B3}" type="datetimeFigureOut">
              <a:rPr lang="id-ID" smtClean="0"/>
              <a:t>31/07/2020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3A658AF0-3CAC-42A5-BF68-A5491A716EDD}"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C30779D-E484-4643-8509-7D88B8EE80B3}" type="datetimeFigureOut">
              <a:rPr lang="id-ID" smtClean="0"/>
              <a:t>31/07/2020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3A658AF0-3CAC-42A5-BF68-A5491A716EDD}" type="slidenum">
              <a:rPr lang="id-ID" smtClean="0"/>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C30779D-E484-4643-8509-7D88B8EE80B3}" type="datetimeFigureOut">
              <a:rPr lang="id-ID" smtClean="0"/>
              <a:t>31/07/2020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3A658AF0-3CAC-42A5-BF68-A5491A716EDD}"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C30779D-E484-4643-8509-7D88B8EE80B3}" type="datetimeFigureOut">
              <a:rPr lang="id-ID" smtClean="0"/>
              <a:t>31/07/2020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3A658AF0-3CAC-42A5-BF68-A5491A716EDD}"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C30779D-E484-4643-8509-7D88B8EE80B3}" type="datetimeFigureOut">
              <a:rPr lang="id-ID" smtClean="0"/>
              <a:t>31/07/2020</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A658AF0-3CAC-42A5-BF68-A5491A716EDD}"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C30779D-E484-4643-8509-7D88B8EE80B3}" type="datetimeFigureOut">
              <a:rPr lang="id-ID" smtClean="0"/>
              <a:t>31/07/2020</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A658AF0-3CAC-42A5-BF68-A5491A716EDD}"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andicam 2017-11-12 20-48-02-212.jpg"/>
          <p:cNvPicPr>
            <a:picLocks noGrp="1" noChangeAspect="1"/>
          </p:cNvPicPr>
          <p:nvPr>
            <p:ph idx="1"/>
          </p:nvPr>
        </p:nvPicPr>
        <p:blipFill>
          <a:blip r:embed="rId2"/>
          <a:stretch>
            <a:fillRect/>
          </a:stretch>
        </p:blipFill>
        <p:spPr>
          <a:xfrm>
            <a:off x="1643062" y="1896269"/>
            <a:ext cx="5857875" cy="3695700"/>
          </a:xfrm>
        </p:spPr>
      </p:pic>
      <p:sp>
        <p:nvSpPr>
          <p:cNvPr id="2" name="Title 1"/>
          <p:cNvSpPr>
            <a:spLocks noGrp="1"/>
          </p:cNvSpPr>
          <p:nvPr>
            <p:ph type="title"/>
          </p:nvPr>
        </p:nvSpPr>
        <p:spPr/>
        <p:txBody>
          <a:bodyPr>
            <a:normAutofit fontScale="90000"/>
          </a:bodyPr>
          <a:lstStyle/>
          <a:p>
            <a:r>
              <a:rPr lang="id-ID" dirty="0" smtClean="0"/>
              <a:t>APRESISASI KARYA SENI RUPA 3D</a:t>
            </a:r>
            <a:endParaRPr lang="id-ID" dirty="0"/>
          </a:p>
        </p:txBody>
      </p:sp>
    </p:spTree>
  </p:cSld>
  <p:clrMapOvr>
    <a:masterClrMapping/>
  </p:clrMapOvr>
  <p:transition>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a:t>Bahan lunak : Kertas, karton, styrofoam.</a:t>
            </a:r>
          </a:p>
          <a:p>
            <a:r>
              <a:rPr lang="id-ID" dirty="0"/>
              <a:t>Bahan liat : Tanah liat, gips, lilin, plastisin.</a:t>
            </a:r>
          </a:p>
          <a:p>
            <a:r>
              <a:rPr lang="id-ID" dirty="0"/>
              <a:t>Bahan keras : Kayu, batu, logam.</a:t>
            </a:r>
          </a:p>
          <a:p>
            <a:endParaRPr lang="id-ID" dirty="0"/>
          </a:p>
        </p:txBody>
      </p:sp>
      <p:sp>
        <p:nvSpPr>
          <p:cNvPr id="2" name="Title 1"/>
          <p:cNvSpPr>
            <a:spLocks noGrp="1"/>
          </p:cNvSpPr>
          <p:nvPr>
            <p:ph type="title"/>
          </p:nvPr>
        </p:nvSpPr>
        <p:spPr/>
        <p:txBody>
          <a:bodyPr>
            <a:normAutofit fontScale="90000"/>
          </a:bodyPr>
          <a:lstStyle/>
          <a:p>
            <a:r>
              <a:rPr lang="id-ID" dirty="0" smtClean="0"/>
              <a:t>MEDIA BERKARYA SENI RUPA 3D</a:t>
            </a:r>
            <a:endParaRPr lang="id-ID" dirty="0"/>
          </a:p>
        </p:txBody>
      </p:sp>
    </p:spTree>
  </p:cSld>
  <p:clrMapOvr>
    <a:masterClrMapping/>
  </p:clrMapOvr>
  <p:transition>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000" dirty="0" smtClean="0"/>
              <a:t>Bahan lunak</a:t>
            </a:r>
            <a:endParaRPr lang="id-ID" sz="4000" dirty="0"/>
          </a:p>
        </p:txBody>
      </p:sp>
      <p:sp>
        <p:nvSpPr>
          <p:cNvPr id="4" name="Text Placeholder 3"/>
          <p:cNvSpPr>
            <a:spLocks noGrp="1"/>
          </p:cNvSpPr>
          <p:nvPr>
            <p:ph type="body" idx="2"/>
          </p:nvPr>
        </p:nvSpPr>
        <p:spPr/>
        <p:txBody>
          <a:bodyPr>
            <a:normAutofit fontScale="92500" lnSpcReduction="10000"/>
          </a:bodyPr>
          <a:lstStyle/>
          <a:p>
            <a:r>
              <a:rPr lang="id-ID" sz="3200" dirty="0" smtClean="0"/>
              <a:t>Kertas, karton, styrofoam</a:t>
            </a:r>
            <a:endParaRPr lang="id-ID" sz="3200" dirty="0"/>
          </a:p>
        </p:txBody>
      </p:sp>
      <p:pic>
        <p:nvPicPr>
          <p:cNvPr id="7" name="Content Placeholder 6" descr="92c0fa6bf65b325393c4d5b18b926bdb.jpg"/>
          <p:cNvPicPr>
            <a:picLocks noGrp="1" noChangeAspect="1"/>
          </p:cNvPicPr>
          <p:nvPr>
            <p:ph sz="half" idx="1"/>
          </p:nvPr>
        </p:nvPicPr>
        <p:blipFill>
          <a:blip r:embed="rId2"/>
          <a:stretch>
            <a:fillRect/>
          </a:stretch>
        </p:blipFill>
        <p:spPr>
          <a:xfrm>
            <a:off x="2368550" y="274638"/>
            <a:ext cx="4572000" cy="4572000"/>
          </a:xfrm>
        </p:spPr>
      </p:pic>
    </p:spTree>
  </p:cSld>
  <p:clrMapOvr>
    <a:masterClrMapping/>
  </p:clrMapOvr>
  <p:transition>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000" dirty="0" smtClean="0"/>
              <a:t>Bahan liat</a:t>
            </a:r>
            <a:endParaRPr lang="id-ID" sz="4000" dirty="0"/>
          </a:p>
        </p:txBody>
      </p:sp>
      <p:sp>
        <p:nvSpPr>
          <p:cNvPr id="4" name="Text Placeholder 3"/>
          <p:cNvSpPr>
            <a:spLocks noGrp="1"/>
          </p:cNvSpPr>
          <p:nvPr>
            <p:ph type="body" idx="2"/>
          </p:nvPr>
        </p:nvSpPr>
        <p:spPr/>
        <p:txBody>
          <a:bodyPr>
            <a:normAutofit fontScale="92500" lnSpcReduction="20000"/>
          </a:bodyPr>
          <a:lstStyle/>
          <a:p>
            <a:r>
              <a:rPr lang="id-ID" sz="3600" dirty="0" smtClean="0"/>
              <a:t>Tanah liat, gips, lilin, plastisin</a:t>
            </a:r>
            <a:endParaRPr lang="id-ID" sz="3600" dirty="0"/>
          </a:p>
        </p:txBody>
      </p:sp>
      <p:pic>
        <p:nvPicPr>
          <p:cNvPr id="5" name="Content Placeholder 4" descr="download.jpg"/>
          <p:cNvPicPr>
            <a:picLocks noGrp="1" noChangeAspect="1"/>
          </p:cNvPicPr>
          <p:nvPr>
            <p:ph sz="half" idx="1"/>
          </p:nvPr>
        </p:nvPicPr>
        <p:blipFill>
          <a:blip r:embed="rId2"/>
          <a:stretch>
            <a:fillRect/>
          </a:stretch>
        </p:blipFill>
        <p:spPr>
          <a:xfrm>
            <a:off x="3571868" y="1285860"/>
            <a:ext cx="4697049" cy="3429024"/>
          </a:xfrm>
        </p:spPr>
      </p:pic>
    </p:spTree>
  </p:cSld>
  <p:clrMapOvr>
    <a:masterClrMapping/>
  </p:clrMapOvr>
  <p:transition>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000" dirty="0" smtClean="0"/>
              <a:t>Bahan keras</a:t>
            </a:r>
            <a:endParaRPr lang="id-ID" sz="4000" dirty="0"/>
          </a:p>
        </p:txBody>
      </p:sp>
      <p:sp>
        <p:nvSpPr>
          <p:cNvPr id="4" name="Text Placeholder 3"/>
          <p:cNvSpPr>
            <a:spLocks noGrp="1"/>
          </p:cNvSpPr>
          <p:nvPr>
            <p:ph type="body" idx="2"/>
          </p:nvPr>
        </p:nvSpPr>
        <p:spPr/>
        <p:txBody>
          <a:bodyPr>
            <a:normAutofit fontScale="92500"/>
          </a:bodyPr>
          <a:lstStyle/>
          <a:p>
            <a:r>
              <a:rPr lang="id-ID" sz="3600" dirty="0" smtClean="0"/>
              <a:t>Kayu, batu, logam</a:t>
            </a:r>
            <a:endParaRPr lang="id-ID" sz="3600" dirty="0"/>
          </a:p>
        </p:txBody>
      </p:sp>
      <p:pic>
        <p:nvPicPr>
          <p:cNvPr id="5" name="Content Placeholder 4" descr="2121324artefak-neolitikp.jpg"/>
          <p:cNvPicPr>
            <a:picLocks noGrp="1" noChangeAspect="1"/>
          </p:cNvPicPr>
          <p:nvPr>
            <p:ph sz="half" idx="1"/>
          </p:nvPr>
        </p:nvPicPr>
        <p:blipFill>
          <a:blip r:embed="rId2"/>
          <a:stretch>
            <a:fillRect/>
          </a:stretch>
        </p:blipFill>
        <p:spPr>
          <a:xfrm>
            <a:off x="1225550" y="274638"/>
            <a:ext cx="6858000" cy="4572000"/>
          </a:xfrm>
        </p:spPr>
      </p:pic>
    </p:spTree>
  </p:cSld>
  <p:clrMapOvr>
    <a:masterClrMapping/>
  </p:clrMapOvr>
  <p:transition>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id-ID" dirty="0"/>
              <a:t>Teknik Aplikasi – merupakan sebuah karya hias yang digunakan dalam seni menjahit dengan cara menempelkan bermacam-macam kain yang sudah di gunting yang seperti bunga, bintang, boneka dan bentuk lainnya di sebuah kain sebagai hiasan untuk mempercantik.</a:t>
            </a:r>
          </a:p>
          <a:p>
            <a:r>
              <a:rPr lang="id-ID" dirty="0"/>
              <a:t>Teknik Mozaik – merupakan sebuah teknik menggambar dengan menggunakan suatu bentuk geometris tertentu. Bentuk geometris digunakan untuk mengganti bahan pewarna.</a:t>
            </a:r>
          </a:p>
          <a:p>
            <a:r>
              <a:rPr lang="id-ID" dirty="0"/>
              <a:t>Teknik Merakit – merupakan sebuah karya seni dengan cara menyambungkan beberapa potongan bahan-bahan. Cara ini bisa disebut dengan merakit, rakitan adalah hasil karyanya.</a:t>
            </a:r>
          </a:p>
          <a:p>
            <a:r>
              <a:rPr lang="id-ID" dirty="0"/>
              <a:t>Teknik Pahat – merupakan teknik yang membuat karya seni dengan membuang bahan-bahan yang tidak digunakan. Biasa dibuat menggunakan alat martil, pahat, kikir dan sebagainya.</a:t>
            </a:r>
          </a:p>
          <a:p>
            <a:r>
              <a:rPr lang="id-ID" dirty="0"/>
              <a:t>Teknik Cor/Menuang – merupakan karya seni yang dilakukan dengan cara menuang bahan cair ke sebuah alat cetakkan. Bahan cair yang biasa digunakan terbuat dari semen, karet, logam dan sebagainya</a:t>
            </a:r>
          </a:p>
          <a:p>
            <a:endParaRPr lang="id-ID" dirty="0"/>
          </a:p>
        </p:txBody>
      </p:sp>
      <p:sp>
        <p:nvSpPr>
          <p:cNvPr id="2" name="Title 1"/>
          <p:cNvSpPr>
            <a:spLocks noGrp="1"/>
          </p:cNvSpPr>
          <p:nvPr>
            <p:ph type="title"/>
          </p:nvPr>
        </p:nvSpPr>
        <p:spPr/>
        <p:txBody>
          <a:bodyPr>
            <a:normAutofit fontScale="90000"/>
          </a:bodyPr>
          <a:lstStyle/>
          <a:p>
            <a:r>
              <a:rPr lang="id-ID" dirty="0" smtClean="0"/>
              <a:t>TEKNIK BERKARYA SENI RUPA 3D</a:t>
            </a:r>
            <a:endParaRPr lang="id-ID" dirty="0"/>
          </a:p>
        </p:txBody>
      </p:sp>
    </p:spTree>
  </p:cSld>
  <p:clrMapOvr>
    <a:masterClrMapping/>
  </p:clrMapOvr>
  <p:transition>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id-ID" dirty="0" smtClean="0"/>
              <a:t>	Apresiasi </a:t>
            </a:r>
            <a:r>
              <a:rPr lang="id-ID" dirty="0"/>
              <a:t>berasal dari Bahasa Latin, </a:t>
            </a:r>
            <a:r>
              <a:rPr lang="id-ID" i="1" dirty="0"/>
              <a:t>“appretiatius”</a:t>
            </a:r>
            <a:r>
              <a:rPr lang="id-ID" dirty="0"/>
              <a:t> yang artinya penghargaan atau penilaian terhadap sesuatu. Kita juga mengenal </a:t>
            </a:r>
            <a:r>
              <a:rPr lang="id-ID" i="1" dirty="0"/>
              <a:t>“appreciate”</a:t>
            </a:r>
            <a:r>
              <a:rPr lang="id-ID" dirty="0"/>
              <a:t> dalam Bahasa Inggris yang berarti melihat, menentukan nilai, menikmati, menyadari keindahan, serta menghayati sesuatu. Sedangkan, seni adalah sesuatu yang memiliki nilai keindahan atau estetika dan diciptakan oleh manusia—biasanya disebut dengan karya seni. Seseorang yang sedang melakukan apresiasi biasanya disebut </a:t>
            </a:r>
            <a:r>
              <a:rPr lang="id-ID" i="1" dirty="0"/>
              <a:t>apresiator</a:t>
            </a:r>
            <a:endParaRPr lang="id-ID" dirty="0"/>
          </a:p>
        </p:txBody>
      </p:sp>
      <p:sp>
        <p:nvSpPr>
          <p:cNvPr id="2" name="Title 1"/>
          <p:cNvSpPr>
            <a:spLocks noGrp="1"/>
          </p:cNvSpPr>
          <p:nvPr>
            <p:ph type="title"/>
          </p:nvPr>
        </p:nvSpPr>
        <p:spPr/>
        <p:txBody>
          <a:bodyPr>
            <a:normAutofit fontScale="90000"/>
          </a:bodyPr>
          <a:lstStyle/>
          <a:p>
            <a:r>
              <a:rPr lang="id-ID" dirty="0" smtClean="0"/>
              <a:t>APRESISASI KARYA SENI RUPA 3D</a:t>
            </a:r>
            <a:endParaRPr lang="id-ID" dirty="0"/>
          </a:p>
        </p:txBody>
      </p:sp>
    </p:spTree>
  </p:cSld>
  <p:clrMapOvr>
    <a:masterClrMapping/>
  </p:clrMapOvr>
  <p:transition>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JENIS-JENIS KARYA SENI RUPA 3D</a:t>
            </a:r>
            <a:endParaRPr lang="id-ID" dirty="0"/>
          </a:p>
        </p:txBody>
      </p:sp>
      <p:pic>
        <p:nvPicPr>
          <p:cNvPr id="3" name="Picture 2" descr="Pengertian-Apresiasi.png"/>
          <p:cNvPicPr>
            <a:picLocks noChangeAspect="1"/>
          </p:cNvPicPr>
          <p:nvPr/>
        </p:nvPicPr>
        <p:blipFill>
          <a:blip r:embed="rId2"/>
          <a:stretch>
            <a:fillRect/>
          </a:stretch>
        </p:blipFill>
        <p:spPr>
          <a:xfrm>
            <a:off x="1524000" y="1747837"/>
            <a:ext cx="6096000" cy="3362325"/>
          </a:xfrm>
          <a:prstGeom prst="rect">
            <a:avLst/>
          </a:prstGeom>
        </p:spPr>
      </p:pic>
    </p:spTree>
  </p:cSld>
  <p:clrMapOvr>
    <a:masterClrMapping/>
  </p:clrMapOvr>
  <p:transition>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a:t>Anyaman</a:t>
            </a:r>
            <a:r>
              <a:rPr lang="id-ID" dirty="0"/>
              <a:t/>
            </a:r>
            <a:br>
              <a:rPr lang="id-ID" dirty="0"/>
            </a:br>
            <a:endParaRPr lang="id-ID" dirty="0"/>
          </a:p>
        </p:txBody>
      </p:sp>
      <p:sp>
        <p:nvSpPr>
          <p:cNvPr id="4" name="Text Placeholder 3"/>
          <p:cNvSpPr>
            <a:spLocks noGrp="1"/>
          </p:cNvSpPr>
          <p:nvPr>
            <p:ph type="body" idx="2"/>
          </p:nvPr>
        </p:nvSpPr>
        <p:spPr/>
        <p:txBody>
          <a:bodyPr>
            <a:normAutofit fontScale="55000" lnSpcReduction="20000"/>
          </a:bodyPr>
          <a:lstStyle/>
          <a:p>
            <a:r>
              <a:rPr lang="id-ID" sz="2400" dirty="0"/>
              <a:t>Kegiatan dalam seni yang satu ini adalah mengatur bahan dasar saling tindih atau menyilang. Bahan-bahan yang dipakai biasanya adalah bahan yang ringan, mudah dipindahkan, dan lentur (mudah dibentuk)</a:t>
            </a:r>
          </a:p>
        </p:txBody>
      </p:sp>
      <p:pic>
        <p:nvPicPr>
          <p:cNvPr id="5" name="Content Placeholder 4" descr="ANYAMAN.png"/>
          <p:cNvPicPr>
            <a:picLocks noGrp="1" noChangeAspect="1"/>
          </p:cNvPicPr>
          <p:nvPr>
            <p:ph sz="half" idx="1"/>
          </p:nvPr>
        </p:nvPicPr>
        <p:blipFill>
          <a:blip r:embed="rId2"/>
          <a:stretch>
            <a:fillRect/>
          </a:stretch>
        </p:blipFill>
        <p:spPr>
          <a:xfrm>
            <a:off x="3225600" y="1503215"/>
            <a:ext cx="2857899" cy="2114845"/>
          </a:xfrm>
        </p:spPr>
      </p:pic>
    </p:spTree>
  </p:cSld>
  <p:clrMapOvr>
    <a:masterClrMapping/>
  </p:clrMapOvr>
  <p:transition>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3600" dirty="0" smtClean="0"/>
              <a:t/>
            </a:r>
            <a:br>
              <a:rPr lang="id-ID" sz="3600" dirty="0" smtClean="0"/>
            </a:br>
            <a:r>
              <a:rPr lang="id-ID" sz="3600" dirty="0"/>
              <a:t/>
            </a:r>
            <a:br>
              <a:rPr lang="id-ID" sz="3600" dirty="0"/>
            </a:br>
            <a:r>
              <a:rPr lang="id-ID" sz="3600" dirty="0" smtClean="0"/>
              <a:t>Kerajinan </a:t>
            </a:r>
            <a:r>
              <a:rPr lang="id-ID" sz="3600" dirty="0"/>
              <a:t>Keramik</a:t>
            </a:r>
            <a:r>
              <a:rPr lang="id-ID" dirty="0"/>
              <a:t/>
            </a:r>
            <a:br>
              <a:rPr lang="id-ID" dirty="0"/>
            </a:br>
            <a:endParaRPr lang="id-ID" dirty="0"/>
          </a:p>
        </p:txBody>
      </p:sp>
      <p:sp>
        <p:nvSpPr>
          <p:cNvPr id="4" name="Text Placeholder 3"/>
          <p:cNvSpPr>
            <a:spLocks noGrp="1"/>
          </p:cNvSpPr>
          <p:nvPr>
            <p:ph type="body" idx="2"/>
          </p:nvPr>
        </p:nvSpPr>
        <p:spPr/>
        <p:txBody>
          <a:bodyPr>
            <a:normAutofit fontScale="47500" lnSpcReduction="20000"/>
          </a:bodyPr>
          <a:lstStyle/>
          <a:p>
            <a:r>
              <a:rPr lang="id-ID" sz="2800" dirty="0"/>
              <a:t>Jenis karya seni rupa 3 dimensi yang satu ini dulunya terbuat dari tanah liat yang harus diproses dengan cara dibakar, contohnya gerabah dan genteng</a:t>
            </a:r>
          </a:p>
        </p:txBody>
      </p:sp>
      <p:pic>
        <p:nvPicPr>
          <p:cNvPr id="5" name="Content Placeholder 4" descr="edit-3.jpg"/>
          <p:cNvPicPr>
            <a:picLocks noGrp="1" noChangeAspect="1"/>
          </p:cNvPicPr>
          <p:nvPr>
            <p:ph sz="half" idx="1"/>
          </p:nvPr>
        </p:nvPicPr>
        <p:blipFill>
          <a:blip r:embed="rId2"/>
          <a:stretch>
            <a:fillRect/>
          </a:stretch>
        </p:blipFill>
        <p:spPr>
          <a:xfrm>
            <a:off x="2749550" y="1341438"/>
            <a:ext cx="3810000" cy="2438400"/>
          </a:xfrm>
        </p:spPr>
      </p:pic>
    </p:spTree>
  </p:cSld>
  <p:clrMapOvr>
    <a:masterClrMapping/>
  </p:clrMapOvr>
  <p:transition>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a:t>Kriya Logam</a:t>
            </a:r>
            <a:r>
              <a:rPr lang="id-ID" dirty="0"/>
              <a:t/>
            </a:r>
            <a:br>
              <a:rPr lang="id-ID" dirty="0"/>
            </a:br>
            <a:endParaRPr lang="id-ID" dirty="0"/>
          </a:p>
        </p:txBody>
      </p:sp>
      <p:sp>
        <p:nvSpPr>
          <p:cNvPr id="4" name="Text Placeholder 3"/>
          <p:cNvSpPr>
            <a:spLocks noGrp="1"/>
          </p:cNvSpPr>
          <p:nvPr>
            <p:ph type="body" idx="2"/>
          </p:nvPr>
        </p:nvSpPr>
        <p:spPr/>
        <p:txBody>
          <a:bodyPr>
            <a:noAutofit/>
          </a:bodyPr>
          <a:lstStyle/>
          <a:p>
            <a:r>
              <a:rPr lang="id-ID" sz="2400" dirty="0"/>
              <a:t>Seni kriya logam di negeri kita ini merupakan warisan budaya dari nenek moyang yang sudah mendarah daging. Sejak zaman dahulu, khususnya zaman pemerintahan yang masih berbentuk kerajaan</a:t>
            </a:r>
          </a:p>
        </p:txBody>
      </p:sp>
      <p:pic>
        <p:nvPicPr>
          <p:cNvPr id="5" name="Content Placeholder 4" descr="edit-4.jpg"/>
          <p:cNvPicPr>
            <a:picLocks noGrp="1" noChangeAspect="1"/>
          </p:cNvPicPr>
          <p:nvPr>
            <p:ph sz="half" idx="1"/>
          </p:nvPr>
        </p:nvPicPr>
        <p:blipFill>
          <a:blip r:embed="rId2"/>
          <a:stretch>
            <a:fillRect/>
          </a:stretch>
        </p:blipFill>
        <p:spPr>
          <a:xfrm>
            <a:off x="4143372" y="1785926"/>
            <a:ext cx="3925379" cy="2944034"/>
          </a:xfrm>
        </p:spPr>
      </p:pic>
    </p:spTree>
  </p:cSld>
  <p:clrMapOvr>
    <a:masterClrMapping/>
  </p:clrMapOvr>
  <p:transition>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a:t>Seni Patung</a:t>
            </a:r>
            <a:r>
              <a:rPr lang="id-ID" dirty="0"/>
              <a:t/>
            </a:r>
            <a:br>
              <a:rPr lang="id-ID" dirty="0"/>
            </a:br>
            <a:endParaRPr lang="id-ID" dirty="0"/>
          </a:p>
        </p:txBody>
      </p:sp>
      <p:sp>
        <p:nvSpPr>
          <p:cNvPr id="4" name="Text Placeholder 3"/>
          <p:cNvSpPr>
            <a:spLocks noGrp="1"/>
          </p:cNvSpPr>
          <p:nvPr>
            <p:ph type="body" idx="2"/>
          </p:nvPr>
        </p:nvSpPr>
        <p:spPr/>
        <p:txBody>
          <a:bodyPr>
            <a:noAutofit/>
          </a:bodyPr>
          <a:lstStyle/>
          <a:p>
            <a:r>
              <a:rPr lang="id-ID" sz="2400" dirty="0"/>
              <a:t>Patung, menurut Kamus Besar Bahasa Indonesia (KBBI) online, adalah tiruan bentuk hewan, manusia, atau sebagainya dengan cara dipahat pada batu, kayu, atau bahan lainnya. </a:t>
            </a:r>
          </a:p>
        </p:txBody>
      </p:sp>
      <p:pic>
        <p:nvPicPr>
          <p:cNvPr id="5" name="Content Placeholder 4" descr="edit-5.jpg"/>
          <p:cNvPicPr>
            <a:picLocks noGrp="1" noChangeAspect="1"/>
          </p:cNvPicPr>
          <p:nvPr>
            <p:ph sz="half" idx="1"/>
          </p:nvPr>
        </p:nvPicPr>
        <p:blipFill>
          <a:blip r:embed="rId2"/>
          <a:stretch>
            <a:fillRect/>
          </a:stretch>
        </p:blipFill>
        <p:spPr>
          <a:xfrm>
            <a:off x="4143372" y="1785926"/>
            <a:ext cx="3830123" cy="2872592"/>
          </a:xfrm>
        </p:spPr>
      </p:pic>
    </p:spTree>
  </p:cSld>
  <p:clrMapOvr>
    <a:masterClrMapping/>
  </p:clrMapOvr>
  <p:transition>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id-ID" b="1" dirty="0" smtClean="0"/>
              <a:t>	Nilai </a:t>
            </a:r>
            <a:r>
              <a:rPr lang="id-ID" b="1" dirty="0"/>
              <a:t>estetis</a:t>
            </a:r>
            <a:r>
              <a:rPr lang="id-ID" dirty="0"/>
              <a:t> pada </a:t>
            </a:r>
            <a:r>
              <a:rPr lang="id-ID" b="1" dirty="0"/>
              <a:t>karya seni rupa tiga</a:t>
            </a:r>
            <a:r>
              <a:rPr lang="id-ID" dirty="0"/>
              <a:t> demensi dapat bersifat objektif maupun subjektif. </a:t>
            </a:r>
            <a:r>
              <a:rPr lang="id-ID" b="1" dirty="0"/>
              <a:t>Nilai estetis</a:t>
            </a:r>
            <a:r>
              <a:rPr lang="id-ID" dirty="0"/>
              <a:t> bersifat objektif berupa keindahan </a:t>
            </a:r>
            <a:r>
              <a:rPr lang="id-ID" b="1" dirty="0"/>
              <a:t>karya seni rupa</a:t>
            </a:r>
            <a:r>
              <a:rPr lang="id-ID" dirty="0"/>
              <a:t> berada pada wujud </a:t>
            </a:r>
            <a:r>
              <a:rPr lang="id-ID" b="1" dirty="0"/>
              <a:t>karya seni</a:t>
            </a:r>
            <a:r>
              <a:rPr lang="id-ID" dirty="0"/>
              <a:t> itu sendiri dan tampak secara kasat mata.</a:t>
            </a:r>
          </a:p>
        </p:txBody>
      </p:sp>
      <p:sp>
        <p:nvSpPr>
          <p:cNvPr id="2" name="Title 1"/>
          <p:cNvSpPr>
            <a:spLocks noGrp="1"/>
          </p:cNvSpPr>
          <p:nvPr>
            <p:ph type="title"/>
          </p:nvPr>
        </p:nvSpPr>
        <p:spPr/>
        <p:txBody>
          <a:bodyPr>
            <a:normAutofit fontScale="90000"/>
          </a:bodyPr>
          <a:lstStyle/>
          <a:p>
            <a:r>
              <a:rPr lang="id-ID" dirty="0" smtClean="0"/>
              <a:t>NILAI ESTETIS KARYA SENI RUPA 3D</a:t>
            </a:r>
            <a:endParaRPr lang="id-ID" dirty="0"/>
          </a:p>
        </p:txBody>
      </p:sp>
    </p:spTree>
  </p:cSld>
  <p:clrMapOvr>
    <a:masterClrMapping/>
  </p:clrMapOvr>
  <p:transition>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id-ID" b="1" dirty="0" smtClean="0"/>
              <a:t>	Seni </a:t>
            </a:r>
            <a:r>
              <a:rPr lang="id-ID" b="1" dirty="0"/>
              <a:t>rupa 3 dimensi</a:t>
            </a:r>
            <a:r>
              <a:rPr lang="id-ID" dirty="0"/>
              <a:t> adalah </a:t>
            </a:r>
            <a:r>
              <a:rPr lang="id-ID" b="1" dirty="0"/>
              <a:t>karya seni</a:t>
            </a:r>
            <a:r>
              <a:rPr lang="id-ID" dirty="0"/>
              <a:t> yang dibatasi tidak saja dengan sisi panjang dan lebar, namun juga dibatasi oleh kedalaman atau tinggi. Dalam bahasa sederhananya yaitu </a:t>
            </a:r>
            <a:r>
              <a:rPr lang="id-ID" b="1" dirty="0"/>
              <a:t>karya seni</a:t>
            </a:r>
            <a:r>
              <a:rPr lang="id-ID" dirty="0"/>
              <a:t> yang mempunyai volume dan menempati sebuah ruang</a:t>
            </a:r>
          </a:p>
        </p:txBody>
      </p:sp>
      <p:sp>
        <p:nvSpPr>
          <p:cNvPr id="2" name="Title 1"/>
          <p:cNvSpPr>
            <a:spLocks noGrp="1"/>
          </p:cNvSpPr>
          <p:nvPr>
            <p:ph type="title"/>
          </p:nvPr>
        </p:nvSpPr>
        <p:spPr/>
        <p:txBody>
          <a:bodyPr/>
          <a:lstStyle/>
          <a:p>
            <a:r>
              <a:rPr lang="id-ID" dirty="0" smtClean="0"/>
              <a:t>BERKARYA SENI RUPA 3D</a:t>
            </a:r>
            <a:endParaRPr lang="id-ID" dirty="0"/>
          </a:p>
        </p:txBody>
      </p:sp>
    </p:spTree>
  </p:cSld>
  <p:clrMapOvr>
    <a:masterClrMapping/>
  </p:clrMapOvr>
  <p:transition>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TotalTime>
  <Words>345</Words>
  <Application>Microsoft Office PowerPoint</Application>
  <PresentationFormat>On-screen Show (4:3)</PresentationFormat>
  <Paragraphs>32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APRESISASI KARYA SENI RUPA 3D</vt:lpstr>
      <vt:lpstr>APRESISASI KARYA SENI RUPA 3D</vt:lpstr>
      <vt:lpstr>JENIS-JENIS KARYA SENI RUPA 3D</vt:lpstr>
      <vt:lpstr>Anyaman </vt:lpstr>
      <vt:lpstr>  Kerajinan Keramik </vt:lpstr>
      <vt:lpstr>Kriya Logam </vt:lpstr>
      <vt:lpstr>Seni Patung </vt:lpstr>
      <vt:lpstr>NILAI ESTETIS KARYA SENI RUPA 3D</vt:lpstr>
      <vt:lpstr>BERKARYA SENI RUPA 3D</vt:lpstr>
      <vt:lpstr>MEDIA BERKARYA SENI RUPA 3D</vt:lpstr>
      <vt:lpstr>Bahan lunak</vt:lpstr>
      <vt:lpstr>Bahan liat</vt:lpstr>
      <vt:lpstr>Bahan keras</vt:lpstr>
      <vt:lpstr>TEKNIK BERKARYA SENI RUPA 3D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APRESISASI KARYA SENI RUPA 3D</dc:title>
  <dc:creator>DELL</dc:creator>
  <cp:lastModifiedBy>DELL</cp:lastModifiedBy>
  <cp:revision>4</cp:revision>
  <dcterms:created xsi:type="dcterms:W3CDTF">2020-07-31T08:58:07Z</dcterms:created>
  <dcterms:modified xsi:type="dcterms:W3CDTF">2020-07-31T09:28:19Z</dcterms:modified>
</cp:coreProperties>
</file>