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C46D49-12E5-4B9B-A61A-9023B48C3C2C}" type="datetimeFigureOut">
              <a:rPr lang="id-ID" smtClean="0"/>
              <a:t>31/07/2020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D0B6AA-F90E-4FBC-A2B8-ACE2FA361CF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teri-seni-budaya-kelas-12-semester-1-dan-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839119"/>
            <a:ext cx="5715000" cy="3810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APRESIASI KARYA SENI RUPA 2D</a:t>
            </a:r>
            <a:endParaRPr lang="id-ID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Pensil</a:t>
            </a:r>
            <a:r>
              <a:rPr lang="en-US" dirty="0"/>
              <a:t>;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grafitda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liat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Konte</a:t>
            </a:r>
            <a:r>
              <a:rPr lang="en-US" dirty="0"/>
              <a:t>; </a:t>
            </a:r>
            <a:r>
              <a:rPr lang="en-US" dirty="0" err="1"/>
              <a:t>bertekstur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sangar</a:t>
            </a:r>
            <a:r>
              <a:rPr lang="en-US" dirty="0"/>
              <a:t> </a:t>
            </a:r>
            <a:r>
              <a:rPr lang="en-US" dirty="0" err="1"/>
              <a:t>hitam</a:t>
            </a:r>
            <a:endParaRPr lang="id-ID" dirty="0"/>
          </a:p>
          <a:p>
            <a:r>
              <a:rPr lang="en-US" dirty="0" err="1" smtClean="0"/>
              <a:t>Pensil</a:t>
            </a:r>
            <a:r>
              <a:rPr lang="en-US" dirty="0" smtClean="0"/>
              <a:t> </a:t>
            </a:r>
            <a:r>
              <a:rPr lang="en-US" dirty="0" err="1"/>
              <a:t>warna</a:t>
            </a:r>
            <a:r>
              <a:rPr lang="en-US" dirty="0"/>
              <a:t>;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  </a:t>
            </a:r>
            <a:r>
              <a:rPr lang="en-US" dirty="0" err="1"/>
              <a:t>bertekstur</a:t>
            </a:r>
            <a:r>
              <a:rPr lang="en-US" dirty="0"/>
              <a:t> </a:t>
            </a:r>
            <a:r>
              <a:rPr lang="en-US" dirty="0" err="1"/>
              <a:t>lembut</a:t>
            </a:r>
            <a:endParaRPr lang="id-ID" dirty="0"/>
          </a:p>
          <a:p>
            <a:r>
              <a:rPr lang="en-US" dirty="0" err="1" smtClean="0"/>
              <a:t>Krayon</a:t>
            </a:r>
            <a:r>
              <a:rPr lang="en-US" dirty="0"/>
              <a:t>;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lilin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kapur</a:t>
            </a:r>
            <a:endParaRPr lang="id-ID" dirty="0"/>
          </a:p>
          <a:p>
            <a:r>
              <a:rPr lang="en-US" dirty="0" smtClean="0"/>
              <a:t>Pena</a:t>
            </a:r>
            <a:r>
              <a:rPr lang="en-US" dirty="0"/>
              <a:t>; </a:t>
            </a:r>
            <a:r>
              <a:rPr lang="en-US" dirty="0" err="1"/>
              <a:t>beris</a:t>
            </a:r>
            <a:r>
              <a:rPr lang="en-US" dirty="0"/>
              <a:t> </a:t>
            </a:r>
            <a:r>
              <a:rPr lang="en-US" dirty="0" err="1"/>
              <a:t>tinta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, </a:t>
            </a:r>
            <a:r>
              <a:rPr lang="en-US" dirty="0" err="1"/>
              <a:t>hitam</a:t>
            </a:r>
            <a:r>
              <a:rPr lang="en-US" dirty="0"/>
              <a:t>, </a:t>
            </a:r>
            <a:r>
              <a:rPr lang="en-US" dirty="0" err="1"/>
              <a:t>biru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smtClean="0"/>
              <a:t>Cat </a:t>
            </a:r>
            <a:r>
              <a:rPr lang="en-US" dirty="0" err="1"/>
              <a:t>cair</a:t>
            </a:r>
            <a:r>
              <a:rPr lang="en-US" dirty="0"/>
              <a:t>;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melukis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transparan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smtClean="0"/>
              <a:t>Cat </a:t>
            </a:r>
            <a:r>
              <a:rPr lang="en-US" dirty="0" err="1"/>
              <a:t>minyak</a:t>
            </a:r>
            <a:r>
              <a:rPr lang="en-US" dirty="0"/>
              <a:t>;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 (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mengering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Kanvas</a:t>
            </a:r>
            <a:r>
              <a:rPr lang="en-US" dirty="0"/>
              <a:t>; </a:t>
            </a:r>
            <a:r>
              <a:rPr lang="en-US" dirty="0" err="1"/>
              <a:t>kain</a:t>
            </a:r>
            <a:r>
              <a:rPr lang="en-US" dirty="0"/>
              <a:t> yang </a:t>
            </a:r>
            <a:r>
              <a:rPr lang="en-US" dirty="0" err="1"/>
              <a:t>berlapis</a:t>
            </a:r>
            <a:r>
              <a:rPr lang="en-US" dirty="0"/>
              <a:t> cat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lem</a:t>
            </a:r>
            <a:endParaRPr lang="id-ID" dirty="0"/>
          </a:p>
          <a:p>
            <a:r>
              <a:rPr lang="en-US" dirty="0" err="1" smtClean="0"/>
              <a:t>Kuas</a:t>
            </a:r>
            <a:r>
              <a:rPr lang="en-US" dirty="0"/>
              <a:t>;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menggoreskan</a:t>
            </a:r>
            <a:r>
              <a:rPr lang="en-US" dirty="0"/>
              <a:t> cat</a:t>
            </a:r>
            <a:endParaRPr lang="id-ID" dirty="0"/>
          </a:p>
          <a:p>
            <a:r>
              <a:rPr lang="en-US" dirty="0" err="1" smtClean="0"/>
              <a:t>Palet</a:t>
            </a:r>
            <a:r>
              <a:rPr lang="en-US" dirty="0"/>
              <a:t>; </a:t>
            </a:r>
            <a:r>
              <a:rPr lang="en-US" dirty="0" err="1"/>
              <a:t>tatakan</a:t>
            </a:r>
            <a:r>
              <a:rPr lang="en-US" dirty="0"/>
              <a:t>/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mencampur</a:t>
            </a:r>
            <a:r>
              <a:rPr lang="en-US" dirty="0"/>
              <a:t> </a:t>
            </a:r>
            <a:r>
              <a:rPr lang="en-US" dirty="0" err="1"/>
              <a:t>warna-warna</a:t>
            </a:r>
            <a:r>
              <a:rPr lang="en-US" dirty="0"/>
              <a:t> cat.</a:t>
            </a:r>
            <a:endParaRPr lang="id-ID" dirty="0"/>
          </a:p>
          <a:p>
            <a:r>
              <a:rPr lang="en-US" dirty="0" err="1" smtClean="0"/>
              <a:t>Komputer</a:t>
            </a:r>
            <a:r>
              <a:rPr lang="en-US" dirty="0"/>
              <a:t>;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 digital.</a:t>
            </a:r>
            <a:endParaRPr lang="id-ID" dirty="0"/>
          </a:p>
          <a:p>
            <a:r>
              <a:rPr lang="en-US" dirty="0" err="1" smtClean="0"/>
              <a:t>Kertas</a:t>
            </a:r>
            <a:r>
              <a:rPr lang="en-US" dirty="0"/>
              <a:t>; 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melukis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SENI RUPA</a:t>
            </a:r>
            <a:endParaRPr lang="id-ID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Linear;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smtClean="0"/>
              <a:t>Blok</a:t>
            </a:r>
            <a:r>
              <a:rPr lang="en-US" dirty="0"/>
              <a:t>;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lukis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Arsir</a:t>
            </a:r>
            <a:r>
              <a:rPr lang="en-US" dirty="0"/>
              <a:t>;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lukis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pulasan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menylang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Dusel</a:t>
            </a:r>
            <a:r>
              <a:rPr lang="en-US" dirty="0"/>
              <a:t>;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gelap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lukis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goresan</a:t>
            </a:r>
            <a:r>
              <a:rPr lang="en-US" dirty="0"/>
              <a:t> miring,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pensil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Pointilis</a:t>
            </a:r>
            <a:r>
              <a:rPr lang="en-US" dirty="0"/>
              <a:t>: </a:t>
            </a:r>
            <a:r>
              <a:rPr lang="en-US" dirty="0" err="1"/>
              <a:t>menghitamkan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lukis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titik-titik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 smtClean="0"/>
              <a:t>Aquarel</a:t>
            </a:r>
            <a:r>
              <a:rPr lang="en-US" dirty="0"/>
              <a:t>;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sapuan</a:t>
            </a:r>
            <a:r>
              <a:rPr lang="en-US" dirty="0"/>
              <a:t> </a:t>
            </a:r>
            <a:r>
              <a:rPr lang="en-US" dirty="0" err="1"/>
              <a:t>tipis</a:t>
            </a:r>
            <a:r>
              <a:rPr lang="en-US" dirty="0"/>
              <a:t> cat air.</a:t>
            </a:r>
            <a:endParaRPr lang="id-ID" dirty="0"/>
          </a:p>
          <a:p>
            <a:r>
              <a:rPr lang="en-US" dirty="0" err="1" smtClean="0"/>
              <a:t>Plakat</a:t>
            </a:r>
            <a:r>
              <a:rPr lang="en-US" dirty="0"/>
              <a:t>; </a:t>
            </a:r>
            <a:r>
              <a:rPr lang="en-US" dirty="0" err="1"/>
              <a:t>menggunaklan</a:t>
            </a:r>
            <a:r>
              <a:rPr lang="en-US" dirty="0"/>
              <a:t> </a:t>
            </a:r>
            <a:r>
              <a:rPr lang="en-US" dirty="0" err="1"/>
              <a:t>sapuan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cat </a:t>
            </a:r>
            <a:r>
              <a:rPr lang="en-US" dirty="0" err="1"/>
              <a:t>minyak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Dimensi</a:t>
            </a:r>
            <a:endParaRPr lang="id-ID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Apresiasi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APRESIASI</a:t>
            </a:r>
            <a:endParaRPr lang="id-ID" dirty="0"/>
          </a:p>
        </p:txBody>
      </p:sp>
      <p:pic>
        <p:nvPicPr>
          <p:cNvPr id="4" name="Picture 3" descr="Pengertian-Apresias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786058"/>
            <a:ext cx="4857784" cy="2679371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	Apresiasi </a:t>
            </a:r>
            <a:r>
              <a:rPr lang="id-ID" b="1" dirty="0"/>
              <a:t>karya seni 2D</a:t>
            </a:r>
            <a:r>
              <a:rPr lang="id-ID" dirty="0"/>
              <a:t> adalah menilai suatu </a:t>
            </a:r>
            <a:r>
              <a:rPr lang="id-ID" b="1" dirty="0"/>
              <a:t>karya seni</a:t>
            </a:r>
            <a:r>
              <a:rPr lang="id-ID" dirty="0"/>
              <a:t> dua dimensi berupa lukisan, gambar, dan sebagainya berupa ringkasan positif dan negatif dari </a:t>
            </a:r>
            <a:r>
              <a:rPr lang="id-ID" b="1" dirty="0"/>
              <a:t>karya</a:t>
            </a:r>
            <a:r>
              <a:rPr lang="id-ID" dirty="0"/>
              <a:t> tersebut, hingga rincian dari </a:t>
            </a:r>
            <a:r>
              <a:rPr lang="id-ID" b="1" dirty="0"/>
              <a:t>karya seni</a:t>
            </a:r>
            <a:r>
              <a:rPr lang="id-ID" dirty="0"/>
              <a:t> tersebut (seperti nama </a:t>
            </a:r>
            <a:r>
              <a:rPr lang="id-ID" b="1" dirty="0"/>
              <a:t>karya</a:t>
            </a:r>
            <a:r>
              <a:rPr lang="id-ID" dirty="0"/>
              <a:t>, alat dan bahan, jenis </a:t>
            </a:r>
            <a:r>
              <a:rPr lang="id-ID" b="1" dirty="0"/>
              <a:t>karya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APRESIASI KARYA SENI RUPA 2D</a:t>
            </a:r>
            <a:endParaRPr lang="id-ID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Titik</a:t>
            </a:r>
            <a:endParaRPr lang="id-ID" dirty="0" smtClean="0"/>
          </a:p>
          <a:p>
            <a:r>
              <a:rPr lang="en-US" dirty="0" err="1" smtClean="0"/>
              <a:t>Garis</a:t>
            </a:r>
            <a:endParaRPr lang="id-ID" dirty="0" smtClean="0"/>
          </a:p>
          <a:p>
            <a:r>
              <a:rPr lang="en-US" dirty="0" err="1" smtClean="0"/>
              <a:t>Bidang</a:t>
            </a:r>
            <a:endParaRPr lang="id-ID" dirty="0"/>
          </a:p>
          <a:p>
            <a:r>
              <a:rPr lang="en-US" dirty="0" err="1" smtClean="0"/>
              <a:t>Bentuk</a:t>
            </a:r>
            <a:endParaRPr lang="id-ID" dirty="0" smtClean="0"/>
          </a:p>
          <a:p>
            <a:r>
              <a:rPr lang="en-US" dirty="0" err="1" smtClean="0"/>
              <a:t>Tekstur</a:t>
            </a:r>
            <a:endParaRPr lang="id-ID" dirty="0" smtClean="0"/>
          </a:p>
          <a:p>
            <a:r>
              <a:rPr lang="en-US" dirty="0" err="1" smtClean="0"/>
              <a:t>Warna</a:t>
            </a:r>
            <a:r>
              <a:rPr lang="en-US" dirty="0"/>
              <a:t> </a:t>
            </a:r>
            <a:endParaRPr lang="id-ID" dirty="0"/>
          </a:p>
          <a:p>
            <a:r>
              <a:rPr lang="en-US" dirty="0" err="1"/>
              <a:t>Gelap</a:t>
            </a:r>
            <a:r>
              <a:rPr lang="en-US" dirty="0"/>
              <a:t> </a:t>
            </a:r>
            <a:r>
              <a:rPr lang="en-US" dirty="0" err="1"/>
              <a:t>Terang</a:t>
            </a:r>
            <a:endParaRPr lang="id-ID" dirty="0"/>
          </a:p>
          <a:p>
            <a:r>
              <a:rPr lang="en-US" dirty="0" err="1"/>
              <a:t>Ruang</a:t>
            </a:r>
            <a:r>
              <a:rPr lang="en-US" dirty="0"/>
              <a:t> (</a:t>
            </a:r>
            <a:r>
              <a:rPr lang="en-US" dirty="0" err="1"/>
              <a:t>Kedalaman</a:t>
            </a:r>
            <a:r>
              <a:rPr lang="en-US" dirty="0"/>
              <a:t>)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UNSUR </a:t>
            </a:r>
            <a:r>
              <a:rPr lang="en-US" dirty="0" err="1"/>
              <a:t>UNSUR</a:t>
            </a:r>
            <a:r>
              <a:rPr lang="en-US" dirty="0"/>
              <a:t> SENI RUPA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Titik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857224" y="1000108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Titik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unsur</a:t>
            </a:r>
            <a:r>
              <a:rPr lang="en-US" sz="3600" dirty="0" smtClean="0"/>
              <a:t> </a:t>
            </a:r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seni</a:t>
            </a:r>
            <a:r>
              <a:rPr lang="en-US" sz="3600" dirty="0" smtClean="0"/>
              <a:t> </a:t>
            </a:r>
            <a:r>
              <a:rPr lang="en-US" sz="3600" dirty="0" err="1" smtClean="0"/>
              <a:t>rupa</a:t>
            </a:r>
            <a:r>
              <a:rPr lang="en-US" sz="3600" dirty="0" smtClean="0"/>
              <a:t> yang paling </a:t>
            </a:r>
            <a:r>
              <a:rPr lang="en-US" sz="3600" dirty="0" err="1" smtClean="0"/>
              <a:t>kecil</a:t>
            </a:r>
            <a:endParaRPr lang="id-ID" sz="3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Garis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714348" y="1071546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Garis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sebuah</a:t>
            </a:r>
            <a:r>
              <a:rPr lang="en-US" sz="3600" dirty="0" smtClean="0"/>
              <a:t> </a:t>
            </a:r>
            <a:r>
              <a:rPr lang="en-US" sz="3600" dirty="0" err="1" smtClean="0"/>
              <a:t>goresan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pembatas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benda</a:t>
            </a:r>
            <a:r>
              <a:rPr lang="en-US" sz="3600" dirty="0" smtClean="0"/>
              <a:t>, </a:t>
            </a:r>
            <a:r>
              <a:rPr lang="en-US" sz="3600" dirty="0" err="1" smtClean="0"/>
              <a:t>bidang</a:t>
            </a:r>
            <a:r>
              <a:rPr lang="en-US" sz="3600" dirty="0" smtClean="0"/>
              <a:t>, </a:t>
            </a:r>
            <a:r>
              <a:rPr lang="en-US" sz="3600" dirty="0" err="1" smtClean="0"/>
              <a:t>ruang</a:t>
            </a:r>
            <a:r>
              <a:rPr lang="en-US" sz="3600" dirty="0" smtClean="0"/>
              <a:t>, </a:t>
            </a:r>
            <a:r>
              <a:rPr lang="en-US" sz="3600" dirty="0" err="1" smtClean="0"/>
              <a:t>warna</a:t>
            </a:r>
            <a:r>
              <a:rPr lang="en-US" sz="3600" dirty="0" smtClean="0"/>
              <a:t>, texture, </a:t>
            </a:r>
            <a:r>
              <a:rPr lang="en-US" sz="3600" dirty="0" err="1" smtClean="0"/>
              <a:t>dan</a:t>
            </a:r>
            <a:r>
              <a:rPr lang="en-US" sz="3600" dirty="0" smtClean="0"/>
              <a:t> lain-lain. </a:t>
            </a:r>
            <a:r>
              <a:rPr lang="en-US" sz="3600" dirty="0" err="1" smtClean="0"/>
              <a:t>Garis</a:t>
            </a:r>
            <a:r>
              <a:rPr lang="en-US" sz="3600" dirty="0" smtClean="0"/>
              <a:t>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dimensi</a:t>
            </a:r>
            <a:r>
              <a:rPr lang="en-US" sz="3600" dirty="0" smtClean="0"/>
              <a:t> </a:t>
            </a:r>
            <a:r>
              <a:rPr lang="en-US" sz="3600" dirty="0" err="1" smtClean="0"/>
              <a:t>yaitu</a:t>
            </a:r>
            <a:r>
              <a:rPr lang="en-US" sz="3600" dirty="0" smtClean="0"/>
              <a:t> </a:t>
            </a:r>
            <a:r>
              <a:rPr lang="en-US" sz="3600" dirty="0" err="1" smtClean="0"/>
              <a:t>memanjang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arah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endParaRPr lang="id-ID" sz="3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Bidang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714348" y="1071546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pengembangan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garis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membatasi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</a:t>
            </a:r>
            <a:r>
              <a:rPr lang="en-US" sz="3600" dirty="0" err="1" smtClean="0"/>
              <a:t>membentuk</a:t>
            </a:r>
            <a:r>
              <a:rPr lang="en-US" sz="3600" dirty="0" smtClean="0"/>
              <a:t>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melingkupi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sisi</a:t>
            </a:r>
            <a:r>
              <a:rPr lang="en-US" sz="3600" dirty="0" smtClean="0"/>
              <a:t>.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sisi</a:t>
            </a:r>
            <a:r>
              <a:rPr lang="en-US" sz="3600" dirty="0" smtClean="0"/>
              <a:t> </a:t>
            </a:r>
            <a:r>
              <a:rPr lang="en-US" sz="3600" dirty="0" err="1" smtClean="0"/>
              <a:t>panjang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lebar</a:t>
            </a:r>
            <a:r>
              <a:rPr lang="en-US" sz="3600" dirty="0" smtClean="0"/>
              <a:t>, </a:t>
            </a:r>
            <a:r>
              <a:rPr lang="en-US" sz="3600" dirty="0" err="1" smtClean="0"/>
              <a:t>serta</a:t>
            </a:r>
            <a:r>
              <a:rPr lang="en-US" sz="3600" dirty="0" smtClean="0"/>
              <a:t>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ukuran</a:t>
            </a:r>
            <a:endParaRPr lang="id-ID" sz="3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Warna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785786" y="1285860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dua</a:t>
            </a:r>
            <a:r>
              <a:rPr lang="en-US" sz="3600" dirty="0"/>
              <a:t> </a:t>
            </a:r>
            <a:r>
              <a:rPr lang="en-US" sz="3600" dirty="0" err="1"/>
              <a:t>pendekatan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mempelajari</a:t>
            </a:r>
            <a:r>
              <a:rPr lang="en-US" sz="3600" dirty="0"/>
              <a:t> </a:t>
            </a:r>
            <a:r>
              <a:rPr lang="en-US" sz="3600" dirty="0" err="1"/>
              <a:t>teori</a:t>
            </a:r>
            <a:r>
              <a:rPr lang="en-US" sz="3600" dirty="0"/>
              <a:t> </a:t>
            </a:r>
            <a:r>
              <a:rPr lang="en-US" sz="3600" dirty="0" err="1"/>
              <a:t>warna</a:t>
            </a:r>
            <a:r>
              <a:rPr lang="en-US" sz="3600" dirty="0"/>
              <a:t>, </a:t>
            </a:r>
            <a:r>
              <a:rPr lang="en-US" sz="3600" dirty="0" err="1"/>
              <a:t>salah</a:t>
            </a:r>
            <a:r>
              <a:rPr lang="en-US" sz="3600" dirty="0"/>
              <a:t> </a:t>
            </a:r>
            <a:r>
              <a:rPr lang="en-US" sz="3600" dirty="0" err="1"/>
              <a:t>satunya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teori</a:t>
            </a:r>
            <a:r>
              <a:rPr lang="en-US" sz="3600" dirty="0"/>
              <a:t> </a:t>
            </a:r>
            <a:r>
              <a:rPr lang="en-US" sz="3600" dirty="0" err="1"/>
              <a:t>warna</a:t>
            </a:r>
            <a:r>
              <a:rPr lang="en-US" sz="3600" dirty="0"/>
              <a:t> </a:t>
            </a: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pigmen</a:t>
            </a:r>
            <a:r>
              <a:rPr lang="en-US" sz="3600" dirty="0"/>
              <a:t> </a:t>
            </a:r>
            <a:r>
              <a:rPr lang="en-US" sz="3600" dirty="0" err="1"/>
              <a:t>warna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Goethe, </a:t>
            </a:r>
            <a:r>
              <a:rPr lang="en-US" sz="3600" dirty="0" err="1"/>
              <a:t>yakni</a:t>
            </a:r>
            <a:r>
              <a:rPr lang="en-US" sz="3600" dirty="0"/>
              <a:t> </a:t>
            </a:r>
            <a:r>
              <a:rPr lang="en-US" sz="3600" dirty="0" err="1"/>
              <a:t>butiran</a:t>
            </a:r>
            <a:r>
              <a:rPr lang="en-US" sz="3600" dirty="0"/>
              <a:t> </a:t>
            </a:r>
            <a:r>
              <a:rPr lang="en-US" sz="3600" dirty="0" err="1"/>
              <a:t>halus</a:t>
            </a:r>
            <a:r>
              <a:rPr lang="en-US" sz="3600" dirty="0"/>
              <a:t> </a:t>
            </a:r>
            <a:r>
              <a:rPr lang="en-US" sz="3600" dirty="0" err="1"/>
              <a:t>warna</a:t>
            </a:r>
            <a:endParaRPr lang="id-ID" sz="3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Gelap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928662" y="1000108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Gelap</a:t>
            </a:r>
            <a:r>
              <a:rPr lang="en-US" sz="3200" dirty="0"/>
              <a:t> </a:t>
            </a:r>
            <a:r>
              <a:rPr lang="en-US" sz="3200" dirty="0" err="1"/>
              <a:t>terang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seni</a:t>
            </a:r>
            <a:r>
              <a:rPr lang="en-US" sz="3200" dirty="0"/>
              <a:t> </a:t>
            </a:r>
            <a:r>
              <a:rPr lang="en-US" sz="3200" dirty="0" err="1"/>
              <a:t>rupa</a:t>
            </a:r>
            <a:r>
              <a:rPr lang="en-US" sz="3200" dirty="0"/>
              <a:t> 2 </a:t>
            </a:r>
            <a:r>
              <a:rPr lang="en-US" sz="3200" dirty="0" err="1"/>
              <a:t>dimensi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fungsi</a:t>
            </a:r>
            <a:r>
              <a:rPr lang="en-US" sz="3200" dirty="0"/>
              <a:t>, </a:t>
            </a:r>
            <a:r>
              <a:rPr lang="en-US" sz="3200" dirty="0" err="1"/>
              <a:t>antara</a:t>
            </a:r>
            <a:r>
              <a:rPr lang="en-US" sz="3200" dirty="0"/>
              <a:t> lain: </a:t>
            </a: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kedalaman</a:t>
            </a:r>
            <a:r>
              <a:rPr lang="en-US" sz="3200" dirty="0"/>
              <a:t>, </a:t>
            </a:r>
            <a:r>
              <a:rPr lang="en-US" sz="3200" dirty="0" err="1"/>
              <a:t>menggambarkan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tiga</a:t>
            </a:r>
            <a:r>
              <a:rPr lang="en-US" sz="3200" dirty="0"/>
              <a:t> </a:t>
            </a:r>
            <a:r>
              <a:rPr lang="en-US" sz="3200" dirty="0" err="1"/>
              <a:t>dimensi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benda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memberi</a:t>
            </a:r>
            <a:r>
              <a:rPr lang="en-US" sz="3200" dirty="0"/>
              <a:t> </a:t>
            </a:r>
            <a:r>
              <a:rPr lang="en-US" sz="3200" dirty="0" err="1"/>
              <a:t>perbedaan</a:t>
            </a:r>
            <a:r>
              <a:rPr lang="en-US" sz="3200" dirty="0"/>
              <a:t> </a:t>
            </a:r>
            <a:r>
              <a:rPr lang="en-US" sz="3200" dirty="0" err="1"/>
              <a:t>kontras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seni</a:t>
            </a:r>
            <a:r>
              <a:rPr lang="en-US" sz="3200" dirty="0"/>
              <a:t> </a:t>
            </a:r>
            <a:r>
              <a:rPr lang="en-US" sz="3200" dirty="0" err="1"/>
              <a:t>rupa</a:t>
            </a:r>
            <a:r>
              <a:rPr lang="en-US" sz="3200" dirty="0"/>
              <a:t> 2 </a:t>
            </a:r>
            <a:r>
              <a:rPr lang="en-US" sz="3200" dirty="0" err="1"/>
              <a:t>dimensi</a:t>
            </a:r>
            <a:r>
              <a:rPr lang="en-US" sz="3200" dirty="0"/>
              <a:t>, </a:t>
            </a:r>
            <a:r>
              <a:rPr lang="en-US" sz="3200" dirty="0" err="1"/>
              <a:t>gelap</a:t>
            </a:r>
            <a:r>
              <a:rPr lang="en-US" sz="3200" dirty="0"/>
              <a:t> </a:t>
            </a:r>
            <a:r>
              <a:rPr lang="en-US" sz="3200" dirty="0" err="1"/>
              <a:t>terang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intensitas</a:t>
            </a:r>
            <a:r>
              <a:rPr lang="en-US" sz="3200" dirty="0"/>
              <a:t> </a:t>
            </a:r>
            <a:r>
              <a:rPr lang="en-US" sz="3200" dirty="0" err="1"/>
              <a:t>warna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percampuran</a:t>
            </a:r>
            <a:r>
              <a:rPr lang="en-US" sz="3200" dirty="0"/>
              <a:t> </a:t>
            </a:r>
            <a:r>
              <a:rPr lang="en-US" sz="3200" dirty="0" err="1"/>
              <a:t>warna</a:t>
            </a:r>
            <a:r>
              <a:rPr lang="en-US" sz="3200" dirty="0"/>
              <a:t> </a:t>
            </a:r>
            <a:r>
              <a:rPr lang="en-US" sz="3200" dirty="0" err="1"/>
              <a:t>hitam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putih</a:t>
            </a:r>
            <a:endParaRPr lang="id-ID" sz="32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287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APRESIASI KARYA SENI RUPA 2D</vt:lpstr>
      <vt:lpstr>PENGERTIAN APRESIASI</vt:lpstr>
      <vt:lpstr>APRESIASI KARYA SENI RUPA 2D</vt:lpstr>
      <vt:lpstr>UNSUR UNSUR SENI RUPA </vt:lpstr>
      <vt:lpstr>Titik </vt:lpstr>
      <vt:lpstr>Garis </vt:lpstr>
      <vt:lpstr>Bidang </vt:lpstr>
      <vt:lpstr>Warna</vt:lpstr>
      <vt:lpstr>Gelap Terang </vt:lpstr>
      <vt:lpstr>MEDIA SENI RUPA</vt:lpstr>
      <vt:lpstr>Teknik Berkarya Seni Rupa Dua Dimensi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APRESIASI KARYA SENI RUPA 2D</dc:title>
  <dc:creator>DELL</dc:creator>
  <cp:lastModifiedBy>DELL</cp:lastModifiedBy>
  <cp:revision>3</cp:revision>
  <dcterms:created xsi:type="dcterms:W3CDTF">2020-07-31T05:45:22Z</dcterms:created>
  <dcterms:modified xsi:type="dcterms:W3CDTF">2020-07-31T06:10:57Z</dcterms:modified>
</cp:coreProperties>
</file>