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9" r:id="rId3"/>
    <p:sldId id="258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8" r:id="rId12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39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6C46D49-12E5-4B9B-A61A-9023B48C3C2C}" type="datetimeFigureOut">
              <a:rPr lang="id-ID" smtClean="0"/>
              <a:t>31/07/2020</a:t>
            </a:fld>
            <a:endParaRPr lang="id-ID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id-ID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3D0B6AA-F90E-4FBC-A2B8-ACE2FA361CF9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6C46D49-12E5-4B9B-A61A-9023B48C3C2C}" type="datetimeFigureOut">
              <a:rPr lang="id-ID" smtClean="0"/>
              <a:t>31/07/2020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3D0B6AA-F90E-4FBC-A2B8-ACE2FA361CF9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6C46D49-12E5-4B9B-A61A-9023B48C3C2C}" type="datetimeFigureOut">
              <a:rPr lang="id-ID" smtClean="0"/>
              <a:t>31/07/2020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3D0B6AA-F90E-4FBC-A2B8-ACE2FA361CF9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6C46D49-12E5-4B9B-A61A-9023B48C3C2C}" type="datetimeFigureOut">
              <a:rPr lang="id-ID" smtClean="0"/>
              <a:t>31/07/2020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3D0B6AA-F90E-4FBC-A2B8-ACE2FA361CF9}" type="slidenum">
              <a:rPr lang="id-ID" smtClean="0"/>
              <a:t>‹#›</a:t>
            </a:fld>
            <a:endParaRPr lang="id-ID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6C46D49-12E5-4B9B-A61A-9023B48C3C2C}" type="datetimeFigureOut">
              <a:rPr lang="id-ID" smtClean="0"/>
              <a:t>31/07/2020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3D0B6AA-F90E-4FBC-A2B8-ACE2FA361CF9}" type="slidenum">
              <a:rPr lang="id-ID" smtClean="0"/>
              <a:t>‹#›</a:t>
            </a:fld>
            <a:endParaRPr lang="id-ID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6C46D49-12E5-4B9B-A61A-9023B48C3C2C}" type="datetimeFigureOut">
              <a:rPr lang="id-ID" smtClean="0"/>
              <a:t>31/07/2020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3D0B6AA-F90E-4FBC-A2B8-ACE2FA361CF9}" type="slidenum">
              <a:rPr lang="id-ID" smtClean="0"/>
              <a:t>‹#›</a:t>
            </a:fld>
            <a:endParaRPr lang="id-ID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6C46D49-12E5-4B9B-A61A-9023B48C3C2C}" type="datetimeFigureOut">
              <a:rPr lang="id-ID" smtClean="0"/>
              <a:t>31/07/2020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3D0B6AA-F90E-4FBC-A2B8-ACE2FA361CF9}" type="slidenum">
              <a:rPr lang="id-ID" smtClean="0"/>
              <a:t>‹#›</a:t>
            </a:fld>
            <a:endParaRPr lang="id-ID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6C46D49-12E5-4B9B-A61A-9023B48C3C2C}" type="datetimeFigureOut">
              <a:rPr lang="id-ID" smtClean="0"/>
              <a:t>31/07/2020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3D0B6AA-F90E-4FBC-A2B8-ACE2FA361CF9}" type="slidenum">
              <a:rPr lang="id-ID" smtClean="0"/>
              <a:t>‹#›</a:t>
            </a:fld>
            <a:endParaRPr lang="id-ID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6C46D49-12E5-4B9B-A61A-9023B48C3C2C}" type="datetimeFigureOut">
              <a:rPr lang="id-ID" smtClean="0"/>
              <a:t>31/07/2020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3D0B6AA-F90E-4FBC-A2B8-ACE2FA361CF9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86C46D49-12E5-4B9B-A61A-9023B48C3C2C}" type="datetimeFigureOut">
              <a:rPr lang="id-ID" smtClean="0"/>
              <a:t>31/07/2020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3D0B6AA-F90E-4FBC-A2B8-ACE2FA361CF9}" type="slidenum">
              <a:rPr lang="id-ID" smtClean="0"/>
              <a:t>‹#›</a:t>
            </a:fld>
            <a:endParaRPr lang="id-ID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6C46D49-12E5-4B9B-A61A-9023B48C3C2C}" type="datetimeFigureOut">
              <a:rPr lang="id-ID" smtClean="0"/>
              <a:t>31/07/2020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3D0B6AA-F90E-4FBC-A2B8-ACE2FA361CF9}" type="slidenum">
              <a:rPr lang="id-ID" smtClean="0"/>
              <a:t>‹#›</a:t>
            </a:fld>
            <a:endParaRPr lang="id-ID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86C46D49-12E5-4B9B-A61A-9023B48C3C2C}" type="datetimeFigureOut">
              <a:rPr lang="id-ID" smtClean="0"/>
              <a:t>31/07/2020</a:t>
            </a:fld>
            <a:endParaRPr lang="id-ID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id-ID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A3D0B6AA-F90E-4FBC-A2B8-ACE2FA361CF9}" type="slidenum">
              <a:rPr lang="id-ID" smtClean="0"/>
              <a:t>‹#›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materi-seni-budaya-kelas-12-semester-1-dan-2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14500" y="1839119"/>
            <a:ext cx="5715000" cy="3810000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APRESIASI KARYA SENI RUPA 2D</a:t>
            </a:r>
            <a:endParaRPr lang="id-ID" dirty="0"/>
          </a:p>
        </p:txBody>
      </p:sp>
    </p:spTree>
  </p:cSld>
  <p:clrMapOvr>
    <a:masterClrMapping/>
  </p:clrMapOvr>
  <p:transition>
    <p:push dir="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err="1" smtClean="0"/>
              <a:t>Pensil</a:t>
            </a:r>
            <a:r>
              <a:rPr lang="en-US" dirty="0"/>
              <a:t>; </a:t>
            </a:r>
            <a:r>
              <a:rPr lang="en-US" dirty="0" err="1"/>
              <a:t>dibuat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campuran</a:t>
            </a:r>
            <a:r>
              <a:rPr lang="en-US" dirty="0"/>
              <a:t> </a:t>
            </a:r>
            <a:r>
              <a:rPr lang="en-US" dirty="0" err="1"/>
              <a:t>grafitda</a:t>
            </a:r>
            <a:r>
              <a:rPr lang="en-US" dirty="0"/>
              <a:t> </a:t>
            </a:r>
            <a:r>
              <a:rPr lang="en-US" dirty="0" err="1"/>
              <a:t>tanah</a:t>
            </a:r>
            <a:r>
              <a:rPr lang="en-US" dirty="0"/>
              <a:t> </a:t>
            </a:r>
            <a:r>
              <a:rPr lang="en-US" dirty="0" err="1"/>
              <a:t>liat</a:t>
            </a:r>
            <a:r>
              <a:rPr lang="en-US" dirty="0"/>
              <a:t>.</a:t>
            </a:r>
            <a:endParaRPr lang="id-ID" dirty="0"/>
          </a:p>
          <a:p>
            <a:r>
              <a:rPr lang="en-US" dirty="0" err="1" smtClean="0"/>
              <a:t>Konte</a:t>
            </a:r>
            <a:r>
              <a:rPr lang="en-US" dirty="0"/>
              <a:t>; </a:t>
            </a:r>
            <a:r>
              <a:rPr lang="en-US" dirty="0" err="1"/>
              <a:t>bertekstur</a:t>
            </a:r>
            <a:r>
              <a:rPr lang="en-US" dirty="0"/>
              <a:t> </a:t>
            </a:r>
            <a:r>
              <a:rPr lang="en-US" dirty="0" err="1"/>
              <a:t>halus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berwarna</a:t>
            </a:r>
            <a:r>
              <a:rPr lang="en-US" dirty="0"/>
              <a:t> </a:t>
            </a:r>
            <a:r>
              <a:rPr lang="en-US" dirty="0" err="1"/>
              <a:t>sangar</a:t>
            </a:r>
            <a:r>
              <a:rPr lang="en-US" dirty="0"/>
              <a:t> </a:t>
            </a:r>
            <a:r>
              <a:rPr lang="en-US" dirty="0" err="1"/>
              <a:t>hitam</a:t>
            </a:r>
            <a:endParaRPr lang="id-ID" dirty="0"/>
          </a:p>
          <a:p>
            <a:r>
              <a:rPr lang="en-US" dirty="0" err="1" smtClean="0"/>
              <a:t>Pensil</a:t>
            </a:r>
            <a:r>
              <a:rPr lang="en-US" dirty="0" smtClean="0"/>
              <a:t> </a:t>
            </a:r>
            <a:r>
              <a:rPr lang="en-US" dirty="0" err="1"/>
              <a:t>warna</a:t>
            </a:r>
            <a:r>
              <a:rPr lang="en-US" dirty="0"/>
              <a:t>; </a:t>
            </a:r>
            <a:r>
              <a:rPr lang="en-US" dirty="0" err="1"/>
              <a:t>terdiri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bermacam-macam</a:t>
            </a:r>
            <a:r>
              <a:rPr lang="en-US" dirty="0"/>
              <a:t> </a:t>
            </a:r>
            <a:r>
              <a:rPr lang="en-US" dirty="0" err="1"/>
              <a:t>warna</a:t>
            </a:r>
            <a:r>
              <a:rPr lang="en-US" dirty="0"/>
              <a:t> yang   </a:t>
            </a:r>
            <a:r>
              <a:rPr lang="en-US" dirty="0" err="1"/>
              <a:t>bertekstur</a:t>
            </a:r>
            <a:r>
              <a:rPr lang="en-US" dirty="0"/>
              <a:t> </a:t>
            </a:r>
            <a:r>
              <a:rPr lang="en-US" dirty="0" err="1"/>
              <a:t>lembut</a:t>
            </a:r>
            <a:endParaRPr lang="id-ID" dirty="0"/>
          </a:p>
          <a:p>
            <a:r>
              <a:rPr lang="en-US" dirty="0" err="1" smtClean="0"/>
              <a:t>Krayon</a:t>
            </a:r>
            <a:r>
              <a:rPr lang="en-US" dirty="0"/>
              <a:t>; </a:t>
            </a:r>
            <a:r>
              <a:rPr lang="en-US" dirty="0" err="1"/>
              <a:t>terbuat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unsur</a:t>
            </a:r>
            <a:r>
              <a:rPr lang="en-US" dirty="0"/>
              <a:t> </a:t>
            </a:r>
            <a:r>
              <a:rPr lang="en-US" dirty="0" err="1"/>
              <a:t>lilin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kapur</a:t>
            </a:r>
            <a:endParaRPr lang="id-ID" dirty="0"/>
          </a:p>
          <a:p>
            <a:r>
              <a:rPr lang="en-US" dirty="0" smtClean="0"/>
              <a:t>Pena</a:t>
            </a:r>
            <a:r>
              <a:rPr lang="en-US" dirty="0"/>
              <a:t>; </a:t>
            </a:r>
            <a:r>
              <a:rPr lang="en-US" dirty="0" err="1"/>
              <a:t>beris</a:t>
            </a:r>
            <a:r>
              <a:rPr lang="en-US" dirty="0"/>
              <a:t> </a:t>
            </a:r>
            <a:r>
              <a:rPr lang="en-US" dirty="0" err="1"/>
              <a:t>tinta</a:t>
            </a:r>
            <a:r>
              <a:rPr lang="en-US" dirty="0"/>
              <a:t> yang </a:t>
            </a:r>
            <a:r>
              <a:rPr lang="en-US" dirty="0" err="1"/>
              <a:t>biasanya</a:t>
            </a:r>
            <a:r>
              <a:rPr lang="en-US" dirty="0"/>
              <a:t> </a:t>
            </a:r>
            <a:r>
              <a:rPr lang="en-US" dirty="0" err="1"/>
              <a:t>berwarna</a:t>
            </a:r>
            <a:r>
              <a:rPr lang="en-US" dirty="0"/>
              <a:t>, </a:t>
            </a:r>
            <a:r>
              <a:rPr lang="en-US" dirty="0" err="1"/>
              <a:t>hitam</a:t>
            </a:r>
            <a:r>
              <a:rPr lang="en-US" dirty="0"/>
              <a:t>, </a:t>
            </a:r>
            <a:r>
              <a:rPr lang="en-US" dirty="0" err="1"/>
              <a:t>biru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merah</a:t>
            </a:r>
            <a:r>
              <a:rPr lang="en-US" dirty="0"/>
              <a:t>.</a:t>
            </a:r>
            <a:endParaRPr lang="id-ID" dirty="0"/>
          </a:p>
          <a:p>
            <a:r>
              <a:rPr lang="en-US" dirty="0" smtClean="0"/>
              <a:t>Cat </a:t>
            </a:r>
            <a:r>
              <a:rPr lang="en-US" dirty="0" err="1"/>
              <a:t>cair</a:t>
            </a:r>
            <a:r>
              <a:rPr lang="en-US" dirty="0"/>
              <a:t>; </a:t>
            </a:r>
            <a:r>
              <a:rPr lang="en-US" dirty="0" err="1"/>
              <a:t>bahan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melukis</a:t>
            </a:r>
            <a:r>
              <a:rPr lang="en-US" dirty="0"/>
              <a:t> </a:t>
            </a:r>
            <a:r>
              <a:rPr lang="en-US" dirty="0" err="1"/>
              <a:t>di</a:t>
            </a:r>
            <a:r>
              <a:rPr lang="en-US" dirty="0"/>
              <a:t> </a:t>
            </a:r>
            <a:r>
              <a:rPr lang="en-US" dirty="0" err="1"/>
              <a:t>atas</a:t>
            </a:r>
            <a:r>
              <a:rPr lang="en-US" dirty="0"/>
              <a:t> </a:t>
            </a:r>
            <a:r>
              <a:rPr lang="en-US" dirty="0" err="1"/>
              <a:t>kertas</a:t>
            </a:r>
            <a:r>
              <a:rPr lang="en-US" dirty="0"/>
              <a:t>, </a:t>
            </a:r>
            <a:r>
              <a:rPr lang="en-US" dirty="0" err="1"/>
              <a:t>bersifat</a:t>
            </a:r>
            <a:r>
              <a:rPr lang="en-US" dirty="0"/>
              <a:t> </a:t>
            </a:r>
            <a:r>
              <a:rPr lang="en-US" dirty="0" err="1"/>
              <a:t>transparan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mudah</a:t>
            </a:r>
            <a:r>
              <a:rPr lang="en-US" dirty="0"/>
              <a:t> </a:t>
            </a:r>
            <a:r>
              <a:rPr lang="en-US" dirty="0" err="1"/>
              <a:t>larut</a:t>
            </a:r>
            <a:r>
              <a:rPr lang="en-US" dirty="0"/>
              <a:t>.</a:t>
            </a:r>
            <a:endParaRPr lang="id-ID" dirty="0"/>
          </a:p>
          <a:p>
            <a:r>
              <a:rPr lang="en-US" dirty="0" smtClean="0"/>
              <a:t>Cat </a:t>
            </a:r>
            <a:r>
              <a:rPr lang="en-US" dirty="0" err="1"/>
              <a:t>minyak</a:t>
            </a:r>
            <a:r>
              <a:rPr lang="en-US" dirty="0"/>
              <a:t>; </a:t>
            </a:r>
            <a:r>
              <a:rPr lang="en-US" dirty="0" err="1"/>
              <a:t>membutuhkan</a:t>
            </a:r>
            <a:r>
              <a:rPr lang="en-US" dirty="0"/>
              <a:t> </a:t>
            </a:r>
            <a:r>
              <a:rPr lang="en-US" dirty="0" err="1"/>
              <a:t>waktu</a:t>
            </a:r>
            <a:r>
              <a:rPr lang="en-US" dirty="0"/>
              <a:t> yang lama (</a:t>
            </a:r>
            <a:r>
              <a:rPr lang="en-US" dirty="0" err="1"/>
              <a:t>beberapa</a:t>
            </a:r>
            <a:r>
              <a:rPr lang="en-US" dirty="0"/>
              <a:t> </a:t>
            </a:r>
            <a:r>
              <a:rPr lang="en-US" dirty="0" err="1"/>
              <a:t>hari</a:t>
            </a:r>
            <a:r>
              <a:rPr lang="en-US" dirty="0"/>
              <a:t>)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mengering</a:t>
            </a:r>
            <a:r>
              <a:rPr lang="en-US" dirty="0"/>
              <a:t>.</a:t>
            </a:r>
            <a:endParaRPr lang="id-ID" dirty="0"/>
          </a:p>
          <a:p>
            <a:r>
              <a:rPr lang="en-US" dirty="0" err="1" smtClean="0"/>
              <a:t>Kanvas</a:t>
            </a:r>
            <a:r>
              <a:rPr lang="en-US" dirty="0"/>
              <a:t>; </a:t>
            </a:r>
            <a:r>
              <a:rPr lang="en-US" dirty="0" err="1"/>
              <a:t>kain</a:t>
            </a:r>
            <a:r>
              <a:rPr lang="en-US" dirty="0"/>
              <a:t> yang </a:t>
            </a:r>
            <a:r>
              <a:rPr lang="en-US" dirty="0" err="1"/>
              <a:t>berlapis</a:t>
            </a:r>
            <a:r>
              <a:rPr lang="en-US" dirty="0"/>
              <a:t> cat </a:t>
            </a:r>
            <a:r>
              <a:rPr lang="en-US" dirty="0" err="1"/>
              <a:t>campur</a:t>
            </a:r>
            <a:r>
              <a:rPr lang="en-US" dirty="0"/>
              <a:t> </a:t>
            </a:r>
            <a:r>
              <a:rPr lang="en-US" dirty="0" err="1"/>
              <a:t>lem</a:t>
            </a:r>
            <a:endParaRPr lang="id-ID" dirty="0"/>
          </a:p>
          <a:p>
            <a:r>
              <a:rPr lang="en-US" dirty="0" err="1" smtClean="0"/>
              <a:t>Kuas</a:t>
            </a:r>
            <a:r>
              <a:rPr lang="en-US" dirty="0"/>
              <a:t>;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menggoreskan</a:t>
            </a:r>
            <a:r>
              <a:rPr lang="en-US" dirty="0"/>
              <a:t> cat</a:t>
            </a:r>
            <a:endParaRPr lang="id-ID" dirty="0"/>
          </a:p>
          <a:p>
            <a:r>
              <a:rPr lang="en-US" dirty="0" err="1" smtClean="0"/>
              <a:t>Palet</a:t>
            </a:r>
            <a:r>
              <a:rPr lang="en-US" dirty="0"/>
              <a:t>; </a:t>
            </a:r>
            <a:r>
              <a:rPr lang="en-US" dirty="0" err="1"/>
              <a:t>tatakan</a:t>
            </a:r>
            <a:r>
              <a:rPr lang="en-US" dirty="0"/>
              <a:t>/</a:t>
            </a:r>
            <a:r>
              <a:rPr lang="en-US" dirty="0" err="1"/>
              <a:t>wadah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menaruh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mencampur</a:t>
            </a:r>
            <a:r>
              <a:rPr lang="en-US" dirty="0"/>
              <a:t> </a:t>
            </a:r>
            <a:r>
              <a:rPr lang="en-US" dirty="0" err="1"/>
              <a:t>warna-warna</a:t>
            </a:r>
            <a:r>
              <a:rPr lang="en-US" dirty="0"/>
              <a:t> cat.</a:t>
            </a:r>
            <a:endParaRPr lang="id-ID" dirty="0"/>
          </a:p>
          <a:p>
            <a:r>
              <a:rPr lang="en-US" dirty="0" err="1" smtClean="0"/>
              <a:t>Komputer</a:t>
            </a:r>
            <a:r>
              <a:rPr lang="en-US" dirty="0"/>
              <a:t>;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teknik-teknik</a:t>
            </a:r>
            <a:r>
              <a:rPr lang="en-US" dirty="0"/>
              <a:t> </a:t>
            </a:r>
            <a:r>
              <a:rPr lang="en-US" dirty="0" err="1"/>
              <a:t>tertentu</a:t>
            </a:r>
            <a:r>
              <a:rPr lang="en-US" dirty="0"/>
              <a:t> </a:t>
            </a:r>
            <a:r>
              <a:rPr lang="en-US" dirty="0" err="1"/>
              <a:t>seperti</a:t>
            </a:r>
            <a:r>
              <a:rPr lang="en-US" dirty="0"/>
              <a:t> </a:t>
            </a:r>
            <a:r>
              <a:rPr lang="en-US" dirty="0" err="1"/>
              <a:t>gambar-gambar</a:t>
            </a:r>
            <a:r>
              <a:rPr lang="en-US" dirty="0"/>
              <a:t> digital.</a:t>
            </a:r>
            <a:endParaRPr lang="id-ID" dirty="0"/>
          </a:p>
          <a:p>
            <a:r>
              <a:rPr lang="en-US" dirty="0" err="1" smtClean="0"/>
              <a:t>Kertas</a:t>
            </a:r>
            <a:r>
              <a:rPr lang="en-US" dirty="0"/>
              <a:t>; Media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melukis</a:t>
            </a:r>
            <a:r>
              <a:rPr lang="en-US" dirty="0"/>
              <a:t>.</a:t>
            </a:r>
            <a:endParaRPr lang="id-ID" dirty="0"/>
          </a:p>
          <a:p>
            <a:endParaRPr lang="id-ID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MEDIA SENI RUPA</a:t>
            </a:r>
            <a:endParaRPr lang="id-ID" dirty="0"/>
          </a:p>
        </p:txBody>
      </p:sp>
    </p:spTree>
  </p:cSld>
  <p:clrMapOvr>
    <a:masterClrMapping/>
  </p:clrMapOvr>
  <p:transition>
    <p:push dir="u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Linear; </a:t>
            </a:r>
            <a:r>
              <a:rPr lang="en-US" dirty="0" err="1"/>
              <a:t>cara</a:t>
            </a:r>
            <a:r>
              <a:rPr lang="en-US" dirty="0"/>
              <a:t> </a:t>
            </a:r>
            <a:r>
              <a:rPr lang="en-US" dirty="0" err="1"/>
              <a:t>menggambar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teknik</a:t>
            </a:r>
            <a:r>
              <a:rPr lang="en-US" dirty="0"/>
              <a:t> </a:t>
            </a:r>
            <a:r>
              <a:rPr lang="en-US" dirty="0" err="1"/>
              <a:t>menutup</a:t>
            </a:r>
            <a:r>
              <a:rPr lang="en-US" dirty="0"/>
              <a:t> </a:t>
            </a:r>
            <a:r>
              <a:rPr lang="en-US" dirty="0" err="1"/>
              <a:t>obyek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garis</a:t>
            </a:r>
            <a:r>
              <a:rPr lang="en-US" dirty="0"/>
              <a:t>.</a:t>
            </a:r>
            <a:endParaRPr lang="id-ID" dirty="0"/>
          </a:p>
          <a:p>
            <a:r>
              <a:rPr lang="en-US" dirty="0" smtClean="0"/>
              <a:t>Blok</a:t>
            </a:r>
            <a:r>
              <a:rPr lang="en-US" dirty="0"/>
              <a:t>; </a:t>
            </a:r>
            <a:r>
              <a:rPr lang="en-US" dirty="0" err="1"/>
              <a:t>menutup</a:t>
            </a:r>
            <a:r>
              <a:rPr lang="en-US" dirty="0"/>
              <a:t> </a:t>
            </a:r>
            <a:r>
              <a:rPr lang="en-US" dirty="0" err="1"/>
              <a:t>obyek</a:t>
            </a:r>
            <a:r>
              <a:rPr lang="en-US" dirty="0"/>
              <a:t> </a:t>
            </a:r>
            <a:r>
              <a:rPr lang="en-US" dirty="0" err="1"/>
              <a:t>lukis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satu</a:t>
            </a:r>
            <a:r>
              <a:rPr lang="en-US" dirty="0"/>
              <a:t> </a:t>
            </a:r>
            <a:r>
              <a:rPr lang="en-US" dirty="0" err="1"/>
              <a:t>warna</a:t>
            </a:r>
            <a:r>
              <a:rPr lang="en-US" dirty="0"/>
              <a:t>.</a:t>
            </a:r>
            <a:endParaRPr lang="id-ID" dirty="0"/>
          </a:p>
          <a:p>
            <a:r>
              <a:rPr lang="en-US" dirty="0" err="1" smtClean="0"/>
              <a:t>Arsir</a:t>
            </a:r>
            <a:r>
              <a:rPr lang="en-US" dirty="0"/>
              <a:t>; </a:t>
            </a:r>
            <a:r>
              <a:rPr lang="en-US" dirty="0" err="1"/>
              <a:t>menutup</a:t>
            </a:r>
            <a:r>
              <a:rPr lang="en-US" dirty="0"/>
              <a:t> </a:t>
            </a:r>
            <a:r>
              <a:rPr lang="en-US" dirty="0" err="1"/>
              <a:t>obyek</a:t>
            </a:r>
            <a:r>
              <a:rPr lang="en-US" dirty="0"/>
              <a:t> </a:t>
            </a:r>
            <a:r>
              <a:rPr lang="en-US" dirty="0" err="1"/>
              <a:t>lukis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pulasan</a:t>
            </a:r>
            <a:r>
              <a:rPr lang="en-US" dirty="0"/>
              <a:t> </a:t>
            </a:r>
            <a:r>
              <a:rPr lang="en-US" dirty="0" err="1"/>
              <a:t>garis</a:t>
            </a:r>
            <a:r>
              <a:rPr lang="en-US" dirty="0"/>
              <a:t> </a:t>
            </a:r>
            <a:r>
              <a:rPr lang="en-US" dirty="0" err="1"/>
              <a:t>sejajar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menylang</a:t>
            </a:r>
            <a:r>
              <a:rPr lang="en-US" dirty="0"/>
              <a:t>.</a:t>
            </a:r>
            <a:endParaRPr lang="id-ID" dirty="0"/>
          </a:p>
          <a:p>
            <a:r>
              <a:rPr lang="en-US" dirty="0" err="1" smtClean="0"/>
              <a:t>Dusel</a:t>
            </a:r>
            <a:r>
              <a:rPr lang="en-US" dirty="0"/>
              <a:t>; </a:t>
            </a:r>
            <a:r>
              <a:rPr lang="en-US" dirty="0" err="1"/>
              <a:t>membuat</a:t>
            </a:r>
            <a:r>
              <a:rPr lang="en-US" dirty="0"/>
              <a:t> </a:t>
            </a:r>
            <a:r>
              <a:rPr lang="en-US" dirty="0" err="1"/>
              <a:t>gelap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terang</a:t>
            </a:r>
            <a:r>
              <a:rPr lang="en-US" dirty="0"/>
              <a:t> </a:t>
            </a:r>
            <a:r>
              <a:rPr lang="en-US" dirty="0" err="1"/>
              <a:t>obyek</a:t>
            </a:r>
            <a:r>
              <a:rPr lang="en-US" dirty="0"/>
              <a:t> </a:t>
            </a:r>
            <a:r>
              <a:rPr lang="en-US" dirty="0" err="1"/>
              <a:t>lukis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goresan</a:t>
            </a:r>
            <a:r>
              <a:rPr lang="en-US" dirty="0"/>
              <a:t> miring, </a:t>
            </a:r>
            <a:r>
              <a:rPr lang="en-US" dirty="0" err="1"/>
              <a:t>menggunakan</a:t>
            </a:r>
            <a:r>
              <a:rPr lang="en-US" dirty="0"/>
              <a:t> </a:t>
            </a:r>
            <a:r>
              <a:rPr lang="en-US" dirty="0" err="1"/>
              <a:t>pensil</a:t>
            </a:r>
            <a:r>
              <a:rPr lang="en-US" dirty="0"/>
              <a:t>.</a:t>
            </a:r>
            <a:endParaRPr lang="id-ID" dirty="0"/>
          </a:p>
          <a:p>
            <a:r>
              <a:rPr lang="en-US" dirty="0" err="1" smtClean="0"/>
              <a:t>Pointilis</a:t>
            </a:r>
            <a:r>
              <a:rPr lang="en-US" dirty="0"/>
              <a:t>: </a:t>
            </a:r>
            <a:r>
              <a:rPr lang="en-US" dirty="0" err="1"/>
              <a:t>menghitamkan</a:t>
            </a:r>
            <a:r>
              <a:rPr lang="en-US" dirty="0"/>
              <a:t> </a:t>
            </a:r>
            <a:r>
              <a:rPr lang="en-US" dirty="0" err="1"/>
              <a:t>obyek</a:t>
            </a:r>
            <a:r>
              <a:rPr lang="en-US" dirty="0"/>
              <a:t> </a:t>
            </a:r>
            <a:r>
              <a:rPr lang="en-US" dirty="0" err="1"/>
              <a:t>lukis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titik-titik</a:t>
            </a:r>
            <a:r>
              <a:rPr lang="en-US" dirty="0"/>
              <a:t>.</a:t>
            </a:r>
            <a:endParaRPr lang="id-ID" dirty="0"/>
          </a:p>
          <a:p>
            <a:r>
              <a:rPr lang="en-US" dirty="0" err="1" smtClean="0"/>
              <a:t>Aquarel</a:t>
            </a:r>
            <a:r>
              <a:rPr lang="en-US" dirty="0"/>
              <a:t>; </a:t>
            </a:r>
            <a:r>
              <a:rPr lang="en-US" dirty="0" err="1"/>
              <a:t>menggunakan</a:t>
            </a:r>
            <a:r>
              <a:rPr lang="en-US" dirty="0"/>
              <a:t> </a:t>
            </a:r>
            <a:r>
              <a:rPr lang="en-US" dirty="0" err="1"/>
              <a:t>sapuan</a:t>
            </a:r>
            <a:r>
              <a:rPr lang="en-US" dirty="0"/>
              <a:t> </a:t>
            </a:r>
            <a:r>
              <a:rPr lang="en-US" dirty="0" err="1"/>
              <a:t>tipis</a:t>
            </a:r>
            <a:r>
              <a:rPr lang="en-US" dirty="0"/>
              <a:t> cat air.</a:t>
            </a:r>
            <a:endParaRPr lang="id-ID" dirty="0"/>
          </a:p>
          <a:p>
            <a:r>
              <a:rPr lang="en-US" dirty="0" err="1" smtClean="0"/>
              <a:t>Plakat</a:t>
            </a:r>
            <a:r>
              <a:rPr lang="en-US" dirty="0"/>
              <a:t>; </a:t>
            </a:r>
            <a:r>
              <a:rPr lang="en-US" dirty="0" err="1"/>
              <a:t>menggunaklan</a:t>
            </a:r>
            <a:r>
              <a:rPr lang="en-US" dirty="0"/>
              <a:t> </a:t>
            </a:r>
            <a:r>
              <a:rPr lang="en-US" dirty="0" err="1"/>
              <a:t>sapuan</a:t>
            </a:r>
            <a:r>
              <a:rPr lang="en-US" dirty="0"/>
              <a:t> </a:t>
            </a:r>
            <a:r>
              <a:rPr lang="en-US" dirty="0" err="1"/>
              <a:t>tebal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cat </a:t>
            </a:r>
            <a:r>
              <a:rPr lang="en-US" dirty="0" err="1"/>
              <a:t>minyak</a:t>
            </a:r>
            <a:endParaRPr lang="id-ID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Teknik</a:t>
            </a:r>
            <a:r>
              <a:rPr lang="en-US" dirty="0"/>
              <a:t> </a:t>
            </a:r>
            <a:r>
              <a:rPr lang="en-US" dirty="0" err="1"/>
              <a:t>Berkarya</a:t>
            </a:r>
            <a:r>
              <a:rPr lang="en-US" dirty="0"/>
              <a:t> </a:t>
            </a:r>
            <a:r>
              <a:rPr lang="en-US" dirty="0" err="1"/>
              <a:t>Seni</a:t>
            </a:r>
            <a:r>
              <a:rPr lang="en-US" dirty="0"/>
              <a:t> </a:t>
            </a:r>
            <a:r>
              <a:rPr lang="en-US" dirty="0" err="1"/>
              <a:t>Rupa</a:t>
            </a:r>
            <a:r>
              <a:rPr lang="en-US" dirty="0"/>
              <a:t> </a:t>
            </a:r>
            <a:r>
              <a:rPr lang="en-US" dirty="0" err="1"/>
              <a:t>Dua</a:t>
            </a:r>
            <a:r>
              <a:rPr lang="en-US" dirty="0"/>
              <a:t> </a:t>
            </a:r>
            <a:r>
              <a:rPr lang="en-US" dirty="0" err="1"/>
              <a:t>Dimensi</a:t>
            </a:r>
            <a:endParaRPr lang="id-ID" dirty="0"/>
          </a:p>
        </p:txBody>
      </p:sp>
    </p:spTree>
  </p:cSld>
  <p:clrMapOvr>
    <a:masterClrMapping/>
  </p:clrMapOvr>
  <p:transition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id-ID" b="1" dirty="0" smtClean="0"/>
              <a:t>	</a:t>
            </a:r>
            <a:r>
              <a:rPr lang="en-US" b="1" dirty="0" err="1" smtClean="0"/>
              <a:t>Apresiasi</a:t>
            </a:r>
            <a:r>
              <a:rPr lang="en-US" dirty="0"/>
              <a:t> 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penghargaan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penilaian</a:t>
            </a:r>
            <a:r>
              <a:rPr lang="en-US" dirty="0"/>
              <a:t> yang </a:t>
            </a:r>
            <a:r>
              <a:rPr lang="en-US" dirty="0" err="1"/>
              <a:t>positif</a:t>
            </a:r>
            <a:r>
              <a:rPr lang="en-US" dirty="0"/>
              <a:t> </a:t>
            </a:r>
            <a:r>
              <a:rPr lang="en-US" dirty="0" err="1"/>
              <a:t>terhadap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/>
              <a:t>karya</a:t>
            </a:r>
            <a:r>
              <a:rPr lang="en-US" dirty="0"/>
              <a:t> </a:t>
            </a:r>
            <a:r>
              <a:rPr lang="en-US" dirty="0" err="1"/>
              <a:t>tertentu</a:t>
            </a:r>
            <a:endParaRPr lang="id-ID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PENGERTIAN APRESIASI</a:t>
            </a:r>
            <a:endParaRPr lang="id-ID" dirty="0"/>
          </a:p>
        </p:txBody>
      </p:sp>
      <p:pic>
        <p:nvPicPr>
          <p:cNvPr id="4" name="Picture 3" descr="Pengertian-Apresiasi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00232" y="2786058"/>
            <a:ext cx="4857784" cy="2679371"/>
          </a:xfrm>
          <a:prstGeom prst="rect">
            <a:avLst/>
          </a:prstGeom>
        </p:spPr>
      </p:pic>
    </p:spTree>
  </p:cSld>
  <p:clrMapOvr>
    <a:masterClrMapping/>
  </p:clrMapOvr>
  <p:transition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id-ID" b="1" dirty="0" smtClean="0"/>
              <a:t>	Apresiasi </a:t>
            </a:r>
            <a:r>
              <a:rPr lang="id-ID" b="1" dirty="0"/>
              <a:t>karya seni 2D</a:t>
            </a:r>
            <a:r>
              <a:rPr lang="id-ID" dirty="0"/>
              <a:t> adalah menilai suatu </a:t>
            </a:r>
            <a:r>
              <a:rPr lang="id-ID" b="1" dirty="0"/>
              <a:t>karya seni</a:t>
            </a:r>
            <a:r>
              <a:rPr lang="id-ID" dirty="0"/>
              <a:t> dua dimensi berupa lukisan, gambar, dan sebagainya berupa ringkasan positif dan negatif dari </a:t>
            </a:r>
            <a:r>
              <a:rPr lang="id-ID" b="1" dirty="0"/>
              <a:t>karya</a:t>
            </a:r>
            <a:r>
              <a:rPr lang="id-ID" dirty="0"/>
              <a:t> tersebut, hingga rincian dari </a:t>
            </a:r>
            <a:r>
              <a:rPr lang="id-ID" b="1" dirty="0"/>
              <a:t>karya seni</a:t>
            </a:r>
            <a:r>
              <a:rPr lang="id-ID" dirty="0"/>
              <a:t> tersebut (seperti nama </a:t>
            </a:r>
            <a:r>
              <a:rPr lang="id-ID" b="1" dirty="0"/>
              <a:t>karya</a:t>
            </a:r>
            <a:r>
              <a:rPr lang="id-ID" dirty="0"/>
              <a:t>, alat dan bahan, jenis </a:t>
            </a:r>
            <a:r>
              <a:rPr lang="id-ID" b="1" dirty="0"/>
              <a:t>karya</a:t>
            </a:r>
            <a:endParaRPr lang="id-ID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APRESIASI KARYA SENI RUPA 2D</a:t>
            </a:r>
            <a:endParaRPr lang="id-ID" dirty="0"/>
          </a:p>
        </p:txBody>
      </p:sp>
    </p:spTree>
  </p:cSld>
  <p:clrMapOvr>
    <a:masterClrMapping/>
  </p:clrMapOvr>
  <p:transition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Titik</a:t>
            </a:r>
            <a:endParaRPr lang="id-ID" dirty="0" smtClean="0"/>
          </a:p>
          <a:p>
            <a:r>
              <a:rPr lang="en-US" dirty="0" err="1" smtClean="0"/>
              <a:t>Garis</a:t>
            </a:r>
            <a:endParaRPr lang="id-ID" dirty="0" smtClean="0"/>
          </a:p>
          <a:p>
            <a:r>
              <a:rPr lang="en-US" dirty="0" err="1" smtClean="0"/>
              <a:t>Bidang</a:t>
            </a:r>
            <a:endParaRPr lang="id-ID" dirty="0"/>
          </a:p>
          <a:p>
            <a:r>
              <a:rPr lang="en-US" dirty="0" err="1" smtClean="0"/>
              <a:t>Bentuk</a:t>
            </a:r>
            <a:endParaRPr lang="id-ID" dirty="0" smtClean="0"/>
          </a:p>
          <a:p>
            <a:r>
              <a:rPr lang="en-US" dirty="0" err="1" smtClean="0"/>
              <a:t>Tekstur</a:t>
            </a:r>
            <a:endParaRPr lang="id-ID" dirty="0" smtClean="0"/>
          </a:p>
          <a:p>
            <a:r>
              <a:rPr lang="en-US" dirty="0" err="1" smtClean="0"/>
              <a:t>Warna</a:t>
            </a:r>
            <a:r>
              <a:rPr lang="en-US" dirty="0"/>
              <a:t> </a:t>
            </a:r>
            <a:endParaRPr lang="id-ID" dirty="0"/>
          </a:p>
          <a:p>
            <a:r>
              <a:rPr lang="en-US" dirty="0" err="1"/>
              <a:t>Gelap</a:t>
            </a:r>
            <a:r>
              <a:rPr lang="en-US" dirty="0"/>
              <a:t> </a:t>
            </a:r>
            <a:r>
              <a:rPr lang="en-US" dirty="0" err="1"/>
              <a:t>Terang</a:t>
            </a:r>
            <a:endParaRPr lang="id-ID" dirty="0"/>
          </a:p>
          <a:p>
            <a:r>
              <a:rPr lang="en-US" dirty="0" err="1"/>
              <a:t>Ruang</a:t>
            </a:r>
            <a:r>
              <a:rPr lang="en-US" dirty="0"/>
              <a:t> (</a:t>
            </a:r>
            <a:r>
              <a:rPr lang="en-US" dirty="0" err="1"/>
              <a:t>Kedalaman</a:t>
            </a:r>
            <a:r>
              <a:rPr lang="en-US" dirty="0"/>
              <a:t>)</a:t>
            </a:r>
            <a:endParaRPr lang="id-ID" dirty="0"/>
          </a:p>
          <a:p>
            <a:endParaRPr lang="id-ID" dirty="0"/>
          </a:p>
          <a:p>
            <a:endParaRPr lang="id-ID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UNSUR </a:t>
            </a:r>
            <a:r>
              <a:rPr lang="en-US" dirty="0" err="1"/>
              <a:t>UNSUR</a:t>
            </a:r>
            <a:r>
              <a:rPr lang="en-US" dirty="0"/>
              <a:t> SENI RUPA</a:t>
            </a:r>
            <a:r>
              <a:rPr lang="id-ID" dirty="0"/>
              <a:t/>
            </a:r>
            <a:br>
              <a:rPr lang="id-ID" dirty="0"/>
            </a:br>
            <a:endParaRPr lang="id-ID" dirty="0"/>
          </a:p>
        </p:txBody>
      </p:sp>
    </p:spTree>
  </p:cSld>
  <p:clrMapOvr>
    <a:masterClrMapping/>
  </p:clrMapOvr>
  <p:transition>
    <p:push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Titik</a:t>
            </a:r>
            <a:r>
              <a:rPr lang="id-ID" dirty="0" smtClean="0"/>
              <a:t/>
            </a:r>
            <a:br>
              <a:rPr lang="id-ID" dirty="0" smtClean="0"/>
            </a:br>
            <a:endParaRPr lang="id-ID" dirty="0"/>
          </a:p>
        </p:txBody>
      </p:sp>
      <p:sp>
        <p:nvSpPr>
          <p:cNvPr id="3" name="Rectangle 2"/>
          <p:cNvSpPr/>
          <p:nvPr/>
        </p:nvSpPr>
        <p:spPr>
          <a:xfrm>
            <a:off x="857224" y="1000108"/>
            <a:ext cx="735811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 err="1" smtClean="0"/>
              <a:t>Titik</a:t>
            </a:r>
            <a:r>
              <a:rPr lang="en-US" sz="3600" dirty="0" smtClean="0"/>
              <a:t> </a:t>
            </a:r>
            <a:r>
              <a:rPr lang="en-US" sz="3600" dirty="0" err="1" smtClean="0"/>
              <a:t>adalah</a:t>
            </a:r>
            <a:r>
              <a:rPr lang="en-US" sz="3600" dirty="0" smtClean="0"/>
              <a:t> </a:t>
            </a:r>
            <a:r>
              <a:rPr lang="en-US" sz="3600" dirty="0" err="1" smtClean="0"/>
              <a:t>salah</a:t>
            </a:r>
            <a:r>
              <a:rPr lang="en-US" sz="3600" dirty="0" smtClean="0"/>
              <a:t> </a:t>
            </a:r>
            <a:r>
              <a:rPr lang="en-US" sz="3600" dirty="0" err="1" smtClean="0"/>
              <a:t>satu</a:t>
            </a:r>
            <a:r>
              <a:rPr lang="en-US" sz="3600" dirty="0" smtClean="0"/>
              <a:t> </a:t>
            </a:r>
            <a:r>
              <a:rPr lang="en-US" sz="3600" dirty="0" err="1" smtClean="0"/>
              <a:t>unsur</a:t>
            </a:r>
            <a:r>
              <a:rPr lang="en-US" sz="3600" dirty="0" smtClean="0"/>
              <a:t> </a:t>
            </a:r>
            <a:r>
              <a:rPr lang="en-US" sz="3600" dirty="0" err="1" smtClean="0"/>
              <a:t>dasar</a:t>
            </a:r>
            <a:r>
              <a:rPr lang="en-US" sz="3600" dirty="0" smtClean="0"/>
              <a:t> </a:t>
            </a:r>
            <a:r>
              <a:rPr lang="en-US" sz="3600" dirty="0" err="1" smtClean="0"/>
              <a:t>seni</a:t>
            </a:r>
            <a:r>
              <a:rPr lang="en-US" sz="3600" dirty="0" smtClean="0"/>
              <a:t> </a:t>
            </a:r>
            <a:r>
              <a:rPr lang="en-US" sz="3600" dirty="0" err="1" smtClean="0"/>
              <a:t>rupa</a:t>
            </a:r>
            <a:r>
              <a:rPr lang="en-US" sz="3600" dirty="0" smtClean="0"/>
              <a:t> yang paling </a:t>
            </a:r>
            <a:r>
              <a:rPr lang="en-US" sz="3600" dirty="0" err="1" smtClean="0"/>
              <a:t>kecil</a:t>
            </a:r>
            <a:endParaRPr lang="id-ID" sz="3600" dirty="0"/>
          </a:p>
        </p:txBody>
      </p:sp>
    </p:spTree>
  </p:cSld>
  <p:clrMapOvr>
    <a:masterClrMapping/>
  </p:clrMapOvr>
  <p:transition>
    <p:push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Garis</a:t>
            </a:r>
            <a:r>
              <a:rPr lang="id-ID" dirty="0" smtClean="0"/>
              <a:t/>
            </a:r>
            <a:br>
              <a:rPr lang="id-ID" dirty="0" smtClean="0"/>
            </a:br>
            <a:endParaRPr lang="id-ID" dirty="0"/>
          </a:p>
        </p:txBody>
      </p:sp>
      <p:sp>
        <p:nvSpPr>
          <p:cNvPr id="3" name="Rectangle 2"/>
          <p:cNvSpPr/>
          <p:nvPr/>
        </p:nvSpPr>
        <p:spPr>
          <a:xfrm>
            <a:off x="714348" y="1071546"/>
            <a:ext cx="7786742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 err="1" smtClean="0"/>
              <a:t>Garis</a:t>
            </a:r>
            <a:r>
              <a:rPr lang="en-US" sz="3600" dirty="0" smtClean="0"/>
              <a:t> </a:t>
            </a:r>
            <a:r>
              <a:rPr lang="en-US" sz="3600" dirty="0" err="1" smtClean="0"/>
              <a:t>merupakan</a:t>
            </a:r>
            <a:r>
              <a:rPr lang="en-US" sz="3600" dirty="0" smtClean="0"/>
              <a:t> </a:t>
            </a:r>
            <a:r>
              <a:rPr lang="en-US" sz="3600" dirty="0" err="1" smtClean="0"/>
              <a:t>sebuah</a:t>
            </a:r>
            <a:r>
              <a:rPr lang="en-US" sz="3600" dirty="0" smtClean="0"/>
              <a:t> </a:t>
            </a:r>
            <a:r>
              <a:rPr lang="en-US" sz="3600" dirty="0" err="1" smtClean="0"/>
              <a:t>goresan</a:t>
            </a:r>
            <a:r>
              <a:rPr lang="en-US" sz="3600" dirty="0" smtClean="0"/>
              <a:t> </a:t>
            </a:r>
            <a:r>
              <a:rPr lang="en-US" sz="3600" dirty="0" err="1" smtClean="0"/>
              <a:t>atau</a:t>
            </a:r>
            <a:r>
              <a:rPr lang="en-US" sz="3600" dirty="0" smtClean="0"/>
              <a:t> </a:t>
            </a:r>
            <a:r>
              <a:rPr lang="en-US" sz="3600" dirty="0" err="1" smtClean="0"/>
              <a:t>pembatas</a:t>
            </a:r>
            <a:r>
              <a:rPr lang="en-US" sz="3600" dirty="0" smtClean="0"/>
              <a:t> </a:t>
            </a:r>
            <a:r>
              <a:rPr lang="en-US" sz="3600" dirty="0" err="1" smtClean="0"/>
              <a:t>dari</a:t>
            </a:r>
            <a:r>
              <a:rPr lang="en-US" sz="3600" dirty="0" smtClean="0"/>
              <a:t> </a:t>
            </a:r>
            <a:r>
              <a:rPr lang="en-US" sz="3600" dirty="0" err="1" smtClean="0"/>
              <a:t>suatu</a:t>
            </a:r>
            <a:r>
              <a:rPr lang="en-US" sz="3600" dirty="0" smtClean="0"/>
              <a:t> </a:t>
            </a:r>
            <a:r>
              <a:rPr lang="en-US" sz="3600" dirty="0" err="1" smtClean="0"/>
              <a:t>benda</a:t>
            </a:r>
            <a:r>
              <a:rPr lang="en-US" sz="3600" dirty="0" smtClean="0"/>
              <a:t>, </a:t>
            </a:r>
            <a:r>
              <a:rPr lang="en-US" sz="3600" dirty="0" err="1" smtClean="0"/>
              <a:t>bidang</a:t>
            </a:r>
            <a:r>
              <a:rPr lang="en-US" sz="3600" dirty="0" smtClean="0"/>
              <a:t>, </a:t>
            </a:r>
            <a:r>
              <a:rPr lang="en-US" sz="3600" dirty="0" err="1" smtClean="0"/>
              <a:t>ruang</a:t>
            </a:r>
            <a:r>
              <a:rPr lang="en-US" sz="3600" dirty="0" smtClean="0"/>
              <a:t>, </a:t>
            </a:r>
            <a:r>
              <a:rPr lang="en-US" sz="3600" dirty="0" err="1" smtClean="0"/>
              <a:t>warna</a:t>
            </a:r>
            <a:r>
              <a:rPr lang="en-US" sz="3600" dirty="0" smtClean="0"/>
              <a:t>, texture, </a:t>
            </a:r>
            <a:r>
              <a:rPr lang="en-US" sz="3600" dirty="0" err="1" smtClean="0"/>
              <a:t>dan</a:t>
            </a:r>
            <a:r>
              <a:rPr lang="en-US" sz="3600" dirty="0" smtClean="0"/>
              <a:t> lain-lain. </a:t>
            </a:r>
            <a:r>
              <a:rPr lang="en-US" sz="3600" dirty="0" err="1" smtClean="0"/>
              <a:t>Garis</a:t>
            </a:r>
            <a:r>
              <a:rPr lang="en-US" sz="3600" dirty="0" smtClean="0"/>
              <a:t> </a:t>
            </a:r>
            <a:r>
              <a:rPr lang="en-US" sz="3600" dirty="0" err="1" smtClean="0"/>
              <a:t>mempunyai</a:t>
            </a:r>
            <a:r>
              <a:rPr lang="en-US" sz="3600" dirty="0" smtClean="0"/>
              <a:t> </a:t>
            </a:r>
            <a:r>
              <a:rPr lang="en-US" sz="3600" dirty="0" err="1" smtClean="0"/>
              <a:t>dimensi</a:t>
            </a:r>
            <a:r>
              <a:rPr lang="en-US" sz="3600" dirty="0" smtClean="0"/>
              <a:t> </a:t>
            </a:r>
            <a:r>
              <a:rPr lang="en-US" sz="3600" dirty="0" err="1" smtClean="0"/>
              <a:t>yaitu</a:t>
            </a:r>
            <a:r>
              <a:rPr lang="en-US" sz="3600" dirty="0" smtClean="0"/>
              <a:t> </a:t>
            </a:r>
            <a:r>
              <a:rPr lang="en-US" sz="3600" dirty="0" err="1" smtClean="0"/>
              <a:t>memanjang</a:t>
            </a:r>
            <a:r>
              <a:rPr lang="en-US" sz="3600" dirty="0" smtClean="0"/>
              <a:t> </a:t>
            </a:r>
            <a:r>
              <a:rPr lang="en-US" sz="3600" dirty="0" err="1" smtClean="0"/>
              <a:t>dan</a:t>
            </a:r>
            <a:r>
              <a:rPr lang="en-US" sz="3600" dirty="0" smtClean="0"/>
              <a:t> </a:t>
            </a:r>
            <a:r>
              <a:rPr lang="en-US" sz="3600" dirty="0" err="1" smtClean="0"/>
              <a:t>mempunyai</a:t>
            </a:r>
            <a:r>
              <a:rPr lang="en-US" sz="3600" dirty="0" smtClean="0"/>
              <a:t> </a:t>
            </a:r>
            <a:r>
              <a:rPr lang="en-US" sz="3600" dirty="0" err="1" smtClean="0"/>
              <a:t>arah</a:t>
            </a:r>
            <a:r>
              <a:rPr lang="en-US" sz="3600" dirty="0" smtClean="0"/>
              <a:t> </a:t>
            </a:r>
            <a:r>
              <a:rPr lang="en-US" sz="3600" dirty="0" err="1" smtClean="0"/>
              <a:t>tertentu</a:t>
            </a:r>
            <a:endParaRPr lang="id-ID" sz="3600" dirty="0"/>
          </a:p>
        </p:txBody>
      </p:sp>
    </p:spTree>
  </p:cSld>
  <p:clrMapOvr>
    <a:masterClrMapping/>
  </p:clrMapOvr>
  <p:transition>
    <p:push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Bidang</a:t>
            </a:r>
            <a:r>
              <a:rPr lang="id-ID" dirty="0" smtClean="0"/>
              <a:t/>
            </a:r>
            <a:br>
              <a:rPr lang="id-ID" dirty="0" smtClean="0"/>
            </a:br>
            <a:endParaRPr lang="id-ID" dirty="0"/>
          </a:p>
        </p:txBody>
      </p:sp>
      <p:sp>
        <p:nvSpPr>
          <p:cNvPr id="3" name="Rectangle 2"/>
          <p:cNvSpPr/>
          <p:nvPr/>
        </p:nvSpPr>
        <p:spPr>
          <a:xfrm>
            <a:off x="714348" y="1071546"/>
            <a:ext cx="7572428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 err="1" smtClean="0"/>
              <a:t>Bidang</a:t>
            </a:r>
            <a:r>
              <a:rPr lang="en-US" sz="3600" dirty="0" smtClean="0"/>
              <a:t> </a:t>
            </a:r>
            <a:r>
              <a:rPr lang="en-US" sz="3600" dirty="0" err="1" smtClean="0"/>
              <a:t>merupakan</a:t>
            </a:r>
            <a:r>
              <a:rPr lang="en-US" sz="3600" dirty="0" smtClean="0"/>
              <a:t> </a:t>
            </a:r>
            <a:r>
              <a:rPr lang="en-US" sz="3600" dirty="0" err="1" smtClean="0"/>
              <a:t>pengembangan</a:t>
            </a:r>
            <a:r>
              <a:rPr lang="en-US" sz="3600" dirty="0" smtClean="0"/>
              <a:t> </a:t>
            </a:r>
            <a:r>
              <a:rPr lang="en-US" sz="3600" dirty="0" err="1" smtClean="0"/>
              <a:t>garis</a:t>
            </a:r>
            <a:r>
              <a:rPr lang="en-US" sz="3600" dirty="0" smtClean="0"/>
              <a:t> yang </a:t>
            </a:r>
            <a:r>
              <a:rPr lang="en-US" sz="3600" dirty="0" err="1" smtClean="0"/>
              <a:t>membatasi</a:t>
            </a:r>
            <a:r>
              <a:rPr lang="en-US" sz="3600" dirty="0" smtClean="0"/>
              <a:t> </a:t>
            </a:r>
            <a:r>
              <a:rPr lang="en-US" sz="3600" dirty="0" err="1" smtClean="0"/>
              <a:t>suatu</a:t>
            </a:r>
            <a:r>
              <a:rPr lang="en-US" sz="3600" dirty="0" smtClean="0"/>
              <a:t> </a:t>
            </a:r>
            <a:r>
              <a:rPr lang="en-US" sz="3600" dirty="0" err="1" smtClean="0"/>
              <a:t>bentuk</a:t>
            </a:r>
            <a:r>
              <a:rPr lang="en-US" sz="3600" dirty="0" smtClean="0"/>
              <a:t> </a:t>
            </a:r>
            <a:r>
              <a:rPr lang="en-US" sz="3600" dirty="0" err="1" smtClean="0"/>
              <a:t>sehingga</a:t>
            </a:r>
            <a:r>
              <a:rPr lang="en-US" sz="3600" dirty="0" smtClean="0"/>
              <a:t> </a:t>
            </a:r>
            <a:r>
              <a:rPr lang="en-US" sz="3600" dirty="0" err="1" smtClean="0"/>
              <a:t>membentuk</a:t>
            </a:r>
            <a:r>
              <a:rPr lang="en-US" sz="3600" dirty="0" smtClean="0"/>
              <a:t> </a:t>
            </a:r>
            <a:r>
              <a:rPr lang="en-US" sz="3600" dirty="0" err="1" smtClean="0"/>
              <a:t>bidang</a:t>
            </a:r>
            <a:r>
              <a:rPr lang="en-US" sz="3600" dirty="0" smtClean="0"/>
              <a:t> yang </a:t>
            </a:r>
            <a:r>
              <a:rPr lang="en-US" sz="3600" dirty="0" err="1" smtClean="0"/>
              <a:t>melingkupi</a:t>
            </a:r>
            <a:r>
              <a:rPr lang="en-US" sz="3600" dirty="0" smtClean="0"/>
              <a:t> </a:t>
            </a:r>
            <a:r>
              <a:rPr lang="en-US" sz="3600" dirty="0" err="1" smtClean="0"/>
              <a:t>dari</a:t>
            </a:r>
            <a:r>
              <a:rPr lang="en-US" sz="3600" dirty="0" smtClean="0"/>
              <a:t> </a:t>
            </a:r>
            <a:r>
              <a:rPr lang="en-US" sz="3600" dirty="0" err="1" smtClean="0"/>
              <a:t>beberapa</a:t>
            </a:r>
            <a:r>
              <a:rPr lang="en-US" sz="3600" dirty="0" smtClean="0"/>
              <a:t> </a:t>
            </a:r>
            <a:r>
              <a:rPr lang="en-US" sz="3600" dirty="0" err="1" smtClean="0"/>
              <a:t>sisi</a:t>
            </a:r>
            <a:r>
              <a:rPr lang="en-US" sz="3600" dirty="0" smtClean="0"/>
              <a:t>. </a:t>
            </a:r>
            <a:r>
              <a:rPr lang="en-US" sz="3600" dirty="0" err="1" smtClean="0"/>
              <a:t>Bidang</a:t>
            </a:r>
            <a:r>
              <a:rPr lang="en-US" sz="3600" dirty="0" smtClean="0"/>
              <a:t> </a:t>
            </a:r>
            <a:r>
              <a:rPr lang="en-US" sz="3600" dirty="0" err="1" smtClean="0"/>
              <a:t>mempunyai</a:t>
            </a:r>
            <a:r>
              <a:rPr lang="en-US" sz="3600" dirty="0" smtClean="0"/>
              <a:t> </a:t>
            </a:r>
            <a:r>
              <a:rPr lang="en-US" sz="3600" dirty="0" err="1" smtClean="0"/>
              <a:t>sisi</a:t>
            </a:r>
            <a:r>
              <a:rPr lang="en-US" sz="3600" dirty="0" smtClean="0"/>
              <a:t> </a:t>
            </a:r>
            <a:r>
              <a:rPr lang="en-US" sz="3600" dirty="0" err="1" smtClean="0"/>
              <a:t>panjang</a:t>
            </a:r>
            <a:r>
              <a:rPr lang="en-US" sz="3600" dirty="0" smtClean="0"/>
              <a:t> </a:t>
            </a:r>
            <a:r>
              <a:rPr lang="en-US" sz="3600" dirty="0" err="1" smtClean="0"/>
              <a:t>dan</a:t>
            </a:r>
            <a:r>
              <a:rPr lang="en-US" sz="3600" dirty="0" smtClean="0"/>
              <a:t> </a:t>
            </a:r>
            <a:r>
              <a:rPr lang="en-US" sz="3600" dirty="0" err="1" smtClean="0"/>
              <a:t>lebar</a:t>
            </a:r>
            <a:r>
              <a:rPr lang="en-US" sz="3600" dirty="0" smtClean="0"/>
              <a:t>, </a:t>
            </a:r>
            <a:r>
              <a:rPr lang="en-US" sz="3600" dirty="0" err="1" smtClean="0"/>
              <a:t>serta</a:t>
            </a:r>
            <a:r>
              <a:rPr lang="en-US" sz="3600" dirty="0" smtClean="0"/>
              <a:t> </a:t>
            </a:r>
            <a:r>
              <a:rPr lang="en-US" sz="3600" dirty="0" err="1" smtClean="0"/>
              <a:t>memiliki</a:t>
            </a:r>
            <a:r>
              <a:rPr lang="en-US" sz="3600" dirty="0" smtClean="0"/>
              <a:t> </a:t>
            </a:r>
            <a:r>
              <a:rPr lang="en-US" sz="3600" dirty="0" err="1" smtClean="0"/>
              <a:t>ukuran</a:t>
            </a:r>
            <a:endParaRPr lang="id-ID" sz="3600" dirty="0"/>
          </a:p>
        </p:txBody>
      </p:sp>
    </p:spTree>
  </p:cSld>
  <p:clrMapOvr>
    <a:masterClrMapping/>
  </p:clrMapOvr>
  <p:transition>
    <p:push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Warna</a:t>
            </a:r>
            <a:endParaRPr lang="id-ID" dirty="0"/>
          </a:p>
        </p:txBody>
      </p:sp>
      <p:sp>
        <p:nvSpPr>
          <p:cNvPr id="3" name="Rectangle 2"/>
          <p:cNvSpPr/>
          <p:nvPr/>
        </p:nvSpPr>
        <p:spPr>
          <a:xfrm>
            <a:off x="785786" y="1285860"/>
            <a:ext cx="771530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 err="1"/>
              <a:t>Ada</a:t>
            </a:r>
            <a:r>
              <a:rPr lang="en-US" sz="3600" dirty="0"/>
              <a:t> </a:t>
            </a:r>
            <a:r>
              <a:rPr lang="en-US" sz="3600" dirty="0" err="1"/>
              <a:t>dua</a:t>
            </a:r>
            <a:r>
              <a:rPr lang="en-US" sz="3600" dirty="0"/>
              <a:t> </a:t>
            </a:r>
            <a:r>
              <a:rPr lang="en-US" sz="3600" dirty="0" err="1"/>
              <a:t>pendekatan</a:t>
            </a:r>
            <a:r>
              <a:rPr lang="en-US" sz="3600" dirty="0"/>
              <a:t> </a:t>
            </a:r>
            <a:r>
              <a:rPr lang="en-US" sz="3600" dirty="0" err="1"/>
              <a:t>untuk</a:t>
            </a:r>
            <a:r>
              <a:rPr lang="en-US" sz="3600" dirty="0"/>
              <a:t> </a:t>
            </a:r>
            <a:r>
              <a:rPr lang="en-US" sz="3600" dirty="0" err="1"/>
              <a:t>mempelajari</a:t>
            </a:r>
            <a:r>
              <a:rPr lang="en-US" sz="3600" dirty="0"/>
              <a:t> </a:t>
            </a:r>
            <a:r>
              <a:rPr lang="en-US" sz="3600" dirty="0" err="1"/>
              <a:t>teori</a:t>
            </a:r>
            <a:r>
              <a:rPr lang="en-US" sz="3600" dirty="0"/>
              <a:t> </a:t>
            </a:r>
            <a:r>
              <a:rPr lang="en-US" sz="3600" dirty="0" err="1"/>
              <a:t>warna</a:t>
            </a:r>
            <a:r>
              <a:rPr lang="en-US" sz="3600" dirty="0"/>
              <a:t>, </a:t>
            </a:r>
            <a:r>
              <a:rPr lang="en-US" sz="3600" dirty="0" err="1"/>
              <a:t>salah</a:t>
            </a:r>
            <a:r>
              <a:rPr lang="en-US" sz="3600" dirty="0"/>
              <a:t> </a:t>
            </a:r>
            <a:r>
              <a:rPr lang="en-US" sz="3600" dirty="0" err="1"/>
              <a:t>satunya</a:t>
            </a:r>
            <a:r>
              <a:rPr lang="en-US" sz="3600" dirty="0"/>
              <a:t> </a:t>
            </a:r>
            <a:r>
              <a:rPr lang="en-US" sz="3600" dirty="0" err="1"/>
              <a:t>dengan</a:t>
            </a:r>
            <a:r>
              <a:rPr lang="en-US" sz="3600" dirty="0"/>
              <a:t> </a:t>
            </a:r>
            <a:r>
              <a:rPr lang="en-US" sz="3600" dirty="0" err="1"/>
              <a:t>teori</a:t>
            </a:r>
            <a:r>
              <a:rPr lang="en-US" sz="3600" dirty="0"/>
              <a:t> </a:t>
            </a:r>
            <a:r>
              <a:rPr lang="en-US" sz="3600" dirty="0" err="1"/>
              <a:t>warna</a:t>
            </a:r>
            <a:r>
              <a:rPr lang="en-US" sz="3600" dirty="0"/>
              <a:t> </a:t>
            </a:r>
            <a:r>
              <a:rPr lang="en-US" sz="3600" dirty="0" err="1"/>
              <a:t>berdasarkan</a:t>
            </a:r>
            <a:r>
              <a:rPr lang="en-US" sz="3600" dirty="0"/>
              <a:t> </a:t>
            </a:r>
            <a:r>
              <a:rPr lang="en-US" sz="3600" dirty="0" err="1"/>
              <a:t>pigmen</a:t>
            </a:r>
            <a:r>
              <a:rPr lang="en-US" sz="3600" dirty="0"/>
              <a:t> </a:t>
            </a:r>
            <a:r>
              <a:rPr lang="en-US" sz="3600" dirty="0" err="1"/>
              <a:t>warna</a:t>
            </a:r>
            <a:r>
              <a:rPr lang="en-US" sz="3600" dirty="0"/>
              <a:t> </a:t>
            </a:r>
            <a:r>
              <a:rPr lang="en-US" sz="3600" dirty="0" err="1"/>
              <a:t>atau</a:t>
            </a:r>
            <a:r>
              <a:rPr lang="en-US" sz="3600" dirty="0"/>
              <a:t> Goethe, </a:t>
            </a:r>
            <a:r>
              <a:rPr lang="en-US" sz="3600" dirty="0" err="1"/>
              <a:t>yakni</a:t>
            </a:r>
            <a:r>
              <a:rPr lang="en-US" sz="3600" dirty="0"/>
              <a:t> </a:t>
            </a:r>
            <a:r>
              <a:rPr lang="en-US" sz="3600" dirty="0" err="1"/>
              <a:t>butiran</a:t>
            </a:r>
            <a:r>
              <a:rPr lang="en-US" sz="3600" dirty="0"/>
              <a:t> </a:t>
            </a:r>
            <a:r>
              <a:rPr lang="en-US" sz="3600" dirty="0" err="1"/>
              <a:t>halus</a:t>
            </a:r>
            <a:r>
              <a:rPr lang="en-US" sz="3600" dirty="0"/>
              <a:t> </a:t>
            </a:r>
            <a:r>
              <a:rPr lang="en-US" sz="3600" dirty="0" err="1"/>
              <a:t>warna</a:t>
            </a:r>
            <a:endParaRPr lang="id-ID" sz="3600" dirty="0"/>
          </a:p>
        </p:txBody>
      </p:sp>
    </p:spTree>
  </p:cSld>
  <p:clrMapOvr>
    <a:masterClrMapping/>
  </p:clrMapOvr>
  <p:transition>
    <p:push dir="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Gelap</a:t>
            </a:r>
            <a:r>
              <a:rPr lang="en-US" dirty="0" smtClean="0"/>
              <a:t> </a:t>
            </a:r>
            <a:r>
              <a:rPr lang="en-US" dirty="0" err="1" smtClean="0"/>
              <a:t>Terang</a:t>
            </a:r>
            <a:r>
              <a:rPr lang="id-ID" dirty="0" smtClean="0"/>
              <a:t/>
            </a:r>
            <a:br>
              <a:rPr lang="id-ID" dirty="0" smtClean="0"/>
            </a:br>
            <a:endParaRPr lang="id-ID" dirty="0"/>
          </a:p>
        </p:txBody>
      </p:sp>
      <p:sp>
        <p:nvSpPr>
          <p:cNvPr id="3" name="Rectangle 2"/>
          <p:cNvSpPr/>
          <p:nvPr/>
        </p:nvSpPr>
        <p:spPr>
          <a:xfrm>
            <a:off x="928662" y="1000108"/>
            <a:ext cx="757242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err="1"/>
              <a:t>Gelap</a:t>
            </a:r>
            <a:r>
              <a:rPr lang="en-US" sz="3200" dirty="0"/>
              <a:t> </a:t>
            </a:r>
            <a:r>
              <a:rPr lang="en-US" sz="3200" dirty="0" err="1"/>
              <a:t>terang</a:t>
            </a:r>
            <a:r>
              <a:rPr lang="en-US" sz="3200" dirty="0"/>
              <a:t> </a:t>
            </a:r>
            <a:r>
              <a:rPr lang="en-US" sz="3200" dirty="0" err="1"/>
              <a:t>di</a:t>
            </a:r>
            <a:r>
              <a:rPr lang="en-US" sz="3200" dirty="0"/>
              <a:t> </a:t>
            </a:r>
            <a:r>
              <a:rPr lang="en-US" sz="3200" dirty="0" err="1"/>
              <a:t>dalam</a:t>
            </a:r>
            <a:r>
              <a:rPr lang="en-US" sz="3200" dirty="0"/>
              <a:t> </a:t>
            </a:r>
            <a:r>
              <a:rPr lang="en-US" sz="3200" dirty="0" err="1"/>
              <a:t>karya</a:t>
            </a:r>
            <a:r>
              <a:rPr lang="en-US" sz="3200" dirty="0"/>
              <a:t> </a:t>
            </a:r>
            <a:r>
              <a:rPr lang="en-US" sz="3200" dirty="0" err="1"/>
              <a:t>seni</a:t>
            </a:r>
            <a:r>
              <a:rPr lang="en-US" sz="3200" dirty="0"/>
              <a:t> </a:t>
            </a:r>
            <a:r>
              <a:rPr lang="en-US" sz="3200" dirty="0" err="1"/>
              <a:t>rupa</a:t>
            </a:r>
            <a:r>
              <a:rPr lang="en-US" sz="3200" dirty="0"/>
              <a:t> 2 </a:t>
            </a:r>
            <a:r>
              <a:rPr lang="en-US" sz="3200" dirty="0" err="1"/>
              <a:t>dimensi</a:t>
            </a:r>
            <a:r>
              <a:rPr lang="en-US" sz="3200" dirty="0"/>
              <a:t> </a:t>
            </a:r>
            <a:r>
              <a:rPr lang="en-US" sz="3200" dirty="0" err="1"/>
              <a:t>memiliki</a:t>
            </a:r>
            <a:r>
              <a:rPr lang="en-US" sz="3200" dirty="0"/>
              <a:t> </a:t>
            </a:r>
            <a:r>
              <a:rPr lang="en-US" sz="3200" dirty="0" err="1"/>
              <a:t>beberapa</a:t>
            </a:r>
            <a:r>
              <a:rPr lang="en-US" sz="3200" dirty="0"/>
              <a:t> </a:t>
            </a:r>
            <a:r>
              <a:rPr lang="en-US" sz="3200" dirty="0" err="1"/>
              <a:t>fungsi</a:t>
            </a:r>
            <a:r>
              <a:rPr lang="en-US" sz="3200" dirty="0"/>
              <a:t>, </a:t>
            </a:r>
            <a:r>
              <a:rPr lang="en-US" sz="3200" dirty="0" err="1"/>
              <a:t>antara</a:t>
            </a:r>
            <a:r>
              <a:rPr lang="en-US" sz="3200" dirty="0"/>
              <a:t> lain: </a:t>
            </a:r>
            <a:r>
              <a:rPr lang="en-US" sz="3200" dirty="0" err="1"/>
              <a:t>menunjukkan</a:t>
            </a:r>
            <a:r>
              <a:rPr lang="en-US" sz="3200" dirty="0"/>
              <a:t> </a:t>
            </a:r>
            <a:r>
              <a:rPr lang="en-US" sz="3200" dirty="0" err="1"/>
              <a:t>kesan</a:t>
            </a:r>
            <a:r>
              <a:rPr lang="en-US" sz="3200" dirty="0"/>
              <a:t> </a:t>
            </a:r>
            <a:r>
              <a:rPr lang="en-US" sz="3200" dirty="0" err="1"/>
              <a:t>ruang</a:t>
            </a:r>
            <a:r>
              <a:rPr lang="en-US" sz="3200" dirty="0"/>
              <a:t> </a:t>
            </a:r>
            <a:r>
              <a:rPr lang="en-US" sz="3200" dirty="0" err="1"/>
              <a:t>atau</a:t>
            </a:r>
            <a:r>
              <a:rPr lang="en-US" sz="3200" dirty="0"/>
              <a:t> </a:t>
            </a:r>
            <a:r>
              <a:rPr lang="en-US" sz="3200" dirty="0" err="1"/>
              <a:t>kedalaman</a:t>
            </a:r>
            <a:r>
              <a:rPr lang="en-US" sz="3200" dirty="0"/>
              <a:t>, </a:t>
            </a:r>
            <a:r>
              <a:rPr lang="en-US" sz="3200" dirty="0" err="1"/>
              <a:t>menggambarkan</a:t>
            </a:r>
            <a:r>
              <a:rPr lang="en-US" sz="3200" dirty="0"/>
              <a:t> </a:t>
            </a:r>
            <a:r>
              <a:rPr lang="en-US" sz="3200" dirty="0" err="1"/>
              <a:t>kesan</a:t>
            </a:r>
            <a:r>
              <a:rPr lang="en-US" sz="3200" dirty="0"/>
              <a:t> </a:t>
            </a:r>
            <a:r>
              <a:rPr lang="en-US" sz="3200" dirty="0" err="1"/>
              <a:t>tiga</a:t>
            </a:r>
            <a:r>
              <a:rPr lang="en-US" sz="3200" dirty="0"/>
              <a:t> </a:t>
            </a:r>
            <a:r>
              <a:rPr lang="en-US" sz="3200" dirty="0" err="1"/>
              <a:t>dimensi</a:t>
            </a:r>
            <a:r>
              <a:rPr lang="en-US" sz="3200" dirty="0"/>
              <a:t> </a:t>
            </a:r>
            <a:r>
              <a:rPr lang="en-US" sz="3200" dirty="0" err="1"/>
              <a:t>pada</a:t>
            </a:r>
            <a:r>
              <a:rPr lang="en-US" sz="3200" dirty="0"/>
              <a:t> </a:t>
            </a:r>
            <a:r>
              <a:rPr lang="en-US" sz="3200" dirty="0" err="1"/>
              <a:t>sebuah</a:t>
            </a:r>
            <a:r>
              <a:rPr lang="en-US" sz="3200" dirty="0"/>
              <a:t> </a:t>
            </a:r>
            <a:r>
              <a:rPr lang="en-US" sz="3200" dirty="0" err="1"/>
              <a:t>benda</a:t>
            </a:r>
            <a:r>
              <a:rPr lang="en-US" sz="3200" dirty="0"/>
              <a:t>, </a:t>
            </a:r>
            <a:r>
              <a:rPr lang="en-US" sz="3200" dirty="0" err="1"/>
              <a:t>dan</a:t>
            </a:r>
            <a:r>
              <a:rPr lang="en-US" sz="3200" dirty="0"/>
              <a:t> </a:t>
            </a:r>
            <a:r>
              <a:rPr lang="en-US" sz="3200" dirty="0" err="1"/>
              <a:t>memberi</a:t>
            </a:r>
            <a:r>
              <a:rPr lang="en-US" sz="3200" dirty="0"/>
              <a:t> </a:t>
            </a:r>
            <a:r>
              <a:rPr lang="en-US" sz="3200" dirty="0" err="1"/>
              <a:t>perbedaan</a:t>
            </a:r>
            <a:r>
              <a:rPr lang="en-US" sz="3200" dirty="0"/>
              <a:t> </a:t>
            </a:r>
            <a:r>
              <a:rPr lang="en-US" sz="3200" dirty="0" err="1"/>
              <a:t>kontras</a:t>
            </a:r>
            <a:r>
              <a:rPr lang="en-US" sz="3200" dirty="0"/>
              <a:t>. </a:t>
            </a:r>
            <a:r>
              <a:rPr lang="en-US" sz="3200" dirty="0" err="1"/>
              <a:t>Dalam</a:t>
            </a:r>
            <a:r>
              <a:rPr lang="en-US" sz="3200" dirty="0"/>
              <a:t> </a:t>
            </a:r>
            <a:r>
              <a:rPr lang="en-US" sz="3200" dirty="0" err="1"/>
              <a:t>karya</a:t>
            </a:r>
            <a:r>
              <a:rPr lang="en-US" sz="3200" dirty="0"/>
              <a:t> </a:t>
            </a:r>
            <a:r>
              <a:rPr lang="en-US" sz="3200" dirty="0" err="1"/>
              <a:t>seni</a:t>
            </a:r>
            <a:r>
              <a:rPr lang="en-US" sz="3200" dirty="0"/>
              <a:t> </a:t>
            </a:r>
            <a:r>
              <a:rPr lang="en-US" sz="3200" dirty="0" err="1"/>
              <a:t>rupa</a:t>
            </a:r>
            <a:r>
              <a:rPr lang="en-US" sz="3200" dirty="0"/>
              <a:t> 2 </a:t>
            </a:r>
            <a:r>
              <a:rPr lang="en-US" sz="3200" dirty="0" err="1"/>
              <a:t>dimensi</a:t>
            </a:r>
            <a:r>
              <a:rPr lang="en-US" sz="3200" dirty="0"/>
              <a:t>, </a:t>
            </a:r>
            <a:r>
              <a:rPr lang="en-US" sz="3200" dirty="0" err="1"/>
              <a:t>gelap</a:t>
            </a:r>
            <a:r>
              <a:rPr lang="en-US" sz="3200" dirty="0"/>
              <a:t> </a:t>
            </a:r>
            <a:r>
              <a:rPr lang="en-US" sz="3200" dirty="0" err="1"/>
              <a:t>terang</a:t>
            </a:r>
            <a:r>
              <a:rPr lang="en-US" sz="3200" dirty="0"/>
              <a:t> </a:t>
            </a:r>
            <a:r>
              <a:rPr lang="en-US" sz="3200" dirty="0" err="1"/>
              <a:t>dapat</a:t>
            </a:r>
            <a:r>
              <a:rPr lang="en-US" sz="3200" dirty="0"/>
              <a:t> </a:t>
            </a:r>
            <a:r>
              <a:rPr lang="en-US" sz="3200" dirty="0" err="1"/>
              <a:t>terjadi</a:t>
            </a:r>
            <a:r>
              <a:rPr lang="en-US" sz="3200" dirty="0"/>
              <a:t> </a:t>
            </a:r>
            <a:r>
              <a:rPr lang="en-US" sz="3200" dirty="0" err="1"/>
              <a:t>karena</a:t>
            </a:r>
            <a:r>
              <a:rPr lang="en-US" sz="3200" dirty="0"/>
              <a:t> </a:t>
            </a:r>
            <a:r>
              <a:rPr lang="en-US" sz="3200" dirty="0" err="1"/>
              <a:t>intensitas</a:t>
            </a:r>
            <a:r>
              <a:rPr lang="en-US" sz="3200" dirty="0"/>
              <a:t> </a:t>
            </a:r>
            <a:r>
              <a:rPr lang="en-US" sz="3200" dirty="0" err="1"/>
              <a:t>warna</a:t>
            </a:r>
            <a:r>
              <a:rPr lang="en-US" sz="3200" dirty="0"/>
              <a:t>, </a:t>
            </a:r>
            <a:r>
              <a:rPr lang="en-US" sz="3200" dirty="0" err="1"/>
              <a:t>atau</a:t>
            </a:r>
            <a:r>
              <a:rPr lang="en-US" sz="3200" dirty="0"/>
              <a:t> </a:t>
            </a:r>
            <a:r>
              <a:rPr lang="en-US" sz="3200" dirty="0" err="1"/>
              <a:t>karena</a:t>
            </a:r>
            <a:r>
              <a:rPr lang="en-US" sz="3200" dirty="0"/>
              <a:t> </a:t>
            </a:r>
            <a:r>
              <a:rPr lang="en-US" sz="3200" dirty="0" err="1"/>
              <a:t>percampuran</a:t>
            </a:r>
            <a:r>
              <a:rPr lang="en-US" sz="3200" dirty="0"/>
              <a:t> </a:t>
            </a:r>
            <a:r>
              <a:rPr lang="en-US" sz="3200" dirty="0" err="1"/>
              <a:t>warna</a:t>
            </a:r>
            <a:r>
              <a:rPr lang="en-US" sz="3200" dirty="0"/>
              <a:t> </a:t>
            </a:r>
            <a:r>
              <a:rPr lang="en-US" sz="3200" dirty="0" err="1"/>
              <a:t>hitam</a:t>
            </a:r>
            <a:r>
              <a:rPr lang="en-US" sz="3200" dirty="0"/>
              <a:t> </a:t>
            </a:r>
            <a:r>
              <a:rPr lang="en-US" sz="3200" dirty="0" err="1"/>
              <a:t>dan</a:t>
            </a:r>
            <a:r>
              <a:rPr lang="en-US" sz="3200" dirty="0"/>
              <a:t> </a:t>
            </a:r>
            <a:r>
              <a:rPr lang="en-US" sz="3200" dirty="0" err="1"/>
              <a:t>putih</a:t>
            </a:r>
            <a:endParaRPr lang="id-ID" sz="3200" dirty="0"/>
          </a:p>
        </p:txBody>
      </p:sp>
    </p:spTree>
  </p:cSld>
  <p:clrMapOvr>
    <a:masterClrMapping/>
  </p:clrMapOvr>
  <p:transition>
    <p:push dir="u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25</TotalTime>
  <Words>287</Words>
  <Application>Microsoft Office PowerPoint</Application>
  <PresentationFormat>On-screen Show (4:3)</PresentationFormat>
  <Paragraphs>45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Concourse</vt:lpstr>
      <vt:lpstr>APRESIASI KARYA SENI RUPA 2D</vt:lpstr>
      <vt:lpstr>PENGERTIAN APRESIASI</vt:lpstr>
      <vt:lpstr>APRESIASI KARYA SENI RUPA 2D</vt:lpstr>
      <vt:lpstr>UNSUR UNSUR SENI RUPA </vt:lpstr>
      <vt:lpstr>Titik </vt:lpstr>
      <vt:lpstr>Garis </vt:lpstr>
      <vt:lpstr>Bidang </vt:lpstr>
      <vt:lpstr>Warna</vt:lpstr>
      <vt:lpstr>Gelap Terang </vt:lpstr>
      <vt:lpstr>MEDIA SENI RUPA</vt:lpstr>
      <vt:lpstr>Teknik Berkarya Seni Rupa Dua Dimensi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APRESIASI KARYA SENI RUPA 2D</dc:title>
  <dc:creator>DELL</dc:creator>
  <cp:lastModifiedBy>DELL</cp:lastModifiedBy>
  <cp:revision>3</cp:revision>
  <dcterms:created xsi:type="dcterms:W3CDTF">2020-07-31T05:45:22Z</dcterms:created>
  <dcterms:modified xsi:type="dcterms:W3CDTF">2020-07-31T06:10:57Z</dcterms:modified>
</cp:coreProperties>
</file>