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8" r:id="rId12"/>
    <p:sldId id="267" r:id="rId13"/>
  </p:sldIdLst>
  <p:sldSz cx="9144000" cy="6858000" type="screen4x3"/>
  <p:notesSz cx="6858000" cy="9945688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Baumans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1888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928662" y="214290"/>
            <a:ext cx="6429420" cy="17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APPLICATION LETTER 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71604" y="2214554"/>
            <a:ext cx="4000528" cy="247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>
                <a:solidFill>
                  <a:schemeClr val="dk1"/>
                </a:solidFill>
              </a:rPr>
              <a:t>By 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>
                <a:solidFill>
                  <a:schemeClr val="dk1"/>
                </a:solidFill>
              </a:rPr>
              <a:t>LIYAMNAH MUNTE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86" name="Google Shape;86;p13" descr="th_Doraemon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10" y="4500570"/>
            <a:ext cx="1571636" cy="18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Guidelines for Writing Job Application Letters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Use high-quality-stationery and envelopes.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Address a specific person in your letter and spell that person’s name correctly.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Ask for the interview. Don’t be timid.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Edit and proofread! Your letter and resume should be error-free.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36" name="Google Shape;136;p21" descr="images (6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141" y="4357694"/>
            <a:ext cx="1571636" cy="221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079" y="0"/>
            <a:ext cx="9349287" cy="668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27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4B4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428596" y="642918"/>
            <a:ext cx="8229600" cy="1928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511CA"/>
              </a:buClr>
              <a:buSzPts val="4400"/>
              <a:buFont typeface="Baumans"/>
              <a:buNone/>
            </a:pPr>
            <a:r>
              <a:rPr lang="en-US">
                <a:solidFill>
                  <a:srgbClr val="F511CA"/>
                </a:solidFill>
                <a:latin typeface="Baumans"/>
                <a:ea typeface="Baumans"/>
                <a:cs typeface="Baumans"/>
                <a:sym typeface="Baumans"/>
              </a:rPr>
              <a:t>Thanks for your attention</a:t>
            </a:r>
            <a:br>
              <a:rPr lang="en-US">
                <a:solidFill>
                  <a:srgbClr val="F511CA"/>
                </a:solidFill>
                <a:latin typeface="Baumans"/>
                <a:ea typeface="Baumans"/>
                <a:cs typeface="Baumans"/>
                <a:sym typeface="Baumans"/>
              </a:rPr>
            </a:br>
            <a:r>
              <a:rPr lang="en-US">
                <a:solidFill>
                  <a:srgbClr val="F511CA"/>
                </a:solidFill>
                <a:latin typeface="Baumans"/>
                <a:ea typeface="Baumans"/>
                <a:cs typeface="Baumans"/>
                <a:sym typeface="Baumans"/>
              </a:rPr>
              <a:t> </a:t>
            </a:r>
            <a:endParaRPr>
              <a:solidFill>
                <a:srgbClr val="F511CA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pic>
        <p:nvPicPr>
          <p:cNvPr id="160" name="Google Shape;160;p24" descr="thank-you007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00694" y="3000372"/>
            <a:ext cx="2857520" cy="3357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/>
          <p:nvPr/>
        </p:nvSpPr>
        <p:spPr>
          <a:xfrm>
            <a:off x="6929454" y="1928802"/>
            <a:ext cx="714380" cy="64294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Letter application / application letter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57200" y="2071678"/>
            <a:ext cx="5543560" cy="405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dirty="0">
                <a:solidFill>
                  <a:schemeClr val="lt1"/>
                </a:solidFill>
              </a:rPr>
              <a:t>Definition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dirty="0">
                <a:solidFill>
                  <a:schemeClr val="lt1"/>
                </a:solidFill>
              </a:rPr>
              <a:t>    A letter of application, also known as a cover letter, is a document sent with your resume to provide additional information on your skills and experience.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Function of Application Letter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 dirty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applying a job</a:t>
            </a:r>
            <a:endParaRPr dirty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a written proof when applying a job</a:t>
            </a:r>
            <a:endParaRPr dirty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a means of communication</a:t>
            </a:r>
            <a:endParaRPr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Part of Application letter</a:t>
            </a:r>
            <a:endParaRPr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Applicant’s contact detail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Date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Employer contact details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Salutation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First paragraph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    who you are writing – mention the job you are applying for and where you found the listing.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57200" y="357166"/>
            <a:ext cx="6186502" cy="106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 Part of Application letter</a:t>
            </a:r>
            <a:endParaRPr dirty="0"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571472" y="1285860"/>
            <a:ext cx="8115328" cy="484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Middle paragraph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    what you have to offer the employer – mention why your skills and experience are a good fit for the job.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Final paragraph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    say thank you to the hiring manager for considering you and note how you will follow up.</a:t>
            </a:r>
            <a:endParaRPr dirty="0"/>
          </a:p>
        </p:txBody>
      </p:sp>
      <p:pic>
        <p:nvPicPr>
          <p:cNvPr id="111" name="Google Shape;111;p17" descr="39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12" y="0"/>
            <a:ext cx="2071702" cy="2071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152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Part of Application Letter</a:t>
            </a:r>
            <a:endParaRPr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8630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Complimentary close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Faithfully / sincerely / respectfully yours.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signature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457200" y="214290"/>
            <a:ext cx="8229600" cy="664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i="1" dirty="0"/>
              <a:t>      </a:t>
            </a:r>
            <a:r>
              <a:rPr lang="en-US" sz="3400" i="1" dirty="0"/>
              <a:t>  Jl. </a:t>
            </a:r>
            <a:r>
              <a:rPr lang="en-US" sz="3400" i="1" dirty="0" err="1"/>
              <a:t>Komando</a:t>
            </a:r>
            <a:r>
              <a:rPr lang="en-US" sz="3400" i="1" dirty="0"/>
              <a:t> III/56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i="1" dirty="0" err="1"/>
              <a:t>Karet</a:t>
            </a:r>
            <a:r>
              <a:rPr lang="en-US" sz="3400" i="1" dirty="0"/>
              <a:t> </a:t>
            </a:r>
            <a:r>
              <a:rPr lang="en-US" sz="3400" i="1" dirty="0" err="1"/>
              <a:t>Setiabudi</a:t>
            </a:r>
            <a:r>
              <a:rPr lang="en-US" sz="3400" i="1" dirty="0"/>
              <a:t>                           </a:t>
            </a:r>
            <a:r>
              <a:rPr lang="en-US" sz="3400" i="1" dirty="0">
                <a:solidFill>
                  <a:srgbClr val="F511CA"/>
                </a:solidFill>
              </a:rPr>
              <a:t> </a:t>
            </a:r>
            <a:r>
              <a:rPr lang="en-US" sz="3400" i="1" dirty="0" err="1">
                <a:solidFill>
                  <a:srgbClr val="F511CA"/>
                </a:solidFill>
              </a:rPr>
              <a:t>applican’t</a:t>
            </a:r>
            <a:r>
              <a:rPr lang="en-US" sz="3400" i="1" dirty="0">
                <a:solidFill>
                  <a:srgbClr val="F511CA"/>
                </a:solidFill>
              </a:rPr>
              <a:t>  contact details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i="1" dirty="0"/>
              <a:t>Jakarta Selatan 12920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3400" i="1" dirty="0"/>
              <a:t>May 27, 2011                             </a:t>
            </a:r>
            <a:r>
              <a:rPr lang="en-US" sz="3400" i="1" dirty="0">
                <a:solidFill>
                  <a:srgbClr val="F511CA"/>
                </a:solidFill>
              </a:rPr>
              <a:t>date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3400" i="1" dirty="0"/>
              <a:t>Mr. </a:t>
            </a:r>
            <a:r>
              <a:rPr lang="en-US" sz="3400" i="1" dirty="0" err="1"/>
              <a:t>Ardi</a:t>
            </a:r>
            <a:r>
              <a:rPr lang="en-US" sz="3400" i="1" dirty="0"/>
              <a:t> </a:t>
            </a:r>
            <a:r>
              <a:rPr lang="en-US" sz="3400" i="1" dirty="0" err="1"/>
              <a:t>Sanjaya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i="1" dirty="0"/>
              <a:t>Vice-President of Sales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i="1" dirty="0"/>
              <a:t>PT. </a:t>
            </a:r>
            <a:r>
              <a:rPr lang="en-US" sz="3400" i="1" dirty="0" err="1"/>
              <a:t>Fastron</a:t>
            </a:r>
            <a:r>
              <a:rPr lang="en-US" sz="3400" i="1" dirty="0"/>
              <a:t> Electronic                    </a:t>
            </a:r>
            <a:r>
              <a:rPr lang="en-US" sz="3400" i="1" dirty="0">
                <a:solidFill>
                  <a:srgbClr val="F511CA"/>
                </a:solidFill>
              </a:rPr>
              <a:t>employer contact details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i="1" dirty="0"/>
              <a:t>Jl. M.H. </a:t>
            </a:r>
            <a:r>
              <a:rPr lang="en-US" sz="3400" i="1" dirty="0" err="1"/>
              <a:t>Thamrin</a:t>
            </a:r>
            <a:r>
              <a:rPr lang="en-US" sz="3400" i="1" dirty="0"/>
              <a:t> </a:t>
            </a:r>
            <a:r>
              <a:rPr lang="en-US" sz="3400" i="1" dirty="0" err="1"/>
              <a:t>kav</a:t>
            </a:r>
            <a:r>
              <a:rPr lang="en-US" sz="3400" i="1" dirty="0"/>
              <a:t>. 12 A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i="1" dirty="0"/>
              <a:t>Jakarta Selatan</a:t>
            </a:r>
            <a:r>
              <a:rPr lang="en-US" sz="3400" dirty="0"/>
              <a:t/>
            </a:r>
            <a:br>
              <a:rPr lang="en-US" sz="3400" dirty="0"/>
            </a:br>
            <a:endParaRPr lang="en-US" sz="3400" dirty="0" smtClean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400" dirty="0">
                <a:solidFill>
                  <a:srgbClr val="F511CA"/>
                </a:solidFill>
              </a:rPr>
              <a:t>	</a:t>
            </a:r>
            <a:r>
              <a:rPr lang="en-US" sz="3400" dirty="0" smtClean="0">
                <a:solidFill>
                  <a:srgbClr val="F511CA"/>
                </a:solidFill>
              </a:rPr>
              <a:t>(</a:t>
            </a:r>
            <a:r>
              <a:rPr lang="en-US" sz="3400" dirty="0">
                <a:solidFill>
                  <a:srgbClr val="F511CA"/>
                </a:solidFill>
              </a:rPr>
              <a:t>first paragraph)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i="1" dirty="0"/>
              <a:t>I am applying for a position as Sales Manager with your company, as I feel my background in developing a sales department will be of interest to you.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>
                <a:solidFill>
                  <a:srgbClr val="F511CA"/>
                </a:solidFill>
              </a:rPr>
              <a:t>(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400" dirty="0">
                <a:solidFill>
                  <a:srgbClr val="F511CA"/>
                </a:solidFill>
              </a:rPr>
              <a:t>	</a:t>
            </a:r>
            <a:r>
              <a:rPr lang="en-US" sz="3400" dirty="0" smtClean="0">
                <a:solidFill>
                  <a:srgbClr val="F511CA"/>
                </a:solidFill>
              </a:rPr>
              <a:t>middle </a:t>
            </a:r>
            <a:r>
              <a:rPr lang="en-US" sz="3400" dirty="0">
                <a:solidFill>
                  <a:srgbClr val="F511CA"/>
                </a:solidFill>
              </a:rPr>
              <a:t>paragraph</a:t>
            </a:r>
            <a:r>
              <a:rPr lang="en-US" sz="3400" dirty="0" smtClean="0">
                <a:solidFill>
                  <a:srgbClr val="F511CA"/>
                </a:solidFill>
              </a:rPr>
              <a:t>)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i="1" dirty="0"/>
              <a:t>As my resume indicates, I joined PT. Bakrie Electric., in the capacity of trainee and moved up the ladder to my current position of Sales Manager. In each year of my employment, I was successful in opening news account, penetrating existing ones, and reopening closed business. As a result, I was responsible for sales increase of 20% to 25%.</a:t>
            </a:r>
            <a:r>
              <a:rPr lang="en-US" sz="3400" dirty="0"/>
              <a:t/>
            </a:r>
            <a:br>
              <a:rPr lang="en-US" sz="3400" dirty="0"/>
            </a:br>
            <a:endParaRPr lang="en-US" sz="3400" dirty="0" smtClean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400" dirty="0">
                <a:solidFill>
                  <a:srgbClr val="F511CA"/>
                </a:solidFill>
              </a:rPr>
              <a:t>	</a:t>
            </a:r>
            <a:r>
              <a:rPr lang="en-US" sz="3400" dirty="0" smtClean="0">
                <a:solidFill>
                  <a:srgbClr val="F511CA"/>
                </a:solidFill>
              </a:rPr>
              <a:t>(</a:t>
            </a:r>
            <a:r>
              <a:rPr lang="en-US" sz="3400" dirty="0">
                <a:solidFill>
                  <a:srgbClr val="F511CA"/>
                </a:solidFill>
              </a:rPr>
              <a:t>final paragraph)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i="1" dirty="0"/>
              <a:t>As sales manager I was involved in recruiting, training, and supervising a staff of 120 salespeople and was responsible foe sales worldwide.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3400" i="1" dirty="0"/>
              <a:t>I am looking forward to meeting you. When can we set up an appointment for an interview? I may be reached at 021-7756729.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3400" i="1" dirty="0"/>
              <a:t>Sincerely,                                                                    </a:t>
            </a:r>
            <a:r>
              <a:rPr lang="en-US" sz="3400" i="1" dirty="0">
                <a:solidFill>
                  <a:srgbClr val="F511CA"/>
                </a:solidFill>
              </a:rPr>
              <a:t>complimentary close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3400" i="1" dirty="0" err="1"/>
              <a:t>Syaiful</a:t>
            </a:r>
            <a:r>
              <a:rPr lang="en-US" sz="3400" i="1" dirty="0"/>
              <a:t> </a:t>
            </a:r>
            <a:r>
              <a:rPr lang="en-US" sz="3400" i="1" dirty="0" err="1"/>
              <a:t>Tanjung</a:t>
            </a:r>
            <a:r>
              <a:rPr lang="en-US" sz="3400" dirty="0"/>
              <a:t/>
            </a:r>
            <a:br>
              <a:rPr lang="en-US" sz="3400" dirty="0"/>
            </a:br>
            <a:endParaRPr sz="3400" dirty="0"/>
          </a:p>
        </p:txBody>
      </p:sp>
      <p:sp>
        <p:nvSpPr>
          <p:cNvPr id="151" name="Google Shape;151;p23"/>
          <p:cNvSpPr/>
          <p:nvPr/>
        </p:nvSpPr>
        <p:spPr>
          <a:xfrm>
            <a:off x="2786050" y="214290"/>
            <a:ext cx="357190" cy="642942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51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23"/>
          <p:cNvCxnSpPr/>
          <p:nvPr/>
        </p:nvCxnSpPr>
        <p:spPr>
          <a:xfrm>
            <a:off x="2214546" y="1071546"/>
            <a:ext cx="714380" cy="1588"/>
          </a:xfrm>
          <a:prstGeom prst="straightConnector1">
            <a:avLst/>
          </a:prstGeom>
          <a:noFill/>
          <a:ln w="9525" cap="flat" cmpd="sng">
            <a:solidFill>
              <a:srgbClr val="F511C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3" name="Google Shape;153;p23"/>
          <p:cNvSpPr/>
          <p:nvPr/>
        </p:nvSpPr>
        <p:spPr>
          <a:xfrm>
            <a:off x="2928926" y="1571612"/>
            <a:ext cx="357190" cy="857256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51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3"/>
          <p:cNvSpPr/>
          <p:nvPr/>
        </p:nvSpPr>
        <p:spPr>
          <a:xfrm rot="5400000">
            <a:off x="4718449" y="2003812"/>
            <a:ext cx="357190" cy="6350836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51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0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Guidelines for Writing Job Application Letters</a:t>
            </a:r>
            <a:endParaRPr dirty="0"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Personalize your letter for that company.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Know the job add and respond specifically to what is in it.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Avoid an excessive use of the first-person pronoun.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Focus on how your skill sets match what the company is looking for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Guidelines for Writing Job Application Letters</a:t>
            </a:r>
            <a:endParaRPr dirty="0"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543824" cy="411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Focus on the company—the “you” in your letter.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Never have someone else write your letter.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Keep your letter to one page but sell yourself.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Be specific.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Refer to your resume and your </a:t>
            </a:r>
            <a:r>
              <a:rPr lang="en-US" dirty="0" err="1" smtClean="0"/>
              <a:t>portofolio</a:t>
            </a:r>
            <a:r>
              <a:rPr lang="en-US" dirty="0"/>
              <a:t>.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311</Words>
  <Application>Microsoft Office PowerPoint</Application>
  <PresentationFormat>On-screen Show (4:3)</PresentationFormat>
  <Paragraphs>50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Baumans</vt:lpstr>
      <vt:lpstr>Office Theme</vt:lpstr>
      <vt:lpstr>APPLICATION LETTER </vt:lpstr>
      <vt:lpstr>Letter application / application letter</vt:lpstr>
      <vt:lpstr>The Function of Application Letter</vt:lpstr>
      <vt:lpstr>Part of Application letter</vt:lpstr>
      <vt:lpstr> Part of Application letter</vt:lpstr>
      <vt:lpstr>Part of Application Letter</vt:lpstr>
      <vt:lpstr>PowerPoint Presentation</vt:lpstr>
      <vt:lpstr>Guidelines for Writing Job Application Letters</vt:lpstr>
      <vt:lpstr>Guidelines for Writing Job Application Letters</vt:lpstr>
      <vt:lpstr>Guidelines for Writing Job Application Letters</vt:lpstr>
      <vt:lpstr>PowerPoint Presentation</vt:lpstr>
      <vt:lpstr>Thanks for your attention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LETTER</dc:title>
  <dc:creator>USER</dc:creator>
  <cp:lastModifiedBy>USER</cp:lastModifiedBy>
  <cp:revision>7</cp:revision>
  <dcterms:modified xsi:type="dcterms:W3CDTF">2021-09-01T04:15:05Z</dcterms:modified>
</cp:coreProperties>
</file>