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1"/>
  </p:notesMasterIdLst>
  <p:sldIdLst>
    <p:sldId id="256" r:id="rId4"/>
    <p:sldId id="355" r:id="rId5"/>
    <p:sldId id="368" r:id="rId6"/>
    <p:sldId id="361" r:id="rId7"/>
    <p:sldId id="356" r:id="rId8"/>
    <p:sldId id="363" r:id="rId9"/>
    <p:sldId id="360" r:id="rId10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70D6"/>
    <a:srgbClr val="8F4CB8"/>
    <a:srgbClr val="9F66C2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5058697" y="2141888"/>
            <a:ext cx="609684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altLang="zh-CN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Angka</a:t>
            </a:r>
          </a:p>
          <a:p>
            <a:pPr algn="r"/>
            <a:r>
              <a:rPr lang="zh-CN" alt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数 字</a:t>
            </a:r>
            <a:endParaRPr lang="en-US" altLang="zh-CN" sz="36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shù</a:t>
            </a:r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zì</a:t>
            </a:r>
            <a:endParaRPr lang="id-ID" sz="36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819833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327343" y="3642843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154605"/>
            <a:ext cx="10914114" cy="64180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000" b="1" spc="50" dirty="0" err="1" smtClean="0">
                <a:ln w="11430"/>
                <a:solidFill>
                  <a:srgbClr val="8F4CB8"/>
                </a:solidFill>
              </a:rPr>
              <a:t>Kosakata</a:t>
            </a:r>
            <a:r>
              <a:rPr lang="en-US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生 词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shēng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cí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 </a:t>
            </a:r>
            <a:endParaRPr lang="id-ID" sz="3000" b="1" spc="50" dirty="0">
              <a:ln w="11430"/>
              <a:solidFill>
                <a:srgbClr val="8F4CB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227" y="914401"/>
            <a:ext cx="11783960" cy="575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一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二 </a:t>
            </a:r>
            <a:r>
              <a:rPr lang="id-ID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三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sān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四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sì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Lima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五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Enam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六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lìu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Tujuh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七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qī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Delapan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八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bā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1729" y="235974"/>
            <a:ext cx="11813458" cy="6356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buFont typeface="+mj-lt"/>
              <a:buAutoNum type="arabicPeriod" startAt="9"/>
            </a:pP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Sembilan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九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jǐu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Sepuluh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十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9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Sebel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十 一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9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puluh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二 十 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9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puluh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lima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二 十 五 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9"/>
            </a:pPr>
            <a:r>
              <a:rPr lang="en-US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Seratus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一 百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bǎi</a:t>
            </a:r>
            <a:endParaRPr lang="id-ID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 startAt="9"/>
            </a:pP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Nol </a:t>
            </a:r>
            <a:r>
              <a:rPr lang="zh-CN" altLang="en-US" sz="5000" b="1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零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líng</a:t>
            </a:r>
            <a:endParaRPr lang="id-ID" sz="5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0220" y="1091379"/>
            <a:ext cx="11621729" cy="5501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belasan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caranya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+ …. (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diinginkan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15</a:t>
            </a:r>
          </a:p>
          <a:p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+ 5 </a:t>
            </a:r>
          </a:p>
          <a:p>
            <a:r>
              <a:rPr lang="zh-CN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十 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五</a:t>
            </a:r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十 五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968" y="235974"/>
            <a:ext cx="11695471" cy="648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Rumus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35974" y="250722"/>
            <a:ext cx="11724969" cy="6356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/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puluhan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caranya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dikali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marL="742950" indent="-742950"/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…. (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diinginkan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x 10</a:t>
            </a:r>
          </a:p>
          <a:p>
            <a:pPr marL="742950" indent="-742950"/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20</a:t>
            </a:r>
          </a:p>
          <a:p>
            <a:pPr marL="742950" indent="-742950"/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10</a:t>
            </a:r>
          </a:p>
          <a:p>
            <a:pPr marL="742950" indent="-742950"/>
            <a:r>
              <a:rPr lang="zh-CN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二 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zh-CN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十</a:t>
            </a:r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èr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二 十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èr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en-US" altLang="zh-CN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91729"/>
            <a:ext cx="11739717" cy="6445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angkanya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21, 22, 23, 24, 25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dst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rumusnya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dikali</a:t>
            </a:r>
            <a:r>
              <a:rPr lang="id-ID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dulu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altLang="zh-CN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endParaRPr lang="en-US" altLang="zh-CN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AutoNum type="arabicPeriod"/>
            </a:pP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= 20 + 5</a:t>
            </a:r>
          </a:p>
          <a:p>
            <a:pPr marL="742950" indent="952500"/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 x 10) + 5</a:t>
            </a:r>
          </a:p>
          <a:p>
            <a:pPr marL="742950" indent="952500"/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二 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十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五</a:t>
            </a:r>
            <a:endParaRPr lang="en-US" altLang="zh-CN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952500"/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èr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endParaRPr lang="en-US" altLang="zh-CN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952500"/>
            <a:r>
              <a:rPr lang="en-US" altLang="zh-CN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二 十 五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èr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shí</a:t>
            </a:r>
            <a:r>
              <a:rPr lang="en-US" altLang="zh-C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endParaRPr lang="en-US" altLang="zh-CN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952500"/>
            <a:endParaRPr lang="en-US" altLang="zh-CN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11238273" cy="5265174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Mengedipkan</a:t>
            </a:r>
            <a:r>
              <a:rPr 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mata</a:t>
            </a:r>
            <a:r>
              <a:rPr 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眨 眼 </a:t>
            </a:r>
            <a:r>
              <a:rPr lang="en-US" altLang="zh-CN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z</a:t>
            </a:r>
            <a:r>
              <a:rPr lang="id-ID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hǎ</a:t>
            </a:r>
            <a:r>
              <a:rPr lang="en-US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id-ID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yǎn</a:t>
            </a:r>
            <a:endParaRPr lang="en-US" altLang="zh-CN" sz="5000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Mencium</a:t>
            </a:r>
            <a:r>
              <a:rPr lang="en-US" altLang="zh-CN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(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bau</a:t>
            </a:r>
            <a:r>
              <a:rPr lang="en-US" altLang="zh-CN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)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闻 </a:t>
            </a:r>
            <a:r>
              <a:rPr lang="id-ID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wén</a:t>
            </a:r>
            <a:endParaRPr lang="en-US" altLang="zh-CN" sz="5000" b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Menangis</a:t>
            </a:r>
            <a:r>
              <a:rPr 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哭 </a:t>
            </a:r>
            <a:r>
              <a:rPr lang="id-ID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kū</a:t>
            </a:r>
            <a:endParaRPr lang="en-US" altLang="zh-CN" sz="5000" b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Tertawa</a:t>
            </a:r>
            <a:r>
              <a:rPr 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笑 </a:t>
            </a:r>
            <a:r>
              <a:rPr lang="id-ID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xiào</a:t>
            </a:r>
            <a:endParaRPr lang="en-US" altLang="zh-CN" sz="5000" b="1" dirty="0" smtClean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Mengeluh</a:t>
            </a:r>
            <a:r>
              <a:rPr 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叹 气</a:t>
            </a:r>
            <a:r>
              <a:rPr lang="en-US" altLang="zh-CN" sz="5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Times New Roman" pitchFamily="18" charset="0"/>
              </a:rPr>
              <a:t> </a:t>
            </a:r>
            <a:r>
              <a:rPr lang="id-ID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tàn</a:t>
            </a:r>
            <a:r>
              <a:rPr lang="en-US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id-ID" sz="5000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</a:rPr>
              <a:t>qì</a:t>
            </a:r>
            <a:endParaRPr lang="en-US" altLang="zh-CN" sz="5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3283</TotalTime>
  <Words>251</Words>
  <Application>Microsoft Office PowerPoint</Application>
  <PresentationFormat>Custom</PresentationFormat>
  <Paragraphs>62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317</cp:revision>
  <dcterms:created xsi:type="dcterms:W3CDTF">2018-04-24T17:14:44Z</dcterms:created>
  <dcterms:modified xsi:type="dcterms:W3CDTF">2021-09-29T13:31:43Z</dcterms:modified>
</cp:coreProperties>
</file>