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15" autoAdjust="0"/>
    <p:restoredTop sz="77402" autoAdjust="0"/>
  </p:normalViewPr>
  <p:slideViewPr>
    <p:cSldViewPr snapToGrid="0">
      <p:cViewPr>
        <p:scale>
          <a:sx n="90" d="100"/>
          <a:sy n="90" d="100"/>
        </p:scale>
        <p:origin x="-162" y="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D1FB7-DCB9-4ABB-9EBB-B2EB453AA486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92CBC-0728-4D95-8E25-1B58078FB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92CBC-0728-4D95-8E25-1B58078FB7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19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8020-1451-4734-A117-903EB04D828A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430BF7E-4886-4F9F-9340-8B6F26915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0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8020-1451-4734-A117-903EB04D828A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30BF7E-4886-4F9F-9340-8B6F26915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8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8020-1451-4734-A117-903EB04D828A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30BF7E-4886-4F9F-9340-8B6F269155D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2683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8020-1451-4734-A117-903EB04D828A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30BF7E-4886-4F9F-9340-8B6F26915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03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8020-1451-4734-A117-903EB04D828A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30BF7E-4886-4F9F-9340-8B6F269155D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9618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8020-1451-4734-A117-903EB04D828A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30BF7E-4886-4F9F-9340-8B6F26915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50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8020-1451-4734-A117-903EB04D828A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BF7E-4886-4F9F-9340-8B6F26915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19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8020-1451-4734-A117-903EB04D828A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BF7E-4886-4F9F-9340-8B6F26915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1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8020-1451-4734-A117-903EB04D828A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BF7E-4886-4F9F-9340-8B6F26915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3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8020-1451-4734-A117-903EB04D828A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30BF7E-4886-4F9F-9340-8B6F26915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00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8020-1451-4734-A117-903EB04D828A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430BF7E-4886-4F9F-9340-8B6F26915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36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8020-1451-4734-A117-903EB04D828A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430BF7E-4886-4F9F-9340-8B6F26915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4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8020-1451-4734-A117-903EB04D828A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BF7E-4886-4F9F-9340-8B6F26915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5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8020-1451-4734-A117-903EB04D828A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BF7E-4886-4F9F-9340-8B6F26915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51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8020-1451-4734-A117-903EB04D828A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BF7E-4886-4F9F-9340-8B6F26915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1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8020-1451-4734-A117-903EB04D828A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30BF7E-4886-4F9F-9340-8B6F26915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14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B8020-1451-4734-A117-903EB04D828A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430BF7E-4886-4F9F-9340-8B6F26915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7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388" y="1780505"/>
            <a:ext cx="8915399" cy="106572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FISIKA KELAS 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245" y="4069724"/>
            <a:ext cx="8915399" cy="1223493"/>
          </a:xfrm>
        </p:spPr>
        <p:txBody>
          <a:bodyPr/>
          <a:lstStyle/>
          <a:p>
            <a:r>
              <a:rPr lang="en-US" sz="4800" dirty="0" smtClean="0">
                <a:solidFill>
                  <a:schemeClr val="tx1"/>
                </a:solidFill>
              </a:rPr>
              <a:t>KHAIRIZAR SAPWAN, </a:t>
            </a:r>
            <a:r>
              <a:rPr lang="en-US" sz="4800" dirty="0" err="1" smtClean="0">
                <a:solidFill>
                  <a:schemeClr val="tx1"/>
                </a:solidFill>
              </a:rPr>
              <a:t>S.Si</a:t>
            </a:r>
            <a:endParaRPr lang="en-US" sz="4800" dirty="0" smtClean="0">
              <a:solidFill>
                <a:schemeClr val="tx1"/>
              </a:solidFill>
            </a:endParaRPr>
          </a:p>
          <a:p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614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469" y="624110"/>
            <a:ext cx="9534144" cy="454031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/>
            </a:r>
            <a:br>
              <a:rPr lang="en-US" sz="4000" dirty="0" smtClean="0">
                <a:solidFill>
                  <a:srgbClr val="C00000"/>
                </a:solidFill>
              </a:rPr>
            </a:br>
            <a:r>
              <a:rPr lang="en-US" sz="4000" dirty="0" smtClean="0">
                <a:solidFill>
                  <a:srgbClr val="C00000"/>
                </a:solidFill>
              </a:rPr>
              <a:t>SEKIAN DAN TERIMA KASIH</a:t>
            </a:r>
            <a:br>
              <a:rPr lang="en-US" sz="4000" dirty="0" smtClean="0">
                <a:solidFill>
                  <a:srgbClr val="C000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“</a:t>
            </a:r>
            <a:r>
              <a:rPr lang="en-US" i="1" dirty="0" err="1"/>
              <a:t>Anda</a:t>
            </a:r>
            <a:r>
              <a:rPr lang="en-US" i="1" dirty="0"/>
              <a:t> </a:t>
            </a:r>
            <a:r>
              <a:rPr lang="en-US" i="1" dirty="0" err="1"/>
              <a:t>mungkin</a:t>
            </a:r>
            <a:r>
              <a:rPr lang="en-US" i="1" dirty="0"/>
              <a:t> </a:t>
            </a:r>
            <a:r>
              <a:rPr lang="en-US" i="1" dirty="0" err="1"/>
              <a:t>bisa</a:t>
            </a:r>
            <a:r>
              <a:rPr lang="en-US" i="1" dirty="0"/>
              <a:t> </a:t>
            </a:r>
            <a:r>
              <a:rPr lang="en-US" i="1" dirty="0" err="1"/>
              <a:t>menunda</a:t>
            </a:r>
            <a:r>
              <a:rPr lang="en-US" i="1" dirty="0"/>
              <a:t>, </a:t>
            </a:r>
            <a:r>
              <a:rPr lang="en-US" i="1" dirty="0" err="1"/>
              <a:t>tapi</a:t>
            </a:r>
            <a:r>
              <a:rPr lang="en-US" i="1" dirty="0"/>
              <a:t> </a:t>
            </a:r>
            <a:r>
              <a:rPr lang="en-US" i="1" dirty="0" err="1"/>
              <a:t>waktu</a:t>
            </a:r>
            <a:r>
              <a:rPr lang="en-US" i="1" dirty="0"/>
              <a:t> </a:t>
            </a:r>
            <a:r>
              <a:rPr lang="en-US" i="1" dirty="0" err="1"/>
              <a:t>tidak</a:t>
            </a:r>
            <a:r>
              <a:rPr lang="en-US" i="1" dirty="0"/>
              <a:t> </a:t>
            </a:r>
            <a:r>
              <a:rPr lang="en-US" i="1" dirty="0" err="1"/>
              <a:t>akan</a:t>
            </a:r>
            <a:r>
              <a:rPr lang="en-US" i="1" dirty="0"/>
              <a:t> </a:t>
            </a:r>
            <a:r>
              <a:rPr lang="en-US" i="1" dirty="0" err="1"/>
              <a:t>menunggu</a:t>
            </a:r>
            <a:r>
              <a:rPr lang="en-US" dirty="0"/>
              <a:t>”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/>
              <a:t>Benjamin </a:t>
            </a:r>
            <a:r>
              <a:rPr lang="en-US" dirty="0" smtClean="0"/>
              <a:t>Franklin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50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345" y="624110"/>
            <a:ext cx="9946268" cy="1280890"/>
          </a:xfrm>
        </p:spPr>
        <p:txBody>
          <a:bodyPr/>
          <a:lstStyle/>
          <a:p>
            <a:r>
              <a:rPr lang="en-US" b="1" dirty="0" smtClean="0"/>
              <a:t>PENGUKURAN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6" t="22711" r="39027" b="23064"/>
          <a:stretch/>
        </p:blipFill>
        <p:spPr bwMode="auto">
          <a:xfrm>
            <a:off x="1423116" y="1468191"/>
            <a:ext cx="10058400" cy="5125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039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t="19542" r="35166" b="27641"/>
          <a:stretch/>
        </p:blipFill>
        <p:spPr bwMode="auto">
          <a:xfrm>
            <a:off x="1442434" y="618186"/>
            <a:ext cx="10328856" cy="5743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638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8" t="27817" r="34130" b="16550"/>
          <a:stretch/>
        </p:blipFill>
        <p:spPr bwMode="auto">
          <a:xfrm>
            <a:off x="1828800" y="669701"/>
            <a:ext cx="9981127" cy="5718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5" t="22007" r="34473" b="14789"/>
          <a:stretch/>
        </p:blipFill>
        <p:spPr bwMode="auto">
          <a:xfrm>
            <a:off x="1867436" y="656823"/>
            <a:ext cx="9517487" cy="578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80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0" t="22917" r="36354" b="17824"/>
          <a:stretch/>
        </p:blipFill>
        <p:spPr bwMode="auto">
          <a:xfrm>
            <a:off x="1727200" y="609600"/>
            <a:ext cx="10109200" cy="5401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594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5" t="29506" r="35769" b="21221"/>
          <a:stretch/>
        </p:blipFill>
        <p:spPr bwMode="auto">
          <a:xfrm>
            <a:off x="1956389" y="994144"/>
            <a:ext cx="9941443" cy="5534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605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9" t="23547" r="35710" b="30378"/>
          <a:stretch/>
        </p:blipFill>
        <p:spPr bwMode="auto">
          <a:xfrm>
            <a:off x="1711842" y="1052623"/>
            <a:ext cx="9750055" cy="528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416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2" t="22966" r="36422" b="28215"/>
          <a:stretch/>
        </p:blipFill>
        <p:spPr bwMode="auto">
          <a:xfrm>
            <a:off x="1796902" y="808073"/>
            <a:ext cx="9452343" cy="553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32530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78</TotalTime>
  <Words>9</Words>
  <Application>Microsoft Office PowerPoint</Application>
  <PresentationFormat>Custom</PresentationFormat>
  <Paragraphs>5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Wisp</vt:lpstr>
      <vt:lpstr>FISIKA KELAS X</vt:lpstr>
      <vt:lpstr>PENGUKURAN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SEKIAN DAN TERIMA KASIH   “Anda mungkin bisa menunda, tapi waktu tidak akan menunggu”  - Benjamin Franklin -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FISIKA KELAS X</dc:title>
  <dc:creator>ASUS</dc:creator>
  <cp:lastModifiedBy>ismail - [2010]</cp:lastModifiedBy>
  <cp:revision>9</cp:revision>
  <dcterms:created xsi:type="dcterms:W3CDTF">2020-07-08T15:37:59Z</dcterms:created>
  <dcterms:modified xsi:type="dcterms:W3CDTF">2020-07-30T22:12:47Z</dcterms:modified>
</cp:coreProperties>
</file>