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4"/>
  </p:notesMasterIdLst>
  <p:sldIdLst>
    <p:sldId id="256" r:id="rId4"/>
    <p:sldId id="355" r:id="rId5"/>
    <p:sldId id="361" r:id="rId6"/>
    <p:sldId id="365" r:id="rId7"/>
    <p:sldId id="356" r:id="rId8"/>
    <p:sldId id="363" r:id="rId9"/>
    <p:sldId id="362" r:id="rId10"/>
    <p:sldId id="366" r:id="rId11"/>
    <p:sldId id="364" r:id="rId12"/>
    <p:sldId id="367" r:id="rId13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4CB8"/>
    <a:srgbClr val="B670D6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09112" y="2094270"/>
            <a:ext cx="4631685" cy="22621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35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Keluarga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Sun" pitchFamily="2" charset="-122"/>
                <a:ea typeface="SimSun" pitchFamily="2" charset="-122"/>
                <a:cs typeface="Times New Roman" pitchFamily="18" charset="0"/>
              </a:rPr>
              <a:t>家 人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algn="r"/>
            <a:r>
              <a:rPr lang="en-US" altLang="zh-CN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iā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rén</a:t>
            </a:r>
            <a:endParaRPr lang="id-ID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4336026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964426"/>
            <a:ext cx="2846447" cy="2521980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4159040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74" y="265471"/>
            <a:ext cx="11680723" cy="6327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Font typeface="+mj-lt"/>
              <a:buAutoNum type="arabicPeriod" startAt="3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Ini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keluarga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这 是 我 的 家 人。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342900" indent="379413"/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hè shì wǒ de jiā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rén. 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342900" indent="379413"/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4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Itu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kakek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dari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pihak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ayah)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</a:p>
          <a:p>
            <a:pPr marL="722313"/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那 个 我 的 爷 爷。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à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ge wǒ de yé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.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342900" indent="-342900" algn="ctr"/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8" name="Rectangle 7"/>
          <p:cNvSpPr/>
          <p:nvPr/>
        </p:nvSpPr>
        <p:spPr>
          <a:xfrm>
            <a:off x="250724" y="1017635"/>
            <a:ext cx="11724966" cy="5648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Keluarga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家 人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iā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rén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Ayah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爸 爸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bà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ba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Ibu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妈 妈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mā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Abang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哥 哥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gē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Kakak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姐 姐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jiě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弟 弟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dì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妹 妹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mèi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mei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/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716" y="206477"/>
            <a:ext cx="11665974" cy="648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Kosakata</a:t>
            </a:r>
            <a:r>
              <a:rPr lang="en-US" altLang="zh-CN" sz="3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3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生 词 </a:t>
            </a:r>
            <a:r>
              <a:rPr lang="en-US" altLang="zh-CN" sz="3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shēng</a:t>
            </a:r>
            <a:r>
              <a:rPr lang="en-US" altLang="zh-CN" sz="3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3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cí</a:t>
            </a:r>
            <a:r>
              <a:rPr lang="zh-CN" altLang="en-US" sz="3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endParaRPr lang="id-ID" sz="3000" b="1" dirty="0">
              <a:solidFill>
                <a:srgbClr val="7030A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265472"/>
            <a:ext cx="11621729" cy="63418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>
              <a:buFont typeface="+mj-lt"/>
              <a:buAutoNum type="arabicPeriod" startAt="8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Suami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丈 夫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hàng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fū</a:t>
            </a:r>
            <a:r>
              <a:rPr lang="id-ID" sz="4500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8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Istri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妻 子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q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ī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</a:p>
          <a:p>
            <a:pPr marL="1076325" indent="-1076325">
              <a:buFont typeface="+mj-lt"/>
              <a:buAutoNum type="arabicPeriod" startAt="8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Anak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儿 子 </a:t>
            </a:r>
            <a:r>
              <a:rPr lang="id-ID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é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r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zi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8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Anak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女 儿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nǚ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ér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8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Keponakan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dari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saudara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侄 子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z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hí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zi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8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Keponakan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dari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saudara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侄 女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hí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nǚ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9717" y="1120857"/>
            <a:ext cx="11592232" cy="44540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>
              <a:buFont typeface="+mj-lt"/>
              <a:buAutoNum type="arabicPeriod" startAt="14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Keponakan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dari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saudara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外 甥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 w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ài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shēng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4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Keponakan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dari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saudara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外 甥 女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w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ài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shēng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nǚ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4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Menantu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女 婿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n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ǚ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xù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076325" indent="-1076325">
              <a:buFont typeface="+mj-lt"/>
              <a:buAutoNum type="arabicPeriod" startAt="14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Menantu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兒 媳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ér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xí</a:t>
            </a:r>
            <a:r>
              <a:rPr lang="id-ID" sz="4500" u="sng" dirty="0" smtClean="0"/>
              <a:t/>
            </a:r>
            <a:br>
              <a:rPr lang="id-ID" sz="4500" u="sng" dirty="0" smtClean="0"/>
            </a:br>
            <a:endParaRPr lang="en-US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1283109"/>
            <a:ext cx="11651227" cy="5383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Kakek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爷 爷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yé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ye</a:t>
            </a: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Nenek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奶 奶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nǎi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nai</a:t>
            </a:r>
            <a:endParaRPr lang="en-US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Paman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Abang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ayah)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伯 伯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b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ó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bo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Bibi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Kakak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ayah)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姑 姑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ū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Om (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ayah)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叔 叔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s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hū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shu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0723" y="191729"/>
            <a:ext cx="11665974" cy="840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Ayah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619432"/>
            <a:ext cx="11739717" cy="5707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 startAt="6"/>
            </a:pP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Bibi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(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istri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ayah)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婶 婶 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hěn</a:t>
            </a:r>
            <a:r>
              <a:rPr 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shen</a:t>
            </a:r>
            <a:endParaRPr lang="id-ID" altLang="zh-CN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堂 弟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t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áng dì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堂 妹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t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áng mei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Kakak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堂 姐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t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áng jiě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6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Abang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堂 哥</a:t>
            </a:r>
            <a:r>
              <a:rPr lang="en-US" altLang="zh-CN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t</a:t>
            </a:r>
            <a:r>
              <a:rPr lang="id-ID" sz="45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áng gē </a:t>
            </a:r>
            <a:endParaRPr lang="en-US" sz="45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1430338" indent="-1430338">
              <a:buFont typeface="+mj-lt"/>
              <a:buAutoNum type="arabicPeriod" startAt="6"/>
            </a:pPr>
            <a:endParaRPr lang="id-ID" sz="3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2" y="1371600"/>
            <a:ext cx="11739708" cy="530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Kakek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外 公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w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ài</a:t>
            </a:r>
            <a:r>
              <a:rPr 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gōng </a:t>
            </a:r>
            <a:endParaRPr lang="en-US" sz="5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Nenek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外 婆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w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ài</a:t>
            </a:r>
            <a:r>
              <a:rPr 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pó</a:t>
            </a:r>
            <a:endParaRPr lang="en-US" sz="5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Paman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/Om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舅 舅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j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iù</a:t>
            </a:r>
            <a:r>
              <a:rPr 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jiu </a:t>
            </a:r>
            <a:endParaRPr lang="en-US" sz="5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Bibi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阿 姨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ā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yí</a:t>
            </a:r>
            <a:endParaRPr lang="en-US" altLang="zh-CN" sz="5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Kakak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表 姐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b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iǎo</a:t>
            </a:r>
            <a:r>
              <a:rPr 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jiě</a:t>
            </a:r>
            <a:endParaRPr lang="en-US" sz="5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Abang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表 哥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b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iǎo gē</a:t>
            </a:r>
            <a: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5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d-ID" sz="4500" u="sng" dirty="0" smtClean="0">
                <a:solidFill>
                  <a:srgbClr val="002060"/>
                </a:solidFill>
              </a:rPr>
              <a:t/>
            </a:r>
            <a:br>
              <a:rPr lang="id-ID" sz="4500" u="sng" dirty="0" smtClean="0">
                <a:solidFill>
                  <a:srgbClr val="002060"/>
                </a:solidFill>
              </a:rPr>
            </a:br>
            <a:r>
              <a:rPr lang="id-ID" sz="5400" u="sng" dirty="0" smtClean="0"/>
              <a:t/>
            </a:r>
            <a:br>
              <a:rPr lang="id-ID" sz="5400" u="sng" dirty="0" smtClean="0"/>
            </a:br>
            <a:r>
              <a:rPr lang="id-ID" sz="5400" u="sng" dirty="0" smtClean="0"/>
              <a:t/>
            </a:r>
            <a:br>
              <a:rPr lang="id-ID" sz="5400" u="sng" dirty="0" smtClean="0"/>
            </a:br>
            <a:endParaRPr lang="en-US" altLang="zh-CN" sz="5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5472" y="235973"/>
            <a:ext cx="11695469" cy="884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Ibu</a:t>
            </a:r>
            <a:endParaRPr lang="id-ID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0725" y="1283110"/>
            <a:ext cx="11710217" cy="3893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0113" indent="-900113">
              <a:buFont typeface="+mj-lt"/>
              <a:buAutoNum type="arabicPeriod" startAt="6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laki-laki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表 弟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b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iǎo dì</a:t>
            </a:r>
            <a:endParaRPr lang="en-US" sz="5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900113" indent="-900113">
              <a:buFont typeface="+mj-lt"/>
              <a:buAutoNum type="arabicPeriod" startAt="6"/>
            </a:pP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sepupu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表 妹</a:t>
            </a:r>
            <a:r>
              <a:rPr lang="en-US" altLang="zh-CN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b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iǎo</a:t>
            </a:r>
            <a:r>
              <a:rPr lang="en-US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mèi</a:t>
            </a:r>
            <a:r>
              <a:rPr lang="id-ID" sz="50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50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id-ID" sz="40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4000" u="sng" dirty="0" smtClean="0">
                <a:latin typeface="Times New Roman" pitchFamily="18" charset="0"/>
                <a:cs typeface="Times New Roman" pitchFamily="18" charset="0"/>
              </a:rPr>
            </a:br>
            <a:endParaRPr lang="id-ID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82" y="1297858"/>
            <a:ext cx="11813453" cy="5338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22313" indent="-722313"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Dia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abang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他 是 我 的 哥 哥。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ā shì wǒ d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gē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e.</a:t>
            </a:r>
          </a:p>
          <a:p>
            <a:pPr marL="722313"/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 startAt="2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Ini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adalah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adik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perempuan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saya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这 是 我 的 妹 妹。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/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zhè shì wǒ de mèi m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e</a:t>
            </a:r>
            <a:r>
              <a:rPr lang="id-ID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i.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/>
            <a:r>
              <a:rPr lang="en-US" sz="5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50723" y="176985"/>
            <a:ext cx="11710219" cy="87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句 子 </a:t>
            </a:r>
            <a:r>
              <a:rPr lang="en-US" altLang="zh-CN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jù</a:t>
            </a:r>
            <a:r>
              <a:rPr lang="en-US" altLang="zh-CN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r>
              <a:rPr lang="zh-CN" alt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3142</TotalTime>
  <Words>394</Words>
  <Application>Microsoft Office PowerPoint</Application>
  <PresentationFormat>Custom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299</cp:revision>
  <dcterms:created xsi:type="dcterms:W3CDTF">2018-04-24T17:14:44Z</dcterms:created>
  <dcterms:modified xsi:type="dcterms:W3CDTF">2021-10-06T14:33:50Z</dcterms:modified>
</cp:coreProperties>
</file>