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BDF4-A54E-450B-9990-395D89EFC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AB24A-9081-4649-B34A-A08C7CC53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6CFF7-D348-456E-BAB6-C03C349E8F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0F1B-AED8-4365-8F69-C881AF6B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A718D-5FA0-4E7C-890C-C24B863E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6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67BA-109A-405F-A7B5-485D6753E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CD501-E8C8-46AD-B22A-B32CFA748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034C2-5CF2-40B0-B06B-0C68538D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931B1-EC57-4D70-B37F-7EB34B56E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4A066-55A0-488F-A71C-838BFCC4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14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A4755F-8FAC-4404-BE90-BA6C9B841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3A84B-9955-4AB2-80AF-2B049EEE3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B08C2-E2F2-404F-A6D9-0C773AB96B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EC092-2A24-4C39-9BCA-DF928AA4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47C15-07A6-4B0D-B433-BE373BA6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E290-C2D7-4184-B293-B493A3551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3F28-CB57-4003-A259-5488590F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3D2E2-1663-4B58-84A3-195173B3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BA04F-45AD-4CFE-A98B-CD50780B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0A2FE-F6DB-49D5-BC84-0B1DA695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091A9-B5FA-48FA-B47D-5E90FF219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5C66E-B28D-4F58-BF0E-AB4E24DBD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3E753-0D5B-4CD8-B174-06A2AE03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5D56F-E93B-45AA-B828-493C168C3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3087E-33D5-4B43-A93C-7E3A9D08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2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10E7-9640-4530-9541-354B7C4C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9DD89-AE19-416E-9408-B10EEE184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FF386-E85D-479D-A47A-20520E9B4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4AC1-8B6A-415C-953F-9FB99F03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6F8B7-CEAE-42B6-B11E-CF67F6EC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9703B-3D03-40CD-B72A-C9CE9187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2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AC600-941E-457E-8AED-A5828CCF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5BAC9-1C28-4373-B2D7-CDF20B719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731AA-6458-45FD-9656-6162914B0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46017-0EEB-4BFF-B7B5-FE0C83776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1FB3C3-EFB3-47D2-8C4F-031459072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6FB70-1BF5-4446-82C5-B95037FC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DDBC3A-FAB6-433A-941D-6B80A2E4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54598D-45A1-4D7A-B320-DA4D242B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9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CF3C-1924-40EE-A5FD-826F8F1F0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6CEDD0-02C6-4A1A-8570-C095BA0D1C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BF33BA-12BA-46E0-B0F4-0098EFDA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D60DF-6DFC-461E-856D-61E6D28A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24DAC-7B57-40A6-9811-8E99835F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C1A5A-E325-4492-940A-316EF86A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B95D5-E7F0-4F0C-A38B-8D948FB3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4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463D4-D3A2-4250-8E22-8E4D9BAEF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CEFE-1092-46BB-A525-5E53551E9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F45F1-9514-4FBF-A76E-2827367AB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07A3E-58A7-4F5E-8F6F-6E9FF641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AE87A-9B6E-4A5A-88EA-042C4012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2B4FD-8B73-4DDF-B698-D0E8078C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53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43C4-EE40-4B40-897C-4DACF9022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BB83C-D432-4661-87D1-64A6B6F76C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150C4-A699-4D75-9938-76947A930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B3A5F-E0B2-4242-A714-D24E0E26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F44A57-918B-4FA0-B85A-6F9612E57DB9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22621-C505-4773-934F-6F72755B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A2CC2-7927-4568-B6F3-015CCA03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DEB728-D963-448F-929D-186C9CC4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87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27B906-34C6-4A99-8A78-76C995AD8C7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7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C4B498-4E93-4C4E-A2C0-D8531869BDE9}"/>
              </a:ext>
            </a:extLst>
          </p:cNvPr>
          <p:cNvSpPr/>
          <p:nvPr/>
        </p:nvSpPr>
        <p:spPr>
          <a:xfrm>
            <a:off x="2015836" y="2228671"/>
            <a:ext cx="81603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VISUALISASI DATA</a:t>
            </a:r>
          </a:p>
        </p:txBody>
      </p:sp>
    </p:spTree>
    <p:extLst>
      <p:ext uri="{BB962C8B-B14F-4D97-AF65-F5344CB8AC3E}">
        <p14:creationId xmlns:p14="http://schemas.microsoft.com/office/powerpoint/2010/main" val="41114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BDBF-C373-48EB-AD7B-5C22A3061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77480"/>
            <a:ext cx="10515600" cy="4048702"/>
          </a:xfrm>
        </p:spPr>
        <p:txBody>
          <a:bodyPr/>
          <a:lstStyle/>
          <a:p>
            <a:pPr marL="0" indent="0" algn="just">
              <a:buNone/>
            </a:pPr>
            <a:r>
              <a:rPr lang="en-GB" sz="4000" dirty="0" err="1"/>
              <a:t>Visualisasi</a:t>
            </a:r>
            <a:r>
              <a:rPr lang="en-GB" sz="4000" dirty="0"/>
              <a:t> data </a:t>
            </a:r>
            <a:r>
              <a:rPr lang="en-GB" sz="4000" dirty="0" err="1"/>
              <a:t>adalah</a:t>
            </a:r>
            <a:r>
              <a:rPr lang="en-GB" sz="4000" dirty="0"/>
              <a:t> Teknik </a:t>
            </a:r>
            <a:r>
              <a:rPr lang="en-GB" sz="4000" dirty="0" err="1"/>
              <a:t>menyajikan</a:t>
            </a:r>
            <a:r>
              <a:rPr lang="en-GB" sz="4000" dirty="0"/>
              <a:t> data </a:t>
            </a:r>
            <a:r>
              <a:rPr lang="en-GB" sz="4000" dirty="0" err="1"/>
              <a:t>secara</a:t>
            </a:r>
            <a:r>
              <a:rPr lang="en-GB" sz="4000" dirty="0"/>
              <a:t> visual </a:t>
            </a:r>
            <a:r>
              <a:rPr lang="en-GB" sz="4000" dirty="0" err="1"/>
              <a:t>melalui</a:t>
            </a:r>
            <a:r>
              <a:rPr lang="en-GB" sz="4000" dirty="0"/>
              <a:t> </a:t>
            </a:r>
            <a:r>
              <a:rPr lang="en-GB" sz="4000" dirty="0" err="1"/>
              <a:t>grafik</a:t>
            </a:r>
            <a:r>
              <a:rPr lang="en-GB" sz="4000" dirty="0"/>
              <a:t>, chart </a:t>
            </a:r>
            <a:r>
              <a:rPr lang="en-GB" sz="4000" dirty="0" err="1"/>
              <a:t>atau</a:t>
            </a:r>
            <a:r>
              <a:rPr lang="en-GB" sz="4000" dirty="0"/>
              <a:t> </a:t>
            </a:r>
            <a:r>
              <a:rPr lang="en-GB" sz="4000" dirty="0" err="1"/>
              <a:t>peta</a:t>
            </a:r>
            <a:r>
              <a:rPr lang="en-GB" sz="4000" dirty="0"/>
              <a:t> agar </a:t>
            </a:r>
            <a:r>
              <a:rPr lang="en-GB" sz="4000" dirty="0" err="1"/>
              <a:t>tampil</a:t>
            </a:r>
            <a:r>
              <a:rPr lang="en-GB" sz="4000" dirty="0"/>
              <a:t> </a:t>
            </a:r>
            <a:r>
              <a:rPr lang="en-GB" sz="4000" dirty="0" err="1"/>
              <a:t>menarik</a:t>
            </a:r>
            <a:r>
              <a:rPr lang="en-GB" sz="4000" dirty="0"/>
              <a:t> dan </a:t>
            </a:r>
            <a:r>
              <a:rPr lang="en-GB" sz="4000" dirty="0" err="1"/>
              <a:t>informatif</a:t>
            </a:r>
            <a:r>
              <a:rPr lang="en-GB" sz="4000" dirty="0"/>
              <a:t>. </a:t>
            </a:r>
            <a:r>
              <a:rPr lang="en-GB" sz="4000" dirty="0" err="1"/>
              <a:t>Tujuan</a:t>
            </a:r>
            <a:r>
              <a:rPr lang="en-GB" sz="4000" dirty="0"/>
              <a:t> </a:t>
            </a:r>
            <a:r>
              <a:rPr lang="en-GB" sz="4000" dirty="0" err="1"/>
              <a:t>utama</a:t>
            </a:r>
            <a:r>
              <a:rPr lang="en-GB" sz="4000" dirty="0"/>
              <a:t> </a:t>
            </a:r>
            <a:r>
              <a:rPr lang="en-GB" sz="4000" dirty="0" err="1"/>
              <a:t>visualisasi</a:t>
            </a:r>
            <a:r>
              <a:rPr lang="en-GB" sz="4000" dirty="0"/>
              <a:t> data </a:t>
            </a:r>
            <a:r>
              <a:rPr lang="en-GB" sz="4000" dirty="0" err="1"/>
              <a:t>adalah</a:t>
            </a:r>
            <a:r>
              <a:rPr lang="en-GB" sz="4000" dirty="0"/>
              <a:t> </a:t>
            </a:r>
            <a:r>
              <a:rPr lang="en-GB" sz="4000" dirty="0" err="1"/>
              <a:t>untuk</a:t>
            </a:r>
            <a:r>
              <a:rPr lang="en-GB" sz="4000" dirty="0"/>
              <a:t> </a:t>
            </a:r>
            <a:r>
              <a:rPr lang="en-GB" sz="4000"/>
              <a:t>mengkomunikasikan</a:t>
            </a:r>
            <a:r>
              <a:rPr lang="en-GB" sz="4000" dirty="0"/>
              <a:t> </a:t>
            </a:r>
            <a:r>
              <a:rPr lang="en-GB" sz="4000" dirty="0" err="1"/>
              <a:t>informasi</a:t>
            </a:r>
            <a:r>
              <a:rPr lang="en-GB" sz="4000" dirty="0"/>
              <a:t> </a:t>
            </a:r>
            <a:r>
              <a:rPr lang="en-GB" sz="4000" dirty="0" err="1"/>
              <a:t>secara</a:t>
            </a:r>
            <a:r>
              <a:rPr lang="en-GB" sz="4000" dirty="0"/>
              <a:t> </a:t>
            </a:r>
            <a:r>
              <a:rPr lang="en-GB" sz="4000" dirty="0" err="1"/>
              <a:t>jelas</a:t>
            </a:r>
            <a:r>
              <a:rPr lang="en-GB" sz="4000" dirty="0"/>
              <a:t> dan </a:t>
            </a:r>
            <a:r>
              <a:rPr lang="en-GB" sz="4000" dirty="0" err="1"/>
              <a:t>efesien</a:t>
            </a:r>
            <a:r>
              <a:rPr lang="en-GB" sz="4000" dirty="0"/>
              <a:t> </a:t>
            </a:r>
            <a:r>
              <a:rPr lang="en-GB" sz="4000" dirty="0" err="1"/>
              <a:t>kepada</a:t>
            </a:r>
            <a:r>
              <a:rPr lang="en-GB" sz="4000" dirty="0"/>
              <a:t> </a:t>
            </a:r>
            <a:r>
              <a:rPr lang="en-GB" sz="4000" dirty="0" err="1"/>
              <a:t>pengguna</a:t>
            </a:r>
            <a:r>
              <a:rPr lang="en-GB" sz="4000" dirty="0"/>
              <a:t> </a:t>
            </a:r>
            <a:r>
              <a:rPr lang="en-GB" sz="4000" dirty="0" err="1"/>
              <a:t>lewat</a:t>
            </a:r>
            <a:r>
              <a:rPr lang="en-GB" sz="4000" dirty="0"/>
              <a:t> </a:t>
            </a:r>
            <a:r>
              <a:rPr lang="en-GB" sz="4000" dirty="0" err="1"/>
              <a:t>grafik</a:t>
            </a:r>
            <a:r>
              <a:rPr lang="en-GB" sz="4000" dirty="0"/>
              <a:t> </a:t>
            </a:r>
            <a:r>
              <a:rPr lang="en-GB" sz="4000" dirty="0" err="1"/>
              <a:t>informasi</a:t>
            </a:r>
            <a:r>
              <a:rPr lang="en-GB" sz="4000" dirty="0"/>
              <a:t> yang </a:t>
            </a:r>
            <a:r>
              <a:rPr lang="en-GB" sz="4000" dirty="0" err="1"/>
              <a:t>dipilih</a:t>
            </a:r>
            <a:r>
              <a:rPr lang="en-GB" sz="4000" dirty="0"/>
              <a:t> </a:t>
            </a:r>
            <a:r>
              <a:rPr lang="en-GB" sz="4000" dirty="0" err="1"/>
              <a:t>seperti</a:t>
            </a:r>
            <a:r>
              <a:rPr lang="en-GB" sz="4000" dirty="0"/>
              <a:t> </a:t>
            </a:r>
            <a:r>
              <a:rPr lang="en-GB" sz="4000" dirty="0" err="1"/>
              <a:t>tabel</a:t>
            </a:r>
            <a:r>
              <a:rPr lang="en-GB" sz="4000" dirty="0"/>
              <a:t> dan </a:t>
            </a:r>
            <a:r>
              <a:rPr lang="en-GB" sz="4000" dirty="0" err="1"/>
              <a:t>grafik</a:t>
            </a:r>
            <a:r>
              <a:rPr lang="en-GB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46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0F41-EA90-4948-82E4-44FA6AA27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9" y="190788"/>
            <a:ext cx="10515600" cy="5281757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Visualisasi</a:t>
            </a:r>
            <a:r>
              <a:rPr lang="en-GB" dirty="0"/>
              <a:t> data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dibuat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bantuan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Microsoft excel. Pada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pengolah</a:t>
            </a:r>
            <a:r>
              <a:rPr lang="en-GB" dirty="0"/>
              <a:t> </a:t>
            </a:r>
            <a:r>
              <a:rPr lang="en-GB" dirty="0" err="1"/>
              <a:t>angka</a:t>
            </a:r>
            <a:r>
              <a:rPr lang="en-GB" dirty="0"/>
              <a:t>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tersedia</a:t>
            </a:r>
            <a:r>
              <a:rPr lang="en-GB" dirty="0"/>
              <a:t> </a:t>
            </a:r>
            <a:r>
              <a:rPr lang="en-GB" dirty="0" err="1"/>
              <a:t>fitur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menyisipkan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chart. </a:t>
            </a:r>
            <a:r>
              <a:rPr lang="en-GB" dirty="0" err="1"/>
              <a:t>Misalkan</a:t>
            </a:r>
            <a:r>
              <a:rPr lang="en-GB" dirty="0"/>
              <a:t> </a:t>
            </a:r>
            <a:r>
              <a:rPr lang="en-GB" dirty="0" err="1"/>
              <a:t>tinggi</a:t>
            </a:r>
            <a:r>
              <a:rPr lang="en-GB" dirty="0"/>
              <a:t> badan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dilihat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bentuk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batang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/>
              <a:t> Langkah-Langkah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>
              <a:buAutoNum type="arabicPeriod"/>
            </a:pPr>
            <a:r>
              <a:rPr lang="en-GB" dirty="0" err="1"/>
              <a:t>Ketik</a:t>
            </a:r>
            <a:r>
              <a:rPr lang="en-GB" dirty="0"/>
              <a:t> </a:t>
            </a:r>
            <a:r>
              <a:rPr lang="en-GB" dirty="0" err="1"/>
              <a:t>tinggi</a:t>
            </a:r>
            <a:r>
              <a:rPr lang="en-GB" dirty="0"/>
              <a:t> badan pada Microsoft excel</a:t>
            </a:r>
          </a:p>
          <a:p>
            <a:pPr marL="514350" indent="-514350">
              <a:buAutoNum type="arabicPeriod"/>
            </a:pPr>
            <a:r>
              <a:rPr lang="en-GB" dirty="0" err="1"/>
              <a:t>Sorot</a:t>
            </a:r>
            <a:r>
              <a:rPr lang="en-GB" dirty="0"/>
              <a:t> </a:t>
            </a:r>
            <a:r>
              <a:rPr lang="en-GB" dirty="0" err="1"/>
              <a:t>sel</a:t>
            </a:r>
            <a:r>
              <a:rPr lang="en-GB" dirty="0"/>
              <a:t> yang </a:t>
            </a:r>
            <a:r>
              <a:rPr lang="en-GB" dirty="0" err="1"/>
              <a:t>berisi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 dan </a:t>
            </a:r>
            <a:r>
              <a:rPr lang="en-GB" dirty="0" err="1"/>
              <a:t>tinggi</a:t>
            </a:r>
            <a:r>
              <a:rPr lang="en-GB" dirty="0"/>
              <a:t> badan.</a:t>
            </a:r>
          </a:p>
          <a:p>
            <a:pPr marL="514350" indent="-514350">
              <a:buAutoNum type="arabicPeriod"/>
            </a:pPr>
            <a:r>
              <a:rPr lang="en-GB" dirty="0" err="1"/>
              <a:t>Klik</a:t>
            </a:r>
            <a:r>
              <a:rPr lang="en-GB" dirty="0"/>
              <a:t> tab insert, </a:t>
            </a:r>
            <a:r>
              <a:rPr lang="en-GB" dirty="0" err="1"/>
              <a:t>kemudian</a:t>
            </a:r>
            <a:r>
              <a:rPr lang="en-GB" dirty="0"/>
              <a:t> </a:t>
            </a:r>
            <a:r>
              <a:rPr lang="en-GB" dirty="0" err="1"/>
              <a:t>klik</a:t>
            </a:r>
            <a:r>
              <a:rPr lang="en-GB" dirty="0"/>
              <a:t> ikon yang </a:t>
            </a:r>
            <a:r>
              <a:rPr lang="en-GB" dirty="0" err="1"/>
              <a:t>bergambar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batang</a:t>
            </a:r>
            <a:r>
              <a:rPr lang="en-GB" dirty="0"/>
              <a:t> pada </a:t>
            </a:r>
            <a:r>
              <a:rPr lang="en-GB" dirty="0" err="1"/>
              <a:t>grup</a:t>
            </a:r>
            <a:r>
              <a:rPr lang="en-GB" dirty="0"/>
              <a:t> charts.</a:t>
            </a:r>
          </a:p>
          <a:p>
            <a:pPr marL="514350" indent="-514350">
              <a:buAutoNum type="arabicPeriod"/>
            </a:pP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batang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tampil</a:t>
            </a:r>
            <a:r>
              <a:rPr lang="en-GB" dirty="0"/>
              <a:t> </a:t>
            </a:r>
            <a:r>
              <a:rPr lang="en-GB" dirty="0" err="1"/>
              <a:t>disamping</a:t>
            </a:r>
            <a:r>
              <a:rPr lang="en-GB" dirty="0"/>
              <a:t> </a:t>
            </a:r>
            <a:r>
              <a:rPr lang="en-GB" dirty="0" err="1"/>
              <a:t>tabel</a:t>
            </a:r>
            <a:r>
              <a:rPr lang="en-GB" dirty="0"/>
              <a:t> pada sheet yang </a:t>
            </a:r>
            <a:r>
              <a:rPr lang="en-GB" dirty="0" err="1"/>
              <a:t>sama</a:t>
            </a:r>
            <a:r>
              <a:rPr lang="en-GB" dirty="0"/>
              <a:t> , </a:t>
            </a:r>
            <a:r>
              <a:rPr lang="en-GB" dirty="0" err="1"/>
              <a:t>berikutnya</a:t>
            </a:r>
            <a:r>
              <a:rPr lang="en-GB" dirty="0"/>
              <a:t>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boleh</a:t>
            </a:r>
            <a:r>
              <a:rPr lang="en-GB" dirty="0"/>
              <a:t> </a:t>
            </a:r>
            <a:r>
              <a:rPr lang="en-GB" dirty="0" err="1"/>
              <a:t>mempercantik</a:t>
            </a:r>
            <a:r>
              <a:rPr lang="en-GB" dirty="0"/>
              <a:t> </a:t>
            </a:r>
            <a:r>
              <a:rPr lang="en-GB" dirty="0" err="1"/>
              <a:t>tampilan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memanfaatkan</a:t>
            </a:r>
            <a:r>
              <a:rPr lang="en-GB" dirty="0"/>
              <a:t> menu pada tab design.</a:t>
            </a:r>
          </a:p>
        </p:txBody>
      </p:sp>
    </p:spTree>
    <p:extLst>
      <p:ext uri="{BB962C8B-B14F-4D97-AF65-F5344CB8AC3E}">
        <p14:creationId xmlns:p14="http://schemas.microsoft.com/office/powerpoint/2010/main" val="344241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90D80F-FB5C-4967-802A-AD62B2F3D7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5" t="34942" r="39432" b="26858"/>
          <a:stretch/>
        </p:blipFill>
        <p:spPr>
          <a:xfrm>
            <a:off x="512621" y="810489"/>
            <a:ext cx="8672944" cy="36229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3A3005-0D9B-4F7A-B9C6-830A6FF7B0AE}"/>
              </a:ext>
            </a:extLst>
          </p:cNvPr>
          <p:cNvSpPr txBox="1"/>
          <p:nvPr/>
        </p:nvSpPr>
        <p:spPr>
          <a:xfrm>
            <a:off x="2258290" y="4793673"/>
            <a:ext cx="601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Tampilan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</a:t>
            </a:r>
            <a:r>
              <a:rPr lang="en-GB" dirty="0" err="1"/>
              <a:t>batang</a:t>
            </a:r>
            <a:r>
              <a:rPr lang="en-GB" dirty="0"/>
              <a:t> pada Microsoft excel</a:t>
            </a:r>
          </a:p>
        </p:txBody>
      </p:sp>
    </p:spTree>
    <p:extLst>
      <p:ext uri="{BB962C8B-B14F-4D97-AF65-F5344CB8AC3E}">
        <p14:creationId xmlns:p14="http://schemas.microsoft.com/office/powerpoint/2010/main" val="148021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E1367-BA1B-414F-975B-50FFF889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5257800" cy="909492"/>
          </a:xfrm>
        </p:spPr>
        <p:txBody>
          <a:bodyPr/>
          <a:lstStyle/>
          <a:p>
            <a:pPr algn="ctr"/>
            <a:r>
              <a:rPr lang="en-GB" dirty="0"/>
              <a:t>SOAL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109E-8090-49BF-B0EC-2BB3A1700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4459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err="1"/>
              <a:t>Tuliskan</a:t>
            </a:r>
            <a:r>
              <a:rPr lang="en-GB" dirty="0"/>
              <a:t> </a:t>
            </a:r>
            <a:r>
              <a:rPr lang="en-GB" dirty="0" err="1"/>
              <a:t>apakah</a:t>
            </a:r>
            <a:r>
              <a:rPr lang="en-GB" dirty="0"/>
              <a:t> yang </a:t>
            </a:r>
            <a:r>
              <a:rPr lang="en-GB" dirty="0" err="1"/>
              <a:t>dimaksud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visualisasi</a:t>
            </a:r>
            <a:r>
              <a:rPr lang="en-GB" dirty="0"/>
              <a:t> data</a:t>
            </a:r>
          </a:p>
          <a:p>
            <a:pPr marL="514350" indent="-514350">
              <a:buAutoNum type="arabicPeriod"/>
            </a:pPr>
            <a:r>
              <a:rPr lang="en-GB" dirty="0" err="1"/>
              <a:t>Tuliskan</a:t>
            </a:r>
            <a:r>
              <a:rPr lang="en-GB" dirty="0"/>
              <a:t> </a:t>
            </a:r>
            <a:r>
              <a:rPr lang="en-GB" dirty="0" err="1"/>
              <a:t>jenis-jenis</a:t>
            </a:r>
            <a:r>
              <a:rPr lang="en-GB" dirty="0"/>
              <a:t> chart</a:t>
            </a:r>
          </a:p>
          <a:p>
            <a:pPr marL="514350" indent="-514350">
              <a:buAutoNum type="arabicPeriod"/>
            </a:pPr>
            <a:r>
              <a:rPr lang="en-GB" dirty="0" err="1"/>
              <a:t>Tuliskan</a:t>
            </a:r>
            <a:r>
              <a:rPr lang="en-GB" dirty="0"/>
              <a:t> Langkah </a:t>
            </a:r>
            <a:r>
              <a:rPr lang="en-GB" dirty="0" err="1"/>
              <a:t>Langkah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visualisasi</a:t>
            </a:r>
            <a:r>
              <a:rPr lang="en-GB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133024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165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SOAL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2022-02-02T13:07:44Z</dcterms:created>
  <dcterms:modified xsi:type="dcterms:W3CDTF">2022-02-16T09:10:10Z</dcterms:modified>
</cp:coreProperties>
</file>