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57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F36D648D-A1C2-40AB-8EF9-EB214CB4BFC2}" type="datetimeFigureOut">
              <a:rPr lang="en-US" smtClean="0"/>
              <a:pPr/>
              <a:t>7/31/2021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1C61136-AFBB-453F-A521-7B54816DFE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648D-A1C2-40AB-8EF9-EB214CB4BFC2}" type="datetimeFigureOut">
              <a:rPr lang="en-US" smtClean="0"/>
              <a:pPr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1136-AFBB-453F-A521-7B54816DF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648D-A1C2-40AB-8EF9-EB214CB4BFC2}" type="datetimeFigureOut">
              <a:rPr lang="en-US" smtClean="0"/>
              <a:pPr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1136-AFBB-453F-A521-7B54816DF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648D-A1C2-40AB-8EF9-EB214CB4BFC2}" type="datetimeFigureOut">
              <a:rPr lang="en-US" smtClean="0"/>
              <a:pPr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1136-AFBB-453F-A521-7B54816DF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F36D648D-A1C2-40AB-8EF9-EB214CB4BFC2}" type="datetimeFigureOut">
              <a:rPr lang="en-US" smtClean="0"/>
              <a:pPr/>
              <a:t>7/31/2021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1C61136-AFBB-453F-A521-7B54816DFE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648D-A1C2-40AB-8EF9-EB214CB4BFC2}" type="datetimeFigureOut">
              <a:rPr lang="en-US" smtClean="0"/>
              <a:pPr/>
              <a:t>7/31/2021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21C61136-AFBB-453F-A521-7B54816DFE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648D-A1C2-40AB-8EF9-EB214CB4BFC2}" type="datetimeFigureOut">
              <a:rPr lang="en-US" smtClean="0"/>
              <a:pPr/>
              <a:t>7/31/2021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21C61136-AFBB-453F-A521-7B54816DF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648D-A1C2-40AB-8EF9-EB214CB4BFC2}" type="datetimeFigureOut">
              <a:rPr lang="en-US" smtClean="0"/>
              <a:pPr/>
              <a:t>7/31/2021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1136-AFBB-453F-A521-7B54816DFE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648D-A1C2-40AB-8EF9-EB214CB4BFC2}" type="datetimeFigureOut">
              <a:rPr lang="en-US" smtClean="0"/>
              <a:pPr/>
              <a:t>7/31/2021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1136-AFBB-453F-A521-7B54816DF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F36D648D-A1C2-40AB-8EF9-EB214CB4BFC2}" type="datetimeFigureOut">
              <a:rPr lang="en-US" smtClean="0"/>
              <a:pPr/>
              <a:t>7/31/2021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1C61136-AFBB-453F-A521-7B54816DFE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F36D648D-A1C2-40AB-8EF9-EB214CB4BFC2}" type="datetimeFigureOut">
              <a:rPr lang="en-US" smtClean="0"/>
              <a:pPr/>
              <a:t>7/31/2021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1C61136-AFBB-453F-A521-7B54816DFE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F36D648D-A1C2-40AB-8EF9-EB214CB4BFC2}" type="datetimeFigureOut">
              <a:rPr lang="en-US" smtClean="0"/>
              <a:pPr/>
              <a:t>7/31/2021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1C61136-AFBB-453F-A521-7B54816DFE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428759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CONTOH ALINEA PERTAMA SURAT LAMARAN PEKERJAAN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XII IPA/IPS</a:t>
            </a: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DRA.LIZA EVIYANTI,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M.Pd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Surat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lamaran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pekerjaan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ditulis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media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massa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pengumuman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permintaan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instansi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inisiatif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peroleh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harian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surat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kabar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tanggal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bulan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Bapak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Ibu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membuka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lowongan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posisi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surat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lamaran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ingin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mengajukan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melamar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pekerjaan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instansi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Bapak/Ibu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pimpin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guna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mengisi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posisi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dibutuhkan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Menaggapi</a:t>
            </a:r>
            <a:r>
              <a:rPr lang="en-US" dirty="0"/>
              <a:t> </a:t>
            </a:r>
            <a:r>
              <a:rPr lang="en-US" dirty="0" err="1"/>
              <a:t>iklan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…. </a:t>
            </a:r>
            <a:r>
              <a:rPr lang="en-US" dirty="0" err="1"/>
              <a:t>tanggal</a:t>
            </a:r>
            <a:r>
              <a:rPr lang="en-US" dirty="0"/>
              <a:t>… </a:t>
            </a:r>
            <a:r>
              <a:rPr lang="en-US" dirty="0" err="1"/>
              <a:t>bulan</a:t>
            </a:r>
            <a:r>
              <a:rPr lang="en-US" dirty="0"/>
              <a:t>.. </a:t>
            </a:r>
            <a:r>
              <a:rPr lang="en-US" dirty="0" err="1"/>
              <a:t>Tahun</a:t>
            </a:r>
            <a:r>
              <a:rPr lang="en-US" dirty="0"/>
              <a:t>…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</a:t>
            </a:r>
            <a:r>
              <a:rPr lang="en-US" dirty="0" err="1"/>
              <a:t>pegawai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saya</a:t>
            </a:r>
            <a:r>
              <a:rPr lang="en-US" dirty="0"/>
              <a:t> </a:t>
            </a:r>
            <a:r>
              <a:rPr lang="en-US" dirty="0" err="1"/>
              <a:t>mengajukan</a:t>
            </a:r>
            <a:r>
              <a:rPr lang="en-US" dirty="0"/>
              <a:t> </a:t>
            </a:r>
            <a:r>
              <a:rPr lang="en-US" dirty="0" err="1"/>
              <a:t>lamaran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</a:t>
            </a:r>
            <a:r>
              <a:rPr lang="en-US" dirty="0" err="1"/>
              <a:t>suverpisor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lowongan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situs</a:t>
            </a:r>
            <a:r>
              <a:rPr lang="en-US" dirty="0"/>
              <a:t>……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… </a:t>
            </a:r>
            <a:r>
              <a:rPr lang="en-US" dirty="0" err="1"/>
              <a:t>bulan</a:t>
            </a:r>
            <a:r>
              <a:rPr lang="en-US" dirty="0"/>
              <a:t>…</a:t>
            </a:r>
            <a:r>
              <a:rPr lang="en-US" dirty="0" err="1"/>
              <a:t>tahun</a:t>
            </a:r>
            <a:r>
              <a:rPr lang="en-US" dirty="0"/>
              <a:t>… </a:t>
            </a:r>
            <a:r>
              <a:rPr lang="en-US" dirty="0" err="1"/>
              <a:t>bahwa</a:t>
            </a:r>
            <a:r>
              <a:rPr lang="en-US" dirty="0"/>
              <a:t> PT ….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staf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,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saya</a:t>
            </a:r>
            <a:r>
              <a:rPr lang="en-US" dirty="0"/>
              <a:t> </a:t>
            </a:r>
            <a:r>
              <a:rPr lang="en-US" dirty="0" err="1"/>
              <a:t>bermaksud</a:t>
            </a:r>
            <a:r>
              <a:rPr lang="en-US" dirty="0"/>
              <a:t> </a:t>
            </a:r>
            <a:r>
              <a:rPr lang="en-US" dirty="0" err="1"/>
              <a:t>melamar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pengumuman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… </a:t>
            </a:r>
            <a:r>
              <a:rPr lang="en-US" dirty="0" err="1"/>
              <a:t>tanggal</a:t>
            </a:r>
            <a:r>
              <a:rPr lang="en-US" dirty="0"/>
              <a:t>… </a:t>
            </a:r>
            <a:r>
              <a:rPr lang="en-US" dirty="0" err="1"/>
              <a:t>tahun</a:t>
            </a:r>
            <a:r>
              <a:rPr lang="en-US" dirty="0"/>
              <a:t>…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PT….</a:t>
            </a:r>
            <a:r>
              <a:rPr lang="en-US" dirty="0" err="1"/>
              <a:t>maka</a:t>
            </a:r>
            <a:r>
              <a:rPr lang="en-US" dirty="0"/>
              <a:t> yang </a:t>
            </a:r>
            <a:r>
              <a:rPr lang="en-US" dirty="0" err="1"/>
              <a:t>bertanda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Yang </a:t>
            </a:r>
            <a:r>
              <a:rPr lang="en-US" dirty="0" err="1"/>
              <a:t>bertanda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….(</a:t>
            </a:r>
            <a:r>
              <a:rPr lang="en-US" dirty="0" err="1"/>
              <a:t>identitas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en-US" b="1" dirty="0"/>
              <a:t>                            </a:t>
            </a:r>
            <a:r>
              <a:rPr lang="en-US" b="1" dirty="0" err="1"/>
              <a:t>Selamat</a:t>
            </a:r>
            <a:r>
              <a:rPr lang="en-US" b="1" dirty="0"/>
              <a:t> </a:t>
            </a:r>
            <a:r>
              <a:rPr lang="en-US" b="1" dirty="0" err="1"/>
              <a:t>Belajar</a:t>
            </a:r>
            <a:endParaRPr lang="en-US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214</TotalTime>
  <Words>191</Words>
  <Application>Microsoft Office PowerPoint</Application>
  <PresentationFormat>On-screen Show (4:3)</PresentationFormat>
  <Paragraphs>13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Rockwell</vt:lpstr>
      <vt:lpstr>Times New Roman</vt:lpstr>
      <vt:lpstr>Wingdings 2</vt:lpstr>
      <vt:lpstr>Foundry</vt:lpstr>
      <vt:lpstr>CONTOH ALINEA PERTAMA SURAT LAMARAN PEKERJAAN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Fajri</dc:creator>
  <cp:lastModifiedBy>Dell</cp:lastModifiedBy>
  <cp:revision>14</cp:revision>
  <dcterms:created xsi:type="dcterms:W3CDTF">2020-07-29T14:37:52Z</dcterms:created>
  <dcterms:modified xsi:type="dcterms:W3CDTF">2021-07-31T01:51:26Z</dcterms:modified>
</cp:coreProperties>
</file>