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3" r:id="rId9"/>
    <p:sldId id="264" r:id="rId10"/>
    <p:sldId id="261" r:id="rId11"/>
    <p:sldId id="262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41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FAFB2E-21BC-4A78-B56D-585A96625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4" y="618518"/>
            <a:ext cx="7883318" cy="1210282"/>
          </a:xfrm>
        </p:spPr>
        <p:txBody>
          <a:bodyPr/>
          <a:lstStyle/>
          <a:p>
            <a:pPr algn="ctr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(Sorting)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8E771A-5594-4965-9F46-C8F35B66C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7883318" cy="354171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Pengurutan</a:t>
            </a:r>
            <a:r>
              <a:rPr lang="en-US" dirty="0"/>
              <a:t> data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terkecil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yang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.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data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rapi</a:t>
            </a:r>
            <a:r>
              <a:rPr lang="en-US" dirty="0"/>
              <a:t>, </a:t>
            </a:r>
            <a:r>
              <a:rPr lang="en-US" dirty="0" err="1"/>
              <a:t>terurut</a:t>
            </a:r>
            <a:r>
              <a:rPr lang="en-US" dirty="0"/>
              <a:t> dan </a:t>
            </a:r>
            <a:r>
              <a:rPr lang="en-US" dirty="0" err="1"/>
              <a:t>teratur</a:t>
            </a:r>
            <a:r>
              <a:rPr lang="en-US" dirty="0"/>
              <a:t>. </a:t>
            </a:r>
            <a:r>
              <a:rPr lang="en-US" dirty="0" err="1"/>
              <a:t>Pengurutan</a:t>
            </a:r>
            <a:r>
              <a:rPr lang="en-US" dirty="0"/>
              <a:t> data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lain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biner.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data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bubble sort dan selection sort.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8098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7DCD-4098-42C6-997F-32D9D4902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186" y="144385"/>
            <a:ext cx="8214623" cy="837748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Algoritma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keperluan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6C125-15B6-4427-A727-F89EE8200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74" y="1194168"/>
            <a:ext cx="8214623" cy="46736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 dan </a:t>
            </a:r>
            <a:r>
              <a:rPr lang="en-US" dirty="0" err="1"/>
              <a:t>terstruktur</a:t>
            </a:r>
            <a:r>
              <a:rPr lang="en-US" dirty="0"/>
              <a:t>.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Standar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dunia </a:t>
            </a:r>
            <a:r>
              <a:rPr lang="en-US" dirty="0" err="1"/>
              <a:t>pemrograman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linear  search </a:t>
            </a:r>
            <a:r>
              <a:rPr lang="en-US" dirty="0" err="1"/>
              <a:t>atau</a:t>
            </a:r>
            <a:r>
              <a:rPr lang="en-US" dirty="0"/>
              <a:t> binary search, dan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bubble sort </a:t>
            </a:r>
            <a:r>
              <a:rPr lang="en-US" dirty="0" err="1"/>
              <a:t>atau</a:t>
            </a:r>
            <a:r>
              <a:rPr lang="en-US" dirty="0"/>
              <a:t> selection sort.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11113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DE1C-C1A1-41E4-B9A4-DC6C88A43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384312"/>
            <a:ext cx="7964487" cy="56586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Pencarian</a:t>
            </a:r>
            <a:r>
              <a:rPr lang="en-US" dirty="0"/>
              <a:t> : linear search, binary search, predictive search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: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Bitap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Boyer-Moore, </a:t>
            </a:r>
            <a:r>
              <a:rPr lang="en-US" dirty="0" err="1"/>
              <a:t>algoritma</a:t>
            </a:r>
            <a:r>
              <a:rPr lang="en-US" dirty="0"/>
              <a:t> Knuth Morris-</a:t>
            </a:r>
            <a:r>
              <a:rPr lang="en-US" dirty="0" err="1"/>
              <a:t>patt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rabin-karp</a:t>
            </a:r>
            <a:endParaRPr lang="en-US" dirty="0"/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Pengurutan</a:t>
            </a:r>
            <a:r>
              <a:rPr lang="en-US" dirty="0"/>
              <a:t>: bubble sort, selection sort, insertion sort, quick sort, merge sort, shell sort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Struktur</a:t>
            </a:r>
            <a:r>
              <a:rPr lang="en-US" dirty="0"/>
              <a:t> data :array, linked list, stack, queue, tree.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Graft: </a:t>
            </a:r>
            <a:r>
              <a:rPr lang="en-US" dirty="0" err="1"/>
              <a:t>algoritma</a:t>
            </a:r>
            <a:r>
              <a:rPr lang="en-US" dirty="0"/>
              <a:t> bellman ford, </a:t>
            </a:r>
            <a:r>
              <a:rPr lang="en-US" dirty="0" err="1"/>
              <a:t>algoritma</a:t>
            </a:r>
            <a:r>
              <a:rPr lang="en-US" dirty="0"/>
              <a:t> Dijkstra, </a:t>
            </a:r>
            <a:r>
              <a:rPr lang="en-US" dirty="0" err="1"/>
              <a:t>algoritma</a:t>
            </a:r>
            <a:r>
              <a:rPr lang="en-US" dirty="0"/>
              <a:t> Floyd </a:t>
            </a:r>
            <a:r>
              <a:rPr lang="en-US" dirty="0" err="1"/>
              <a:t>warshall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Kruskal, </a:t>
            </a:r>
            <a:r>
              <a:rPr lang="en-US" dirty="0" err="1"/>
              <a:t>algoritma</a:t>
            </a:r>
            <a:r>
              <a:rPr lang="en-US" dirty="0"/>
              <a:t> prim.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Enkripsi</a:t>
            </a:r>
            <a:r>
              <a:rPr lang="en-US" dirty="0"/>
              <a:t>/</a:t>
            </a:r>
            <a:r>
              <a:rPr lang="en-US" dirty="0" err="1"/>
              <a:t>kriptografi</a:t>
            </a:r>
            <a:r>
              <a:rPr lang="en-US" dirty="0"/>
              <a:t> :advanced encryption </a:t>
            </a:r>
            <a:r>
              <a:rPr lang="en-US" dirty="0" err="1"/>
              <a:t>standart</a:t>
            </a:r>
            <a:r>
              <a:rPr lang="en-US" dirty="0"/>
              <a:t> (AES), blowfish, data encryption </a:t>
            </a:r>
            <a:r>
              <a:rPr lang="en-US" dirty="0" err="1"/>
              <a:t>standart</a:t>
            </a:r>
            <a:r>
              <a:rPr lang="en-US" dirty="0"/>
              <a:t> (DES), international data Encryption </a:t>
            </a:r>
            <a:r>
              <a:rPr lang="en-US" dirty="0" err="1"/>
              <a:t>algoritm</a:t>
            </a:r>
            <a:r>
              <a:rPr lang="en-US" dirty="0"/>
              <a:t> (IDEA)</a:t>
            </a:r>
          </a:p>
          <a:p>
            <a:pPr marL="457200" indent="-457200" algn="just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5767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EE5C6-65FB-46F1-91D6-FD9E532F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795131"/>
            <a:ext cx="8434387" cy="42274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(AI)</a:t>
            </a:r>
          </a:p>
          <a:p>
            <a:pPr marL="0" indent="0" algn="just">
              <a:buNone/>
            </a:pPr>
            <a:r>
              <a:rPr lang="en-US" dirty="0"/>
              <a:t>AI (Artificial </a:t>
            </a:r>
            <a:r>
              <a:rPr lang="en-US" dirty="0" err="1"/>
              <a:t>intelegence</a:t>
            </a:r>
            <a:r>
              <a:rPr lang="en-US" dirty="0"/>
              <a:t>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jumpai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pada email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pemfilteran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pada smartphone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asisten</a:t>
            </a:r>
            <a:r>
              <a:rPr lang="en-US" dirty="0"/>
              <a:t> digital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, </a:t>
            </a:r>
            <a:r>
              <a:rPr lang="en-US" dirty="0" err="1"/>
              <a:t>memberitahu</a:t>
            </a:r>
            <a:r>
              <a:rPr lang="en-US" dirty="0"/>
              <a:t> </a:t>
            </a:r>
            <a:r>
              <a:rPr lang="en-US" dirty="0" err="1"/>
              <a:t>cuaca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. AI </a:t>
            </a:r>
            <a:r>
              <a:rPr lang="en-US" dirty="0" err="1"/>
              <a:t>digunakan</a:t>
            </a:r>
            <a:r>
              <a:rPr lang="en-US" dirty="0"/>
              <a:t> pula pada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navigasi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, </a:t>
            </a:r>
            <a:r>
              <a:rPr lang="en-US" dirty="0" err="1"/>
              <a:t>pemotretan</a:t>
            </a:r>
            <a:r>
              <a:rPr lang="en-US" dirty="0"/>
              <a:t> </a:t>
            </a:r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ponsel</a:t>
            </a:r>
            <a:r>
              <a:rPr lang="en-US" dirty="0"/>
              <a:t>,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(games) dan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89169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B90D6-57B4-46AF-BC6E-6EAE936C8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8095352" cy="73320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Konsep</a:t>
            </a:r>
            <a:r>
              <a:rPr lang="en-US" dirty="0"/>
              <a:t> AI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A6194-673E-4A7E-A05A-F967B8C44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351722"/>
            <a:ext cx="7962831" cy="443947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AI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Alpha Beta,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papan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catur</a:t>
            </a:r>
            <a:r>
              <a:rPr lang="en-US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Ant-algorithms,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rute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, </a:t>
            </a:r>
            <a:r>
              <a:rPr lang="en-US" dirty="0" err="1"/>
              <a:t>terinspirasi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semut</a:t>
            </a:r>
            <a:endParaRPr lang="en-US" dirty="0"/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CLA (Cortical learning algorithm)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robotika</a:t>
            </a:r>
            <a:r>
              <a:rPr lang="en-US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DE (Differential evolution) yang </a:t>
            </a:r>
            <a:r>
              <a:rPr lang="en-US" dirty="0" err="1"/>
              <a:t>diaplikasikan</a:t>
            </a:r>
            <a:r>
              <a:rPr lang="en-US" dirty="0"/>
              <a:t> pada filter </a:t>
            </a:r>
            <a:r>
              <a:rPr lang="en-US" dirty="0" err="1"/>
              <a:t>elektronik</a:t>
            </a:r>
            <a:r>
              <a:rPr lang="en-US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Semi – supervised recognition,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kalimat-kalimat</a:t>
            </a:r>
            <a:r>
              <a:rPr lang="en-US" dirty="0"/>
              <a:t> </a:t>
            </a:r>
            <a:r>
              <a:rPr lang="en-US" dirty="0" err="1"/>
              <a:t>sarkastik</a:t>
            </a:r>
            <a:r>
              <a:rPr lang="en-US" dirty="0"/>
              <a:t> pada review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online.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5571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6340C-EF64-485E-BE93-FB6760983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516836"/>
            <a:ext cx="7431088" cy="55659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algoritma</a:t>
            </a:r>
            <a:r>
              <a:rPr lang="en-US" sz="2000" dirty="0"/>
              <a:t> dan program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pemecahan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endParaRPr lang="en-US" sz="2000" dirty="0"/>
          </a:p>
          <a:p>
            <a:pPr marL="0" indent="0" algn="just">
              <a:buNone/>
            </a:pP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. Ada program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perangkat</a:t>
            </a:r>
            <a:r>
              <a:rPr lang="en-US" sz="2000" dirty="0"/>
              <a:t> </a:t>
            </a:r>
            <a:r>
              <a:rPr lang="en-US" sz="2000" dirty="0" err="1"/>
              <a:t>lunak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khusus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keperluan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. Kita juga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merancang</a:t>
            </a:r>
            <a:r>
              <a:rPr lang="en-US" sz="2000" dirty="0"/>
              <a:t> program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menyelesaikan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. Ada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.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endParaRPr lang="en-US" sz="2000" dirty="0"/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Mencari</a:t>
            </a:r>
            <a:r>
              <a:rPr lang="en-US" sz="2000" dirty="0"/>
              <a:t> </a:t>
            </a:r>
            <a:r>
              <a:rPr lang="en-US" sz="2000" dirty="0" err="1"/>
              <a:t>solusinya</a:t>
            </a:r>
            <a:endParaRPr lang="en-US" sz="2000" dirty="0"/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Menulis</a:t>
            </a:r>
            <a:r>
              <a:rPr lang="en-US" sz="2000" dirty="0"/>
              <a:t> program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Menguji</a:t>
            </a:r>
            <a:r>
              <a:rPr lang="en-US" sz="2000" dirty="0"/>
              <a:t> program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Mendokumentasikan</a:t>
            </a:r>
            <a:r>
              <a:rPr lang="en-US" sz="2000" dirty="0"/>
              <a:t> program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Merawat</a:t>
            </a:r>
            <a:r>
              <a:rPr lang="en-US" sz="2000" dirty="0"/>
              <a:t> program.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5356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BC4C7-C35F-4B9B-908E-B27E0990A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583096"/>
            <a:ext cx="8294136" cy="360459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Langkah-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berurutan</a:t>
            </a:r>
            <a:r>
              <a:rPr lang="en-US" dirty="0"/>
              <a:t>. Jika </a:t>
            </a:r>
            <a:r>
              <a:rPr lang="en-US" dirty="0" err="1"/>
              <a:t>mentok</a:t>
            </a:r>
            <a:r>
              <a:rPr lang="en-US" dirty="0"/>
              <a:t> di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meninjau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. </a:t>
            </a:r>
            <a:r>
              <a:rPr lang="en-US" dirty="0" err="1"/>
              <a:t>Misalkan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program </a:t>
            </a:r>
            <a:r>
              <a:rPr lang="en-US" dirty="0" err="1"/>
              <a:t>teryata</a:t>
            </a:r>
            <a:r>
              <a:rPr lang="en-US" dirty="0"/>
              <a:t> </a:t>
            </a:r>
            <a:r>
              <a:rPr lang="en-US" dirty="0" err="1"/>
              <a:t>keluarannya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Kembali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Kembali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309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5774-D847-4412-B11C-AF6FA1AFB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490330"/>
            <a:ext cx="8214622" cy="5989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Bubble Sort</a:t>
            </a:r>
          </a:p>
          <a:p>
            <a:pPr marL="0" indent="0" algn="just">
              <a:buNone/>
            </a:pPr>
            <a:r>
              <a:rPr lang="en-US" sz="2000" dirty="0"/>
              <a:t>Bubble Sort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algoritma</a:t>
            </a:r>
            <a:r>
              <a:rPr lang="en-US" sz="2000" dirty="0"/>
              <a:t> </a:t>
            </a:r>
            <a:r>
              <a:rPr lang="en-US" sz="2000" dirty="0" err="1"/>
              <a:t>pengurutan</a:t>
            </a:r>
            <a:r>
              <a:rPr lang="en-US" sz="2000" dirty="0"/>
              <a:t> data paling </a:t>
            </a:r>
            <a:r>
              <a:rPr lang="en-US" sz="2000" dirty="0" err="1"/>
              <a:t>sederhana</a:t>
            </a:r>
            <a:r>
              <a:rPr lang="en-US" sz="2000" dirty="0"/>
              <a:t>. </a:t>
            </a:r>
            <a:r>
              <a:rPr lang="en-US" sz="2000" dirty="0" err="1"/>
              <a:t>Pengurutan</a:t>
            </a:r>
            <a:r>
              <a:rPr lang="en-US" sz="2000" dirty="0"/>
              <a:t> data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membandingkan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data yang </a:t>
            </a:r>
            <a:r>
              <a:rPr lang="en-US" sz="2000" dirty="0" err="1"/>
              <a:t>berurutan</a:t>
            </a:r>
            <a:r>
              <a:rPr lang="en-US" sz="2000" dirty="0"/>
              <a:t> </a:t>
            </a:r>
            <a:r>
              <a:rPr lang="en-US" sz="2000" dirty="0" err="1"/>
              <a:t>kemudian</a:t>
            </a:r>
            <a:r>
              <a:rPr lang="en-US" sz="2000" dirty="0"/>
              <a:t> </a:t>
            </a:r>
            <a:r>
              <a:rPr lang="en-US" sz="2000" dirty="0" err="1"/>
              <a:t>keduanya</a:t>
            </a:r>
            <a:r>
              <a:rPr lang="en-US" sz="2000" dirty="0"/>
              <a:t> </a:t>
            </a:r>
            <a:r>
              <a:rPr lang="en-US" sz="2000" dirty="0" err="1"/>
              <a:t>ditukar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salah </a:t>
            </a:r>
            <a:r>
              <a:rPr lang="en-US" sz="2000" dirty="0" err="1"/>
              <a:t>satu</a:t>
            </a:r>
            <a:r>
              <a:rPr lang="en-US" sz="2000" dirty="0"/>
              <a:t> data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data yang </a:t>
            </a:r>
            <a:r>
              <a:rPr lang="en-US" sz="2000" dirty="0" err="1"/>
              <a:t>terbesar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bergeser</a:t>
            </a:r>
            <a:r>
              <a:rPr lang="en-US" sz="2000" dirty="0"/>
              <a:t> </a:t>
            </a:r>
            <a:r>
              <a:rPr lang="en-US" sz="2000" dirty="0" err="1"/>
              <a:t>perlahan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. Jadi </a:t>
            </a:r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pengurutan</a:t>
            </a:r>
            <a:r>
              <a:rPr lang="en-US" sz="2000" dirty="0"/>
              <a:t> data </a:t>
            </a:r>
            <a:r>
              <a:rPr lang="en-US" sz="2000" dirty="0" err="1"/>
              <a:t>menggunakan</a:t>
            </a:r>
            <a:r>
              <a:rPr lang="en-US" sz="2000" dirty="0"/>
              <a:t> bubble sort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/>
              <a:t>Bandingkan</a:t>
            </a:r>
            <a:r>
              <a:rPr lang="en-US" sz="2000" dirty="0"/>
              <a:t> data ke-1 </a:t>
            </a:r>
            <a:r>
              <a:rPr lang="en-US" sz="2000" dirty="0" err="1"/>
              <a:t>dengan</a:t>
            </a:r>
            <a:r>
              <a:rPr lang="en-US" sz="2000" dirty="0"/>
              <a:t> data ke-2. Jika data ke-1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data ke-2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tukar</a:t>
            </a:r>
            <a:r>
              <a:rPr lang="en-US" sz="2000" dirty="0"/>
              <a:t> </a:t>
            </a:r>
            <a:r>
              <a:rPr lang="en-US" sz="2000" dirty="0" err="1"/>
              <a:t>posisisnya</a:t>
            </a:r>
            <a:r>
              <a:rPr lang="en-US" sz="20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/>
              <a:t>Bandingkan</a:t>
            </a:r>
            <a:r>
              <a:rPr lang="en-US" sz="2000" dirty="0"/>
              <a:t> data ke-2 </a:t>
            </a:r>
            <a:r>
              <a:rPr lang="en-US" sz="2000" dirty="0" err="1"/>
              <a:t>dengan</a:t>
            </a:r>
            <a:r>
              <a:rPr lang="en-US" sz="2000" dirty="0"/>
              <a:t> data ke-3. Jika  data ke-3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data ke-2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tukar</a:t>
            </a:r>
            <a:r>
              <a:rPr lang="en-US" sz="2000" dirty="0"/>
              <a:t> </a:t>
            </a:r>
            <a:r>
              <a:rPr lang="en-US" sz="2000" dirty="0" err="1"/>
              <a:t>posisinya</a:t>
            </a:r>
            <a:r>
              <a:rPr lang="en-US" sz="2000" dirty="0"/>
              <a:t>, dan </a:t>
            </a:r>
            <a:r>
              <a:rPr lang="en-US" sz="2000" dirty="0" err="1"/>
              <a:t>begitu</a:t>
            </a:r>
            <a:r>
              <a:rPr lang="en-US" sz="2000" dirty="0"/>
              <a:t> </a:t>
            </a:r>
            <a:r>
              <a:rPr lang="en-US" sz="2000" dirty="0" err="1"/>
              <a:t>seterusnya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data </a:t>
            </a:r>
            <a:r>
              <a:rPr lang="en-US" sz="2000" dirty="0" err="1"/>
              <a:t>ke</a:t>
            </a:r>
            <a:r>
              <a:rPr lang="en-US" sz="2000" dirty="0"/>
              <a:t> -(n-1).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/>
              <a:t>Ulangi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1 dan 2, </a:t>
            </a:r>
            <a:r>
              <a:rPr lang="en-US" sz="2000" dirty="0" err="1"/>
              <a:t>dimulai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data ke-1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</a:t>
            </a:r>
            <a:r>
              <a:rPr lang="en-US" sz="2000" dirty="0" err="1"/>
              <a:t>ke</a:t>
            </a:r>
            <a:r>
              <a:rPr lang="en-US" sz="2000" dirty="0"/>
              <a:t>-(n-2). </a:t>
            </a:r>
            <a:r>
              <a:rPr lang="en-US" sz="2000" dirty="0" err="1"/>
              <a:t>Lakukan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tinggal</a:t>
            </a:r>
            <a:r>
              <a:rPr lang="en-US" sz="2000" dirty="0"/>
              <a:t> data ke-1 dan data ke-2 </a:t>
            </a:r>
            <a:r>
              <a:rPr lang="en-US" sz="2000" dirty="0" err="1"/>
              <a:t>saja</a:t>
            </a:r>
            <a:r>
              <a:rPr lang="en-US" sz="2000" dirty="0"/>
              <a:t> yang </a:t>
            </a:r>
            <a:r>
              <a:rPr lang="en-US" sz="2000" dirty="0" err="1"/>
              <a:t>dibandingkan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859371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D47EF9-E4BD-4F3C-826C-85C2E8ECA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74066"/>
              </p:ext>
            </p:extLst>
          </p:nvPr>
        </p:nvGraphicFramePr>
        <p:xfrm>
          <a:off x="795382" y="393700"/>
          <a:ext cx="8706427" cy="580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235">
                  <a:extLst>
                    <a:ext uri="{9D8B030D-6E8A-4147-A177-3AD203B41FA5}">
                      <a16:colId xmlns:a16="http://schemas.microsoft.com/office/drawing/2014/main" val="2033685111"/>
                    </a:ext>
                  </a:extLst>
                </a:gridCol>
                <a:gridCol w="1397509">
                  <a:extLst>
                    <a:ext uri="{9D8B030D-6E8A-4147-A177-3AD203B41FA5}">
                      <a16:colId xmlns:a16="http://schemas.microsoft.com/office/drawing/2014/main" val="2517180329"/>
                    </a:ext>
                  </a:extLst>
                </a:gridCol>
                <a:gridCol w="5864683">
                  <a:extLst>
                    <a:ext uri="{9D8B030D-6E8A-4147-A177-3AD203B41FA5}">
                      <a16:colId xmlns:a16="http://schemas.microsoft.com/office/drawing/2014/main" val="3420792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Langkah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-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Proses </a:t>
                      </a:r>
                      <a:r>
                        <a:rPr lang="en-US" dirty="0" err="1"/>
                        <a:t>Pengurutan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636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7, 2, 3, 0,11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Data </a:t>
                      </a:r>
                      <a:r>
                        <a:rPr lang="en-US" dirty="0" err="1"/>
                        <a:t>belum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terurut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70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/>
                        <a:t>, 3, 0, 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Mulai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1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4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(n-1)</a:t>
                      </a:r>
                    </a:p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7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2,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7 &gt;2 </a:t>
                      </a:r>
                      <a:r>
                        <a:rPr lang="en-US" dirty="0" err="1"/>
                        <a:t>makan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posisinya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523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dirty="0"/>
                        <a:t>,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/>
                        <a:t>, 0, 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7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3,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7 &gt; 3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posisinya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01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2, 3,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/>
                        <a:t>,11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7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0,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7 &gt; 0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posisinya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162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2, 3, 0,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en-US" dirty="0"/>
                        <a:t>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7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11,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7 &lt; 11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ditukar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42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/>
                        <a:t>, 0, 7, 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Mulai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data ke1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data yang ke3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(n-2) </a:t>
                      </a:r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2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3,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2 &lt; 3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ditukar</a:t>
                      </a:r>
                      <a:r>
                        <a:rPr lang="en-US" dirty="0"/>
                        <a:t>. 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21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/>
                        <a:t>, 7, 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3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0,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3 &gt; 0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posisinya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955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2, 0,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dirty="0"/>
                        <a:t>, 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3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7,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3 &lt; 7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ditukar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952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/>
                        <a:t>, 3, 7,11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Mulai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data ke-1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data ke-2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(n-3) </a:t>
                      </a:r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2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0,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2 &gt; 0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posisinya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1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dirty="0"/>
                        <a:t>, 7,11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2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3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2 &lt; 3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ditukar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893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/>
                        <a:t>, 2, 3, 7,11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Mulai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ke-1</a:t>
                      </a:r>
                    </a:p>
                    <a:p>
                      <a:pPr algn="just"/>
                      <a:r>
                        <a:rPr lang="en-US" dirty="0" err="1"/>
                        <a:t>Bandingkan</a:t>
                      </a:r>
                      <a:r>
                        <a:rPr lang="en-US" dirty="0"/>
                        <a:t> 0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2,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0 &lt; 2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ditukar</a:t>
                      </a:r>
                      <a:r>
                        <a:rPr lang="en-US" dirty="0"/>
                        <a:t> proses </a:t>
                      </a:r>
                      <a:r>
                        <a:rPr lang="en-US" dirty="0" err="1"/>
                        <a:t>selesai</a:t>
                      </a:r>
                      <a:r>
                        <a:rPr lang="en-US" dirty="0"/>
                        <a:t>, data </a:t>
                      </a:r>
                      <a:r>
                        <a:rPr lang="en-US" dirty="0" err="1"/>
                        <a:t>sudah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terurut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509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1AAC6A-EB33-4BD6-B42B-3A56ECF402C5}"/>
              </a:ext>
            </a:extLst>
          </p:cNvPr>
          <p:cNvSpPr txBox="1"/>
          <p:nvPr/>
        </p:nvSpPr>
        <p:spPr>
          <a:xfrm>
            <a:off x="1113182" y="24368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data </a:t>
            </a:r>
            <a:r>
              <a:rPr lang="en-US" dirty="0" err="1"/>
              <a:t>menggunakan</a:t>
            </a:r>
            <a:r>
              <a:rPr lang="en-US" dirty="0"/>
              <a:t> bubble sort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32941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B24EC-4416-4715-8AD3-DF88990FC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344557"/>
            <a:ext cx="10278785" cy="54466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 Kode Program </a:t>
            </a:r>
            <a:r>
              <a:rPr lang="en-US" dirty="0" err="1"/>
              <a:t>menggunakan</a:t>
            </a:r>
            <a:r>
              <a:rPr lang="en-US" dirty="0"/>
              <a:t> bubble sort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CB131-46C2-4577-BF79-40D1587471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5" t="9256" r="64782" b="37578"/>
          <a:stretch/>
        </p:blipFill>
        <p:spPr>
          <a:xfrm>
            <a:off x="768626" y="1066799"/>
            <a:ext cx="4041913" cy="44196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4A2636-8780-4C4D-B11E-595596632A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6" t="43427" r="55869" b="11575"/>
          <a:stretch/>
        </p:blipFill>
        <p:spPr>
          <a:xfrm>
            <a:off x="4996068" y="1133061"/>
            <a:ext cx="4267201" cy="435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8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66FED5-43CD-4334-9901-9E27E1EC6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33" t="22992" r="32844" b="29680"/>
          <a:stretch/>
        </p:blipFill>
        <p:spPr>
          <a:xfrm>
            <a:off x="993913" y="596346"/>
            <a:ext cx="7818783" cy="4187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3AF9D9-695B-44F8-AACA-5A7CCD98115E}"/>
              </a:ext>
            </a:extLst>
          </p:cNvPr>
          <p:cNvSpPr txBox="1"/>
          <p:nvPr/>
        </p:nvSpPr>
        <p:spPr>
          <a:xfrm>
            <a:off x="3105425" y="4969564"/>
            <a:ext cx="3136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Hasil Program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867161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D5E3A-3933-4375-9C59-FC9085F2E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669" y="415083"/>
            <a:ext cx="8316358" cy="4991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Selection Sort</a:t>
            </a:r>
          </a:p>
          <a:p>
            <a:pPr marL="0" indent="0" algn="just">
              <a:buNone/>
            </a:pPr>
            <a:r>
              <a:rPr lang="en-US" sz="2800" dirty="0"/>
              <a:t>Pada </a:t>
            </a:r>
            <a:r>
              <a:rPr lang="en-US" sz="2800" dirty="0" err="1"/>
              <a:t>algoritma</a:t>
            </a:r>
            <a:r>
              <a:rPr lang="en-US" sz="2800" dirty="0"/>
              <a:t> selection sort, </a:t>
            </a:r>
            <a:r>
              <a:rPr lang="en-US" sz="2800" dirty="0" err="1"/>
              <a:t>pengurutan</a:t>
            </a:r>
            <a:r>
              <a:rPr lang="en-US" sz="2800" dirty="0"/>
              <a:t> data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data </a:t>
            </a:r>
            <a:r>
              <a:rPr lang="en-US" sz="2800" dirty="0" err="1"/>
              <a:t>terkecil</a:t>
            </a:r>
            <a:r>
              <a:rPr lang="en-US" sz="2800" dirty="0"/>
              <a:t> </a:t>
            </a:r>
            <a:r>
              <a:rPr lang="en-US" sz="2800" dirty="0" err="1"/>
              <a:t>diantara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data </a:t>
            </a:r>
            <a:r>
              <a:rPr lang="en-US" sz="2800" dirty="0" err="1"/>
              <a:t>kemudian</a:t>
            </a:r>
            <a:r>
              <a:rPr lang="en-US" sz="2800" dirty="0"/>
              <a:t> data </a:t>
            </a:r>
            <a:r>
              <a:rPr lang="en-US" sz="2800" dirty="0" err="1"/>
              <a:t>terkecil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ditempatkan</a:t>
            </a:r>
            <a:r>
              <a:rPr lang="en-US" sz="2800" dirty="0"/>
              <a:t> di </a:t>
            </a:r>
            <a:r>
              <a:rPr lang="en-US" sz="2800" dirty="0" err="1"/>
              <a:t>urutan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. </a:t>
            </a:r>
            <a:r>
              <a:rPr lang="en-US" sz="2800" dirty="0" err="1"/>
              <a:t>Pencarian</a:t>
            </a:r>
            <a:r>
              <a:rPr lang="en-US" sz="2800" dirty="0"/>
              <a:t> data </a:t>
            </a:r>
            <a:r>
              <a:rPr lang="en-US" sz="2800" dirty="0" err="1"/>
              <a:t>terkecil</a:t>
            </a:r>
            <a:r>
              <a:rPr lang="en-US" sz="2800" dirty="0"/>
              <a:t> Kembali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data </a:t>
            </a:r>
            <a:r>
              <a:rPr lang="en-US" sz="2800" dirty="0" err="1"/>
              <a:t>kedua</a:t>
            </a:r>
            <a:r>
              <a:rPr lang="en-US" sz="2800" dirty="0"/>
              <a:t> </a:t>
            </a:r>
            <a:r>
              <a:rPr lang="en-US" sz="2800" dirty="0" err="1"/>
              <a:t>sampai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data </a:t>
            </a:r>
            <a:r>
              <a:rPr lang="en-US" sz="2800" dirty="0" err="1"/>
              <a:t>terakhir</a:t>
            </a:r>
            <a:r>
              <a:rPr lang="en-US" sz="2800" dirty="0"/>
              <a:t>, </a:t>
            </a:r>
            <a:r>
              <a:rPr lang="en-US" sz="2800" dirty="0" err="1"/>
              <a:t>kemudian</a:t>
            </a:r>
            <a:r>
              <a:rPr lang="en-US" sz="2800" dirty="0"/>
              <a:t> data </a:t>
            </a:r>
            <a:r>
              <a:rPr lang="en-US" sz="2800" dirty="0" err="1"/>
              <a:t>terkecil</a:t>
            </a:r>
            <a:r>
              <a:rPr lang="en-US" sz="2800" dirty="0"/>
              <a:t> </a:t>
            </a:r>
            <a:r>
              <a:rPr lang="en-US" sz="2800" dirty="0" err="1"/>
              <a:t>ditempatkan</a:t>
            </a:r>
            <a:r>
              <a:rPr lang="en-US" sz="2800" dirty="0"/>
              <a:t> </a:t>
            </a:r>
            <a:r>
              <a:rPr lang="en-US" sz="2800" dirty="0" err="1"/>
              <a:t>diurutan</a:t>
            </a:r>
            <a:r>
              <a:rPr lang="en-US" sz="2800" dirty="0"/>
              <a:t> </a:t>
            </a:r>
            <a:r>
              <a:rPr lang="en-US" sz="2800" dirty="0" err="1"/>
              <a:t>kedua</a:t>
            </a:r>
            <a:r>
              <a:rPr lang="en-US" sz="2800" dirty="0"/>
              <a:t>.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terus</a:t>
            </a:r>
            <a:r>
              <a:rPr lang="en-US" sz="2800" dirty="0"/>
              <a:t> </a:t>
            </a:r>
            <a:r>
              <a:rPr lang="en-US" sz="2800" dirty="0" err="1"/>
              <a:t>diulang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data </a:t>
            </a:r>
            <a:r>
              <a:rPr lang="en-US" sz="2800" dirty="0" err="1"/>
              <a:t>terkecil</a:t>
            </a:r>
            <a:r>
              <a:rPr lang="en-US" sz="2800" dirty="0"/>
              <a:t> pada </a:t>
            </a:r>
            <a:r>
              <a:rPr lang="en-US" sz="2800" dirty="0" err="1"/>
              <a:t>urutan</a:t>
            </a:r>
            <a:r>
              <a:rPr lang="en-US" sz="2800" dirty="0"/>
              <a:t> </a:t>
            </a:r>
            <a:r>
              <a:rPr lang="en-US" sz="2800" dirty="0" err="1"/>
              <a:t>ketiga</a:t>
            </a:r>
            <a:r>
              <a:rPr lang="en-US" sz="2800" dirty="0"/>
              <a:t>  dan </a:t>
            </a:r>
            <a:r>
              <a:rPr lang="en-US" sz="2800" dirty="0" err="1"/>
              <a:t>seterusnya</a:t>
            </a:r>
            <a:r>
              <a:rPr lang="en-US" sz="2800" dirty="0"/>
              <a:t>. 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374340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8D058-C6FC-4294-9CE1-C48F866F8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407963"/>
            <a:ext cx="8943492" cy="619162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data </a:t>
            </a:r>
            <a:r>
              <a:rPr lang="en-US" dirty="0" err="1"/>
              <a:t>menggunakan</a:t>
            </a:r>
            <a:r>
              <a:rPr lang="en-US" dirty="0"/>
              <a:t> selection sort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B36C058-6712-432A-B647-7D68B7A46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44820"/>
              </p:ext>
            </p:extLst>
          </p:nvPr>
        </p:nvGraphicFramePr>
        <p:xfrm>
          <a:off x="1271725" y="1382423"/>
          <a:ext cx="8682867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092">
                  <a:extLst>
                    <a:ext uri="{9D8B030D-6E8A-4147-A177-3AD203B41FA5}">
                      <a16:colId xmlns:a16="http://schemas.microsoft.com/office/drawing/2014/main" val="1225214964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417577428"/>
                    </a:ext>
                  </a:extLst>
                </a:gridCol>
                <a:gridCol w="5764695">
                  <a:extLst>
                    <a:ext uri="{9D8B030D-6E8A-4147-A177-3AD203B41FA5}">
                      <a16:colId xmlns:a16="http://schemas.microsoft.com/office/drawing/2014/main" val="2142134174"/>
                    </a:ext>
                  </a:extLst>
                </a:gridCol>
              </a:tblGrid>
              <a:tr h="1541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Langkah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Proses </a:t>
                      </a:r>
                      <a:r>
                        <a:rPr lang="en-US" dirty="0" err="1"/>
                        <a:t>pengurutan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323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 0,11,-2,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</a:t>
                      </a:r>
                      <a:r>
                        <a:rPr lang="en-US" dirty="0" err="1"/>
                        <a:t>belum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terurut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85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5, 0 ,11,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n-US" dirty="0"/>
                        <a:t>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Cari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diantara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1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terakhir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diperoleh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adalah</a:t>
                      </a:r>
                      <a:r>
                        <a:rPr lang="en-US" dirty="0"/>
                        <a:t> -2</a:t>
                      </a:r>
                    </a:p>
                    <a:p>
                      <a:r>
                        <a:rPr lang="en-US" dirty="0" err="1"/>
                        <a:t>Tempatkan</a:t>
                      </a:r>
                      <a:r>
                        <a:rPr lang="en-US" dirty="0"/>
                        <a:t> -2 pada </a:t>
                      </a:r>
                      <a:r>
                        <a:rPr lang="en-US" dirty="0" err="1"/>
                        <a:t>urutan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1(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2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1 </a:t>
                      </a:r>
                      <a:r>
                        <a:rPr lang="en-US" dirty="0" err="1"/>
                        <a:t>yaitu</a:t>
                      </a:r>
                      <a:r>
                        <a:rPr lang="en-US" dirty="0"/>
                        <a:t> 5)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32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n-US" dirty="0"/>
                        <a:t>, 0, 11, 5,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Cari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diantara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kedua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terakhir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diperoleh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adalah</a:t>
                      </a:r>
                      <a:r>
                        <a:rPr lang="en-US" dirty="0"/>
                        <a:t> 0. </a:t>
                      </a:r>
                      <a:r>
                        <a:rPr lang="en-US" dirty="0" err="1"/>
                        <a:t>Tempatkan</a:t>
                      </a:r>
                      <a:r>
                        <a:rPr lang="en-US" dirty="0"/>
                        <a:t> 0 pada </a:t>
                      </a:r>
                      <a:r>
                        <a:rPr lang="en-US" dirty="0" err="1"/>
                        <a:t>urutan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2 (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ditukar</a:t>
                      </a:r>
                      <a:r>
                        <a:rPr lang="en-US" dirty="0"/>
                        <a:t>)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22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-2, 0,11,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5</a:t>
                      </a:r>
                      <a:r>
                        <a:rPr lang="en-US" dirty="0"/>
                        <a:t>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Cari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diantara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3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terakhir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diperoleh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adalah</a:t>
                      </a:r>
                      <a:r>
                        <a:rPr lang="en-US" dirty="0"/>
                        <a:t> 5.</a:t>
                      </a:r>
                    </a:p>
                    <a:p>
                      <a:r>
                        <a:rPr lang="en-US" dirty="0" err="1"/>
                        <a:t>Tempatkan</a:t>
                      </a:r>
                      <a:r>
                        <a:rPr lang="en-US" dirty="0"/>
                        <a:t> 5 pada </a:t>
                      </a:r>
                      <a:r>
                        <a:rPr lang="en-US" dirty="0" err="1"/>
                        <a:t>urutan</a:t>
                      </a:r>
                      <a:r>
                        <a:rPr lang="en-US" dirty="0"/>
                        <a:t> ke-3(</a:t>
                      </a:r>
                      <a:r>
                        <a:rPr lang="en-US" dirty="0" err="1"/>
                        <a:t>tukar</a:t>
                      </a:r>
                      <a:r>
                        <a:rPr lang="en-US" dirty="0"/>
                        <a:t> 5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ketiga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yaitu</a:t>
                      </a:r>
                      <a:r>
                        <a:rPr lang="en-US" dirty="0"/>
                        <a:t> 11).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549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-2, 0, 5,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11</a:t>
                      </a:r>
                      <a:r>
                        <a:rPr lang="en-US" dirty="0"/>
                        <a:t>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Cari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diantara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4 </a:t>
                      </a:r>
                      <a:r>
                        <a:rPr lang="en-US" dirty="0" err="1"/>
                        <a:t>sampai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terakhir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diperoleh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terkecil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adalah</a:t>
                      </a:r>
                      <a:r>
                        <a:rPr lang="en-US" dirty="0"/>
                        <a:t> 11</a:t>
                      </a:r>
                      <a:r>
                        <a:rPr lang="en-ID" dirty="0"/>
                        <a:t>. </a:t>
                      </a:r>
                      <a:r>
                        <a:rPr lang="en-ID" dirty="0" err="1"/>
                        <a:t>Tempatkan</a:t>
                      </a:r>
                      <a:r>
                        <a:rPr lang="en-ID" dirty="0"/>
                        <a:t> 11 pada </a:t>
                      </a:r>
                      <a:r>
                        <a:rPr lang="en-ID" dirty="0" err="1"/>
                        <a:t>urutan</a:t>
                      </a:r>
                      <a:r>
                        <a:rPr lang="en-ID" dirty="0"/>
                        <a:t> ke-4 (</a:t>
                      </a:r>
                      <a:r>
                        <a:rPr lang="en-ID" dirty="0" err="1"/>
                        <a:t>tidak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perlu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ditukar</a:t>
                      </a:r>
                      <a:r>
                        <a:rPr lang="en-ID" dirty="0"/>
                        <a:t>)</a:t>
                      </a:r>
                    </a:p>
                    <a:p>
                      <a:r>
                        <a:rPr lang="en-ID" dirty="0"/>
                        <a:t>Proses </a:t>
                      </a:r>
                      <a:r>
                        <a:rPr lang="en-ID" dirty="0" err="1"/>
                        <a:t>selesai</a:t>
                      </a:r>
                      <a:r>
                        <a:rPr lang="en-ID" dirty="0"/>
                        <a:t> data </a:t>
                      </a:r>
                      <a:r>
                        <a:rPr lang="en-ID" dirty="0" err="1"/>
                        <a:t>sudah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terurut</a:t>
                      </a:r>
                      <a:r>
                        <a:rPr lang="en-ID" dirty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40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980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3F21-29B1-4E79-A330-2BFB77E28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696" y="569843"/>
            <a:ext cx="10137715" cy="522135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menggunakan</a:t>
            </a:r>
            <a:r>
              <a:rPr lang="en-US" dirty="0"/>
              <a:t> selection sort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6E441CD-46E5-4267-8FF9-B1957CF1B0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3" t="10029" r="63913" b="35645"/>
          <a:stretch/>
        </p:blipFill>
        <p:spPr>
          <a:xfrm>
            <a:off x="909696" y="1166191"/>
            <a:ext cx="4298854" cy="462501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87AF325-41C3-43B0-AD42-BFB296F0BF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80" t="31972" r="58278" b="16371"/>
          <a:stretch/>
        </p:blipFill>
        <p:spPr>
          <a:xfrm>
            <a:off x="5372980" y="1166191"/>
            <a:ext cx="4298854" cy="462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234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4127648-EAFD-4888-9217-C20EFCE2AE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99" t="10949" r="24664" b="28241"/>
          <a:stretch/>
        </p:blipFill>
        <p:spPr>
          <a:xfrm>
            <a:off x="1099932" y="954156"/>
            <a:ext cx="7977807" cy="470452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4D79E1-29DA-483B-947E-763CC249EB77}"/>
              </a:ext>
            </a:extLst>
          </p:cNvPr>
          <p:cNvSpPr txBox="1"/>
          <p:nvPr/>
        </p:nvSpPr>
        <p:spPr>
          <a:xfrm>
            <a:off x="2597425" y="5719178"/>
            <a:ext cx="6149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Hasil program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dijalankan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282358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869</TotalTime>
  <Words>1196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Tw Cen MT</vt:lpstr>
      <vt:lpstr>Circuit</vt:lpstr>
      <vt:lpstr>Algoritma pengurutan (Sorting)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Algoritma untuk berbagai keperluan</vt:lpstr>
      <vt:lpstr>PowerPoint Presentation</vt:lpstr>
      <vt:lpstr>PowerPoint Presentation</vt:lpstr>
      <vt:lpstr>Konsep AI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pengurutan</dc:title>
  <dc:creator>Lenovo</dc:creator>
  <cp:lastModifiedBy>Windows User</cp:lastModifiedBy>
  <cp:revision>65</cp:revision>
  <dcterms:created xsi:type="dcterms:W3CDTF">2021-01-23T13:43:55Z</dcterms:created>
  <dcterms:modified xsi:type="dcterms:W3CDTF">2021-08-01T09:32:17Z</dcterms:modified>
</cp:coreProperties>
</file>