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E24605-E1BA-4BB3-AC2D-8E0B82C4BFF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7978BF-4797-4570-916A-D5123C71E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d.wikipedia.org/wiki/Musi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id.wikipedia.org/wiki/Membranofon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id.wikipedia.org/wiki/Kordofo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d.wikipedia.org/wiki/Kordofo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d.wikipedia.org/wiki/Membranofo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Timbre" TargetMode="External"/><Relationship Id="rId2" Type="http://schemas.openxmlformats.org/officeDocument/2006/relationships/hyperlink" Target="https://id.wikipedia.org/wiki/Frekuens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dimodifikasi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 </a:t>
            </a:r>
            <a:r>
              <a:rPr lang="en-US" u="sng" dirty="0" err="1">
                <a:hlinkClick r:id="rId2"/>
              </a:rPr>
              <a:t>musik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/>
              <a:t>Alat musik</a:t>
            </a:r>
            <a:br>
              <a:rPr lang="id-ID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635" y="2616088"/>
            <a:ext cx="6341974" cy="40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864327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pukul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pukul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sewaktu</a:t>
            </a:r>
            <a:r>
              <a:rPr lang="en-US" sz="2000" dirty="0" smtClean="0"/>
              <a:t> </a:t>
            </a:r>
            <a:r>
              <a:rPr lang="en-US" sz="2000" dirty="0" err="1" smtClean="0"/>
              <a:t>dipukul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ditabuh</a:t>
            </a:r>
            <a:r>
              <a:rPr lang="en-US" sz="2000" dirty="0" smtClean="0"/>
              <a:t>.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pukul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yakni</a:t>
            </a:r>
            <a:r>
              <a:rPr lang="en-US" sz="2000" dirty="0" smtClean="0"/>
              <a:t> </a:t>
            </a:r>
            <a:r>
              <a:rPr lang="en-US" sz="2000" dirty="0" err="1" smtClean="0"/>
              <a:t>bernada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bernada</a:t>
            </a:r>
            <a:r>
              <a:rPr lang="en-US" sz="2000" dirty="0" smtClean="0"/>
              <a:t>.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bagian-bagian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rongga</a:t>
            </a:r>
            <a:r>
              <a:rPr lang="en-US" sz="2000" dirty="0" smtClean="0"/>
              <a:t> </a:t>
            </a:r>
            <a:r>
              <a:rPr lang="en-US" sz="2000" dirty="0" err="1" smtClean="0"/>
              <a:t>getar</a:t>
            </a:r>
            <a:r>
              <a:rPr lang="en-US" sz="2000" dirty="0" smtClean="0"/>
              <a:t>,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,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537" y="1203325"/>
            <a:ext cx="4572000" cy="2714625"/>
          </a:xfrm>
        </p:spPr>
      </p:pic>
    </p:spTree>
    <p:extLst>
      <p:ext uri="{BB962C8B-B14F-4D97-AF65-F5344CB8AC3E}">
        <p14:creationId xmlns:p14="http://schemas.microsoft.com/office/powerpoint/2010/main" xmlns="" val="2230251907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petik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senar</a:t>
            </a:r>
            <a:r>
              <a:rPr lang="en-US" sz="2000" dirty="0" smtClean="0"/>
              <a:t> </a:t>
            </a:r>
            <a:r>
              <a:rPr lang="en-US" sz="2000" dirty="0" err="1" smtClean="0"/>
              <a:t>digetarkan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dipetik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252" y="274638"/>
            <a:ext cx="8708571" cy="4572000"/>
          </a:xfrm>
        </p:spPr>
      </p:pic>
    </p:spTree>
    <p:extLst>
      <p:ext uri="{BB962C8B-B14F-4D97-AF65-F5344CB8AC3E}">
        <p14:creationId xmlns:p14="http://schemas.microsoft.com/office/powerpoint/2010/main" xmlns="" val="204815337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gesek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gesek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dawai</a:t>
            </a:r>
            <a:r>
              <a:rPr lang="en-US" sz="2000" dirty="0" smtClean="0"/>
              <a:t> </a:t>
            </a:r>
            <a:r>
              <a:rPr lang="en-US" sz="2000" dirty="0" err="1" smtClean="0"/>
              <a:t>digesek</a:t>
            </a:r>
            <a:r>
              <a:rPr lang="en-US" sz="2000" dirty="0" smtClean="0"/>
              <a:t>.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,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nada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</a:t>
            </a:r>
            <a:r>
              <a:rPr lang="en-US" sz="2000" dirty="0" err="1" smtClean="0"/>
              <a:t>dawai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843" y="845747"/>
            <a:ext cx="6097389" cy="3429781"/>
          </a:xfrm>
        </p:spPr>
      </p:pic>
    </p:spTree>
    <p:extLst>
      <p:ext uri="{BB962C8B-B14F-4D97-AF65-F5344CB8AC3E}">
        <p14:creationId xmlns:p14="http://schemas.microsoft.com/office/powerpoint/2010/main" xmlns="" val="364873760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bunyinya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86299" y="1812470"/>
            <a:ext cx="848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Idiofon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0251" y="1812470"/>
            <a:ext cx="94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Aerofon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86299" y="4403638"/>
            <a:ext cx="1052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2" tooltip="Kordofon"/>
              </a:rPr>
              <a:t>Kordofon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24795" y="3270092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 tooltip="Membranofon"/>
              </a:rPr>
              <a:t>Membranofon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49860" y="4263611"/>
            <a:ext cx="115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Elektrofon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860" y="4716451"/>
            <a:ext cx="1536544" cy="1228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4210" y="2418545"/>
            <a:ext cx="2072425" cy="207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904" y="4864763"/>
            <a:ext cx="1629036" cy="1281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647" y="2673419"/>
            <a:ext cx="1516964" cy="11933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031" y="3983403"/>
            <a:ext cx="3084758" cy="17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84762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Idiofon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musik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bunyinya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berasal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dasarnya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537" y="274638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xmlns="" val="268977077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Aerofon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musik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bunyinya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berasal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hembusan</a:t>
            </a:r>
            <a:r>
              <a:rPr lang="en-US" sz="3200" dirty="0" smtClean="0"/>
              <a:t> </a:t>
            </a:r>
            <a:r>
              <a:rPr lang="en-US" sz="3200" dirty="0" err="1" smtClean="0"/>
              <a:t>udara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605" y="274638"/>
            <a:ext cx="5811864" cy="4572000"/>
          </a:xfrm>
        </p:spPr>
      </p:pic>
    </p:spTree>
    <p:extLst>
      <p:ext uri="{BB962C8B-B14F-4D97-AF65-F5344CB8AC3E}">
        <p14:creationId xmlns:p14="http://schemas.microsoft.com/office/powerpoint/2010/main" xmlns="" val="182676993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hlinkClick r:id="rId2" tooltip="Kordofon"/>
              </a:rPr>
              <a:t>Kordofon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musik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bunyinya</a:t>
            </a:r>
            <a:r>
              <a:rPr lang="en-US" sz="3200" dirty="0" smtClean="0"/>
              <a:t> </a:t>
            </a:r>
            <a:r>
              <a:rPr lang="en-US" sz="3200" dirty="0" err="1" smtClean="0"/>
              <a:t>berasal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  </a:t>
            </a:r>
            <a:r>
              <a:rPr lang="en-US" sz="3200" dirty="0" err="1" smtClean="0"/>
              <a:t>senar</a:t>
            </a:r>
            <a:r>
              <a:rPr lang="en-US" sz="3200" dirty="0" smtClean="0"/>
              <a:t> / </a:t>
            </a:r>
            <a:r>
              <a:rPr lang="en-US" sz="3200" dirty="0" err="1" smtClean="0"/>
              <a:t>dawai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6575" y="531813"/>
            <a:ext cx="6257925" cy="4057650"/>
          </a:xfrm>
        </p:spPr>
      </p:pic>
    </p:spTree>
    <p:extLst>
      <p:ext uri="{BB962C8B-B14F-4D97-AF65-F5344CB8AC3E}">
        <p14:creationId xmlns:p14="http://schemas.microsoft.com/office/powerpoint/2010/main" xmlns="" val="3001345068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>
                <a:hlinkClick r:id="rId2" tooltip="Membranofon"/>
              </a:rPr>
              <a:t>Membranofon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musik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bunyinya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selaput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membran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1787" y="655638"/>
            <a:ext cx="6667500" cy="3810000"/>
          </a:xfrm>
        </p:spPr>
      </p:pic>
    </p:spTree>
    <p:extLst>
      <p:ext uri="{BB962C8B-B14F-4D97-AF65-F5344CB8AC3E}">
        <p14:creationId xmlns:p14="http://schemas.microsoft.com/office/powerpoint/2010/main" xmlns="" val="2620757359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Elektrofon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alat</a:t>
            </a:r>
            <a:r>
              <a:rPr lang="en-US" sz="3200" dirty="0" smtClean="0"/>
              <a:t> </a:t>
            </a:r>
            <a:r>
              <a:rPr lang="en-US" sz="3200" dirty="0" err="1" smtClean="0"/>
              <a:t>musik</a:t>
            </a:r>
            <a:r>
              <a:rPr lang="en-US" sz="3200" dirty="0" smtClean="0"/>
              <a:t> yang </a:t>
            </a:r>
            <a:r>
              <a:rPr lang="en-US" sz="3200" dirty="0" err="1" smtClean="0"/>
              <a:t>sumber</a:t>
            </a:r>
            <a:r>
              <a:rPr lang="en-US" sz="3200" dirty="0" smtClean="0"/>
              <a:t> </a:t>
            </a:r>
            <a:r>
              <a:rPr lang="en-US" sz="3200" dirty="0" err="1" smtClean="0"/>
              <a:t>bunyinya</a:t>
            </a:r>
            <a:r>
              <a:rPr lang="en-US" sz="3200" dirty="0" smtClean="0"/>
              <a:t> </a:t>
            </a:r>
            <a:r>
              <a:rPr lang="en-US" sz="3200" dirty="0" err="1" smtClean="0"/>
              <a:t>dibangkitkan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listrik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927100"/>
            <a:ext cx="4086225" cy="3267075"/>
          </a:xfrm>
        </p:spPr>
      </p:pic>
    </p:spTree>
    <p:extLst>
      <p:ext uri="{BB962C8B-B14F-4D97-AF65-F5344CB8AC3E}">
        <p14:creationId xmlns:p14="http://schemas.microsoft.com/office/powerpoint/2010/main" xmlns="" val="1753142670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Alat musik berdasarkan cara memainkan</a:t>
            </a:r>
            <a:br>
              <a:rPr lang="sv-SE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2790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132116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tiup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musik</a:t>
            </a:r>
            <a:r>
              <a:rPr lang="en-US" sz="2000" dirty="0" smtClean="0"/>
              <a:t> </a:t>
            </a:r>
            <a:r>
              <a:rPr lang="en-US" sz="2000" dirty="0" err="1" smtClean="0"/>
              <a:t>tiup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</a:t>
            </a:r>
            <a:r>
              <a:rPr lang="en-US" sz="2000" dirty="0" err="1" smtClean="0"/>
              <a:t>sewaktu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didalamnya</a:t>
            </a:r>
            <a:r>
              <a:rPr lang="en-US" sz="2000" dirty="0" smtClean="0"/>
              <a:t> </a:t>
            </a:r>
            <a:r>
              <a:rPr lang="en-US" sz="2000" dirty="0" err="1" smtClean="0"/>
              <a:t>digetarkan</a:t>
            </a:r>
            <a:r>
              <a:rPr lang="en-US" sz="2000" dirty="0" smtClean="0"/>
              <a:t>.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nada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 </a:t>
            </a:r>
            <a:r>
              <a:rPr lang="en-US" sz="2000" dirty="0" err="1" smtClean="0">
                <a:hlinkClick r:id="rId2" tooltip="Frekuensi"/>
              </a:rPr>
              <a:t>frekuensi</a:t>
            </a:r>
            <a:r>
              <a:rPr lang="en-US" sz="2000" dirty="0" smtClean="0"/>
              <a:t> 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kolom</a:t>
            </a:r>
            <a:r>
              <a:rPr lang="en-US" sz="2000" dirty="0" smtClean="0"/>
              <a:t> </a:t>
            </a:r>
            <a:r>
              <a:rPr lang="en-US" sz="2000" dirty="0" err="1" smtClean="0"/>
              <a:t>udara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r>
              <a:rPr lang="en-US" sz="2000" dirty="0" smtClean="0"/>
              <a:t>,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 </a:t>
            </a:r>
            <a:r>
              <a:rPr lang="en-US" sz="2000" dirty="0" smtClean="0">
                <a:hlinkClick r:id="rId3" tooltip="Timbre"/>
              </a:rPr>
              <a:t>timbre</a:t>
            </a:r>
            <a:r>
              <a:rPr lang="en-US" sz="2000" dirty="0" smtClean="0"/>
              <a:t> 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, </a:t>
            </a:r>
            <a:r>
              <a:rPr lang="en-US" sz="2000" dirty="0" err="1" smtClean="0"/>
              <a:t>konstruksi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menghasilkannya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107" y="274638"/>
            <a:ext cx="6880860" cy="4572000"/>
          </a:xfrm>
        </p:spPr>
      </p:pic>
    </p:spTree>
    <p:extLst>
      <p:ext uri="{BB962C8B-B14F-4D97-AF65-F5344CB8AC3E}">
        <p14:creationId xmlns:p14="http://schemas.microsoft.com/office/powerpoint/2010/main" xmlns="" val="3559010385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174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Alat musik </vt:lpstr>
      <vt:lpstr>Alat musik berdasarkan sumber bunyinya</vt:lpstr>
      <vt:lpstr>Idiofon</vt:lpstr>
      <vt:lpstr>Aerofon</vt:lpstr>
      <vt:lpstr>Kordofon</vt:lpstr>
      <vt:lpstr>Membranofon</vt:lpstr>
      <vt:lpstr>Elektrofon</vt:lpstr>
      <vt:lpstr>Alat musik berdasarkan cara memainkan </vt:lpstr>
      <vt:lpstr>Alat musik tiup</vt:lpstr>
      <vt:lpstr>Alat musik pukul</vt:lpstr>
      <vt:lpstr>Alat musik petik</vt:lpstr>
      <vt:lpstr>Alat musik gesek</vt:lpstr>
    </vt:vector>
  </TitlesOfParts>
  <Company>Pre_Install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Alat musik</dc:title>
  <dc:creator>Windows User</dc:creator>
  <cp:lastModifiedBy>DELL</cp:lastModifiedBy>
  <cp:revision>6</cp:revision>
  <dcterms:created xsi:type="dcterms:W3CDTF">2020-07-08T04:43:30Z</dcterms:created>
  <dcterms:modified xsi:type="dcterms:W3CDTF">2020-07-09T16:50:03Z</dcterms:modified>
</cp:coreProperties>
</file>