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56" r:id="rId7"/>
    <p:sldId id="363" r:id="rId8"/>
    <p:sldId id="362" r:id="rId9"/>
    <p:sldId id="364" r:id="rId10"/>
    <p:sldId id="365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家 在 哪 儿 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algn="r"/>
            <a:r>
              <a:rPr lang="en-US" sz="36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6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ǐ jiā zài nǎ</a:t>
            </a:r>
            <a:r>
              <a:rPr lang="en-US" sz="36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?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613347" y="2964426"/>
            <a:ext cx="2846447" cy="2521980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4159040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8" name="Rectangle 7"/>
          <p:cNvSpPr/>
          <p:nvPr/>
        </p:nvSpPr>
        <p:spPr>
          <a:xfrm>
            <a:off x="250724" y="1017635"/>
            <a:ext cx="11724966" cy="5648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Ahmad		: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914400" indent="213836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hǎo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2138363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Halo !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Long-long	: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914400" indent="213836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hǎo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2138363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Halo !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Ahmad	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家 在 哪 儿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14400" indent="204946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jiā zài nǎ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2049463"/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Rectangle 4"/>
          <p:cNvSpPr/>
          <p:nvPr/>
        </p:nvSpPr>
        <p:spPr>
          <a:xfrm>
            <a:off x="309716" y="206477"/>
            <a:ext cx="11665974" cy="6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Percakapan</a:t>
            </a:r>
            <a:r>
              <a:rPr 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id-ID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265472"/>
            <a:ext cx="11621729" cy="6341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152650" indent="-21526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Long-long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家 在 北 京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呢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2152650" indent="90011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běi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jīng, nǐ ne?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152650" indent="900113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Beijing,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2152650" indent="-21526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Ahmad	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家 在 日 惹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杰 福 家 在 哪 儿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2152650" indent="81121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rì rě, jié fú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nǎ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r?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52763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Yogyakarta,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Jeff ?</a:t>
            </a:r>
          </a:p>
          <a:p>
            <a:pPr marL="2152650" indent="-21526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Long-long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他 家 在 纽 约。</a:t>
            </a:r>
            <a:endParaRPr lang="en-US" altLang="zh-CN" sz="4000" b="1" dirty="0" smtClean="0">
              <a:solidFill>
                <a:srgbClr val="00206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Times New Roman" pitchFamily="18" charset="0"/>
            </a:endParaRPr>
          </a:p>
          <a:p>
            <a:pPr marL="2152650" indent="900113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ā jiā zài niǔ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yuē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152650" indent="900113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New York.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988141"/>
            <a:ext cx="11651227" cy="5589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Sari	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你好 ！你 叫 什 么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14400" indent="1150938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hǎo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jiào shén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me?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914400" indent="1150938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Halo !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Siapa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nama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Nanda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好 ！我 叫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Nanda,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呢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14400" indent="1150938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hǎo!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 jiào Nanda, nǐ ne?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914400" indent="1150938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Halo !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Nama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Nanda,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kalau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Sari		: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叫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Sari. 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家 在 哪 儿 </a:t>
            </a:r>
            <a:r>
              <a:rPr lang="en-US" altLang="zh-CN" sz="4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14400" indent="1238250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 jiào Sari.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jiā zài nǎ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r?</a:t>
            </a:r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914400" indent="1150938"/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Nama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Sari.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Dimana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rumah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</a:t>
            </a:r>
          </a:p>
        </p:txBody>
      </p:sp>
      <p:sp>
        <p:nvSpPr>
          <p:cNvPr id="4" name="Rectangle 3"/>
          <p:cNvSpPr/>
          <p:nvPr/>
        </p:nvSpPr>
        <p:spPr>
          <a:xfrm>
            <a:off x="309716" y="191729"/>
            <a:ext cx="11592232" cy="66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Percakapan</a:t>
            </a:r>
            <a:r>
              <a:rPr 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id-ID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28"/>
            <a:ext cx="11739717" cy="6445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330450" indent="-2330450"/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Nanda 	: </a:t>
            </a:r>
            <a:r>
              <a:rPr lang="zh-CN" altLang="en-US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家 在 </a:t>
            </a:r>
            <a:r>
              <a:rPr lang="en-US" altLang="zh-CN" sz="37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Kaliurang</a:t>
            </a:r>
            <a:r>
              <a:rPr lang="en-US" altLang="zh-CN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 </a:t>
            </a:r>
            <a:r>
              <a:rPr lang="zh-CN" altLang="en-US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大 街</a:t>
            </a:r>
            <a:r>
              <a:rPr lang="en-US" altLang="zh-CN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, </a:t>
            </a:r>
            <a:r>
              <a:rPr lang="zh-CN" altLang="en-US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呢 </a:t>
            </a:r>
            <a:r>
              <a:rPr lang="en-US" altLang="zh-CN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2330450" indent="265113"/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Kaliurang dà</a:t>
            </a:r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jiē, nǐ ne?</a:t>
            </a:r>
            <a:endParaRPr lang="en-US" sz="3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30450"/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Kaliurang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330450" indent="-2330450"/>
            <a:endParaRPr lang="en-US" sz="3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30450" indent="-2330450"/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Sari	: </a:t>
            </a:r>
            <a:r>
              <a:rPr lang="zh-CN" altLang="en-US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家 在 </a:t>
            </a:r>
            <a:r>
              <a:rPr lang="en-US" altLang="zh-CN" sz="37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Affandi</a:t>
            </a:r>
            <a:r>
              <a:rPr lang="en-US" altLang="zh-CN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 </a:t>
            </a:r>
            <a:r>
              <a:rPr lang="zh-CN" altLang="en-US" sz="37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大 街。</a:t>
            </a:r>
            <a:endParaRPr lang="en-US" altLang="zh-CN" sz="3700" b="1" dirty="0" smtClean="0">
              <a:solidFill>
                <a:srgbClr val="00206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Times New Roman" pitchFamily="18" charset="0"/>
            </a:endParaRPr>
          </a:p>
          <a:p>
            <a:pPr marL="2330450" indent="265113"/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Affandi dà</a:t>
            </a:r>
            <a:r>
              <a:rPr lang="en-US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jiē.</a:t>
            </a:r>
            <a:endParaRPr lang="en-US" sz="3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30450" indent="265113"/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Affandi</a:t>
            </a:r>
            <a:r>
              <a:rPr lang="en-US" sz="3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047135"/>
            <a:ext cx="11739708" cy="563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2913" indent="-442913">
              <a:buAutoNum type="arabicPeriod"/>
            </a:pP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家 在 哪 儿 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00113" indent="-457200"/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jiā zài nǎ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indent="-457200"/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d-ID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/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722313"/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家 在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Brigjend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.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Katamso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大 街。</a:t>
            </a:r>
            <a:endParaRPr lang="en-US" altLang="zh-CN" sz="5000" b="1" dirty="0" smtClean="0">
              <a:solidFill>
                <a:srgbClr val="00206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Times New Roman" pitchFamily="18" charset="0"/>
            </a:endParaRPr>
          </a:p>
          <a:p>
            <a:pPr marL="722313" indent="-279400"/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jiā zài Brigjend. Katamso dà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jiē.</a:t>
            </a:r>
            <a:endParaRPr lang="en-US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2313" indent="-279400"/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Brigjend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Katamso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94968" y="221226"/>
            <a:ext cx="11636477" cy="66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altLang="zh-CN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句 子 </a:t>
            </a:r>
            <a:r>
              <a:rPr lang="en-US" altLang="zh-C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ù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id-ID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6986" y="309717"/>
            <a:ext cx="11813453" cy="628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0113" indent="-900113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你 住 在 哪 儿 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?</a:t>
            </a:r>
          </a:p>
          <a:p>
            <a:pPr marL="900113" indent="-457200"/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ǐ zhù zài nǎ</a:t>
            </a:r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r?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indent="-457200"/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00113" indent="-900113"/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indent="-900113"/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我 住 在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Karya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kasih</a:t>
            </a:r>
            <a:r>
              <a:rPr lang="en-US" altLang="zh-CN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Times New Roman" pitchFamily="18" charset="0"/>
              </a:rPr>
              <a:t>街。</a:t>
            </a:r>
            <a:endParaRPr lang="en-US" altLang="zh-CN" sz="5000" b="1" dirty="0" smtClean="0">
              <a:solidFill>
                <a:srgbClr val="002060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Times New Roman" pitchFamily="18" charset="0"/>
            </a:endParaRPr>
          </a:p>
          <a:p>
            <a:pPr marL="900113" indent="-369888"/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ǒ zhù zài Karya kasih jiē.</a:t>
            </a:r>
            <a:endParaRPr lang="en-US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indent="-369888"/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2153" y="176985"/>
            <a:ext cx="10589342" cy="825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KOSAKATA TAMBAHAN</a:t>
            </a:r>
            <a:endParaRPr lang="id-ID" sz="3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981" y="1283111"/>
            <a:ext cx="11857703" cy="5397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AutoNum type="arabicPeriod"/>
            </a:pP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Buku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书 </a:t>
            </a:r>
            <a:r>
              <a:rPr lang="en-US" altLang="zh-CN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hū</a:t>
            </a:r>
            <a:endParaRPr lang="en-US" sz="5000" b="1" dirty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AutoNum type="arabicPeriod"/>
            </a:pP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Pensil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铅 笔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qiān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bǐ</a:t>
            </a:r>
            <a:endParaRPr lang="en-US" sz="5000" b="1" dirty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AutoNum type="arabicPeriod"/>
            </a:pP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Tempat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pensil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文 具 盒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wén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jù hé</a:t>
            </a:r>
            <a:endParaRPr lang="en-US" sz="5000" b="1" dirty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AutoNum type="arabicPeriod"/>
            </a:pP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Tas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sekolah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书 包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shū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bāo</a:t>
            </a:r>
            <a:endParaRPr lang="en-US" sz="5000" b="1" dirty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AutoNum type="arabicPeriod"/>
            </a:pPr>
            <a:r>
              <a:rPr lang="en-US" altLang="zh-CN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Penghapus</a:t>
            </a:r>
            <a:r>
              <a:rPr lang="en-US" altLang="zh-CN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karet</a:t>
            </a:r>
            <a:r>
              <a:rPr lang="en-US" altLang="zh-CN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/</a:t>
            </a:r>
            <a:r>
              <a:rPr lang="en-US" altLang="zh-CN" sz="5000" b="1" dirty="0" err="1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setip</a:t>
            </a:r>
            <a:r>
              <a:rPr lang="en-US" altLang="zh-CN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橡 皮</a:t>
            </a:r>
            <a:r>
              <a:rPr lang="en-US" altLang="zh-CN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xiàng</a:t>
            </a:r>
            <a:r>
              <a:rPr lang="en-US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pí</a:t>
            </a:r>
            <a:endParaRPr lang="id-ID" sz="50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785905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163</Words>
  <Application>Microsoft Office PowerPoint</Application>
  <PresentationFormat>Custom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276</cp:revision>
  <dcterms:created xsi:type="dcterms:W3CDTF">2018-04-24T17:14:44Z</dcterms:created>
  <dcterms:modified xsi:type="dcterms:W3CDTF">2021-09-02T10:01:09Z</dcterms:modified>
</cp:coreProperties>
</file>