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C78EF0-5ADA-44D0-B904-11BFF7F70AE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B84E44-5760-45C9-9434-77DB61FC45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ADVICE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sz="3200" dirty="0" smtClean="0"/>
              <a:t>By : Miss Indah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n-US" sz="4400" dirty="0" smtClean="0"/>
          </a:p>
          <a:p>
            <a:pPr algn="just"/>
            <a:r>
              <a:rPr lang="en-US" sz="4400" dirty="0" smtClean="0"/>
              <a:t>Advice can be said as a suggestion. </a:t>
            </a:r>
          </a:p>
          <a:p>
            <a:pPr algn="just"/>
            <a:r>
              <a:rPr lang="en-US" sz="4400" dirty="0" smtClean="0"/>
              <a:t>In </a:t>
            </a:r>
            <a:r>
              <a:rPr lang="en-US" sz="4400" dirty="0" err="1" smtClean="0"/>
              <a:t>Bahasa</a:t>
            </a:r>
            <a:r>
              <a:rPr lang="en-US" sz="4400" dirty="0" smtClean="0"/>
              <a:t> we said “Saran/</a:t>
            </a:r>
            <a:r>
              <a:rPr lang="en-US" sz="4400" dirty="0" err="1" smtClean="0"/>
              <a:t>Nasehat</a:t>
            </a:r>
            <a:r>
              <a:rPr lang="en-US" sz="4400" dirty="0" smtClean="0"/>
              <a:t>” 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Advice/Suggestion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What do you think I should do?</a:t>
            </a:r>
          </a:p>
          <a:p>
            <a:r>
              <a:rPr lang="en-US" sz="4000" dirty="0" smtClean="0"/>
              <a:t>What do you advice me to do?</a:t>
            </a:r>
          </a:p>
          <a:p>
            <a:r>
              <a:rPr lang="en-US" sz="4000" dirty="0" smtClean="0"/>
              <a:t>What should I do?</a:t>
            </a:r>
          </a:p>
          <a:p>
            <a:r>
              <a:rPr lang="en-US" sz="4000" dirty="0" smtClean="0"/>
              <a:t>Do you think that I should …..?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Advice/Suggestion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4495800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>Should + Infinitive</a:t>
            </a:r>
          </a:p>
          <a:p>
            <a:pPr algn="just">
              <a:buNone/>
            </a:pPr>
            <a:r>
              <a:rPr lang="en-US" sz="3200" dirty="0" smtClean="0"/>
              <a:t>Ex : The government should do something about the economy</a:t>
            </a:r>
          </a:p>
          <a:p>
            <a:pPr algn="just"/>
            <a:r>
              <a:rPr lang="en-US" sz="3200" dirty="0" smtClean="0"/>
              <a:t>Should + be + Adjective</a:t>
            </a:r>
          </a:p>
          <a:p>
            <a:pPr algn="just">
              <a:buNone/>
            </a:pPr>
            <a:r>
              <a:rPr lang="en-US" sz="3200" dirty="0" smtClean="0"/>
              <a:t>Ex : You should be calm to face that problem</a:t>
            </a:r>
          </a:p>
          <a:p>
            <a:pPr algn="just"/>
            <a:r>
              <a:rPr lang="en-US" sz="3200" dirty="0" smtClean="0"/>
              <a:t>Should + not + Infinitive </a:t>
            </a:r>
          </a:p>
          <a:p>
            <a:pPr algn="just">
              <a:buNone/>
            </a:pPr>
            <a:r>
              <a:rPr lang="en-US" sz="3200" dirty="0" smtClean="0"/>
              <a:t>Ex : Anna should not smoke too much</a:t>
            </a:r>
          </a:p>
          <a:p>
            <a:pPr algn="just"/>
            <a:r>
              <a:rPr lang="en-US" sz="3200" dirty="0" smtClean="0"/>
              <a:t>Should + not + be </a:t>
            </a:r>
            <a:r>
              <a:rPr lang="en-US" sz="3200" smtClean="0"/>
              <a:t>+ </a:t>
            </a:r>
            <a:r>
              <a:rPr lang="en-US" sz="3200" smtClean="0"/>
              <a:t>Adjective</a:t>
            </a:r>
            <a:endParaRPr lang="en-US" sz="3200" dirty="0" smtClean="0"/>
          </a:p>
          <a:p>
            <a:pPr algn="just">
              <a:buNone/>
            </a:pPr>
            <a:r>
              <a:rPr lang="en-US" sz="3200" dirty="0" smtClean="0"/>
              <a:t>Ex : You should not be jealous with his achievement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Should and Should not can be used to give an advice. </a:t>
            </a:r>
          </a:p>
          <a:p>
            <a:pPr>
              <a:buNone/>
            </a:pPr>
            <a:r>
              <a:rPr lang="en-US" sz="3200" dirty="0" smtClean="0"/>
              <a:t>   </a:t>
            </a:r>
            <a:r>
              <a:rPr lang="en-US" sz="3200" b="1" dirty="0" smtClean="0"/>
              <a:t>“Should “</a:t>
            </a:r>
            <a:r>
              <a:rPr lang="en-US" sz="3200" dirty="0" smtClean="0"/>
              <a:t>can be used to give a suggestion, </a:t>
            </a:r>
            <a:r>
              <a:rPr lang="en-US" sz="3200" b="1" dirty="0" smtClean="0"/>
              <a:t>“Should not” </a:t>
            </a:r>
            <a:r>
              <a:rPr lang="en-US" sz="3200" dirty="0" smtClean="0"/>
              <a:t>can be used as a prohibition. 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</TotalTime>
  <Words>143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Tw Cen MT</vt:lpstr>
      <vt:lpstr>Wingdings</vt:lpstr>
      <vt:lpstr>Wingdings 2</vt:lpstr>
      <vt:lpstr>Median</vt:lpstr>
      <vt:lpstr>ADVICE</vt:lpstr>
      <vt:lpstr>Definition </vt:lpstr>
      <vt:lpstr>Asking Advice/Suggestion</vt:lpstr>
      <vt:lpstr>Giving Advice/Suggestion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ADVICE</dc:title>
  <dc:creator>acer</dc:creator>
  <cp:lastModifiedBy>Lenovo</cp:lastModifiedBy>
  <cp:revision>5</cp:revision>
  <dcterms:created xsi:type="dcterms:W3CDTF">2020-08-09T15:38:00Z</dcterms:created>
  <dcterms:modified xsi:type="dcterms:W3CDTF">2021-08-18T06:07:27Z</dcterms:modified>
</cp:coreProperties>
</file>