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58" r:id="rId5"/>
    <p:sldId id="262" r:id="rId6"/>
    <p:sldId id="273" r:id="rId7"/>
    <p:sldId id="259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C908D1-0734-4B04-82FF-3C503A98EC05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D2A4C-9A23-4CBC-9D54-9861381BD53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ADVERTISEMENT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LIYAMNAH MUNTE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1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7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1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3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5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1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44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8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9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7772400" cy="1362456"/>
          </a:xfrm>
        </p:spPr>
        <p:txBody>
          <a:bodyPr/>
          <a:lstStyle/>
          <a:p>
            <a:r>
              <a:rPr lang="en-US" sz="8800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33690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THERE ARE FOUR IMPORTANT STRATEGIC QUESTIONS IN ADVERTISEMENT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PRODUCTS WILL BE OFFERED ?</a:t>
            </a:r>
          </a:p>
          <a:p>
            <a:r>
              <a:rPr lang="en-US" dirty="0" smtClean="0"/>
              <a:t>WHO WILL BE TARGET CUSTOMER?</a:t>
            </a:r>
          </a:p>
          <a:p>
            <a:r>
              <a:rPr lang="en-US" dirty="0" smtClean="0"/>
              <a:t>HOW WILL THE CUSTEMERS GET THE PRODUCTS?</a:t>
            </a:r>
          </a:p>
          <a:p>
            <a:r>
              <a:rPr lang="en-US" dirty="0" smtClean="0"/>
              <a:t>AT WHAT PRICE SHOLD THE PRODUCTS BE OFFERED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57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/>
          <a:lstStyle/>
          <a:p>
            <a:r>
              <a:rPr lang="en-US" b="1" dirty="0" smtClean="0"/>
              <a:t>KINDS OF ADVERTISEMENT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928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9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35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45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ADVERTISEMENT</vt:lpstr>
      <vt:lpstr>PowerPoint Presentation</vt:lpstr>
      <vt:lpstr>PowerPoint Presentation</vt:lpstr>
      <vt:lpstr>THERE ARE FOUR IMPORTANT STRATEGIC QUESTIONS IN ADVERTISEMENT</vt:lpstr>
      <vt:lpstr>PowerPoint Presentation</vt:lpstr>
      <vt:lpstr>KINDS OF ADVERTISEMENT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ADVERTISEMENT</dc:title>
  <dc:creator>USER</dc:creator>
  <cp:lastModifiedBy>USER</cp:lastModifiedBy>
  <cp:revision>7</cp:revision>
  <dcterms:created xsi:type="dcterms:W3CDTF">2021-11-11T14:07:16Z</dcterms:created>
  <dcterms:modified xsi:type="dcterms:W3CDTF">2021-11-11T17:34:53Z</dcterms:modified>
</cp:coreProperties>
</file>