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37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9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4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0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05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6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1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4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97191B7-CA33-4AB1-AA1A-65EB94258CC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11264D-10F8-499D-90DB-7A229F7BE20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15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ADVERTISEMENT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60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ADVERTISEMENT is the promotion of a product, brand or service to a viewership in order to attract interest, engagement and sales.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948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BROCHURE is a single or multi page folded paper used to sell a company’s products or services.</a:t>
            </a:r>
          </a:p>
          <a:p>
            <a:r>
              <a:rPr lang="en-US" dirty="0" smtClean="0"/>
              <a:t>A brochure also known as a pamphlet. Brochure also typically has more pages and images but less in words.</a:t>
            </a:r>
          </a:p>
          <a:p>
            <a:endParaRPr lang="en-US" dirty="0"/>
          </a:p>
          <a:p>
            <a:r>
              <a:rPr lang="en-US" dirty="0" smtClean="0"/>
              <a:t>A PAMPHLET is  a small, unbound booklet that is used to advertise or provide information. It is  used for non commercial promotion, while brochure is used to advertise products and service. </a:t>
            </a:r>
          </a:p>
          <a:p>
            <a:r>
              <a:rPr lang="en-US" dirty="0" smtClean="0"/>
              <a:t>Some common uses for pamphlets included political campaigns, event promotion and communicating organization information</a:t>
            </a:r>
          </a:p>
          <a:p>
            <a:r>
              <a:rPr lang="en-US" dirty="0" smtClean="0"/>
              <a:t>Pamphlet can have multiple pages, but are generally contain fewer pages and more words than images to inform the reader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9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FLYER is typically a single, one sided page design that offers information on a single event or announcement. </a:t>
            </a:r>
          </a:p>
          <a:p>
            <a:r>
              <a:rPr lang="en-US" dirty="0" smtClean="0"/>
              <a:t>Flyer is smaller scale than pamphlet or brochure and contain fewer words.</a:t>
            </a:r>
          </a:p>
          <a:p>
            <a:r>
              <a:rPr lang="en-US" dirty="0" smtClean="0"/>
              <a:t>Flyer is generally a cheap way to quickly get information about an announcement to a large audience. While they are cheap, they are generally less effective for products and services because people will generally spend less time reviewing the information in a flyer when compared to a pamphlet or a brochure</a:t>
            </a:r>
          </a:p>
          <a:p>
            <a:r>
              <a:rPr lang="en-US" dirty="0" smtClean="0"/>
              <a:t>A LEAFLET is commonly known as handbill. </a:t>
            </a:r>
          </a:p>
          <a:p>
            <a:r>
              <a:rPr lang="en-US" dirty="0" smtClean="0"/>
              <a:t>It is generally an A4 size paper and is mostly used for small scale marketing often covering a small region.</a:t>
            </a:r>
          </a:p>
          <a:p>
            <a:r>
              <a:rPr lang="en-US" dirty="0" smtClean="0"/>
              <a:t>A leaflet is considered to have a better design as compared to a flyer. It is mostly printed </a:t>
            </a:r>
            <a:r>
              <a:rPr lang="en-US" smtClean="0"/>
              <a:t>in colors.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5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296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280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ADVERTISEMENT</vt:lpstr>
      <vt:lpstr>DEFINITION</vt:lpstr>
      <vt:lpstr>KINDS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</dc:title>
  <dc:creator>Lenovo</dc:creator>
  <cp:lastModifiedBy>Lenovo</cp:lastModifiedBy>
  <cp:revision>7</cp:revision>
  <dcterms:created xsi:type="dcterms:W3CDTF">2020-11-17T02:38:37Z</dcterms:created>
  <dcterms:modified xsi:type="dcterms:W3CDTF">2020-11-17T03:57:16Z</dcterms:modified>
</cp:coreProperties>
</file>