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MISS INDAH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4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ADVERTISEMENT</a:t>
            </a:r>
            <a:r>
              <a:rPr lang="en-US" dirty="0"/>
              <a:t> </a:t>
            </a:r>
            <a:r>
              <a:rPr lang="en-US" sz="2800" dirty="0"/>
              <a:t>is the promotion of a product, brand or service to a viewership in order to attract interest, engagement and sales.</a:t>
            </a:r>
          </a:p>
        </p:txBody>
      </p:sp>
    </p:spTree>
    <p:extLst>
      <p:ext uri="{BB962C8B-B14F-4D97-AF65-F5344CB8AC3E}">
        <p14:creationId xmlns:p14="http://schemas.microsoft.com/office/powerpoint/2010/main" val="410664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FUNCTION/PURPOSE OF ADVERTISEMENT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urge the listener or reader to buy or use the product or services being advertised.</a:t>
            </a:r>
          </a:p>
          <a:p>
            <a:r>
              <a:rPr lang="en-US" dirty="0" smtClean="0"/>
              <a:t>To announce about a product, service, or an event to the public.</a:t>
            </a:r>
          </a:p>
          <a:p>
            <a:r>
              <a:rPr lang="en-US" dirty="0" smtClean="0"/>
              <a:t>To convince of communication about a product,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PRINTED ADVERTISEMENT</a:t>
            </a:r>
          </a:p>
          <a:p>
            <a:r>
              <a:rPr lang="en-US" dirty="0" smtClean="0"/>
              <a:t>It is an advertisement that is published by using printed media, such as newspaper, magazines or others</a:t>
            </a:r>
          </a:p>
          <a:p>
            <a:r>
              <a:rPr lang="en-US" dirty="0" smtClean="0"/>
              <a:t>ADVERTORIAL</a:t>
            </a:r>
          </a:p>
          <a:p>
            <a:r>
              <a:rPr lang="en-US" dirty="0" smtClean="0"/>
              <a:t>It is an advertisement formed as news</a:t>
            </a:r>
          </a:p>
          <a:p>
            <a:r>
              <a:rPr lang="en-US" dirty="0" smtClean="0"/>
              <a:t>ELECTRONIC ADVERTISEMENT</a:t>
            </a:r>
          </a:p>
          <a:p>
            <a:r>
              <a:rPr lang="en-US" dirty="0" smtClean="0"/>
              <a:t>It is published using electronic media, such as radio advertisement, internet advertisement,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FEATURES OF 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words used related to necessary information</a:t>
            </a:r>
          </a:p>
          <a:p>
            <a:r>
              <a:rPr lang="en-US" dirty="0" smtClean="0"/>
              <a:t>The choice of words used to indicate target</a:t>
            </a:r>
          </a:p>
          <a:p>
            <a:r>
              <a:rPr lang="en-US" dirty="0" smtClean="0"/>
              <a:t>The choice of words used is precise, logical, and courteous</a:t>
            </a:r>
          </a:p>
          <a:p>
            <a:r>
              <a:rPr lang="en-US" dirty="0" smtClean="0"/>
              <a:t>The choice words used have a suggestion for the </a:t>
            </a:r>
            <a:r>
              <a:rPr lang="en-US" dirty="0" smtClean="0"/>
              <a:t>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13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167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ADVERTISEMENT</vt:lpstr>
      <vt:lpstr>DEFINITION</vt:lpstr>
      <vt:lpstr>FUNCTION/PURPOSE OF ADVERTISEMENT </vt:lpstr>
      <vt:lpstr>KINDS OF ADVERTISEMENT</vt:lpstr>
      <vt:lpstr>LANGUAGE FEATURES OF ADVERTISEMENT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ADVERTISEMENT</dc:title>
  <dc:creator>Lenovo</dc:creator>
  <cp:lastModifiedBy>Lenovo</cp:lastModifiedBy>
  <cp:revision>5</cp:revision>
  <dcterms:created xsi:type="dcterms:W3CDTF">2021-01-20T04:36:30Z</dcterms:created>
  <dcterms:modified xsi:type="dcterms:W3CDTF">2021-02-12T10:09:17Z</dcterms:modified>
</cp:coreProperties>
</file>