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61" r:id="rId9"/>
    <p:sldId id="262" r:id="rId10"/>
    <p:sldId id="264" r:id="rId11"/>
    <p:sldId id="265" r:id="rId12"/>
    <p:sldId id="266" r:id="rId13"/>
    <p:sldId id="270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2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2E79-699C-4E93-ABC6-BFA48702F26C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1846-2AFC-41E0-AC52-8820A29D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052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ADVERBIAL CLAUSE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91839"/>
            <a:ext cx="9144000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BY LIYAMNAH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9644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0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SUBORDINATE CONJUNCTION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Adverbial clause of reason , because, since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Adverbial clause of time, when, while, after, before.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Adverbial clause of purpose, so that, in order that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Adverbial clause of contras , although, even if. While,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Adverbial clause of place, where, wherever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0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See the Examples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I can not </a:t>
            </a:r>
            <a:r>
              <a:rPr lang="en-US" b="1" dirty="0" smtClean="0"/>
              <a:t>buy </a:t>
            </a:r>
            <a:r>
              <a:rPr lang="en-US" b="1" dirty="0" smtClean="0"/>
              <a:t>a new car although I am very rich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Subject 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Verb : cannot buy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Subordinate conjunction : although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Adverb clause : although I’m very rich</a:t>
            </a:r>
          </a:p>
        </p:txBody>
      </p:sp>
    </p:spTree>
    <p:extLst>
      <p:ext uri="{BB962C8B-B14F-4D97-AF65-F5344CB8AC3E}">
        <p14:creationId xmlns:p14="http://schemas.microsoft.com/office/powerpoint/2010/main" val="35909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See the Examples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 will introduce you to my parents when they are here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Subject 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Verb : cannot buy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Subordinate conjunction : although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Dependent clause : I will introduce you to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Adverb clause : although I’m very rich</a:t>
            </a:r>
          </a:p>
        </p:txBody>
      </p:sp>
    </p:spTree>
    <p:extLst>
      <p:ext uri="{BB962C8B-B14F-4D97-AF65-F5344CB8AC3E}">
        <p14:creationId xmlns:p14="http://schemas.microsoft.com/office/powerpoint/2010/main" val="41993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See the Examples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 teach English </a:t>
            </a:r>
            <a:r>
              <a:rPr lang="en-US" b="1" dirty="0" smtClean="0">
                <a:solidFill>
                  <a:srgbClr val="00B0F0"/>
                </a:solidFill>
              </a:rPr>
              <a:t>because I love it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00B0F0"/>
                </a:solidFill>
              </a:rPr>
              <a:t>After The Final Exam Has Finished,</a:t>
            </a:r>
            <a:r>
              <a:rPr lang="en-US" dirty="0"/>
              <a:t> The Students Go Into The Main Hall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 Will Love You </a:t>
            </a:r>
            <a:r>
              <a:rPr lang="en-US" dirty="0">
                <a:solidFill>
                  <a:srgbClr val="00B0F0"/>
                </a:solidFill>
              </a:rPr>
              <a:t>Wherever You Are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00B0F0"/>
                </a:solidFill>
              </a:rPr>
              <a:t>Because she had free time during last holiday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dirty="0"/>
              <a:t> she rearranged her </a:t>
            </a:r>
            <a:r>
              <a:rPr lang="en-US" dirty="0" smtClean="0"/>
              <a:t>house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I’ll tell you the best route </a:t>
            </a:r>
            <a:r>
              <a:rPr lang="en-US" b="1" dirty="0">
                <a:solidFill>
                  <a:srgbClr val="00B0F0"/>
                </a:solidFill>
              </a:rPr>
              <a:t>so that you arrive on time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5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teacher give me a reward ____ I get 100 for the exam</a:t>
            </a:r>
          </a:p>
          <a:p>
            <a:r>
              <a:rPr lang="en-US" dirty="0" smtClean="0"/>
              <a:t>___ he is very smart, no one likes him</a:t>
            </a:r>
          </a:p>
          <a:p>
            <a:r>
              <a:rPr lang="en-US" dirty="0" err="1" smtClean="0"/>
              <a:t>Aleesha</a:t>
            </a:r>
            <a:r>
              <a:rPr lang="en-US" dirty="0" smtClean="0"/>
              <a:t> works out every day ___she is healthy</a:t>
            </a:r>
          </a:p>
          <a:p>
            <a:r>
              <a:rPr lang="en-US" dirty="0" smtClean="0"/>
              <a:t>They cannot play soccer ___ it is raining</a:t>
            </a:r>
          </a:p>
          <a:p>
            <a:r>
              <a:rPr lang="en-US" dirty="0" smtClean="0"/>
              <a:t>I will work at my father’s office____ I graduate from my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144000" cy="595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ADVERB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9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WHAT IS CLAUSE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/>
              <a:t>CLAUSE</a:t>
            </a:r>
            <a:r>
              <a:rPr lang="en-US" sz="4400" dirty="0"/>
              <a:t> is a group of words that includes a subject and a verb. (A </a:t>
            </a:r>
            <a:r>
              <a:rPr lang="en-US" sz="4400" b="1" dirty="0"/>
              <a:t>clause</a:t>
            </a:r>
            <a:r>
              <a:rPr lang="en-US" sz="4400" dirty="0"/>
              <a:t> functions as an adjective, an adverb, or a </a:t>
            </a:r>
            <a:r>
              <a:rPr lang="en-US" sz="4400" dirty="0" smtClean="0"/>
              <a:t>noun</a:t>
            </a:r>
            <a:r>
              <a:rPr lang="en-US" sz="4400" dirty="0"/>
              <a:t>)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ADVERBIAL CLAUSE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39" y="0"/>
            <a:ext cx="91440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Just like adverbs, they answer the questions “when?”, “where?”, “how?”, “why?” to describe time, place, manner, purpose, etc.:</a:t>
            </a:r>
          </a:p>
          <a:p>
            <a:endParaRPr lang="en-US" sz="3600" dirty="0" smtClean="0"/>
          </a:p>
          <a:p>
            <a:r>
              <a:rPr lang="en-US" sz="3600" dirty="0" smtClean="0"/>
              <a:t>EXAMPLE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b="1" i="1" u="sng" dirty="0" smtClean="0">
                <a:solidFill>
                  <a:srgbClr val="FF0000"/>
                </a:solidFill>
              </a:rPr>
              <a:t>Before</a:t>
            </a:r>
            <a:r>
              <a:rPr lang="en-US" sz="3600" i="1" u="sng" dirty="0" smtClean="0">
                <a:solidFill>
                  <a:srgbClr val="FF0000"/>
                </a:solidFill>
              </a:rPr>
              <a:t> you leave</a:t>
            </a:r>
            <a:r>
              <a:rPr lang="en-US" sz="3600" i="1" dirty="0" smtClean="0">
                <a:solidFill>
                  <a:srgbClr val="FF0000"/>
                </a:solidFill>
              </a:rPr>
              <a:t>,</a:t>
            </a:r>
            <a:r>
              <a:rPr lang="en-US" sz="3600" i="1" dirty="0" smtClean="0"/>
              <a:t> please turn off the lights.</a:t>
            </a:r>
            <a:endParaRPr lang="en-US" sz="36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i="1" dirty="0" smtClean="0"/>
              <a:t>The show will start </a:t>
            </a:r>
            <a:r>
              <a:rPr lang="en-US" sz="3600" b="1" i="1" u="sng" dirty="0" smtClean="0">
                <a:solidFill>
                  <a:srgbClr val="FF0000"/>
                </a:solidFill>
              </a:rPr>
              <a:t>after</a:t>
            </a:r>
            <a:r>
              <a:rPr lang="en-US" sz="3600" i="1" u="sng" dirty="0" smtClean="0">
                <a:solidFill>
                  <a:srgbClr val="FF0000"/>
                </a:solidFill>
              </a:rPr>
              <a:t> the sun goes down</a:t>
            </a:r>
            <a:r>
              <a:rPr lang="en-US" sz="3600" i="1" dirty="0" smtClean="0">
                <a:solidFill>
                  <a:srgbClr val="FF0000"/>
                </a:solidFill>
              </a:rPr>
              <a:t>.</a:t>
            </a:r>
            <a:endParaRPr lang="en-US" sz="36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i="1" dirty="0" smtClean="0"/>
              <a:t>We canceled the trip</a:t>
            </a:r>
            <a:r>
              <a:rPr lang="en-US" sz="3600" b="1" i="1" dirty="0" smtClean="0"/>
              <a:t> </a:t>
            </a:r>
            <a:r>
              <a:rPr lang="en-US" sz="3600" b="1" i="1" u="sng" dirty="0" smtClean="0">
                <a:solidFill>
                  <a:srgbClr val="FF0000"/>
                </a:solidFill>
              </a:rPr>
              <a:t>because</a:t>
            </a:r>
            <a:r>
              <a:rPr lang="en-US" sz="3600" i="1" u="sng" dirty="0" smtClean="0">
                <a:solidFill>
                  <a:srgbClr val="FF0000"/>
                </a:solidFill>
              </a:rPr>
              <a:t> the weather has gotten worse</a:t>
            </a:r>
            <a:r>
              <a:rPr lang="en-US" sz="3600" i="1" dirty="0" smtClean="0">
                <a:solidFill>
                  <a:srgbClr val="FF0000"/>
                </a:solidFill>
              </a:rPr>
              <a:t>.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55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KINDS OF ADVERB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Adverb Clause of reason</a:t>
            </a:r>
          </a:p>
          <a:p>
            <a:r>
              <a:rPr lang="en-US" dirty="0"/>
              <a:t>Adverb Clause of result</a:t>
            </a:r>
          </a:p>
          <a:p>
            <a:r>
              <a:rPr lang="en-US" dirty="0"/>
              <a:t>Adverb Clause of purpose</a:t>
            </a:r>
          </a:p>
          <a:p>
            <a:r>
              <a:rPr lang="en-US" dirty="0"/>
              <a:t>Adverb Clause of Contrast</a:t>
            </a:r>
          </a:p>
          <a:p>
            <a:r>
              <a:rPr lang="en-US" dirty="0"/>
              <a:t>Adverb Clause of Place</a:t>
            </a:r>
          </a:p>
          <a:p>
            <a:r>
              <a:rPr lang="en-US" dirty="0"/>
              <a:t>Adverb Clause of time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278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ADVERBIAL CLAUSE</vt:lpstr>
      <vt:lpstr>ADVERB</vt:lpstr>
      <vt:lpstr>PowerPoint Presentation</vt:lpstr>
      <vt:lpstr>PowerPoint Presentation</vt:lpstr>
      <vt:lpstr>PowerPoint Presentation</vt:lpstr>
      <vt:lpstr>WHAT IS CLAUSE</vt:lpstr>
      <vt:lpstr>ADVERBIAL CLAUSE</vt:lpstr>
      <vt:lpstr>PowerPoint Presentation</vt:lpstr>
      <vt:lpstr>KINDS OF ADVERB</vt:lpstr>
      <vt:lpstr>PowerPoint Presentation</vt:lpstr>
      <vt:lpstr>SUBORDINATE CONJUNCTION</vt:lpstr>
      <vt:lpstr>See the Examples </vt:lpstr>
      <vt:lpstr>See the Examples </vt:lpstr>
      <vt:lpstr>See the Examples </vt:lpstr>
      <vt:lpstr>PowerPoint Presentation</vt:lpstr>
      <vt:lpstr>Let’s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ADVERBIAL CLAUSE</dc:title>
  <dc:creator>USER</dc:creator>
  <cp:lastModifiedBy>USER</cp:lastModifiedBy>
  <cp:revision>16</cp:revision>
  <dcterms:created xsi:type="dcterms:W3CDTF">2021-02-17T14:26:06Z</dcterms:created>
  <dcterms:modified xsi:type="dcterms:W3CDTF">2021-02-18T05:01:26Z</dcterms:modified>
</cp:coreProperties>
</file>