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4" r:id="rId1"/>
  </p:sldMasterIdLst>
  <p:handoutMasterIdLst>
    <p:handoutMasterId r:id="rId16"/>
  </p:handout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717" autoAdjust="0"/>
  </p:normalViewPr>
  <p:slideViewPr>
    <p:cSldViewPr>
      <p:cViewPr varScale="1">
        <p:scale>
          <a:sx n="65" d="100"/>
          <a:sy n="65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5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2381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9EF66-CF7A-4C50-88B0-8C66C7B76136}" type="datetimeFigureOut">
              <a:rPr lang="id-ID" smtClean="0"/>
              <a:pPr/>
              <a:t>17/05/2022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919C3-AF23-4702-9A61-AC8EC0A35A1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" Target="../slides/slide1.xml"/><Relationship Id="rId7" Type="http://schemas.openxmlformats.org/officeDocument/2006/relationships/slide" Target="../slides/slide3.xml"/><Relationship Id="rId12" Type="http://schemas.openxmlformats.org/officeDocument/2006/relationships/slide" Target="../slides/slide2.xml"/><Relationship Id="rId2" Type="http://schemas.openxmlformats.org/officeDocument/2006/relationships/image" Target="../media/image2.png"/><Relationship Id="rId16" Type="http://schemas.openxmlformats.org/officeDocument/2006/relationships/image" Target="../media/image1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hyperlink" Target="../../Sri%20Hayati/Desktop/Giyanti_Bhs.Indonesia_SMA%20PLUS%20PGRI%20CIBINONG/2.%20CERITA%20PENDEK/POWER%20POINT%20CERPEN.ppt#-1,12,Contoh Soal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tourbg"/>
          <p:cNvPicPr>
            <a:picLocks noChangeAspect="1" noChangeArrowheads="1"/>
          </p:cNvPicPr>
          <p:nvPr userDrawn="1"/>
        </p:nvPicPr>
        <p:blipFill>
          <a:blip r:embed="rId2"/>
          <a:srcRect l="2400" r="1601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7" descr="beranda.png">
            <a:hlinkClick r:id="rId3" action="ppaction://hlinksldjump" highlightClick="1"/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1113" y="628650"/>
            <a:ext cx="16303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ontoh soal.png">
            <a:hlinkClick r:id="rId5" action="ppaction://hlinkpres?slideindex=12&amp;slidetitle=Contoh Soal" highlightClick="1"/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14288" y="2805113"/>
            <a:ext cx="1633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indikator.png">
            <a:hlinkClick r:id="rId7" action="ppaction://hlinksldjump" highlightClick="1"/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-1588" y="1701800"/>
            <a:ext cx="1620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materi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1750" y="2190750"/>
            <a:ext cx="1587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penyusun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-23813" y="4429125"/>
            <a:ext cx="16383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referensi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25400" y="3916363"/>
            <a:ext cx="15938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sk-kd.png">
            <a:hlinkClick r:id="rId12" action="ppaction://hlinksldjump" highlightClick="1"/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66675" y="1130300"/>
            <a:ext cx="16859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uji kompetensi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142875" y="3190875"/>
            <a:ext cx="1762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selesai.png">
            <a:hlinkClick r:id="" action="ppaction://hlinkshowjump?jump=endshow" highlightClick="1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463" y="5041900"/>
            <a:ext cx="1612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 userDrawn="1"/>
        </p:nvSpPr>
        <p:spPr bwMode="auto">
          <a:xfrm>
            <a:off x="4284663" y="122238"/>
            <a:ext cx="471646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id-ID" sz="1800" dirty="0">
                <a:solidFill>
                  <a:schemeClr val="bg1"/>
                </a:solidFill>
              </a:rPr>
              <a:t>Batur Hasoloan Siagian, S.Kom</a:t>
            </a:r>
            <a:r>
              <a:rPr lang="en-US" sz="1800" dirty="0">
                <a:solidFill>
                  <a:schemeClr val="bg1"/>
                </a:solidFill>
              </a:rPr>
              <a:t>     </a:t>
            </a:r>
          </a:p>
        </p:txBody>
      </p:sp>
      <p:pic>
        <p:nvPicPr>
          <p:cNvPr id="22" name="Picture 26" descr="continents.gif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23850" y="58594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1"/>
          <p:cNvSpPr>
            <a:spLocks noChangeArrowheads="1"/>
          </p:cNvSpPr>
          <p:nvPr userDrawn="1"/>
        </p:nvSpPr>
        <p:spPr bwMode="auto">
          <a:xfrm>
            <a:off x="1692275" y="549275"/>
            <a:ext cx="7162800" cy="5486400"/>
          </a:xfrm>
          <a:prstGeom prst="rect">
            <a:avLst/>
          </a:prstGeom>
          <a:gradFill rotWithShape="1">
            <a:gsLst>
              <a:gs pos="0">
                <a:srgbClr val="666699">
                  <a:alpha val="75000"/>
                </a:srgbClr>
              </a:gs>
              <a:gs pos="100000">
                <a:srgbClr val="666699">
                  <a:alpha val="84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A17A-23F5-4E78-93CB-5286C80DD750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8000-6B39-452C-9FA8-FE319BC51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75000"/>
                </a:schemeClr>
              </a:buClr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../../Sri%20Hayati/Desktop/Giyanti_Bhs.Indonesia_SMA%20PLUS%20PGRI%20CIBINONG/2.%20CERITA%20PENDEK/POWER%20POINT%20CERPEN.ppt#-1,12,Contoh Soal" TargetMode="Externa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" Target="../slides/slide2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.xml"/><Relationship Id="rId23" Type="http://schemas.openxmlformats.org/officeDocument/2006/relationships/image" Target="../media/image8.png"/><Relationship Id="rId28" Type="http://schemas.openxmlformats.org/officeDocument/2006/relationships/image" Target="../media/image12.png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3.xml"/><Relationship Id="rId31" Type="http://schemas.openxmlformats.org/officeDocument/2006/relationships/image" Target="../media/image15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ourbg"/>
          <p:cNvPicPr>
            <a:picLocks noChangeAspect="1" noChangeArrowheads="1"/>
          </p:cNvPicPr>
          <p:nvPr userDrawn="1"/>
        </p:nvPicPr>
        <p:blipFill>
          <a:blip r:embed="rId14"/>
          <a:srcRect l="2400" r="1601"/>
          <a:stretch>
            <a:fillRect/>
          </a:stretch>
        </p:blipFill>
        <p:spPr bwMode="auto">
          <a:xfrm>
            <a:off x="0" y="-534988"/>
            <a:ext cx="9144000" cy="6859588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7" descr="beranda.png">
            <a:hlinkClick r:id="rId15" action="ppaction://hlinksldjump" highlightClick="1"/>
          </p:cNvPr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11113" y="628650"/>
            <a:ext cx="16303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contoh soal.png">
            <a:hlinkClick r:id="rId17" action="ppaction://hlinkpres?slideindex=12&amp;slidetitle=Contoh Soal" highlightClick="1"/>
          </p:cNvPr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-14288" y="2805113"/>
            <a:ext cx="1633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indikator.png">
            <a:hlinkClick r:id="rId19" action="ppaction://hlinksldjump" highlightClick="1"/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-1588" y="1701800"/>
            <a:ext cx="1620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materi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31750" y="2190750"/>
            <a:ext cx="1587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penyusun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-23813" y="4429125"/>
            <a:ext cx="16383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referensi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25400" y="3916363"/>
            <a:ext cx="15938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sk-kd.png">
            <a:hlinkClick r:id="rId24" action="ppaction://hlinksldjump" highlightClick="1"/>
          </p:cNvPr>
          <p:cNvPicPr>
            <a:picLocks noChangeAspect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-66675" y="1130300"/>
            <a:ext cx="16859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 descr="uji kompetensi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26"/>
          <a:srcRect/>
          <a:stretch>
            <a:fillRect/>
          </a:stretch>
        </p:blipFill>
        <p:spPr bwMode="auto">
          <a:xfrm>
            <a:off x="-142875" y="3190875"/>
            <a:ext cx="1762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selesai.png">
            <a:hlinkClick r:id="" action="ppaction://hlinkshowjump?jump=endshow" highlightClick="1"/>
          </p:cNvPr>
          <p:cNvPicPr>
            <a:picLocks noChangeAspect="1"/>
          </p:cNvPicPr>
          <p:nvPr userDrawn="1"/>
        </p:nvPicPr>
        <p:blipFill>
          <a:blip r:embed="rId27"/>
          <a:srcRect/>
          <a:stretch>
            <a:fillRect/>
          </a:stretch>
        </p:blipFill>
        <p:spPr bwMode="auto">
          <a:xfrm>
            <a:off x="17463" y="5041900"/>
            <a:ext cx="1612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2" descr="back.png">
            <a:hlinkClick r:id="" action="ppaction://hlinkshowjump?jump=previousslide"/>
          </p:cNvPr>
          <p:cNvPicPr>
            <a:picLocks/>
          </p:cNvPicPr>
          <p:nvPr userDrawn="1"/>
        </p:nvPicPr>
        <p:blipFill>
          <a:blip r:embed="rId28"/>
          <a:srcRect/>
          <a:stretch>
            <a:fillRect/>
          </a:stretch>
        </p:blipFill>
        <p:spPr bwMode="auto">
          <a:xfrm>
            <a:off x="7934325" y="6140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4" descr="forward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9"/>
          <a:srcRect/>
          <a:stretch>
            <a:fillRect/>
          </a:stretch>
        </p:blipFill>
        <p:spPr bwMode="auto">
          <a:xfrm>
            <a:off x="8643938" y="6145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5" descr="folder_home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0"/>
          <a:srcRect/>
          <a:stretch>
            <a:fillRect/>
          </a:stretch>
        </p:blipFill>
        <p:spPr bwMode="auto">
          <a:xfrm>
            <a:off x="8281988" y="6145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6" descr="continents.gif"/>
          <p:cNvPicPr>
            <a:picLocks noChangeAspect="1"/>
          </p:cNvPicPr>
          <p:nvPr userDrawn="1"/>
        </p:nvPicPr>
        <p:blipFill>
          <a:blip r:embed="rId31"/>
          <a:srcRect/>
          <a:stretch>
            <a:fillRect/>
          </a:stretch>
        </p:blipFill>
        <p:spPr bwMode="auto">
          <a:xfrm>
            <a:off x="323850" y="58594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905000" y="685800"/>
            <a:ext cx="7086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752600" y="1935480"/>
            <a:ext cx="7086600" cy="4084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AD13E8-68D2-4C95-B947-6F9217E476AB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2352" y="1676400"/>
            <a:ext cx="7851648" cy="1828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Desain Grafis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05000" y="685800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>
                <a:ea typeface="Times New Roman" pitchFamily="18" charset="0"/>
                <a:cs typeface="Times New Roman" pitchFamily="18" charset="0"/>
              </a:rPr>
              <a:t>6. Canvas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12954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id-ID" dirty="0"/>
              <a:t>area gambar untuk mengolah objek gambar.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7147" t="13953" r="39045" b="25864"/>
          <a:stretch>
            <a:fillRect/>
          </a:stretch>
        </p:blipFill>
        <p:spPr bwMode="auto">
          <a:xfrm>
            <a:off x="2286000" y="11430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8800" y="2362200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>
                <a:cs typeface="Times New Roman" pitchFamily="18" charset="0"/>
              </a:rPr>
              <a:t>7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Pallette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2971800"/>
            <a:ext cx="365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Palette merupakan bagian Photoshop yang berisi informasi-informasi dari dokumen aktif atau beberapa perintah-perintah untuk memanipulasi objek gambar atau text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l="75228" t="13993" r="458" b="25256"/>
          <a:stretch>
            <a:fillRect/>
          </a:stretch>
        </p:blipFill>
        <p:spPr bwMode="auto">
          <a:xfrm>
            <a:off x="2057400" y="2819400"/>
            <a:ext cx="1447800" cy="273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rcRect l="77241" t="13566" r="1044" b="7364"/>
          <a:stretch>
            <a:fillRect/>
          </a:stretch>
        </p:blipFill>
        <p:spPr bwMode="auto">
          <a:xfrm>
            <a:off x="3505200" y="2819400"/>
            <a:ext cx="1447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828800" y="838200"/>
            <a:ext cx="701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Adapun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fungsi dan kegunaan dari masing-masing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panel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palette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tersebut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Group Navigator, Histogram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Info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a. Navigator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berfungsi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mengatur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persentasi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ukuran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tampilan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aktif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yaitu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cara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menggeser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slider Zoom,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mengklik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tombol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zoom out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zoom in,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mengetikkan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ukuran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persentase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kotak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zoom.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 l="77488" t="14341" r="1245" b="60465"/>
          <a:stretch>
            <a:fillRect/>
          </a:stretch>
        </p:blipFill>
        <p:spPr bwMode="auto">
          <a:xfrm>
            <a:off x="1981200" y="4038600"/>
            <a:ext cx="3886200" cy="178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905000" y="762000"/>
            <a:ext cx="6934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b. Histogram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berfungsi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memberikan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informasi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total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warna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miliki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sebuah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6625" name="Picture 266"/>
          <p:cNvPicPr>
            <a:picLocks noChangeAspect="1" noChangeArrowheads="1"/>
          </p:cNvPicPr>
          <p:nvPr/>
        </p:nvPicPr>
        <p:blipFill>
          <a:blip r:embed="rId2"/>
          <a:srcRect l="77943" t="14342" r="1831" b="60464"/>
          <a:stretch>
            <a:fillRect/>
          </a:stretch>
        </p:blipFill>
        <p:spPr bwMode="auto">
          <a:xfrm>
            <a:off x="1981200" y="1524000"/>
            <a:ext cx="3352800" cy="156464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39750" y="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905000" y="3172361"/>
            <a:ext cx="6934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c. Info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berfungsi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memberikan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informasi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posisi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mouse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dukomen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nilai-nilai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warna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ukuran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area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terseleksi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ukuran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file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6628" name="Picture 269"/>
          <p:cNvPicPr>
            <a:picLocks noChangeAspect="1" noChangeArrowheads="1"/>
          </p:cNvPicPr>
          <p:nvPr/>
        </p:nvPicPr>
        <p:blipFill>
          <a:blip r:embed="rId3"/>
          <a:srcRect l="77716" t="14729" r="1602" b="42636"/>
          <a:stretch>
            <a:fillRect/>
          </a:stretch>
        </p:blipFill>
        <p:spPr bwMode="auto">
          <a:xfrm>
            <a:off x="1981200" y="4191000"/>
            <a:ext cx="2514600" cy="1312706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39750" y="1924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447800" y="533400"/>
            <a:ext cx="480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id-ID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Group Color, Swatches, dan Style</a:t>
            </a:r>
            <a:endParaRPr lang="en-US" sz="2000" dirty="0">
              <a:ea typeface="Times New Roman" pitchFamily="18" charset="0"/>
              <a:cs typeface="Arial" pitchFamily="34" charset="0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a. Color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berfungsi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mengganti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warna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foreground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background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mengklik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kotak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background / foreground,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kemudian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geser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slider-slider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memilih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warnanya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7649" name="Picture 282"/>
          <p:cNvPicPr>
            <a:picLocks noChangeAspect="1" noChangeArrowheads="1"/>
          </p:cNvPicPr>
          <p:nvPr/>
        </p:nvPicPr>
        <p:blipFill>
          <a:blip r:embed="rId2"/>
          <a:srcRect l="77698" t="23256" r="1360" b="54263"/>
          <a:stretch>
            <a:fillRect/>
          </a:stretch>
        </p:blipFill>
        <p:spPr bwMode="auto">
          <a:xfrm>
            <a:off x="6172200" y="838200"/>
            <a:ext cx="2581275" cy="146685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9750" y="1924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990600" y="2895600"/>
            <a:ext cx="5486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b. Swatches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berfungsi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mengganti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warna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foreground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background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mengklik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kotak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warna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memilih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warna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foreground,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tekan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Ctrl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kotak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warna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memilih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warna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background.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7652" name="Picture 291"/>
          <p:cNvPicPr>
            <a:picLocks noChangeAspect="1" noChangeArrowheads="1"/>
          </p:cNvPicPr>
          <p:nvPr/>
        </p:nvPicPr>
        <p:blipFill>
          <a:blip r:embed="rId3"/>
          <a:srcRect l="77716" t="56976" r="1341" b="13953"/>
          <a:stretch>
            <a:fillRect/>
          </a:stretch>
        </p:blipFill>
        <p:spPr bwMode="auto">
          <a:xfrm>
            <a:off x="6172200" y="3048000"/>
            <a:ext cx="2639821" cy="160020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39750" y="1952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66800" y="609600"/>
            <a:ext cx="77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c. Styles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berfungsi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memilih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memasang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style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objek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layer yang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terpilih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8673" name="Picture 294"/>
          <p:cNvPicPr>
            <a:picLocks noChangeAspect="1" noChangeArrowheads="1"/>
          </p:cNvPicPr>
          <p:nvPr/>
        </p:nvPicPr>
        <p:blipFill>
          <a:blip r:embed="rId2"/>
          <a:srcRect l="77469" t="56589" r="1270" b="13177"/>
          <a:stretch>
            <a:fillRect/>
          </a:stretch>
        </p:blipFill>
        <p:spPr bwMode="auto">
          <a:xfrm>
            <a:off x="2057400" y="1371600"/>
            <a:ext cx="2466975" cy="141922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876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47800" y="2931855"/>
            <a:ext cx="487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Group Layers, Chanels, dan Path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</a:t>
            </a:r>
            <a:endParaRPr lang="en-US" sz="2000" dirty="0"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Layers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berfungsi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memberikan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tumpukan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layer yang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berisi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objek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text. Palette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juga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lengkapi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banyak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fasilitas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tombol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perintah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memanipulasi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layer.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8676" name="Picture 352" descr="palet_lay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048000"/>
            <a:ext cx="2371725" cy="179070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39750" y="2247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27313" y="2852738"/>
            <a:ext cx="4897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3600" b="1" u="sng" dirty="0"/>
              <a:t>Materi Pokok</a:t>
            </a:r>
            <a:endParaRPr lang="en-GB" sz="3600" b="1" u="sng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84438" y="692150"/>
            <a:ext cx="5688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3600" b="1" u="sng" dirty="0"/>
              <a:t>Standard Kompetensi</a:t>
            </a:r>
            <a:endParaRPr lang="en-GB" sz="3600" b="1" u="sng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57375" y="1330325"/>
            <a:ext cx="6786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M</a:t>
            </a:r>
            <a:r>
              <a:rPr lang="id-ID" sz="2800" b="1" dirty="0"/>
              <a:t>emahami Konsep Dasar Komputer Grafis</a:t>
            </a:r>
            <a:endParaRPr lang="en-GB" sz="2800" b="1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28800" y="3733800"/>
            <a:ext cx="67865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400" b="1" dirty="0"/>
              <a:t>Pengenalan dengan Komputer Grafis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dirty="0"/>
              <a:t>Gambar Raster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dirty="0"/>
              <a:t>New Document, tool dasar, panel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dirty="0"/>
              <a:t>Warna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dirty="0"/>
              <a:t>Mode Gambar</a:t>
            </a:r>
            <a:endParaRPr lang="en-GB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04088"/>
            <a:ext cx="6858000" cy="1143000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Indikator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35480"/>
            <a:ext cx="6934200" cy="4084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●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id-ID" dirty="0"/>
              <a:t> menjelaskan kembali tentang komputer grafis secara umum</a:t>
            </a:r>
          </a:p>
          <a:p>
            <a:pPr>
              <a:buNone/>
            </a:pPr>
            <a:r>
              <a:rPr lang="en-US" dirty="0"/>
              <a:t>●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id-ID" dirty="0"/>
              <a:t>  membedakan gambar type raster dan vektor</a:t>
            </a:r>
          </a:p>
          <a:p>
            <a:pPr>
              <a:buNone/>
            </a:pPr>
            <a:r>
              <a:rPr lang="en-US" dirty="0"/>
              <a:t>●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id-ID" dirty="0"/>
              <a:t>  memahami lingkungan kerja dan dokumen kerja</a:t>
            </a:r>
          </a:p>
          <a:p>
            <a:pPr>
              <a:buNone/>
            </a:pPr>
            <a:r>
              <a:rPr lang="en-US" dirty="0"/>
              <a:t>●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id-ID" dirty="0"/>
              <a:t>  memahami perangkat kerja, panel-panel, mode gambar yang digunakan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endParaRPr lang="id-ID" dirty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28800" y="1143000"/>
            <a:ext cx="6858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Basis Grafis dibagi 2 bagian 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Vektor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entuk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gambar berdasarkan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karakter geometri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tidak pecah ketika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iperbesar/diperkecil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Contoh: Coreldraw,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Illustrator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2. Bitmap(Raster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bentuk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gambar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dihasilkan oleh nilai warna sebuah piksel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pecah ketika diperbesar/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diper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kecil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Contoh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: Photoshop, Paintbrush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28800" y="990600"/>
            <a:ext cx="6858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Adobe Photoshop CS5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Adobe 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Photoshop adalah suatu program editing gambar yang dipergunakan untuk membuat, mengolah dan menghasilkan suatu gambar (image) digital dengan cara tehnik dan meng-efek, sehingga gambar terlihat lain dari aslinya dan berkualitas tinggi. Dengan Adobe Photoshop kita dapat mendesain berbagai macam bentuk ilustrasi secara tepat seperti : koran, tabloid, cover buku, brosur dan lain-lain. </a:t>
            </a:r>
            <a:endParaRPr kumimoji="0" 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05000" y="60960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LEMBAR KERJA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ADOBE PHOTOSHOP CS5</a:t>
            </a:r>
            <a:r>
              <a:rPr kumimoji="0" lang="id-ID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endParaRPr kumimoji="0" 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752600" y="1219200"/>
            <a:ext cx="16025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Tittle Bar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489" name="Picture 14"/>
          <p:cNvPicPr>
            <a:picLocks noChangeAspect="1" noChangeArrowheads="1"/>
          </p:cNvPicPr>
          <p:nvPr/>
        </p:nvPicPr>
        <p:blipFill>
          <a:blip r:embed="rId2"/>
          <a:srcRect r="63782" b="94302"/>
          <a:stretch>
            <a:fillRect/>
          </a:stretch>
        </p:blipFill>
        <p:spPr bwMode="auto">
          <a:xfrm>
            <a:off x="2057400" y="1676400"/>
            <a:ext cx="6544491" cy="457200"/>
          </a:xfrm>
          <a:prstGeom prst="rect">
            <a:avLst/>
          </a:prstGeom>
          <a:noFill/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5085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2133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Berfungsi untuk menampilkan judul atau  nama program yang sedang aktif</a:t>
            </a:r>
            <a:endParaRPr lang="en-US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752600" y="2819400"/>
            <a:ext cx="25231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2.Menu Windows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492" name="Picture 11"/>
          <p:cNvPicPr>
            <a:picLocks noChangeAspect="1" noChangeArrowheads="1"/>
          </p:cNvPicPr>
          <p:nvPr/>
        </p:nvPicPr>
        <p:blipFill>
          <a:blip r:embed="rId2"/>
          <a:srcRect l="88815" t="336" r="1038" b="96539"/>
          <a:stretch>
            <a:fillRect/>
          </a:stretch>
        </p:blipFill>
        <p:spPr bwMode="auto">
          <a:xfrm>
            <a:off x="2057400" y="3276600"/>
            <a:ext cx="4848225" cy="323850"/>
          </a:xfrm>
          <a:prstGeom prst="rect">
            <a:avLst/>
          </a:prstGeom>
          <a:noFill/>
        </p:spPr>
      </p:pic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2057400" y="3581400"/>
            <a:ext cx="670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menu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yan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terletak</a:t>
            </a:r>
            <a:r>
              <a: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bagian sebelah kanan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Tittle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Bar.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828800" y="4350603"/>
            <a:ext cx="1703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Menu Bar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495" name="Picture 8"/>
          <p:cNvPicPr>
            <a:picLocks noChangeAspect="1" noChangeArrowheads="1"/>
          </p:cNvPicPr>
          <p:nvPr/>
        </p:nvPicPr>
        <p:blipFill>
          <a:blip r:embed="rId2"/>
          <a:srcRect t="5038" r="60983" b="90579"/>
          <a:stretch>
            <a:fillRect/>
          </a:stretch>
        </p:blipFill>
        <p:spPr bwMode="auto">
          <a:xfrm>
            <a:off x="2133600" y="4800600"/>
            <a:ext cx="6324600" cy="593738"/>
          </a:xfrm>
          <a:prstGeom prst="rect">
            <a:avLst/>
          </a:prstGeom>
          <a:noFill/>
        </p:spPr>
      </p:pic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45085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7620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 Ada 9 menu utama yang terdapat pada Adobe Photoshop, yaitu </a:t>
            </a:r>
            <a:r>
              <a:rPr lang="id-ID" b="1" dirty="0"/>
              <a:t>File, Edit, Image, Layer, Select, Filter, View, Window, dan Help.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1524000"/>
            <a:ext cx="731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1. File</a:t>
            </a:r>
            <a:br>
              <a:rPr lang="en-US" b="1" dirty="0"/>
            </a:b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file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, </a:t>
            </a:r>
            <a:r>
              <a:rPr lang="en-US" dirty="0" err="1"/>
              <a:t>membuka</a:t>
            </a:r>
            <a:r>
              <a:rPr lang="en-US" dirty="0"/>
              <a:t>, export, import,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cetak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2. Edit</a:t>
            </a:r>
            <a:br>
              <a:rPr lang="en-US" b="1" dirty="0"/>
            </a:br>
            <a:r>
              <a:rPr lang="en-US" dirty="0"/>
              <a:t>Menu editing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cut, copy, paste, transform image,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preferences Adobe Photoshop.</a:t>
            </a:r>
          </a:p>
          <a:p>
            <a:pPr lvl="1"/>
            <a:r>
              <a:rPr lang="en-US" b="1" dirty="0"/>
              <a:t>3. Image</a:t>
            </a:r>
            <a:br>
              <a:rPr lang="en-US" b="1" dirty="0"/>
            </a:br>
            <a:r>
              <a:rPr lang="en-US" dirty="0" err="1"/>
              <a:t>Berisi</a:t>
            </a:r>
            <a:r>
              <a:rPr lang="en-US" dirty="0"/>
              <a:t> editing image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, hue/saturation, brightness/contrast, </a:t>
            </a:r>
            <a:r>
              <a:rPr lang="en-US" dirty="0" err="1"/>
              <a:t>ukuran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4. Layer</a:t>
            </a:r>
            <a:br>
              <a:rPr lang="en-US" b="1" dirty="0"/>
            </a:b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layer </a:t>
            </a:r>
            <a:r>
              <a:rPr lang="en-US" dirty="0" err="1"/>
              <a:t>pada</a:t>
            </a:r>
            <a:r>
              <a:rPr lang="en-US" dirty="0"/>
              <a:t> image,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layer, </a:t>
            </a:r>
            <a:r>
              <a:rPr lang="en-US" dirty="0" err="1"/>
              <a:t>menghapus</a:t>
            </a:r>
            <a:r>
              <a:rPr lang="en-US" dirty="0"/>
              <a:t>,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layer, </a:t>
            </a:r>
            <a:r>
              <a:rPr lang="en-US" dirty="0" err="1"/>
              <a:t>serta</a:t>
            </a:r>
            <a:r>
              <a:rPr lang="en-US" dirty="0"/>
              <a:t> masking.</a:t>
            </a:r>
          </a:p>
          <a:p>
            <a:pPr lvl="1"/>
            <a:r>
              <a:rPr lang="en-US" b="1" dirty="0"/>
              <a:t>5. Select</a:t>
            </a:r>
            <a:br>
              <a:rPr lang="en-US" b="1" dirty="0"/>
            </a:b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selection image.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85800"/>
            <a:ext cx="701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6. Filter</a:t>
            </a:r>
            <a:br>
              <a:rPr lang="en-US" b="1" dirty="0"/>
            </a:b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Photoshop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image.</a:t>
            </a:r>
          </a:p>
          <a:p>
            <a:pPr lvl="1"/>
            <a:r>
              <a:rPr lang="en-US" b="1" dirty="0"/>
              <a:t>7. View</a:t>
            </a:r>
            <a:br>
              <a:rPr lang="en-US" b="1" dirty="0"/>
            </a:b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view </a:t>
            </a:r>
            <a:r>
              <a:rPr lang="en-US" dirty="0" err="1"/>
              <a:t>seperti</a:t>
            </a:r>
            <a:r>
              <a:rPr lang="en-US" dirty="0"/>
              <a:t> zooming image,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8. Window</a:t>
            </a:r>
            <a:br>
              <a:rPr lang="en-US" b="1" dirty="0"/>
            </a:b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/ </a:t>
            </a:r>
            <a:r>
              <a:rPr lang="en-US" dirty="0" err="1"/>
              <a:t>menampilkan</a:t>
            </a:r>
            <a:r>
              <a:rPr lang="en-US" dirty="0"/>
              <a:t> window</a:t>
            </a:r>
          </a:p>
          <a:p>
            <a:pPr lvl="1"/>
            <a:r>
              <a:rPr lang="en-US" b="1" dirty="0"/>
              <a:t>9. Help</a:t>
            </a:r>
            <a:br>
              <a:rPr lang="en-US" b="1" dirty="0"/>
            </a:b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help </a:t>
            </a:r>
            <a:r>
              <a:rPr lang="en-US" dirty="0" err="1"/>
              <a:t>dan</a:t>
            </a:r>
            <a:r>
              <a:rPr lang="en-US" dirty="0"/>
              <a:t> tutorial Adobe Photoshop.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52600" y="3664803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Options Bar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1505" name="Picture 17"/>
          <p:cNvPicPr>
            <a:picLocks noChangeAspect="1" noChangeArrowheads="1"/>
          </p:cNvPicPr>
          <p:nvPr/>
        </p:nvPicPr>
        <p:blipFill>
          <a:blip r:embed="rId2"/>
          <a:srcRect t="8141" b="84077"/>
          <a:stretch>
            <a:fillRect/>
          </a:stretch>
        </p:blipFill>
        <p:spPr bwMode="auto">
          <a:xfrm>
            <a:off x="2133600" y="4114800"/>
            <a:ext cx="6705600" cy="58425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057400" y="480060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bar yang </a:t>
            </a: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memuat parameter-parameter untuk mengatur tiap </a:t>
            </a:r>
            <a:r>
              <a:rPr kumimoji="0" lang="id-ID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tool </a:t>
            </a: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dari  </a:t>
            </a:r>
            <a:r>
              <a:rPr kumimoji="0" lang="id-ID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tool box </a:t>
            </a: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yang dipillih.</a:t>
            </a:r>
            <a:endParaRPr kumimoji="0" lang="id-ID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456" t="13953" r="93239" b="15116"/>
          <a:stretch>
            <a:fillRect/>
          </a:stretch>
        </p:blipFill>
        <p:spPr bwMode="auto">
          <a:xfrm>
            <a:off x="2133601" y="1295400"/>
            <a:ext cx="106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05000" y="685800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Toolbox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137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Toolbox </a:t>
            </a:r>
            <a:r>
              <a:rPr lang="id-ID" dirty="0"/>
              <a:t>yang berfungsi untuk menyeleksi dan memodifikasi gambar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714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Flow</vt:lpstr>
      <vt:lpstr>PowerPoint Presentation</vt:lpstr>
      <vt:lpstr>PowerPoint Presentation</vt:lpstr>
      <vt:lpstr>Indikator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batur</dc:creator>
  <cp:lastModifiedBy>Windows User</cp:lastModifiedBy>
  <cp:revision>153</cp:revision>
  <dcterms:created xsi:type="dcterms:W3CDTF">2012-07-18T00:00:29Z</dcterms:created>
  <dcterms:modified xsi:type="dcterms:W3CDTF">2022-05-17T05:55:56Z</dcterms:modified>
</cp:coreProperties>
</file>