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8" r:id="rId1"/>
  </p:sldMasterIdLst>
  <p:sldIdLst>
    <p:sldId id="256" r:id="rId2"/>
    <p:sldId id="257" r:id="rId3"/>
    <p:sldId id="258" r:id="rId4"/>
    <p:sldId id="261" r:id="rId5"/>
    <p:sldId id="259" r:id="rId6"/>
    <p:sldId id="260"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96DFF08F-DC6B-4601-B491-B0F83F6DD2DA}" type="datetimeFigureOut">
              <a:rPr lang="en-US" smtClean="0"/>
              <a:pPr/>
              <a:t>3/3/2021</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599074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pPr/>
              <a:t>3/3/2021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79567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3/3/2021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7194444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3/3/2021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5098723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3/3/2021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7290142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6DFF08F-DC6B-4601-B491-B0F83F6DD2DA}" type="datetimeFigureOut">
              <a:rPr lang="en-US" smtClean="0"/>
              <a:pPr/>
              <a:t>3/3/2021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9251801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6DFF08F-DC6B-4601-B491-B0F83F6DD2DA}" type="datetimeFigureOut">
              <a:rPr lang="en-US" smtClean="0"/>
              <a:pPr/>
              <a:t>3/3/2021</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3300371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96DFF08F-DC6B-4601-B491-B0F83F6DD2DA}" type="datetimeFigureOut">
              <a:rPr lang="en-US" smtClean="0"/>
              <a:t>3/3/2021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5364312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96DFF08F-DC6B-4601-B491-B0F83F6DD2DA}" type="datetimeFigureOut">
              <a:rPr lang="en-US" smtClean="0"/>
              <a:t>3/3/2021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241826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3/3/2021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978896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t>3/3/2021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4927365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3/3/2021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69943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3/3/2021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4048115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3/3/2021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080123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t>3/3/2021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53742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3/3/2021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66174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3/3/2021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5180538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96DFF08F-DC6B-4601-B491-B0F83F6DD2DA}" type="datetimeFigureOut">
              <a:rPr lang="en-US" smtClean="0"/>
              <a:pPr/>
              <a:t>3/3/2021</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80279425"/>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ACTIVE SENTENCE</a:t>
            </a:r>
            <a:endParaRPr lang="en-US" dirty="0"/>
          </a:p>
        </p:txBody>
      </p:sp>
      <p:sp>
        <p:nvSpPr>
          <p:cNvPr id="3" name="Subtitle 2"/>
          <p:cNvSpPr>
            <a:spLocks noGrp="1"/>
          </p:cNvSpPr>
          <p:nvPr>
            <p:ph type="subTitle" idx="1"/>
          </p:nvPr>
        </p:nvSpPr>
        <p:spPr/>
        <p:txBody>
          <a:bodyPr/>
          <a:lstStyle/>
          <a:p>
            <a:r>
              <a:rPr lang="en-US" dirty="0" smtClean="0"/>
              <a:t>BY : MISS INDAH</a:t>
            </a:r>
            <a:endParaRPr lang="en-US" dirty="0"/>
          </a:p>
        </p:txBody>
      </p:sp>
    </p:spTree>
    <p:extLst>
      <p:ext uri="{BB962C8B-B14F-4D97-AF65-F5344CB8AC3E}">
        <p14:creationId xmlns:p14="http://schemas.microsoft.com/office/powerpoint/2010/main" val="3872880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idx="1"/>
          </p:nvPr>
        </p:nvSpPr>
        <p:spPr/>
        <p:txBody>
          <a:bodyPr>
            <a:normAutofit/>
          </a:bodyPr>
          <a:lstStyle/>
          <a:p>
            <a:pPr algn="just"/>
            <a:r>
              <a:rPr lang="en-US" sz="2800" dirty="0" smtClean="0"/>
              <a:t>ACTIVE SENTENCE is a sentence which the subject is performing the action of the verb. </a:t>
            </a:r>
          </a:p>
          <a:p>
            <a:pPr algn="just"/>
            <a:r>
              <a:rPr lang="en-US" sz="2800" dirty="0" smtClean="0"/>
              <a:t>This place more emphasis on who/what is completing the action</a:t>
            </a:r>
            <a:endParaRPr lang="en-US" sz="2800" dirty="0"/>
          </a:p>
        </p:txBody>
      </p:sp>
    </p:spTree>
    <p:extLst>
      <p:ext uri="{BB962C8B-B14F-4D97-AF65-F5344CB8AC3E}">
        <p14:creationId xmlns:p14="http://schemas.microsoft.com/office/powerpoint/2010/main" val="3366645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FORM ACTIVE SENTENCE</a:t>
            </a:r>
            <a:endParaRPr lang="en-US" dirty="0"/>
          </a:p>
        </p:txBody>
      </p:sp>
      <p:sp>
        <p:nvSpPr>
          <p:cNvPr id="3" name="Content Placeholder 2"/>
          <p:cNvSpPr>
            <a:spLocks noGrp="1"/>
          </p:cNvSpPr>
          <p:nvPr>
            <p:ph idx="1"/>
          </p:nvPr>
        </p:nvSpPr>
        <p:spPr/>
        <p:txBody>
          <a:bodyPr>
            <a:normAutofit/>
          </a:bodyPr>
          <a:lstStyle/>
          <a:p>
            <a:pPr algn="just"/>
            <a:r>
              <a:rPr lang="en-US" sz="2000" dirty="0" smtClean="0"/>
              <a:t>In active sentence, the subject performs the action. When forming active sentence, you place an emphasis on the subject performing the verb. Because people commonly think of placing the subject first in a sentence, this is how most sentences are formed. </a:t>
            </a:r>
          </a:p>
          <a:p>
            <a:pPr algn="just"/>
            <a:r>
              <a:rPr lang="en-US" sz="2000" dirty="0" smtClean="0"/>
              <a:t>Forming an active sentence : </a:t>
            </a:r>
          </a:p>
          <a:p>
            <a:pPr marL="0" indent="0" algn="just">
              <a:buNone/>
            </a:pPr>
            <a:r>
              <a:rPr lang="en-US" sz="2000" dirty="0" smtClean="0"/>
              <a:t>1. first, identify the subject</a:t>
            </a:r>
          </a:p>
          <a:p>
            <a:pPr marL="0" indent="0" algn="just">
              <a:buNone/>
            </a:pPr>
            <a:r>
              <a:rPr lang="en-US" sz="2000" dirty="0" smtClean="0"/>
              <a:t>2. second, identify the verb</a:t>
            </a:r>
          </a:p>
          <a:p>
            <a:pPr marL="0" indent="0" algn="just">
              <a:buNone/>
            </a:pPr>
            <a:r>
              <a:rPr lang="en-US" sz="2000" dirty="0" smtClean="0"/>
              <a:t>3. third, create a sentence</a:t>
            </a:r>
            <a:endParaRPr lang="en-US" sz="2000" dirty="0"/>
          </a:p>
        </p:txBody>
      </p:sp>
    </p:spTree>
    <p:extLst>
      <p:ext uri="{BB962C8B-B14F-4D97-AF65-F5344CB8AC3E}">
        <p14:creationId xmlns:p14="http://schemas.microsoft.com/office/powerpoint/2010/main" val="1666865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PATTERN</a:t>
            </a:r>
            <a:endParaRPr lang="en-US" dirty="0"/>
          </a:p>
        </p:txBody>
      </p:sp>
      <p:sp>
        <p:nvSpPr>
          <p:cNvPr id="3" name="Content Placeholder 2"/>
          <p:cNvSpPr>
            <a:spLocks noGrp="1"/>
          </p:cNvSpPr>
          <p:nvPr>
            <p:ph idx="1"/>
          </p:nvPr>
        </p:nvSpPr>
        <p:spPr/>
        <p:txBody>
          <a:bodyPr/>
          <a:lstStyle/>
          <a:p>
            <a:r>
              <a:rPr lang="en-US" dirty="0" smtClean="0"/>
              <a:t>When you want to make active sentence, you should  know the pattern first. </a:t>
            </a:r>
          </a:p>
          <a:p>
            <a:endParaRPr lang="en-US" dirty="0"/>
          </a:p>
          <a:p>
            <a:r>
              <a:rPr lang="en-US" dirty="0" smtClean="0"/>
              <a:t>SUBJECT + MAIN VERB + OBJECT</a:t>
            </a:r>
          </a:p>
          <a:p>
            <a:endParaRPr lang="en-US" dirty="0"/>
          </a:p>
          <a:p>
            <a:r>
              <a:rPr lang="en-US" dirty="0" smtClean="0"/>
              <a:t>NOTE : the main verb can be adjusted with the tense</a:t>
            </a:r>
            <a:endParaRPr lang="en-US" dirty="0"/>
          </a:p>
        </p:txBody>
      </p:sp>
    </p:spTree>
    <p:extLst>
      <p:ext uri="{BB962C8B-B14F-4D97-AF65-F5344CB8AC3E}">
        <p14:creationId xmlns:p14="http://schemas.microsoft.com/office/powerpoint/2010/main" val="764697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lstStyle/>
          <a:p>
            <a:r>
              <a:rPr lang="en-US" dirty="0" smtClean="0"/>
              <a:t>Subject 	  : employee</a:t>
            </a:r>
          </a:p>
          <a:p>
            <a:r>
              <a:rPr lang="en-US" dirty="0" smtClean="0"/>
              <a:t>Verb      	  : completed</a:t>
            </a:r>
          </a:p>
          <a:p>
            <a:r>
              <a:rPr lang="en-US" dirty="0" smtClean="0"/>
              <a:t>Sentence : The employee completed the required training in order to be eligible for a promotion</a:t>
            </a:r>
          </a:p>
          <a:p>
            <a:endParaRPr lang="en-US" dirty="0" smtClean="0"/>
          </a:p>
          <a:p>
            <a:r>
              <a:rPr lang="en-US" dirty="0" smtClean="0"/>
              <a:t>Subject 	  : restaurants</a:t>
            </a:r>
          </a:p>
          <a:p>
            <a:r>
              <a:rPr lang="en-US" dirty="0" smtClean="0"/>
              <a:t>Verb 	  : offer</a:t>
            </a:r>
          </a:p>
          <a:p>
            <a:r>
              <a:rPr lang="en-US" dirty="0" smtClean="0"/>
              <a:t>Sentence : Restaurants offer incentives such as rewards programs to increase business  		 </a:t>
            </a:r>
            <a:endParaRPr lang="en-US" dirty="0"/>
          </a:p>
        </p:txBody>
      </p:sp>
    </p:spTree>
    <p:extLst>
      <p:ext uri="{BB962C8B-B14F-4D97-AF65-F5344CB8AC3E}">
        <p14:creationId xmlns:p14="http://schemas.microsoft.com/office/powerpoint/2010/main" val="2339636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Bill washes his blanket</a:t>
            </a:r>
          </a:p>
          <a:p>
            <a:r>
              <a:rPr lang="en-US" dirty="0" smtClean="0"/>
              <a:t>The students have entered the school hall</a:t>
            </a:r>
          </a:p>
          <a:p>
            <a:r>
              <a:rPr lang="en-US" dirty="0" smtClean="0"/>
              <a:t>Social media helps people to stay connected</a:t>
            </a:r>
          </a:p>
          <a:p>
            <a:r>
              <a:rPr lang="en-US" dirty="0" smtClean="0"/>
              <a:t>Millions of people use cell phones to communicate</a:t>
            </a:r>
            <a:endParaRPr lang="en-US" dirty="0"/>
          </a:p>
        </p:txBody>
      </p:sp>
    </p:spTree>
    <p:extLst>
      <p:ext uri="{BB962C8B-B14F-4D97-AF65-F5344CB8AC3E}">
        <p14:creationId xmlns:p14="http://schemas.microsoft.com/office/powerpoint/2010/main" val="36173719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43</TotalTime>
  <Words>172</Words>
  <Application>Microsoft Office PowerPoint</Application>
  <PresentationFormat>Widescreen</PresentationFormat>
  <Paragraphs>29</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Century Gothic</vt:lpstr>
      <vt:lpstr>Wingdings 3</vt:lpstr>
      <vt:lpstr>Ion Boardroom</vt:lpstr>
      <vt:lpstr>ACTIVE SENTENCE</vt:lpstr>
      <vt:lpstr>DEFINITION</vt:lpstr>
      <vt:lpstr>HOW TO FORM ACTIVE SENTENCE</vt:lpstr>
      <vt:lpstr>PATTERN</vt:lpstr>
      <vt:lpstr>EXAMPLES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ACTIVE SENTENCE</dc:title>
  <dc:creator>Lenovo</dc:creator>
  <cp:lastModifiedBy>Lenovo</cp:lastModifiedBy>
  <cp:revision>5</cp:revision>
  <dcterms:created xsi:type="dcterms:W3CDTF">2021-03-03T15:32:21Z</dcterms:created>
  <dcterms:modified xsi:type="dcterms:W3CDTF">2021-03-03T16:15:57Z</dcterms:modified>
</cp:coreProperties>
</file>