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0" r:id="rId5"/>
    <p:sldId id="261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7C7E-04A2-4878-A819-0F0913261CF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A464-D9F0-4604-99F2-D1323AF8E2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dirty="0"/>
              <a:t>Active &amp; Passive Voice</a:t>
            </a:r>
            <a:r>
              <a:rPr lang="en-US" sz="5400" b="1" dirty="0"/>
              <a:t/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id-ID" sz="4000" b="1" dirty="0" smtClean="0"/>
              <a:t>BY: MISS ANNA SIPAYUNG</a:t>
            </a:r>
            <a:endParaRPr lang="en-US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Present Perfect Continuous Tense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</a:t>
            </a:r>
            <a:r>
              <a:rPr lang="en-US" dirty="0"/>
              <a:t>erb yang </a:t>
            </a:r>
            <a:r>
              <a:rPr lang="en-US" dirty="0" err="1"/>
              <a:t>dipakai</a:t>
            </a:r>
            <a:r>
              <a:rPr lang="en-US" dirty="0"/>
              <a:t>: have/ has + been + </a:t>
            </a:r>
            <a:r>
              <a:rPr lang="id-ID" dirty="0" smtClean="0"/>
              <a:t>being + Verb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Active Voice  </a:t>
            </a:r>
            <a:r>
              <a:rPr lang="en-US" dirty="0" err="1"/>
              <a:t>Vira</a:t>
            </a:r>
            <a:r>
              <a:rPr lang="en-US" dirty="0"/>
              <a:t> has been drinking milk just now.</a:t>
            </a:r>
            <a:br>
              <a:rPr lang="en-US" dirty="0"/>
            </a:br>
            <a:r>
              <a:rPr lang="en-US" dirty="0"/>
              <a:t>Passive Voice  Milk </a:t>
            </a:r>
            <a:r>
              <a:rPr lang="en-US" u="sng" dirty="0"/>
              <a:t>has been being drunk</a:t>
            </a:r>
            <a:r>
              <a:rPr lang="en-US" dirty="0"/>
              <a:t> by </a:t>
            </a:r>
            <a:r>
              <a:rPr lang="en-US" dirty="0" err="1"/>
              <a:t>Vira</a:t>
            </a:r>
            <a:r>
              <a:rPr lang="en-US" dirty="0"/>
              <a:t> just now.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18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Simple Past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Verb yang </a:t>
            </a:r>
            <a:r>
              <a:rPr lang="en-US" sz="2800" dirty="0" err="1"/>
              <a:t>dipakai</a:t>
            </a:r>
            <a:r>
              <a:rPr lang="en-US" sz="2800" dirty="0"/>
              <a:t>: </a:t>
            </a:r>
            <a:r>
              <a:rPr lang="id-ID" sz="2800" dirty="0" smtClean="0"/>
              <a:t>to be (</a:t>
            </a:r>
            <a:r>
              <a:rPr lang="en-US" sz="2800" dirty="0" smtClean="0"/>
              <a:t>was</a:t>
            </a:r>
            <a:r>
              <a:rPr lang="en-US" sz="2800" dirty="0"/>
              <a:t>, </a:t>
            </a:r>
            <a:r>
              <a:rPr lang="en-US" sz="2800" dirty="0" smtClean="0"/>
              <a:t>were</a:t>
            </a:r>
            <a:r>
              <a:rPr lang="id-ID" sz="2800" dirty="0" smtClean="0"/>
              <a:t>) + Verb 3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Kalimat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Active Voice  </a:t>
            </a:r>
            <a:r>
              <a:rPr lang="en-US" sz="2800" dirty="0" err="1"/>
              <a:t>Vira</a:t>
            </a:r>
            <a:r>
              <a:rPr lang="en-US" sz="2800" dirty="0"/>
              <a:t> drank milk yesterday.</a:t>
            </a:r>
            <a:br>
              <a:rPr lang="en-US" sz="2800" dirty="0"/>
            </a:br>
            <a:r>
              <a:rPr lang="en-US" sz="2800" dirty="0"/>
              <a:t>Passive Voice  Milk</a:t>
            </a:r>
            <a:r>
              <a:rPr lang="en-US" sz="2800" u="sng" dirty="0"/>
              <a:t> was drunk</a:t>
            </a:r>
            <a:r>
              <a:rPr lang="en-US" sz="2800" dirty="0"/>
              <a:t> by </a:t>
            </a:r>
            <a:r>
              <a:rPr lang="en-US" sz="2800" dirty="0" err="1" smtClean="0"/>
              <a:t>Vira</a:t>
            </a:r>
            <a:r>
              <a:rPr lang="id-ID" sz="2800" dirty="0"/>
              <a:t> </a:t>
            </a:r>
            <a:r>
              <a:rPr lang="en-US" sz="2800" dirty="0" smtClean="0"/>
              <a:t>yesterday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3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r>
              <a:rPr lang="en-US" dirty="0"/>
              <a:t>Verb yang </a:t>
            </a:r>
            <a:r>
              <a:rPr lang="en-US" dirty="0" err="1"/>
              <a:t>dipakai</a:t>
            </a:r>
            <a:r>
              <a:rPr lang="en-US" dirty="0"/>
              <a:t>: to be</a:t>
            </a:r>
            <a:r>
              <a:rPr lang="id-ID" dirty="0"/>
              <a:t> (was, were)</a:t>
            </a:r>
            <a:r>
              <a:rPr lang="en-US" dirty="0"/>
              <a:t> +</a:t>
            </a:r>
            <a:r>
              <a:rPr lang="id-ID" dirty="0"/>
              <a:t> being + Verb </a:t>
            </a:r>
            <a:r>
              <a:rPr lang="id-ID" dirty="0" smtClean="0"/>
              <a:t>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/>
              <a:t>Kalimat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Active Voice  </a:t>
            </a:r>
            <a:r>
              <a:rPr lang="en-US" dirty="0" err="1"/>
              <a:t>Vira</a:t>
            </a:r>
            <a:r>
              <a:rPr lang="en-US" dirty="0"/>
              <a:t> was drinking milk.</a:t>
            </a:r>
            <a:br>
              <a:rPr lang="en-US" dirty="0"/>
            </a:br>
            <a:r>
              <a:rPr lang="en-US" dirty="0"/>
              <a:t>Passive Voice  Milk </a:t>
            </a:r>
            <a:r>
              <a:rPr lang="en-US" u="sng" dirty="0"/>
              <a:t>was being drunk</a:t>
            </a:r>
            <a:r>
              <a:rPr lang="en-US" dirty="0"/>
              <a:t> by </a:t>
            </a:r>
            <a:r>
              <a:rPr lang="en-US" dirty="0" err="1"/>
              <a:t>Vira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7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Perfect Tense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yang </a:t>
            </a:r>
            <a:r>
              <a:rPr lang="en-US" dirty="0" err="1"/>
              <a:t>dipakai</a:t>
            </a:r>
            <a:r>
              <a:rPr lang="en-US" dirty="0"/>
              <a:t>: had + </a:t>
            </a:r>
            <a:r>
              <a:rPr lang="en-US" dirty="0" smtClean="0"/>
              <a:t>been</a:t>
            </a:r>
            <a:r>
              <a:rPr lang="id-ID" dirty="0" smtClean="0"/>
              <a:t> + Verb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Active Voice  </a:t>
            </a:r>
            <a:r>
              <a:rPr lang="en-US" dirty="0" err="1"/>
              <a:t>Vira</a:t>
            </a:r>
            <a:r>
              <a:rPr lang="en-US" dirty="0"/>
              <a:t> had drunk milk.</a:t>
            </a:r>
            <a:br>
              <a:rPr lang="en-US" dirty="0"/>
            </a:br>
            <a:r>
              <a:rPr lang="en-US" dirty="0"/>
              <a:t>Passive Voice  Milk </a:t>
            </a:r>
            <a:r>
              <a:rPr lang="en-US" u="sng" dirty="0"/>
              <a:t>had been drunk</a:t>
            </a:r>
            <a:r>
              <a:rPr lang="en-US" dirty="0"/>
              <a:t> by </a:t>
            </a:r>
            <a:r>
              <a:rPr lang="en-US" dirty="0" err="1"/>
              <a:t>Vira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7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Perfect Continuous Tense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Verb yang </a:t>
            </a:r>
            <a:r>
              <a:rPr lang="en-US" sz="2800" dirty="0" err="1"/>
              <a:t>dipakai</a:t>
            </a:r>
            <a:r>
              <a:rPr lang="en-US" sz="2800" dirty="0"/>
              <a:t>: had + been + </a:t>
            </a:r>
            <a:r>
              <a:rPr lang="id-ID" sz="2800" dirty="0" smtClean="0"/>
              <a:t>being + Verb 3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Kalimat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Active Voice  </a:t>
            </a:r>
            <a:r>
              <a:rPr lang="en-US" sz="2800" dirty="0" err="1"/>
              <a:t>Vira</a:t>
            </a:r>
            <a:r>
              <a:rPr lang="en-US" sz="2800" dirty="0"/>
              <a:t> had been drinking milk.</a:t>
            </a:r>
            <a:br>
              <a:rPr lang="en-US" sz="2800" dirty="0"/>
            </a:br>
            <a:r>
              <a:rPr lang="en-US" sz="2800" dirty="0"/>
              <a:t>Passive Voice  Milk </a:t>
            </a:r>
            <a:r>
              <a:rPr lang="en-US" sz="2800" u="sng" dirty="0"/>
              <a:t>had been being drunk</a:t>
            </a:r>
            <a:r>
              <a:rPr lang="en-US" sz="2800" dirty="0"/>
              <a:t> by </a:t>
            </a:r>
            <a:r>
              <a:rPr lang="en-US" sz="2800" dirty="0" err="1"/>
              <a:t>Vira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7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Simple Future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Future Continuous Tense</a:t>
            </a:r>
            <a:endParaRPr lang="en-US" dirty="0"/>
          </a:p>
          <a:p>
            <a:r>
              <a:rPr lang="en-US" b="1" dirty="0"/>
              <a:t>Future Perfect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Future Perfect Continuous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Past Future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Past Future Continuous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Past Future Perfect </a:t>
            </a:r>
            <a:r>
              <a:rPr lang="en-US" b="1" dirty="0" smtClean="0"/>
              <a:t>Tense</a:t>
            </a:r>
            <a:endParaRPr lang="id-ID" b="1" dirty="0" smtClean="0"/>
          </a:p>
          <a:p>
            <a:r>
              <a:rPr lang="en-US" b="1" dirty="0"/>
              <a:t>Future Perfect Continuous 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10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id-ID" sz="4000" dirty="0" smtClean="0"/>
              <a:t>DEFINITION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92888" cy="4536504"/>
          </a:xfrm>
        </p:spPr>
        <p:txBody>
          <a:bodyPr>
            <a:normAutofit fontScale="55000" lnSpcReduction="20000"/>
          </a:bodyPr>
          <a:lstStyle/>
          <a:p>
            <a:r>
              <a:rPr lang="en-US" sz="10900" b="1" dirty="0"/>
              <a:t>Active Voice</a:t>
            </a:r>
          </a:p>
          <a:p>
            <a:pPr algn="just"/>
            <a:r>
              <a:rPr lang="en-US" sz="5800" b="1" dirty="0"/>
              <a:t>Active Voice (</a:t>
            </a:r>
            <a:r>
              <a:rPr lang="en-US" sz="5800" b="1" dirty="0" err="1"/>
              <a:t>Kalimat</a:t>
            </a:r>
            <a:r>
              <a:rPr lang="en-US" sz="5800" b="1" dirty="0"/>
              <a:t> </a:t>
            </a:r>
            <a:r>
              <a:rPr lang="en-US" sz="5800" b="1" dirty="0" err="1"/>
              <a:t>Aktif</a:t>
            </a:r>
            <a:r>
              <a:rPr lang="en-US" sz="5800" b="1" dirty="0"/>
              <a:t>) </a:t>
            </a:r>
            <a:r>
              <a:rPr lang="en-US" sz="5800" b="1" dirty="0" err="1"/>
              <a:t>adalah</a:t>
            </a:r>
            <a:r>
              <a:rPr lang="en-US" sz="5800" b="1" dirty="0"/>
              <a:t> </a:t>
            </a:r>
            <a:r>
              <a:rPr lang="en-US" sz="5800" b="1" dirty="0" err="1"/>
              <a:t>kalimat</a:t>
            </a:r>
            <a:r>
              <a:rPr lang="en-US" sz="5800" b="1" dirty="0"/>
              <a:t> </a:t>
            </a:r>
            <a:r>
              <a:rPr lang="en-US" sz="5800" b="1" dirty="0" err="1"/>
              <a:t>dimana</a:t>
            </a:r>
            <a:r>
              <a:rPr lang="en-US" sz="5800" b="1" dirty="0"/>
              <a:t> </a:t>
            </a:r>
            <a:r>
              <a:rPr lang="en-US" sz="5800" b="1" dirty="0" err="1"/>
              <a:t>subjek</a:t>
            </a:r>
            <a:r>
              <a:rPr lang="en-US" sz="5800" b="1" dirty="0"/>
              <a:t> </a:t>
            </a:r>
            <a:r>
              <a:rPr lang="en-US" sz="5800" b="1" dirty="0" err="1"/>
              <a:t>melakukan</a:t>
            </a:r>
            <a:r>
              <a:rPr lang="en-US" sz="5800" b="1" dirty="0"/>
              <a:t> </a:t>
            </a:r>
            <a:r>
              <a:rPr lang="en-US" sz="5800" b="1" dirty="0" err="1"/>
              <a:t>suatu</a:t>
            </a:r>
            <a:r>
              <a:rPr lang="en-US" sz="5800" b="1" dirty="0"/>
              <a:t> </a:t>
            </a:r>
            <a:r>
              <a:rPr lang="en-US" sz="5800" b="1" dirty="0" err="1"/>
              <a:t>aksi</a:t>
            </a:r>
            <a:r>
              <a:rPr lang="en-US" sz="5800" b="1" dirty="0"/>
              <a:t> </a:t>
            </a:r>
            <a:r>
              <a:rPr lang="en-US" sz="5800" b="1" dirty="0" err="1"/>
              <a:t>atau</a:t>
            </a:r>
            <a:r>
              <a:rPr lang="en-US" sz="5800" b="1" dirty="0"/>
              <a:t> </a:t>
            </a:r>
            <a:r>
              <a:rPr lang="en-US" sz="5800" b="1" dirty="0" err="1"/>
              <a:t>tindakan</a:t>
            </a:r>
            <a:r>
              <a:rPr lang="en-US" sz="5800" b="1" dirty="0"/>
              <a:t>. </a:t>
            </a:r>
            <a:r>
              <a:rPr lang="en-US" sz="5800" b="1" dirty="0" err="1"/>
              <a:t>Dalam</a:t>
            </a:r>
            <a:r>
              <a:rPr lang="en-US" sz="5800" b="1" dirty="0"/>
              <a:t> </a:t>
            </a:r>
            <a:r>
              <a:rPr lang="en-US" sz="5800" b="1" dirty="0" err="1"/>
              <a:t>Bahasa</a:t>
            </a:r>
            <a:r>
              <a:rPr lang="en-US" sz="5800" b="1" dirty="0"/>
              <a:t> Indonesia, </a:t>
            </a:r>
            <a:r>
              <a:rPr lang="en-US" sz="5800" b="1" dirty="0" err="1"/>
              <a:t>kalimat</a:t>
            </a:r>
            <a:r>
              <a:rPr lang="en-US" sz="5800" b="1" dirty="0"/>
              <a:t> </a:t>
            </a:r>
            <a:r>
              <a:rPr lang="en-US" sz="5800" b="1" dirty="0" err="1"/>
              <a:t>aktif</a:t>
            </a:r>
            <a:r>
              <a:rPr lang="en-US" sz="5800" b="1" dirty="0"/>
              <a:t> </a:t>
            </a:r>
            <a:r>
              <a:rPr lang="en-US" sz="5800" b="1" dirty="0" err="1"/>
              <a:t>biasanya</a:t>
            </a:r>
            <a:r>
              <a:rPr lang="en-US" sz="5800" b="1" dirty="0"/>
              <a:t> </a:t>
            </a:r>
            <a:r>
              <a:rPr lang="en-US" sz="5800" b="1" dirty="0" err="1"/>
              <a:t>ditandai</a:t>
            </a:r>
            <a:r>
              <a:rPr lang="en-US" sz="5800" b="1" dirty="0"/>
              <a:t> </a:t>
            </a:r>
            <a:r>
              <a:rPr lang="en-US" sz="5800" b="1" dirty="0" err="1"/>
              <a:t>dengan</a:t>
            </a:r>
            <a:r>
              <a:rPr lang="en-US" sz="5800" b="1" dirty="0"/>
              <a:t> </a:t>
            </a:r>
            <a:r>
              <a:rPr lang="en-US" sz="5800" b="1" dirty="0" err="1"/>
              <a:t>awalan</a:t>
            </a:r>
            <a:r>
              <a:rPr lang="en-US" sz="5800" b="1" dirty="0"/>
              <a:t> me- </a:t>
            </a:r>
            <a:r>
              <a:rPr lang="en-US" sz="5800" b="1" dirty="0" err="1"/>
              <a:t>atau</a:t>
            </a:r>
            <a:r>
              <a:rPr lang="en-US" sz="5800" b="1" dirty="0"/>
              <a:t> </a:t>
            </a:r>
            <a:r>
              <a:rPr lang="en-US" sz="5800" b="1" dirty="0" err="1"/>
              <a:t>ber</a:t>
            </a:r>
            <a:r>
              <a:rPr lang="en-US" sz="5800" b="1" dirty="0"/>
              <a:t>- </a:t>
            </a:r>
            <a:r>
              <a:rPr lang="en-US" sz="5800" b="1" dirty="0" err="1"/>
              <a:t>pada</a:t>
            </a:r>
            <a:r>
              <a:rPr lang="en-US" sz="5800" b="1" dirty="0"/>
              <a:t> kata </a:t>
            </a:r>
            <a:r>
              <a:rPr lang="en-US" sz="5800" b="1" dirty="0" err="1" smtClean="0"/>
              <a:t>kerja</a:t>
            </a:r>
            <a:r>
              <a:rPr lang="id-ID" sz="5800" b="1" dirty="0" smtClean="0"/>
              <a:t>n</a:t>
            </a:r>
            <a:r>
              <a:rPr lang="en-US" sz="5800" b="1" dirty="0" err="1" smtClean="0"/>
              <a:t>ya</a:t>
            </a:r>
            <a:r>
              <a:rPr lang="en-US" sz="5800" b="1" dirty="0"/>
              <a:t>. </a:t>
            </a:r>
            <a:r>
              <a:rPr lang="en-US" sz="5800" b="1" dirty="0" err="1"/>
              <a:t>Dalam</a:t>
            </a:r>
            <a:r>
              <a:rPr lang="en-US" sz="5800" b="1" dirty="0"/>
              <a:t> </a:t>
            </a:r>
            <a:r>
              <a:rPr lang="en-US" sz="5800" b="1" dirty="0" err="1"/>
              <a:t>Bahasa</a:t>
            </a:r>
            <a:r>
              <a:rPr lang="en-US" sz="5800" b="1" dirty="0"/>
              <a:t> </a:t>
            </a:r>
            <a:r>
              <a:rPr lang="en-US" sz="5800" b="1" dirty="0" err="1"/>
              <a:t>Inggris</a:t>
            </a:r>
            <a:r>
              <a:rPr lang="en-US" sz="5800" b="1" dirty="0"/>
              <a:t>, </a:t>
            </a:r>
            <a:r>
              <a:rPr lang="en-US" sz="5800" b="1" dirty="0" err="1"/>
              <a:t>membuat</a:t>
            </a:r>
            <a:r>
              <a:rPr lang="en-US" sz="5800" b="1" dirty="0"/>
              <a:t> </a:t>
            </a:r>
            <a:r>
              <a:rPr lang="en-US" sz="5800" b="1" dirty="0" err="1"/>
              <a:t>kalimat</a:t>
            </a:r>
            <a:r>
              <a:rPr lang="en-US" sz="5800" b="1" dirty="0"/>
              <a:t> </a:t>
            </a:r>
            <a:r>
              <a:rPr lang="en-US" sz="5800" b="1" dirty="0" err="1"/>
              <a:t>aktif</a:t>
            </a:r>
            <a:r>
              <a:rPr lang="en-US" sz="5800" b="1" dirty="0"/>
              <a:t> (Active </a:t>
            </a:r>
            <a:r>
              <a:rPr lang="en-US" sz="5800" b="1" dirty="0" smtClean="0"/>
              <a:t>Voice)</a:t>
            </a:r>
            <a:r>
              <a:rPr lang="id-ID" sz="5800" b="1" dirty="0" smtClean="0"/>
              <a:t> </a:t>
            </a:r>
            <a:r>
              <a:rPr lang="en-US" sz="5800" b="1" dirty="0" err="1" smtClean="0"/>
              <a:t>cukup</a:t>
            </a:r>
            <a:r>
              <a:rPr lang="en-US" sz="5800" b="1" dirty="0" smtClean="0"/>
              <a:t> </a:t>
            </a:r>
            <a:r>
              <a:rPr lang="en-US" sz="5800" b="1" dirty="0" err="1"/>
              <a:t>menambahkan</a:t>
            </a:r>
            <a:r>
              <a:rPr lang="en-US" sz="5800" b="1" dirty="0"/>
              <a:t> kata </a:t>
            </a:r>
            <a:r>
              <a:rPr lang="en-US" sz="5800" b="1" dirty="0" err="1"/>
              <a:t>kerja</a:t>
            </a:r>
            <a:r>
              <a:rPr lang="en-US" sz="5800" b="1" dirty="0"/>
              <a:t> (verb) yang </a:t>
            </a:r>
            <a:r>
              <a:rPr lang="en-US" sz="5800" b="1" dirty="0" err="1"/>
              <a:t>sesuai</a:t>
            </a:r>
            <a:r>
              <a:rPr lang="en-US" sz="5800" b="1" dirty="0"/>
              <a:t> </a:t>
            </a:r>
            <a:r>
              <a:rPr lang="en-US" sz="5800" b="1" dirty="0" err="1"/>
              <a:t>dengan</a:t>
            </a:r>
            <a:r>
              <a:rPr lang="en-US" sz="5800" b="1" dirty="0"/>
              <a:t> </a:t>
            </a:r>
            <a:r>
              <a:rPr lang="en-US" sz="5800" b="1" dirty="0" err="1"/>
              <a:t>subjek</a:t>
            </a:r>
            <a:r>
              <a:rPr lang="en-US" sz="5800" b="1" dirty="0"/>
              <a:t> </a:t>
            </a:r>
            <a:r>
              <a:rPr lang="en-US" sz="5800" b="1" dirty="0" err="1"/>
              <a:t>dan</a:t>
            </a:r>
            <a:r>
              <a:rPr lang="en-US" sz="5800" b="1" dirty="0"/>
              <a:t> tenses </a:t>
            </a:r>
            <a:r>
              <a:rPr lang="en-US" sz="5800" b="1" dirty="0" err="1"/>
              <a:t>dalam</a:t>
            </a:r>
            <a:r>
              <a:rPr lang="en-US" sz="5800" b="1" dirty="0"/>
              <a:t> </a:t>
            </a:r>
            <a:r>
              <a:rPr lang="en-US" sz="5800" b="1" dirty="0" err="1"/>
              <a:t>sebuah</a:t>
            </a:r>
            <a:r>
              <a:rPr lang="en-US" sz="5800" b="1" dirty="0"/>
              <a:t> </a:t>
            </a:r>
            <a:r>
              <a:rPr lang="en-US" sz="5800" b="1" dirty="0" err="1"/>
              <a:t>kalimat</a:t>
            </a:r>
            <a:r>
              <a:rPr lang="en-US" sz="5800" b="1" dirty="0"/>
              <a:t>.</a:t>
            </a:r>
          </a:p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355600" algn="l"/>
              </a:tabLst>
            </a:pPr>
            <a:endParaRPr lang="en-US" sz="5400" dirty="0" smtClean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724" y="661842"/>
            <a:ext cx="820891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Passive Voice</a:t>
            </a:r>
            <a:endParaRPr lang="en-US" sz="6000" dirty="0"/>
          </a:p>
          <a:p>
            <a:pPr algn="just"/>
            <a:r>
              <a:rPr lang="en-US" sz="3200" dirty="0"/>
              <a:t>Passive Voice (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Pasif</a:t>
            </a:r>
            <a:r>
              <a:rPr lang="en-US" sz="3200" dirty="0"/>
              <a:t>)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dimana</a:t>
            </a:r>
            <a:r>
              <a:rPr lang="en-US" sz="3200" dirty="0"/>
              <a:t> </a:t>
            </a:r>
            <a:r>
              <a:rPr lang="en-US" sz="3200" dirty="0" err="1"/>
              <a:t>subjek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dikenai</a:t>
            </a:r>
            <a:r>
              <a:rPr lang="en-US" sz="3200" dirty="0"/>
              <a:t> </a:t>
            </a:r>
            <a:r>
              <a:rPr lang="en-US" sz="3200" dirty="0" err="1"/>
              <a:t>aksi</a:t>
            </a:r>
            <a:r>
              <a:rPr lang="en-US" sz="3200" dirty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Indonesia,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pasif</a:t>
            </a:r>
            <a:r>
              <a:rPr lang="en-US" sz="3200" dirty="0"/>
              <a:t> 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ditandai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awalan</a:t>
            </a:r>
            <a:r>
              <a:rPr lang="en-US" sz="3200" dirty="0"/>
              <a:t> di-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ter</a:t>
            </a:r>
            <a:r>
              <a:rPr lang="en-US" sz="3200" dirty="0"/>
              <a:t>- </a:t>
            </a:r>
            <a:r>
              <a:rPr lang="en-US" sz="3200" dirty="0" err="1"/>
              <a:t>pada</a:t>
            </a:r>
            <a:r>
              <a:rPr lang="en-US" sz="3200" dirty="0"/>
              <a:t> kata </a:t>
            </a:r>
            <a:r>
              <a:rPr lang="en-US" sz="3200" dirty="0" err="1" smtClean="0"/>
              <a:t>kerja</a:t>
            </a:r>
            <a:r>
              <a:rPr lang="id-ID" sz="3200" dirty="0" smtClean="0"/>
              <a:t>n</a:t>
            </a:r>
            <a:r>
              <a:rPr lang="en-US" sz="3200" dirty="0" err="1" smtClean="0"/>
              <a:t>ya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Inggris</a:t>
            </a:r>
            <a:r>
              <a:rPr lang="en-US" sz="3200" dirty="0"/>
              <a:t>,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pasif</a:t>
            </a:r>
            <a:r>
              <a:rPr lang="en-US" sz="3200" dirty="0"/>
              <a:t> (Passive </a:t>
            </a:r>
            <a:r>
              <a:rPr lang="en-US" sz="3200" dirty="0" smtClean="0"/>
              <a:t>Voice)</a:t>
            </a:r>
            <a:r>
              <a:rPr lang="id-ID" sz="3200" dirty="0" smtClean="0"/>
              <a:t>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/>
              <a:t>menambah</a:t>
            </a:r>
            <a:r>
              <a:rPr lang="en-US" sz="3200" dirty="0"/>
              <a:t> </a:t>
            </a:r>
            <a:r>
              <a:rPr lang="en-US" sz="3200" dirty="0" err="1"/>
              <a:t>tobe</a:t>
            </a:r>
            <a:r>
              <a:rPr lang="en-US" sz="3200" dirty="0"/>
              <a:t> yang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subjek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tenses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mengubah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(verb)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ketiga</a:t>
            </a:r>
            <a:r>
              <a:rPr lang="en-US" sz="3200" dirty="0"/>
              <a:t> (Verb 3).</a:t>
            </a:r>
          </a:p>
        </p:txBody>
      </p:sp>
    </p:spTree>
    <p:extLst>
      <p:ext uri="{BB962C8B-B14F-4D97-AF65-F5344CB8AC3E}">
        <p14:creationId xmlns:p14="http://schemas.microsoft.com/office/powerpoint/2010/main" val="20264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Active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713387"/>
          </a:xfrm>
        </p:spPr>
        <p:txBody>
          <a:bodyPr>
            <a:normAutofit lnSpcReduction="10000"/>
          </a:bodyPr>
          <a:lstStyle/>
          <a:p>
            <a:pPr marL="355600" marR="5080">
              <a:lnSpc>
                <a:spcPts val="3820"/>
              </a:lnSpc>
              <a:spcBef>
                <a:spcPts val="240"/>
              </a:spcBef>
              <a:buNone/>
              <a:tabLst>
                <a:tab pos="354965" algn="l"/>
                <a:tab pos="355600" algn="l"/>
              </a:tabLst>
            </a:pPr>
            <a:endParaRPr lang="id-ID" spc="-5" dirty="0" smtClean="0">
              <a:latin typeface="Comic Sans MS"/>
              <a:cs typeface="Comic Sans MS"/>
            </a:endParaRPr>
          </a:p>
          <a:p>
            <a:pPr algn="just">
              <a:buNone/>
            </a:pPr>
            <a:r>
              <a:rPr lang="en-US" dirty="0" smtClean="0"/>
              <a:t>•</a:t>
            </a:r>
            <a:r>
              <a:rPr lang="id-ID" dirty="0" smtClean="0"/>
              <a:t> </a:t>
            </a:r>
            <a:r>
              <a:rPr lang="en-US" sz="3600" dirty="0" err="1" smtClean="0"/>
              <a:t>Subjek</a:t>
            </a:r>
            <a:r>
              <a:rPr lang="en-US" sz="3600" dirty="0" smtClean="0"/>
              <a:t>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aksi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 smtClean="0"/>
              <a:t>.</a:t>
            </a:r>
            <a:endParaRPr lang="id-ID" sz="3600" dirty="0" smtClean="0"/>
          </a:p>
          <a:p>
            <a:pPr algn="just">
              <a:buNone/>
            </a:pPr>
            <a:r>
              <a:rPr lang="en-US" sz="3600" dirty="0" smtClean="0"/>
              <a:t>•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pola</a:t>
            </a:r>
            <a:r>
              <a:rPr lang="en-US" sz="3600" dirty="0"/>
              <a:t> </a:t>
            </a:r>
            <a:r>
              <a:rPr lang="en-US" sz="3600" dirty="0" err="1"/>
              <a:t>aktif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S-P-O-K (</a:t>
            </a:r>
            <a:r>
              <a:rPr lang="en-US" sz="3600" dirty="0" err="1"/>
              <a:t>Subjek</a:t>
            </a:r>
            <a:r>
              <a:rPr lang="en-US" sz="3600" dirty="0"/>
              <a:t> – </a:t>
            </a:r>
            <a:r>
              <a:rPr lang="en-US" sz="3600" dirty="0" err="1"/>
              <a:t>Predikat</a:t>
            </a:r>
            <a:r>
              <a:rPr lang="en-US" sz="3600" dirty="0"/>
              <a:t> – </a:t>
            </a:r>
            <a:r>
              <a:rPr lang="en-US" sz="3600" dirty="0" err="1"/>
              <a:t>Objek</a:t>
            </a:r>
            <a:r>
              <a:rPr lang="en-US" sz="3600" dirty="0"/>
              <a:t> – </a:t>
            </a:r>
            <a:r>
              <a:rPr lang="en-US" sz="3600" dirty="0" err="1"/>
              <a:t>Keterangan</a:t>
            </a:r>
            <a:r>
              <a:rPr lang="en-US" sz="3600" dirty="0"/>
              <a:t>) </a:t>
            </a:r>
            <a:r>
              <a:rPr lang="en-US" sz="3600" dirty="0" err="1"/>
              <a:t>atau</a:t>
            </a:r>
            <a:r>
              <a:rPr lang="en-US" sz="3600" dirty="0"/>
              <a:t> S-P-K (</a:t>
            </a:r>
            <a:r>
              <a:rPr lang="en-US" sz="3600" dirty="0" err="1"/>
              <a:t>Subjek</a:t>
            </a:r>
            <a:r>
              <a:rPr lang="en-US" sz="3600" dirty="0"/>
              <a:t> – </a:t>
            </a:r>
            <a:r>
              <a:rPr lang="en-US" sz="3600" dirty="0" err="1"/>
              <a:t>Predikat</a:t>
            </a:r>
            <a:r>
              <a:rPr lang="en-US" sz="3600" dirty="0"/>
              <a:t> – </a:t>
            </a:r>
            <a:r>
              <a:rPr lang="en-US" sz="3600" dirty="0" err="1"/>
              <a:t>Keterangan</a:t>
            </a:r>
            <a:r>
              <a:rPr lang="en-US" sz="3600" dirty="0" smtClean="0"/>
              <a:t>).</a:t>
            </a:r>
            <a:endParaRPr lang="id-ID" sz="3600" dirty="0" smtClean="0"/>
          </a:p>
          <a:p>
            <a:pPr algn="just">
              <a:buNone/>
            </a:pPr>
            <a:r>
              <a:rPr lang="en-US" sz="3600" dirty="0" smtClean="0"/>
              <a:t>• </a:t>
            </a:r>
            <a:r>
              <a:rPr lang="en-US" sz="3600" dirty="0" err="1"/>
              <a:t>Terdapat</a:t>
            </a:r>
            <a:r>
              <a:rPr lang="en-US" sz="3600" dirty="0"/>
              <a:t> </a:t>
            </a:r>
            <a:r>
              <a:rPr lang="en-US" sz="3600" dirty="0" err="1"/>
              <a:t>objek</a:t>
            </a:r>
            <a:r>
              <a:rPr lang="en-US" sz="3600" dirty="0"/>
              <a:t> yang </a:t>
            </a:r>
            <a:r>
              <a:rPr lang="en-US" sz="3600" dirty="0" err="1"/>
              <a:t>terletak</a:t>
            </a:r>
            <a:r>
              <a:rPr lang="en-US" sz="3600" dirty="0"/>
              <a:t> </a:t>
            </a:r>
            <a:r>
              <a:rPr lang="en-US" sz="3600" dirty="0" err="1"/>
              <a:t>setelah</a:t>
            </a:r>
            <a:r>
              <a:rPr lang="en-US" sz="3600" dirty="0"/>
              <a:t> kata </a:t>
            </a:r>
            <a:r>
              <a:rPr lang="en-US" sz="3600" dirty="0" err="1"/>
              <a:t>kerja</a:t>
            </a:r>
            <a:r>
              <a:rPr lang="en-US" sz="3600" dirty="0"/>
              <a:t> (verb).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/>
              <a:t>Passive Voice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352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sz="3600" dirty="0" err="1"/>
              <a:t>Subjek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/>
              <a:t> </a:t>
            </a:r>
            <a:r>
              <a:rPr lang="en-US" sz="3600" dirty="0" err="1"/>
              <a:t>dikenai</a:t>
            </a:r>
            <a:r>
              <a:rPr lang="en-US" sz="3600" dirty="0"/>
              <a:t> </a:t>
            </a:r>
            <a:r>
              <a:rPr lang="en-US" sz="3600" dirty="0" err="1"/>
              <a:t>aksi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•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 smtClean="0"/>
              <a:t>pola</a:t>
            </a:r>
            <a:r>
              <a:rPr lang="id-ID" sz="3600" dirty="0" smtClean="0"/>
              <a:t>:</a:t>
            </a:r>
            <a:r>
              <a:rPr lang="en-US" sz="3600" dirty="0" smtClean="0"/>
              <a:t> </a:t>
            </a:r>
            <a:r>
              <a:rPr lang="en-US" sz="3600" dirty="0"/>
              <a:t>to be + Verb 3</a:t>
            </a:r>
            <a:br>
              <a:rPr lang="en-US" sz="3600" dirty="0"/>
            </a:br>
            <a:r>
              <a:rPr lang="en-US" sz="3600" dirty="0"/>
              <a:t>• </a:t>
            </a:r>
            <a:r>
              <a:rPr lang="en-US" sz="3600" dirty="0" err="1"/>
              <a:t>Terdapat</a:t>
            </a:r>
            <a:r>
              <a:rPr lang="en-US" sz="3600" dirty="0"/>
              <a:t> kata by … (</a:t>
            </a:r>
            <a:r>
              <a:rPr lang="en-US" sz="3600" dirty="0" err="1"/>
              <a:t>ciri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optional yang </a:t>
            </a:r>
            <a:r>
              <a:rPr lang="en-US" sz="3600" dirty="0" err="1"/>
              <a:t>artinya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/>
              <a:t> </a:t>
            </a:r>
            <a:r>
              <a:rPr lang="en-US" sz="3600" dirty="0" err="1"/>
              <a:t>pasif</a:t>
            </a:r>
            <a:r>
              <a:rPr lang="en-US" sz="3600" dirty="0"/>
              <a:t>).</a:t>
            </a:r>
            <a:br>
              <a:rPr lang="en-US" sz="3600" dirty="0"/>
            </a:br>
            <a:r>
              <a:rPr lang="en-US" sz="3600" dirty="0"/>
              <a:t>•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/>
              <a:t> Verbal (</a:t>
            </a:r>
            <a:r>
              <a:rPr lang="en-US" sz="3600" dirty="0" err="1"/>
              <a:t>kalimat</a:t>
            </a:r>
            <a:r>
              <a:rPr lang="en-US" sz="3600" dirty="0"/>
              <a:t> yang </a:t>
            </a:r>
            <a:r>
              <a:rPr lang="en-US" sz="3600" dirty="0" err="1"/>
              <a:t>memiliki</a:t>
            </a:r>
            <a:r>
              <a:rPr lang="en-US" sz="3600" dirty="0"/>
              <a:t> kata </a:t>
            </a:r>
            <a:r>
              <a:rPr lang="en-US" sz="3600" dirty="0" err="1"/>
              <a:t>kerja</a:t>
            </a:r>
            <a:r>
              <a:rPr lang="en-US" sz="3600" dirty="0"/>
              <a:t>)</a:t>
            </a:r>
            <a:br>
              <a:rPr lang="en-US" sz="3600" dirty="0"/>
            </a:br>
            <a:r>
              <a:rPr lang="en-US" sz="3600" dirty="0"/>
              <a:t>•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objek</a:t>
            </a:r>
            <a:r>
              <a:rPr lang="en-US" sz="3600" dirty="0"/>
              <a:t> yang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aksi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subjek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fr-FR" sz="7300" b="1" dirty="0" smtClean="0"/>
              <a:t>Pola</a:t>
            </a:r>
            <a:r>
              <a:rPr lang="id-ID" sz="7300" b="1" dirty="0" smtClean="0"/>
              <a:t> </a:t>
            </a:r>
            <a:r>
              <a:rPr lang="fr-FR" sz="7300" b="1" dirty="0" smtClean="0"/>
              <a:t>Passive </a:t>
            </a:r>
            <a:r>
              <a:rPr lang="fr-FR" sz="7300" b="1" dirty="0"/>
              <a:t>Voice </a:t>
            </a:r>
            <a:r>
              <a:rPr lang="fr-FR" sz="7300" b="1" dirty="0" err="1"/>
              <a:t>dalam</a:t>
            </a:r>
            <a:r>
              <a:rPr lang="fr-FR" sz="7300" b="1" dirty="0"/>
              <a:t> </a:t>
            </a:r>
            <a:r>
              <a:rPr lang="fr-FR" sz="7300" b="1" dirty="0" err="1" smtClean="0"/>
              <a:t>Tenses</a:t>
            </a:r>
            <a:r>
              <a:rPr lang="id-ID" sz="7300" b="1" dirty="0" smtClean="0"/>
              <a:t>:</a:t>
            </a:r>
            <a:r>
              <a:rPr lang="fr-FR" b="1" dirty="0"/>
              <a:t/>
            </a:r>
            <a:br>
              <a:rPr lang="fr-FR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9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Simple Present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yang </a:t>
            </a:r>
            <a:r>
              <a:rPr lang="en-US" dirty="0" err="1"/>
              <a:t>dipakai</a:t>
            </a:r>
            <a:r>
              <a:rPr lang="en-US" dirty="0"/>
              <a:t>: </a:t>
            </a:r>
            <a:r>
              <a:rPr lang="id-ID" dirty="0" smtClean="0"/>
              <a:t>to be (is, am, are) + Verb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Active </a:t>
            </a:r>
            <a:r>
              <a:rPr lang="en-US" dirty="0"/>
              <a:t>Voice  </a:t>
            </a:r>
            <a:r>
              <a:rPr lang="en-US" dirty="0" err="1"/>
              <a:t>Vira</a:t>
            </a:r>
            <a:r>
              <a:rPr lang="en-US" dirty="0"/>
              <a:t> drinks milk every day.</a:t>
            </a:r>
            <a:br>
              <a:rPr lang="en-US" dirty="0"/>
            </a:br>
            <a:r>
              <a:rPr lang="en-US" dirty="0" smtClean="0"/>
              <a:t>Passive </a:t>
            </a:r>
            <a:r>
              <a:rPr lang="en-US" dirty="0"/>
              <a:t>Voice  Milk </a:t>
            </a:r>
            <a:r>
              <a:rPr lang="en-US" u="sng" dirty="0"/>
              <a:t>is drunk</a:t>
            </a:r>
            <a:r>
              <a:rPr lang="en-US" dirty="0"/>
              <a:t> by </a:t>
            </a:r>
            <a:r>
              <a:rPr lang="en-US" dirty="0" err="1"/>
              <a:t>Vira</a:t>
            </a:r>
            <a:r>
              <a:rPr lang="en-US" dirty="0"/>
              <a:t> every day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2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Present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yang </a:t>
            </a:r>
            <a:r>
              <a:rPr lang="en-US" dirty="0" err="1"/>
              <a:t>dipakai</a:t>
            </a:r>
            <a:r>
              <a:rPr lang="en-US" dirty="0"/>
              <a:t>: to </a:t>
            </a:r>
            <a:r>
              <a:rPr lang="en-US" dirty="0" smtClean="0"/>
              <a:t>be</a:t>
            </a:r>
            <a:r>
              <a:rPr lang="id-ID" dirty="0" smtClean="0"/>
              <a:t> (is, am, are)</a:t>
            </a:r>
            <a:r>
              <a:rPr lang="en-US" dirty="0" smtClean="0"/>
              <a:t>+</a:t>
            </a:r>
            <a:r>
              <a:rPr lang="id-ID" dirty="0" smtClean="0"/>
              <a:t> being + Verb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Active Voice  </a:t>
            </a:r>
            <a:r>
              <a:rPr lang="en-US" dirty="0" err="1"/>
              <a:t>Vira</a:t>
            </a:r>
            <a:r>
              <a:rPr lang="en-US" dirty="0"/>
              <a:t> is drinking milk now.</a:t>
            </a:r>
            <a:br>
              <a:rPr lang="en-US" dirty="0"/>
            </a:br>
            <a:r>
              <a:rPr lang="en-US" dirty="0"/>
              <a:t>Passive Voice  Milk </a:t>
            </a:r>
            <a:r>
              <a:rPr lang="en-US" u="sng" dirty="0"/>
              <a:t>is being drunk </a:t>
            </a:r>
            <a:r>
              <a:rPr lang="en-US" dirty="0"/>
              <a:t>by </a:t>
            </a:r>
            <a:r>
              <a:rPr lang="en-US" dirty="0" err="1"/>
              <a:t>Vira</a:t>
            </a:r>
            <a:r>
              <a:rPr lang="en-US" dirty="0"/>
              <a:t> now.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88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Present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yang </a:t>
            </a:r>
            <a:r>
              <a:rPr lang="en-US" dirty="0" err="1"/>
              <a:t>dipakai</a:t>
            </a:r>
            <a:r>
              <a:rPr lang="en-US" dirty="0"/>
              <a:t>: have/ has + </a:t>
            </a:r>
            <a:r>
              <a:rPr lang="id-ID" dirty="0" smtClean="0"/>
              <a:t>been + Verb 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Active Voice  </a:t>
            </a:r>
            <a:r>
              <a:rPr lang="en-US" dirty="0" err="1"/>
              <a:t>Vira</a:t>
            </a:r>
            <a:r>
              <a:rPr lang="en-US" dirty="0"/>
              <a:t> has drunk milk.</a:t>
            </a:r>
            <a:br>
              <a:rPr lang="en-US" dirty="0"/>
            </a:br>
            <a:r>
              <a:rPr lang="en-US" dirty="0"/>
              <a:t>Passive Voice  Milk </a:t>
            </a:r>
            <a:r>
              <a:rPr lang="en-US" u="sng" dirty="0"/>
              <a:t>has been drunk</a:t>
            </a:r>
            <a:r>
              <a:rPr lang="en-US" dirty="0"/>
              <a:t> by </a:t>
            </a:r>
            <a:r>
              <a:rPr lang="en-US" dirty="0" err="1"/>
              <a:t>Vira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16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460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Active &amp; Passive Voice </vt:lpstr>
      <vt:lpstr>DEFINITION</vt:lpstr>
      <vt:lpstr>PowerPoint Presentation</vt:lpstr>
      <vt:lpstr>Active Voice</vt:lpstr>
      <vt:lpstr>Passive Voice </vt:lpstr>
      <vt:lpstr>        Pola Passive Voice dalam Tenses: </vt:lpstr>
      <vt:lpstr>Simple Present Tense</vt:lpstr>
      <vt:lpstr>Present Continuous Tense</vt:lpstr>
      <vt:lpstr>Present Perfect Tense</vt:lpstr>
      <vt:lpstr>Present Perfect Continuous Tense </vt:lpstr>
      <vt:lpstr>Simple Past Tense</vt:lpstr>
      <vt:lpstr>Past Continuous Tense</vt:lpstr>
      <vt:lpstr>Past Perfect Tense </vt:lpstr>
      <vt:lpstr>Past Perfect Continuous Tense </vt:lpstr>
      <vt:lpstr>Next Week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 (Review)</dc:title>
  <dc:creator>AnnAArmy</dc:creator>
  <cp:lastModifiedBy>AnnAArmyOffice</cp:lastModifiedBy>
  <cp:revision>51</cp:revision>
  <dcterms:created xsi:type="dcterms:W3CDTF">2020-10-06T22:54:53Z</dcterms:created>
  <dcterms:modified xsi:type="dcterms:W3CDTF">2021-06-01T05:17:49Z</dcterms:modified>
</cp:coreProperties>
</file>