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0" r:id="rId4"/>
    <p:sldId id="262" r:id="rId5"/>
    <p:sldId id="263" r:id="rId6"/>
    <p:sldId id="265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2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2ED16-6752-4718-89A5-07B389E9A755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1C9DA-4D81-44E5-A412-56A1C64D1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3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7" name="Google Shape;18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79A1A9-0BB5-4A87-896D-0D719F5132D7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28F8BE0-D774-485A-B8F5-1CDCF9C727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NEGATIVE AND INTERROGATIVE SENTENCES IN PASSIVE VOICE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207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 txBox="1"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3721"/>
              </a:buClr>
              <a:buSzPct val="100000"/>
              <a:buFont typeface="Libre Franklin Medium"/>
              <a:buNone/>
            </a:pPr>
            <a:r>
              <a:rPr lang="en-US" sz="3600" b="0" i="0" u="none" strike="noStrike" cap="none">
                <a:solidFill>
                  <a:srgbClr val="5D372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TABLE OF TOBE PASSIVE</a:t>
            </a:r>
            <a:br>
              <a:rPr lang="en-US" sz="3600" b="0" i="0" u="none" strike="noStrike" cap="none">
                <a:solidFill>
                  <a:srgbClr val="5D372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</a:br>
            <a:endParaRPr sz="3600" b="0" i="0" u="none" strike="noStrike" cap="none">
              <a:solidFill>
                <a:srgbClr val="5D372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aphicFrame>
        <p:nvGraphicFramePr>
          <p:cNvPr id="183" name="Google Shape;183;p27"/>
          <p:cNvGraphicFramePr/>
          <p:nvPr/>
        </p:nvGraphicFramePr>
        <p:xfrm>
          <a:off x="381000" y="1143000"/>
          <a:ext cx="8381975" cy="53704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96950"/>
                <a:gridCol w="3627425"/>
                <a:gridCol w="3657600"/>
              </a:tblGrid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Libre Franklin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NO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TENSES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TOBE IN PASSIVE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Libre Franklin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Simple Present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   Is/Am/Are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  <a:tr h="766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Libre Franklin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Simple Past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   Was /Were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</a:tr>
              <a:tr h="1050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Libre Franklin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Present Continuous and Past Continuous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    Being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  <a:tr h="1052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Libre Franklin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Present Perfect and Past Perfect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    Been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</a:tr>
              <a:tr h="1096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Libre Franklin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Future / Modal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     Be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</a:tbl>
          </a:graphicData>
        </a:graphic>
      </p:graphicFrame>
      <p:sp>
        <p:nvSpPr>
          <p:cNvPr id="184" name="Google Shape;184;p27"/>
          <p:cNvSpPr txBox="1"/>
          <p:nvPr/>
        </p:nvSpPr>
        <p:spPr>
          <a:xfrm>
            <a:off x="2903537" y="2449512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287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/>
          <p:nvPr/>
        </p:nvSpPr>
        <p:spPr>
          <a:xfrm>
            <a:off x="31870" y="188640"/>
            <a:ext cx="9112130" cy="685800"/>
          </a:xfrm>
          <a:prstGeom prst="rect">
            <a:avLst/>
          </a:prstGeom>
          <a:gradFill>
            <a:gsLst>
              <a:gs pos="0">
                <a:srgbClr val="ED8D56"/>
              </a:gs>
              <a:gs pos="25000">
                <a:srgbClr val="DF6C1B"/>
              </a:gs>
              <a:gs pos="50000">
                <a:srgbClr val="CF6316"/>
              </a:gs>
              <a:gs pos="65000">
                <a:srgbClr val="CF6316"/>
              </a:gs>
              <a:gs pos="80000">
                <a:srgbClr val="DC6B1C"/>
              </a:gs>
              <a:gs pos="100000">
                <a:srgbClr val="E7864D"/>
              </a:gs>
            </a:gsLst>
            <a:lin ang="5400000" scaled="0"/>
          </a:gradFill>
          <a:ln>
            <a:noFill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TABLE OF HOW TO CHANGES ACTIVE PASSIVE VOICE</a:t>
            </a:r>
            <a:endParaRPr dirty="0"/>
          </a:p>
        </p:txBody>
      </p:sp>
      <p:graphicFrame>
        <p:nvGraphicFramePr>
          <p:cNvPr id="190" name="Google Shape;190;p28"/>
          <p:cNvGraphicFramePr/>
          <p:nvPr>
            <p:extLst>
              <p:ext uri="{D42A27DB-BD31-4B8C-83A1-F6EECF244321}">
                <p14:modId xmlns:p14="http://schemas.microsoft.com/office/powerpoint/2010/main" val="3337088212"/>
              </p:ext>
            </p:extLst>
          </p:nvPr>
        </p:nvGraphicFramePr>
        <p:xfrm>
          <a:off x="35497" y="980727"/>
          <a:ext cx="9000999" cy="561050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32047"/>
                <a:gridCol w="2808312"/>
                <a:gridCol w="2761840"/>
                <a:gridCol w="2998800"/>
              </a:tblGrid>
              <a:tr h="23547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NO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TENSES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 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ACTIVE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PASSIVE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Simple Present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V1 s/es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IS /AM/ ARE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Present Continuous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IS AM ARE + V </a:t>
                      </a:r>
                      <a:r>
                        <a:rPr lang="en-US" sz="2000" b="0" i="0" u="none" strike="noStrike" cap="none" dirty="0" err="1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ing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IS/ AM/ ARE + BEING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Simple Past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V2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WAS /WERE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Past Continuous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WAS/ WERE + V ing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WAS/ WERE + BEING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Present Perfect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HAVE/HAS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HAVE/ HAS + BEEN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Past Perfect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HAD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HAD + BEEN + V3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Simple Future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WILL/SHALL + V1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WILL/SHALL + BE + V3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  <a:tr h="700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8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Future Continuous</a:t>
                      </a:r>
                      <a:endParaRPr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WILL/SHALL + BE + Ving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WILL/SHALL + BE + BEING + V3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F0E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1" i="0" u="none" strike="noStrike" cap="none">
                          <a:solidFill>
                            <a:srgbClr val="FFFFFF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9</a:t>
                      </a:r>
                      <a:endParaRPr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Future Perfect</a:t>
                      </a:r>
                      <a:endParaRPr dirty="0"/>
                    </a:p>
                  </a:txBody>
                  <a:tcPr marL="68575" marR="68575" marT="0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WILL / SHALL + HAVE + V3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b="0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WILL / SHALL + HAVE + BEEN + V3</a:t>
                      </a:r>
                      <a:endParaRPr dirty="0"/>
                    </a:p>
                  </a:txBody>
                  <a:tcPr marL="68575" marR="68575" marT="0" marB="0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E0C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18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/>
          <p:nvPr/>
        </p:nvSpPr>
        <p:spPr>
          <a:xfrm>
            <a:off x="31870" y="188640"/>
            <a:ext cx="9112130" cy="685800"/>
          </a:xfrm>
          <a:prstGeom prst="rect">
            <a:avLst/>
          </a:prstGeom>
          <a:gradFill>
            <a:gsLst>
              <a:gs pos="0">
                <a:srgbClr val="ED8D56"/>
              </a:gs>
              <a:gs pos="25000">
                <a:srgbClr val="DF6C1B"/>
              </a:gs>
              <a:gs pos="50000">
                <a:srgbClr val="CF6316"/>
              </a:gs>
              <a:gs pos="65000">
                <a:srgbClr val="CF6316"/>
              </a:gs>
              <a:gs pos="80000">
                <a:srgbClr val="DC6B1C"/>
              </a:gs>
              <a:gs pos="100000">
                <a:srgbClr val="E7864D"/>
              </a:gs>
            </a:gsLst>
            <a:lin ang="5400000" scaled="0"/>
          </a:gradFill>
          <a:ln>
            <a:noFill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rPr lang="en-US" sz="2800" b="1" dirty="0" smtClean="0">
                <a:solidFill>
                  <a:schemeClr val="lt1"/>
                </a:solidFill>
                <a:latin typeface="Libre Franklin"/>
                <a:sym typeface="Libre Franklin"/>
              </a:rPr>
              <a:t>Negative sentence in passive voice</a:t>
            </a:r>
            <a:endParaRPr sz="2800" dirty="0"/>
          </a:p>
        </p:txBody>
      </p:sp>
      <p:graphicFrame>
        <p:nvGraphicFramePr>
          <p:cNvPr id="190" name="Google Shape;190;p28"/>
          <p:cNvGraphicFramePr/>
          <p:nvPr>
            <p:extLst>
              <p:ext uri="{D42A27DB-BD31-4B8C-83A1-F6EECF244321}">
                <p14:modId xmlns:p14="http://schemas.microsoft.com/office/powerpoint/2010/main" val="4071573249"/>
              </p:ext>
            </p:extLst>
          </p:nvPr>
        </p:nvGraphicFramePr>
        <p:xfrm>
          <a:off x="35497" y="980727"/>
          <a:ext cx="9000999" cy="638350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32047"/>
                <a:gridCol w="2448272"/>
                <a:gridCol w="2808312"/>
                <a:gridCol w="3312368"/>
              </a:tblGrid>
              <a:tr h="288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NO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TENSES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 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ACTIVE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PASSIVE</a:t>
                      </a:r>
                      <a:endParaRPr dirty="0"/>
                    </a:p>
                  </a:txBody>
                  <a:tcPr marL="68575" marR="68575" marT="0" marB="0"/>
                </a:tc>
              </a:tr>
              <a:tr h="81112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1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Simple Present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1800" kern="1200" dirty="0" smtClean="0">
                          <a:effectLst/>
                        </a:rPr>
                        <a:t>He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does not</a:t>
                      </a:r>
                      <a:r>
                        <a:rPr lang="en-US" sz="1800" kern="1200" dirty="0" smtClean="0">
                          <a:effectLst/>
                        </a:rPr>
                        <a:t> write a letter.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A letter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 is not written</a:t>
                      </a:r>
                      <a:r>
                        <a:rPr lang="en-US" sz="1800" kern="1200" dirty="0" smtClean="0">
                          <a:effectLst/>
                        </a:rPr>
                        <a:t> by him.</a:t>
                      </a:r>
                    </a:p>
                    <a:p>
                      <a:endParaRPr dirty="0"/>
                    </a:p>
                  </a:txBody>
                  <a:tcPr marL="68575" marR="68575" marT="0" marB="0"/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2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Present Continuous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He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is not writing </a:t>
                      </a:r>
                      <a:r>
                        <a:rPr lang="en-US" sz="1800" kern="1200" dirty="0" smtClean="0">
                          <a:effectLst/>
                        </a:rPr>
                        <a:t>a letter.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A letter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is not being</a:t>
                      </a:r>
                      <a:r>
                        <a:rPr lang="en-US" sz="1800" kern="1200" dirty="0" smtClean="0">
                          <a:effectLst/>
                        </a:rPr>
                        <a:t> written by him.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3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Simple Past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He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didn’t write </a:t>
                      </a:r>
                      <a:r>
                        <a:rPr lang="en-US" sz="1800" kern="1200" dirty="0" smtClean="0">
                          <a:effectLst/>
                        </a:rPr>
                        <a:t>a letter.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A letter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was not written </a:t>
                      </a:r>
                      <a:r>
                        <a:rPr lang="en-US" sz="1800" kern="1200" dirty="0" smtClean="0">
                          <a:effectLst/>
                        </a:rPr>
                        <a:t>by him.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endParaRPr dirty="0"/>
                    </a:p>
                  </a:txBody>
                  <a:tcPr marL="68575" marR="68575" marT="0" marB="0"/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4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Past Continuous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He was not writing a letter.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1800" kern="1200" dirty="0" smtClean="0">
                          <a:effectLst/>
                        </a:rPr>
                        <a:t>A letter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is not being</a:t>
                      </a:r>
                      <a:r>
                        <a:rPr lang="en-US" sz="1800" kern="1200" dirty="0" smtClean="0">
                          <a:effectLst/>
                        </a:rPr>
                        <a:t> written by him.</a:t>
                      </a:r>
                      <a:endParaRPr dirty="0"/>
                    </a:p>
                  </a:txBody>
                  <a:tcPr marL="68575" marR="68575" marT="0" marB="0"/>
                </a:tc>
              </a:tr>
              <a:tr h="6044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5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Present Perfect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He has not written a letter.</a:t>
                      </a:r>
                    </a:p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A letter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has not been</a:t>
                      </a:r>
                      <a:r>
                        <a:rPr lang="en-US" sz="1800" kern="1200" dirty="0" smtClean="0">
                          <a:effectLst/>
                        </a:rPr>
                        <a:t> written by him.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</a:tr>
              <a:tr h="57359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6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Past Perfect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He had not written a letter.</a:t>
                      </a:r>
                    </a:p>
                    <a:p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A letter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had not been</a:t>
                      </a:r>
                      <a:r>
                        <a:rPr lang="en-US" sz="1800" kern="1200" dirty="0" smtClean="0">
                          <a:effectLst/>
                        </a:rPr>
                        <a:t> written by him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7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Simple Future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He will not write a letter.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A letter 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</a:rPr>
                        <a:t>will not be</a:t>
                      </a:r>
                      <a:r>
                        <a:rPr lang="en-US" sz="1800" kern="1200" dirty="0" smtClean="0">
                          <a:effectLst/>
                        </a:rPr>
                        <a:t> written by her.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endParaRPr dirty="0"/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6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/>
          <p:nvPr/>
        </p:nvSpPr>
        <p:spPr>
          <a:xfrm>
            <a:off x="31870" y="188640"/>
            <a:ext cx="9112130" cy="685800"/>
          </a:xfrm>
          <a:prstGeom prst="rect">
            <a:avLst/>
          </a:prstGeom>
          <a:gradFill>
            <a:gsLst>
              <a:gs pos="0">
                <a:srgbClr val="ED8D56"/>
              </a:gs>
              <a:gs pos="25000">
                <a:srgbClr val="DF6C1B"/>
              </a:gs>
              <a:gs pos="50000">
                <a:srgbClr val="CF6316"/>
              </a:gs>
              <a:gs pos="65000">
                <a:srgbClr val="CF6316"/>
              </a:gs>
              <a:gs pos="80000">
                <a:srgbClr val="DC6B1C"/>
              </a:gs>
              <a:gs pos="100000">
                <a:srgbClr val="E7864D"/>
              </a:gs>
            </a:gsLst>
            <a:lin ang="5400000" scaled="0"/>
          </a:gradFill>
          <a:ln>
            <a:noFill/>
          </a:ln>
          <a:effectLst>
            <a:outerShdw blurRad="76200" dist="50800" dir="5400000" rotWithShape="0">
              <a:srgbClr val="4E3B30">
                <a:alpha val="6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Libre Franklin"/>
              <a:buNone/>
            </a:pPr>
            <a:r>
              <a:rPr lang="en-US" sz="2800" b="1" dirty="0" smtClean="0">
                <a:solidFill>
                  <a:schemeClr val="lt1"/>
                </a:solidFill>
                <a:latin typeface="Libre Franklin"/>
                <a:sym typeface="Libre Franklin"/>
              </a:rPr>
              <a:t>Interrogative sentence in passive voice</a:t>
            </a:r>
            <a:endParaRPr sz="2800" dirty="0"/>
          </a:p>
        </p:txBody>
      </p:sp>
      <p:graphicFrame>
        <p:nvGraphicFramePr>
          <p:cNvPr id="190" name="Google Shape;190;p28"/>
          <p:cNvGraphicFramePr/>
          <p:nvPr>
            <p:extLst>
              <p:ext uri="{D42A27DB-BD31-4B8C-83A1-F6EECF244321}">
                <p14:modId xmlns:p14="http://schemas.microsoft.com/office/powerpoint/2010/main" val="2375669740"/>
              </p:ext>
            </p:extLst>
          </p:nvPr>
        </p:nvGraphicFramePr>
        <p:xfrm>
          <a:off x="35497" y="980727"/>
          <a:ext cx="9000999" cy="54922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2047"/>
                <a:gridCol w="2448272"/>
                <a:gridCol w="2808312"/>
                <a:gridCol w="3312368"/>
              </a:tblGrid>
              <a:tr h="28803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NO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TENSES</a:t>
                      </a:r>
                      <a:endParaRPr dirty="0"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 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ACTIVE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PASSIVE</a:t>
                      </a:r>
                      <a:endParaRPr dirty="0"/>
                    </a:p>
                  </a:txBody>
                  <a:tcPr marL="68575" marR="68575" marT="0" marB="0"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1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Simple Present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 he write a letter?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 letter written by him?</a:t>
                      </a:r>
                    </a:p>
                    <a:p>
                      <a:endParaRPr dirty="0"/>
                    </a:p>
                  </a:txBody>
                  <a:tcPr marL="68575" marR="68575" marT="0" marB="0"/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2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Present Continuous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he writing a letter?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a letter being written by him?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3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Simple Past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he write a letter?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a letter written by him?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endParaRPr dirty="0"/>
                    </a:p>
                  </a:txBody>
                  <a:tcPr marL="68575" marR="68575" marT="0" marB="0"/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4</a:t>
                      </a:r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Past Continuous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writing a letter?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letter being written by him?</a:t>
                      </a:r>
                    </a:p>
                  </a:txBody>
                  <a:tcPr marL="68575" marR="68575" marT="0" marB="0"/>
                </a:tc>
              </a:tr>
              <a:tr h="60446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5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Present Perfect</a:t>
                      </a:r>
                      <a:endParaRPr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he written a letter?</a:t>
                      </a:r>
                    </a:p>
                    <a:p>
                      <a:endParaRPr dirty="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a letter been written by him?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0" marB="0"/>
                </a:tc>
              </a:tr>
              <a:tr h="57359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6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Past Perfect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Had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written a letter?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Had a letter been written by him?</a:t>
                      </a:r>
                    </a:p>
                  </a:txBody>
                  <a:tcPr marL="68575" marR="68575" marT="0" marB="0"/>
                </a:tc>
              </a:tr>
              <a:tr h="350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>
                          <a:sym typeface="Libre Franklin"/>
                        </a:rPr>
                        <a:t>7</a:t>
                      </a:r>
                      <a:endParaRPr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r>
                        <a:rPr lang="en-US" sz="2000" u="none" strike="noStrike" cap="none" dirty="0">
                          <a:sym typeface="Libre Franklin"/>
                        </a:rPr>
                        <a:t>Simple Future</a:t>
                      </a:r>
                      <a:endParaRPr dirty="0"/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he write a letter?</a:t>
                      </a: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a letter be written by him?</a:t>
                      </a: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Libre Franklin"/>
                        <a:buNone/>
                      </a:pPr>
                      <a:endParaRPr dirty="0"/>
                    </a:p>
                  </a:txBody>
                  <a:tcPr marL="68575" marR="6857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75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LET’S PRACTICE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72548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the sentences into active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1.The ring was founded by </a:t>
            </a:r>
            <a:r>
              <a:rPr lang="en-US" dirty="0" err="1"/>
              <a:t>intan</a:t>
            </a:r>
            <a:r>
              <a:rPr lang="en-US" dirty="0"/>
              <a:t> and </a:t>
            </a:r>
            <a:r>
              <a:rPr lang="en-US" dirty="0" err="1"/>
              <a:t>santi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2.Football is played by the boy.</a:t>
            </a:r>
            <a:br>
              <a:rPr lang="en-US" dirty="0"/>
            </a:br>
            <a:r>
              <a:rPr lang="en-US" dirty="0"/>
              <a:t>3.The telephone was invented by Alexander Graham Bell.</a:t>
            </a:r>
            <a:br>
              <a:rPr lang="en-US" dirty="0"/>
            </a:br>
            <a:r>
              <a:rPr lang="en-US" dirty="0"/>
              <a:t>4.The exercise is completed by the teacher.</a:t>
            </a:r>
            <a:br>
              <a:rPr lang="en-US" dirty="0"/>
            </a:br>
            <a:r>
              <a:rPr lang="en-US" dirty="0"/>
              <a:t>5.The floor is cleaned by </a:t>
            </a:r>
            <a:r>
              <a:rPr lang="en-US" dirty="0" err="1"/>
              <a:t>Aisyah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8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INTO PASSIVE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Ms. Hopkins invited me to </a:t>
            </a:r>
            <a:r>
              <a:rPr lang="en-US" dirty="0" smtClean="0"/>
              <a:t>dinner.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Thomas </a:t>
            </a:r>
            <a:r>
              <a:rPr lang="en-US" dirty="0"/>
              <a:t>Edison invented the </a:t>
            </a:r>
            <a:r>
              <a:rPr lang="en-US" dirty="0" smtClean="0"/>
              <a:t>phonograph.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Water </a:t>
            </a:r>
            <a:r>
              <a:rPr lang="en-US" dirty="0"/>
              <a:t>surrounds an </a:t>
            </a:r>
            <a:r>
              <a:rPr lang="en-US" dirty="0" smtClean="0"/>
              <a:t>island.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magician held the show last </a:t>
            </a:r>
            <a:r>
              <a:rPr lang="en-US" dirty="0" smtClean="0"/>
              <a:t>week.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plumber is going to fix the leaky </a:t>
            </a:r>
            <a:r>
              <a:rPr lang="en-US" dirty="0" smtClean="0"/>
              <a:t>faucet.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dirty="0"/>
              <a:t>doctor has examined the sick </a:t>
            </a:r>
            <a:r>
              <a:rPr lang="en-US" dirty="0" smtClean="0"/>
              <a:t>child.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This </a:t>
            </a:r>
            <a:r>
              <a:rPr lang="en-US" dirty="0"/>
              <a:t>news will amaze you.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90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536</TotalTime>
  <Words>518</Words>
  <Application>Microsoft Office PowerPoint</Application>
  <PresentationFormat>On-screen Show (4:3)</PresentationFormat>
  <Paragraphs>151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NEGATIVE AND INTERROGATIVE SENTENCES IN PASSIVE VOICE</vt:lpstr>
      <vt:lpstr>TABLE OF TOBE PASSIVE </vt:lpstr>
      <vt:lpstr>PowerPoint Presentation</vt:lpstr>
      <vt:lpstr>PowerPoint Presentation</vt:lpstr>
      <vt:lpstr>PowerPoint Presentation</vt:lpstr>
      <vt:lpstr>LET’S PRACTICE</vt:lpstr>
      <vt:lpstr>Changes the sentences into active</vt:lpstr>
      <vt:lpstr>CHANGES INTO PASSIVE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2021-10-05T15:20:23Z</dcterms:created>
  <dcterms:modified xsi:type="dcterms:W3CDTF">2021-10-11T06:52:33Z</dcterms:modified>
</cp:coreProperties>
</file>