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77" r:id="rId4"/>
    <p:sldId id="278" r:id="rId5"/>
    <p:sldId id="295" r:id="rId6"/>
    <p:sldId id="296" r:id="rId7"/>
    <p:sldId id="297" r:id="rId8"/>
    <p:sldId id="29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85FC6A-C3B0-474D-AD6B-DC305593F57E}" type="doc">
      <dgm:prSet loTypeId="urn:microsoft.com/office/officeart/2008/layout/AccentedPicture" loCatId="picture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E4E01C12-7C95-4381-A247-B768ACE991A2}">
      <dgm:prSet phldrT="[Text]"/>
      <dgm:spPr/>
      <dgm:t>
        <a:bodyPr/>
        <a:lstStyle/>
        <a:p>
          <a:r>
            <a:rPr lang="en-US" dirty="0" err="1"/>
            <a:t>Elektrolisis</a:t>
          </a:r>
          <a:endParaRPr lang="en-US" dirty="0"/>
        </a:p>
      </dgm:t>
    </dgm:pt>
    <dgm:pt modelId="{461D7B38-FE64-4BE7-A78F-9D438E7C804F}" type="parTrans" cxnId="{B3634F89-3E67-4581-906F-78FA3D4CE81C}">
      <dgm:prSet/>
      <dgm:spPr/>
      <dgm:t>
        <a:bodyPr/>
        <a:lstStyle/>
        <a:p>
          <a:endParaRPr lang="en-US"/>
        </a:p>
      </dgm:t>
    </dgm:pt>
    <dgm:pt modelId="{D9748B37-CA5A-48BC-968B-27DEFD12EFA9}" type="sibTrans" cxnId="{B3634F89-3E67-4581-906F-78FA3D4CE81C}">
      <dgm:prSet/>
      <dgm:spPr/>
      <dgm:t>
        <a:bodyPr/>
        <a:lstStyle/>
        <a:p>
          <a:endParaRPr lang="en-US"/>
        </a:p>
      </dgm:t>
    </dgm:pt>
    <dgm:pt modelId="{D9244528-5A3C-4BFD-8AE5-FDBDB43A17A0}">
      <dgm:prSet phldrT="[Text]"/>
      <dgm:spPr/>
      <dgm:t>
        <a:bodyPr/>
        <a:lstStyle/>
        <a:p>
          <a:pPr algn="ctr"/>
          <a:r>
            <a:rPr lang="en-US" dirty="0" err="1"/>
            <a:t>Reaksi</a:t>
          </a:r>
          <a:r>
            <a:rPr lang="en-US" dirty="0"/>
            <a:t> </a:t>
          </a:r>
          <a:r>
            <a:rPr lang="en-US" dirty="0" err="1"/>
            <a:t>redoks</a:t>
          </a:r>
          <a:r>
            <a:rPr lang="en-US" dirty="0"/>
            <a:t>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spontan</a:t>
          </a:r>
          <a:endParaRPr lang="en-US" dirty="0"/>
        </a:p>
      </dgm:t>
    </dgm:pt>
    <dgm:pt modelId="{D0C75B9B-DF86-4C13-BE99-5CEDE08FB592}" type="parTrans" cxnId="{BC07FBB7-9E26-4E34-BC76-7F1EA3D6FB02}">
      <dgm:prSet/>
      <dgm:spPr/>
      <dgm:t>
        <a:bodyPr/>
        <a:lstStyle/>
        <a:p>
          <a:endParaRPr lang="en-US"/>
        </a:p>
      </dgm:t>
    </dgm:pt>
    <dgm:pt modelId="{45FFE6C7-297A-4728-9ED4-D840ADA7CB2F}" type="sibTrans" cxnId="{BC07FBB7-9E26-4E34-BC76-7F1EA3D6FB02}">
      <dgm:prSet/>
      <dgm:spPr/>
      <dgm:t>
        <a:bodyPr/>
        <a:lstStyle/>
        <a:p>
          <a:endParaRPr lang="en-US"/>
        </a:p>
      </dgm:t>
    </dgm:pt>
    <dgm:pt modelId="{F2E31F36-AB42-44ED-8029-387D607E57B0}">
      <dgm:prSet phldrT="[Text]"/>
      <dgm:spPr/>
      <dgm:t>
        <a:bodyPr/>
        <a:lstStyle/>
        <a:p>
          <a:pPr algn="ctr"/>
          <a:r>
            <a:rPr lang="en-US" dirty="0" err="1"/>
            <a:t>Reaksi</a:t>
          </a:r>
          <a:r>
            <a:rPr lang="en-US" dirty="0"/>
            <a:t> </a:t>
          </a:r>
          <a:r>
            <a:rPr lang="en-US" dirty="0" err="1"/>
            <a:t>kimia</a:t>
          </a:r>
          <a:r>
            <a:rPr lang="en-US" dirty="0"/>
            <a:t> yang </a:t>
          </a:r>
          <a:r>
            <a:rPr lang="en-US" dirty="0" err="1"/>
            <a:t>terjadi</a:t>
          </a:r>
          <a:r>
            <a:rPr lang="en-US" dirty="0"/>
            <a:t> </a:t>
          </a:r>
          <a:r>
            <a:rPr lang="en-US" dirty="0" err="1"/>
            <a:t>jika</a:t>
          </a:r>
          <a:r>
            <a:rPr lang="en-US" dirty="0"/>
            <a:t> </a:t>
          </a:r>
          <a:r>
            <a:rPr lang="en-US" dirty="0" err="1"/>
            <a:t>dialiri</a:t>
          </a:r>
          <a:r>
            <a:rPr lang="en-US" dirty="0"/>
            <a:t> </a:t>
          </a:r>
          <a:r>
            <a:rPr lang="en-US" dirty="0" err="1"/>
            <a:t>arus</a:t>
          </a:r>
          <a:r>
            <a:rPr lang="en-US" dirty="0"/>
            <a:t> </a:t>
          </a:r>
          <a:r>
            <a:rPr lang="en-US" dirty="0" err="1"/>
            <a:t>listrik</a:t>
          </a:r>
          <a:endParaRPr lang="en-US" dirty="0"/>
        </a:p>
      </dgm:t>
    </dgm:pt>
    <dgm:pt modelId="{495C8F68-8E41-487B-974A-63C66E9D06DB}" type="parTrans" cxnId="{1F6DD099-9642-4298-92D3-EF0F1E653937}">
      <dgm:prSet/>
      <dgm:spPr/>
      <dgm:t>
        <a:bodyPr/>
        <a:lstStyle/>
        <a:p>
          <a:endParaRPr lang="en-US"/>
        </a:p>
      </dgm:t>
    </dgm:pt>
    <dgm:pt modelId="{808C6BAD-1D02-4664-B963-0E3790F390C3}" type="sibTrans" cxnId="{1F6DD099-9642-4298-92D3-EF0F1E653937}">
      <dgm:prSet/>
      <dgm:spPr/>
      <dgm:t>
        <a:bodyPr/>
        <a:lstStyle/>
        <a:p>
          <a:endParaRPr lang="en-US"/>
        </a:p>
      </dgm:t>
    </dgm:pt>
    <dgm:pt modelId="{208026B7-A3E1-4C8B-BFB4-7DA8A1963D0C}">
      <dgm:prSet phldrT="[Text]"/>
      <dgm:spPr/>
      <dgm:t>
        <a:bodyPr/>
        <a:lstStyle/>
        <a:p>
          <a:pPr algn="ctr"/>
          <a:r>
            <a:rPr lang="en-US" dirty="0" err="1"/>
            <a:t>Anoda</a:t>
          </a:r>
          <a:r>
            <a:rPr lang="en-US" dirty="0"/>
            <a:t> :</a:t>
          </a:r>
        </a:p>
        <a:p>
          <a:pPr algn="ctr"/>
          <a:r>
            <a:rPr lang="en-US" dirty="0" err="1"/>
            <a:t>terjadi</a:t>
          </a:r>
          <a:r>
            <a:rPr lang="en-US" dirty="0"/>
            <a:t> </a:t>
          </a:r>
          <a:r>
            <a:rPr lang="en-US" dirty="0" err="1"/>
            <a:t>oksidasi</a:t>
          </a:r>
          <a:endParaRPr lang="en-US" dirty="0"/>
        </a:p>
      </dgm:t>
    </dgm:pt>
    <dgm:pt modelId="{A1225D2F-AE1D-4A67-B5ED-434069B53612}" type="parTrans" cxnId="{91DFAAA6-504C-4F7C-8BEB-0E30E7C74EFB}">
      <dgm:prSet/>
      <dgm:spPr/>
      <dgm:t>
        <a:bodyPr/>
        <a:lstStyle/>
        <a:p>
          <a:endParaRPr lang="en-US"/>
        </a:p>
      </dgm:t>
    </dgm:pt>
    <dgm:pt modelId="{E2ED0A08-6534-4597-98CD-87D6B1B3A694}" type="sibTrans" cxnId="{91DFAAA6-504C-4F7C-8BEB-0E30E7C74EFB}">
      <dgm:prSet/>
      <dgm:spPr/>
      <dgm:t>
        <a:bodyPr/>
        <a:lstStyle/>
        <a:p>
          <a:endParaRPr lang="en-US"/>
        </a:p>
      </dgm:t>
    </dgm:pt>
    <dgm:pt modelId="{3576DF16-B8E8-4A55-A884-2AE1F4CB9858}">
      <dgm:prSet/>
      <dgm:spPr/>
      <dgm:t>
        <a:bodyPr/>
        <a:lstStyle/>
        <a:p>
          <a:pPr algn="ctr"/>
          <a:r>
            <a:rPr lang="en-US" dirty="0" err="1"/>
            <a:t>Katoda</a:t>
          </a:r>
          <a:r>
            <a:rPr lang="en-US" dirty="0"/>
            <a:t> : </a:t>
          </a:r>
        </a:p>
        <a:p>
          <a:pPr algn="ctr"/>
          <a:r>
            <a:rPr lang="en-US" dirty="0" err="1"/>
            <a:t>terjadi</a:t>
          </a:r>
          <a:r>
            <a:rPr lang="en-US" dirty="0"/>
            <a:t> </a:t>
          </a:r>
          <a:r>
            <a:rPr lang="en-US" dirty="0" err="1"/>
            <a:t>reduksi</a:t>
          </a:r>
          <a:endParaRPr lang="en-US" dirty="0"/>
        </a:p>
      </dgm:t>
    </dgm:pt>
    <dgm:pt modelId="{2D2A3A58-C62E-4B36-93A8-707473046138}" type="parTrans" cxnId="{834AB3A0-2B2D-45C8-AA4B-6C4BE0699AD8}">
      <dgm:prSet/>
      <dgm:spPr/>
      <dgm:t>
        <a:bodyPr/>
        <a:lstStyle/>
        <a:p>
          <a:endParaRPr lang="en-US"/>
        </a:p>
      </dgm:t>
    </dgm:pt>
    <dgm:pt modelId="{3BC67BB7-FBA8-4F05-8BC0-1BAFEC58CD51}" type="sibTrans" cxnId="{834AB3A0-2B2D-45C8-AA4B-6C4BE0699AD8}">
      <dgm:prSet/>
      <dgm:spPr/>
      <dgm:t>
        <a:bodyPr/>
        <a:lstStyle/>
        <a:p>
          <a:endParaRPr lang="en-US"/>
        </a:p>
      </dgm:t>
    </dgm:pt>
    <dgm:pt modelId="{E4431B58-334F-46F0-9CF9-8D279562AE79}" type="pres">
      <dgm:prSet presAssocID="{F985FC6A-C3B0-474D-AD6B-DC305593F57E}" presName="Name0" presStyleCnt="0">
        <dgm:presLayoutVars>
          <dgm:dir/>
        </dgm:presLayoutVars>
      </dgm:prSet>
      <dgm:spPr/>
    </dgm:pt>
    <dgm:pt modelId="{CD8567B3-73F8-4C63-A3FE-A6840A76AF64}" type="pres">
      <dgm:prSet presAssocID="{D9748B37-CA5A-48BC-968B-27DEFD12EFA9}" presName="picture_1" presStyleLbl="bgImgPlace1" presStyleIdx="0" presStyleCnt="1"/>
      <dgm:spPr/>
    </dgm:pt>
    <dgm:pt modelId="{91941E02-F8B0-4F5F-A6D0-82405AA692B8}" type="pres">
      <dgm:prSet presAssocID="{E4E01C12-7C95-4381-A247-B768ACE991A2}" presName="text_1" presStyleLbl="node1" presStyleIdx="0" presStyleCnt="0">
        <dgm:presLayoutVars>
          <dgm:bulletEnabled val="1"/>
        </dgm:presLayoutVars>
      </dgm:prSet>
      <dgm:spPr/>
    </dgm:pt>
    <dgm:pt modelId="{09CBA6D7-FF91-4ED5-B8D6-56835897E03C}" type="pres">
      <dgm:prSet presAssocID="{F985FC6A-C3B0-474D-AD6B-DC305593F57E}" presName="linV" presStyleCnt="0"/>
      <dgm:spPr/>
    </dgm:pt>
    <dgm:pt modelId="{C3201466-FAC7-49E1-9C86-73B8E204E6FD}" type="pres">
      <dgm:prSet presAssocID="{D9244528-5A3C-4BFD-8AE5-FDBDB43A17A0}" presName="pair" presStyleCnt="0"/>
      <dgm:spPr/>
    </dgm:pt>
    <dgm:pt modelId="{52FF4781-E137-4DF3-9006-DC4B4219D0C7}" type="pres">
      <dgm:prSet presAssocID="{D9244528-5A3C-4BFD-8AE5-FDBDB43A17A0}" presName="spaceH" presStyleLbl="node1" presStyleIdx="0" presStyleCnt="0"/>
      <dgm:spPr/>
    </dgm:pt>
    <dgm:pt modelId="{E2074932-D067-4A70-A935-54EDCD6C9062}" type="pres">
      <dgm:prSet presAssocID="{D9244528-5A3C-4BFD-8AE5-FDBDB43A17A0}" presName="desPictures" presStyleLbl="alignImgPlace1" presStyleIdx="0" presStyleCnt="4"/>
      <dgm:spPr>
        <a:blipFill rotWithShape="1">
          <a:blip xmlns:r="http://schemas.openxmlformats.org/officeDocument/2006/relationships" r:embed="rId1"/>
          <a:srcRect/>
          <a:stretch>
            <a:fillRect l="-39000" r="-39000"/>
          </a:stretch>
        </a:blipFill>
      </dgm:spPr>
    </dgm:pt>
    <dgm:pt modelId="{3DA057D9-53A7-45FF-B0A1-3B0C92166510}" type="pres">
      <dgm:prSet presAssocID="{D9244528-5A3C-4BFD-8AE5-FDBDB43A17A0}" presName="desTextWrapper" presStyleCnt="0"/>
      <dgm:spPr/>
    </dgm:pt>
    <dgm:pt modelId="{E3EFF864-7D15-4772-B2AE-CF30625B390B}" type="pres">
      <dgm:prSet presAssocID="{D9244528-5A3C-4BFD-8AE5-FDBDB43A17A0}" presName="desText" presStyleLbl="revTx" presStyleIdx="0" presStyleCnt="4" custScaleX="108505">
        <dgm:presLayoutVars>
          <dgm:bulletEnabled val="1"/>
        </dgm:presLayoutVars>
      </dgm:prSet>
      <dgm:spPr/>
    </dgm:pt>
    <dgm:pt modelId="{D6690F60-2296-4258-ADBE-C73AE08226B4}" type="pres">
      <dgm:prSet presAssocID="{45FFE6C7-297A-4728-9ED4-D840ADA7CB2F}" presName="spaceV" presStyleCnt="0"/>
      <dgm:spPr/>
    </dgm:pt>
    <dgm:pt modelId="{5D284C85-6CA3-45AD-A05A-AB42F8C4D413}" type="pres">
      <dgm:prSet presAssocID="{F2E31F36-AB42-44ED-8029-387D607E57B0}" presName="pair" presStyleCnt="0"/>
      <dgm:spPr/>
    </dgm:pt>
    <dgm:pt modelId="{E56981DD-8D41-40C0-AE1D-76024F1BA8F3}" type="pres">
      <dgm:prSet presAssocID="{F2E31F36-AB42-44ED-8029-387D607E57B0}" presName="spaceH" presStyleLbl="node1" presStyleIdx="0" presStyleCnt="0"/>
      <dgm:spPr/>
    </dgm:pt>
    <dgm:pt modelId="{6FD9D3DC-1E8E-45D7-BA44-6E4F70C8523A}" type="pres">
      <dgm:prSet presAssocID="{F2E31F36-AB42-44ED-8029-387D607E57B0}" presName="desPictures" presStyleLbl="alignImgPlace1" presStyleIdx="1" presStyleCnt="4"/>
      <dgm:spPr>
        <a:blipFill rotWithShape="1">
          <a:blip xmlns:r="http://schemas.openxmlformats.org/officeDocument/2006/relationships" r:embed="rId2"/>
          <a:srcRect/>
          <a:stretch>
            <a:fillRect l="-25000" r="-25000"/>
          </a:stretch>
        </a:blipFill>
      </dgm:spPr>
    </dgm:pt>
    <dgm:pt modelId="{F76F5487-39AE-4F30-B5AA-A89E93D47659}" type="pres">
      <dgm:prSet presAssocID="{F2E31F36-AB42-44ED-8029-387D607E57B0}" presName="desTextWrapper" presStyleCnt="0"/>
      <dgm:spPr/>
    </dgm:pt>
    <dgm:pt modelId="{C6BFA23E-5693-42D1-9CE7-E04FEAC644DC}" type="pres">
      <dgm:prSet presAssocID="{F2E31F36-AB42-44ED-8029-387D607E57B0}" presName="desText" presStyleLbl="revTx" presStyleIdx="1" presStyleCnt="4" custScaleX="108505">
        <dgm:presLayoutVars>
          <dgm:bulletEnabled val="1"/>
        </dgm:presLayoutVars>
      </dgm:prSet>
      <dgm:spPr/>
    </dgm:pt>
    <dgm:pt modelId="{9BDE7DA7-E866-4BF6-B0DB-E14CA1BAD2E7}" type="pres">
      <dgm:prSet presAssocID="{808C6BAD-1D02-4664-B963-0E3790F390C3}" presName="spaceV" presStyleCnt="0"/>
      <dgm:spPr/>
    </dgm:pt>
    <dgm:pt modelId="{13D6F9F5-E54E-407D-8F83-9C973B8E5D02}" type="pres">
      <dgm:prSet presAssocID="{208026B7-A3E1-4C8B-BFB4-7DA8A1963D0C}" presName="pair" presStyleCnt="0"/>
      <dgm:spPr/>
    </dgm:pt>
    <dgm:pt modelId="{F7E4BA37-F993-4AF4-8B19-BB5F07275C7E}" type="pres">
      <dgm:prSet presAssocID="{208026B7-A3E1-4C8B-BFB4-7DA8A1963D0C}" presName="spaceH" presStyleLbl="node1" presStyleIdx="0" presStyleCnt="0"/>
      <dgm:spPr/>
    </dgm:pt>
    <dgm:pt modelId="{D5C89795-27DF-4700-9F30-50CAEF02B8CC}" type="pres">
      <dgm:prSet presAssocID="{208026B7-A3E1-4C8B-BFB4-7DA8A1963D0C}" presName="desPictures" presStyleLbl="align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F2C0535-3E86-4EF2-A07E-D2F601A3A9C8}" type="pres">
      <dgm:prSet presAssocID="{208026B7-A3E1-4C8B-BFB4-7DA8A1963D0C}" presName="desTextWrapper" presStyleCnt="0"/>
      <dgm:spPr/>
    </dgm:pt>
    <dgm:pt modelId="{CD2B4D42-5E38-4688-8A1F-A4B1DBB1E007}" type="pres">
      <dgm:prSet presAssocID="{208026B7-A3E1-4C8B-BFB4-7DA8A1963D0C}" presName="desText" presStyleLbl="revTx" presStyleIdx="2" presStyleCnt="4" custScaleX="108505">
        <dgm:presLayoutVars>
          <dgm:bulletEnabled val="1"/>
        </dgm:presLayoutVars>
      </dgm:prSet>
      <dgm:spPr/>
    </dgm:pt>
    <dgm:pt modelId="{F7740B6F-0947-4FB1-9A0B-0BBA75C5B556}" type="pres">
      <dgm:prSet presAssocID="{E2ED0A08-6534-4597-98CD-87D6B1B3A694}" presName="spaceV" presStyleCnt="0"/>
      <dgm:spPr/>
    </dgm:pt>
    <dgm:pt modelId="{2C0D101D-211E-4703-8954-F2918D6F5B03}" type="pres">
      <dgm:prSet presAssocID="{3576DF16-B8E8-4A55-A884-2AE1F4CB9858}" presName="pair" presStyleCnt="0"/>
      <dgm:spPr/>
    </dgm:pt>
    <dgm:pt modelId="{5350D823-024B-4AC8-A15C-9F725ACEDE01}" type="pres">
      <dgm:prSet presAssocID="{3576DF16-B8E8-4A55-A884-2AE1F4CB9858}" presName="spaceH" presStyleLbl="node1" presStyleIdx="0" presStyleCnt="0"/>
      <dgm:spPr/>
    </dgm:pt>
    <dgm:pt modelId="{A40426E9-C36A-4016-9FAF-EB4C2EE8144B}" type="pres">
      <dgm:prSet presAssocID="{3576DF16-B8E8-4A55-A884-2AE1F4CB9858}" presName="desPictures" presStyleLbl="align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982D236-E84D-4ECB-989D-DF07DA40968B}" type="pres">
      <dgm:prSet presAssocID="{3576DF16-B8E8-4A55-A884-2AE1F4CB9858}" presName="desTextWrapper" presStyleCnt="0"/>
      <dgm:spPr/>
    </dgm:pt>
    <dgm:pt modelId="{F3B65BC2-6F50-49AB-9DE5-C3CBDF9F3A3C}" type="pres">
      <dgm:prSet presAssocID="{3576DF16-B8E8-4A55-A884-2AE1F4CB9858}" presName="desText" presStyleLbl="revTx" presStyleIdx="3" presStyleCnt="4" custScaleX="108505">
        <dgm:presLayoutVars>
          <dgm:bulletEnabled val="1"/>
        </dgm:presLayoutVars>
      </dgm:prSet>
      <dgm:spPr/>
    </dgm:pt>
    <dgm:pt modelId="{9071E08C-CB79-4C5B-9A94-66D1DFFDCA4A}" type="pres">
      <dgm:prSet presAssocID="{F985FC6A-C3B0-474D-AD6B-DC305593F57E}" presName="maxNode" presStyleCnt="0"/>
      <dgm:spPr/>
    </dgm:pt>
    <dgm:pt modelId="{F2389994-757C-4CAC-BFE0-A733AA75B0EE}" type="pres">
      <dgm:prSet presAssocID="{F985FC6A-C3B0-474D-AD6B-DC305593F57E}" presName="Name33" presStyleCnt="0"/>
      <dgm:spPr/>
    </dgm:pt>
  </dgm:ptLst>
  <dgm:cxnLst>
    <dgm:cxn modelId="{97AE700D-A09D-4A33-B5BC-63748C7138F8}" type="presOf" srcId="{D9748B37-CA5A-48BC-968B-27DEFD12EFA9}" destId="{CD8567B3-73F8-4C63-A3FE-A6840A76AF64}" srcOrd="0" destOrd="0" presId="urn:microsoft.com/office/officeart/2008/layout/AccentedPicture"/>
    <dgm:cxn modelId="{4A09B95D-A891-43F0-A1CC-D36788E3F80C}" type="presOf" srcId="{F985FC6A-C3B0-474D-AD6B-DC305593F57E}" destId="{E4431B58-334F-46F0-9CF9-8D279562AE79}" srcOrd="0" destOrd="0" presId="urn:microsoft.com/office/officeart/2008/layout/AccentedPicture"/>
    <dgm:cxn modelId="{1B54C168-71A9-4189-96D3-A0C4847FF615}" type="presOf" srcId="{208026B7-A3E1-4C8B-BFB4-7DA8A1963D0C}" destId="{CD2B4D42-5E38-4688-8A1F-A4B1DBB1E007}" srcOrd="0" destOrd="0" presId="urn:microsoft.com/office/officeart/2008/layout/AccentedPicture"/>
    <dgm:cxn modelId="{F441A075-947B-4F8F-84CE-A31B35788BB5}" type="presOf" srcId="{E4E01C12-7C95-4381-A247-B768ACE991A2}" destId="{91941E02-F8B0-4F5F-A6D0-82405AA692B8}" srcOrd="0" destOrd="0" presId="urn:microsoft.com/office/officeart/2008/layout/AccentedPicture"/>
    <dgm:cxn modelId="{B3634F89-3E67-4581-906F-78FA3D4CE81C}" srcId="{F985FC6A-C3B0-474D-AD6B-DC305593F57E}" destId="{E4E01C12-7C95-4381-A247-B768ACE991A2}" srcOrd="0" destOrd="0" parTransId="{461D7B38-FE64-4BE7-A78F-9D438E7C804F}" sibTransId="{D9748B37-CA5A-48BC-968B-27DEFD12EFA9}"/>
    <dgm:cxn modelId="{1F6DD099-9642-4298-92D3-EF0F1E653937}" srcId="{F985FC6A-C3B0-474D-AD6B-DC305593F57E}" destId="{F2E31F36-AB42-44ED-8029-387D607E57B0}" srcOrd="2" destOrd="0" parTransId="{495C8F68-8E41-487B-974A-63C66E9D06DB}" sibTransId="{808C6BAD-1D02-4664-B963-0E3790F390C3}"/>
    <dgm:cxn modelId="{834AB3A0-2B2D-45C8-AA4B-6C4BE0699AD8}" srcId="{F985FC6A-C3B0-474D-AD6B-DC305593F57E}" destId="{3576DF16-B8E8-4A55-A884-2AE1F4CB9858}" srcOrd="4" destOrd="0" parTransId="{2D2A3A58-C62E-4B36-93A8-707473046138}" sibTransId="{3BC67BB7-FBA8-4F05-8BC0-1BAFEC58CD51}"/>
    <dgm:cxn modelId="{91DFAAA6-504C-4F7C-8BEB-0E30E7C74EFB}" srcId="{F985FC6A-C3B0-474D-AD6B-DC305593F57E}" destId="{208026B7-A3E1-4C8B-BFB4-7DA8A1963D0C}" srcOrd="3" destOrd="0" parTransId="{A1225D2F-AE1D-4A67-B5ED-434069B53612}" sibTransId="{E2ED0A08-6534-4597-98CD-87D6B1B3A694}"/>
    <dgm:cxn modelId="{BD021EAA-FED1-4315-8BEC-A0F5C5B3CA85}" type="presOf" srcId="{3576DF16-B8E8-4A55-A884-2AE1F4CB9858}" destId="{F3B65BC2-6F50-49AB-9DE5-C3CBDF9F3A3C}" srcOrd="0" destOrd="0" presId="urn:microsoft.com/office/officeart/2008/layout/AccentedPicture"/>
    <dgm:cxn modelId="{90CC32AF-50D3-47B6-9149-0EF32ACAA4CE}" type="presOf" srcId="{D9244528-5A3C-4BFD-8AE5-FDBDB43A17A0}" destId="{E3EFF864-7D15-4772-B2AE-CF30625B390B}" srcOrd="0" destOrd="0" presId="urn:microsoft.com/office/officeart/2008/layout/AccentedPicture"/>
    <dgm:cxn modelId="{BC07FBB7-9E26-4E34-BC76-7F1EA3D6FB02}" srcId="{F985FC6A-C3B0-474D-AD6B-DC305593F57E}" destId="{D9244528-5A3C-4BFD-8AE5-FDBDB43A17A0}" srcOrd="1" destOrd="0" parTransId="{D0C75B9B-DF86-4C13-BE99-5CEDE08FB592}" sibTransId="{45FFE6C7-297A-4728-9ED4-D840ADA7CB2F}"/>
    <dgm:cxn modelId="{C3683FEA-6DE0-4B5A-A66A-99A45470E156}" type="presOf" srcId="{F2E31F36-AB42-44ED-8029-387D607E57B0}" destId="{C6BFA23E-5693-42D1-9CE7-E04FEAC644DC}" srcOrd="0" destOrd="0" presId="urn:microsoft.com/office/officeart/2008/layout/AccentedPicture"/>
    <dgm:cxn modelId="{0BD56253-7A31-49A8-ACE1-D557FF8EECE5}" type="presParOf" srcId="{E4431B58-334F-46F0-9CF9-8D279562AE79}" destId="{CD8567B3-73F8-4C63-A3FE-A6840A76AF64}" srcOrd="0" destOrd="0" presId="urn:microsoft.com/office/officeart/2008/layout/AccentedPicture"/>
    <dgm:cxn modelId="{19660636-5707-4D71-ADA2-011A9C082B94}" type="presParOf" srcId="{E4431B58-334F-46F0-9CF9-8D279562AE79}" destId="{91941E02-F8B0-4F5F-A6D0-82405AA692B8}" srcOrd="1" destOrd="0" presId="urn:microsoft.com/office/officeart/2008/layout/AccentedPicture"/>
    <dgm:cxn modelId="{588DE65E-4D7E-49D9-B385-39188C9F8642}" type="presParOf" srcId="{E4431B58-334F-46F0-9CF9-8D279562AE79}" destId="{09CBA6D7-FF91-4ED5-B8D6-56835897E03C}" srcOrd="2" destOrd="0" presId="urn:microsoft.com/office/officeart/2008/layout/AccentedPicture"/>
    <dgm:cxn modelId="{EDDB8375-3435-4581-BD98-62B11B031312}" type="presParOf" srcId="{09CBA6D7-FF91-4ED5-B8D6-56835897E03C}" destId="{C3201466-FAC7-49E1-9C86-73B8E204E6FD}" srcOrd="0" destOrd="0" presId="urn:microsoft.com/office/officeart/2008/layout/AccentedPicture"/>
    <dgm:cxn modelId="{86E18A72-ED34-4B75-910C-E6E124D1B11A}" type="presParOf" srcId="{C3201466-FAC7-49E1-9C86-73B8E204E6FD}" destId="{52FF4781-E137-4DF3-9006-DC4B4219D0C7}" srcOrd="0" destOrd="0" presId="urn:microsoft.com/office/officeart/2008/layout/AccentedPicture"/>
    <dgm:cxn modelId="{EC6D56D7-C5B1-49DF-87CC-2AA3AD0E5C23}" type="presParOf" srcId="{C3201466-FAC7-49E1-9C86-73B8E204E6FD}" destId="{E2074932-D067-4A70-A935-54EDCD6C9062}" srcOrd="1" destOrd="0" presId="urn:microsoft.com/office/officeart/2008/layout/AccentedPicture"/>
    <dgm:cxn modelId="{F361CFA4-0BB4-4475-B749-23739572B144}" type="presParOf" srcId="{C3201466-FAC7-49E1-9C86-73B8E204E6FD}" destId="{3DA057D9-53A7-45FF-B0A1-3B0C92166510}" srcOrd="2" destOrd="0" presId="urn:microsoft.com/office/officeart/2008/layout/AccentedPicture"/>
    <dgm:cxn modelId="{E373605A-D5A2-48F2-BE5F-E069C9334E63}" type="presParOf" srcId="{3DA057D9-53A7-45FF-B0A1-3B0C92166510}" destId="{E3EFF864-7D15-4772-B2AE-CF30625B390B}" srcOrd="0" destOrd="0" presId="urn:microsoft.com/office/officeart/2008/layout/AccentedPicture"/>
    <dgm:cxn modelId="{7347EA80-F83B-4BFF-81F9-D9DF63995BB6}" type="presParOf" srcId="{09CBA6D7-FF91-4ED5-B8D6-56835897E03C}" destId="{D6690F60-2296-4258-ADBE-C73AE08226B4}" srcOrd="1" destOrd="0" presId="urn:microsoft.com/office/officeart/2008/layout/AccentedPicture"/>
    <dgm:cxn modelId="{AFEF6511-3794-407D-883A-857CE09B87BF}" type="presParOf" srcId="{09CBA6D7-FF91-4ED5-B8D6-56835897E03C}" destId="{5D284C85-6CA3-45AD-A05A-AB42F8C4D413}" srcOrd="2" destOrd="0" presId="urn:microsoft.com/office/officeart/2008/layout/AccentedPicture"/>
    <dgm:cxn modelId="{FC607D76-76E7-411A-97A5-0842CE013488}" type="presParOf" srcId="{5D284C85-6CA3-45AD-A05A-AB42F8C4D413}" destId="{E56981DD-8D41-40C0-AE1D-76024F1BA8F3}" srcOrd="0" destOrd="0" presId="urn:microsoft.com/office/officeart/2008/layout/AccentedPicture"/>
    <dgm:cxn modelId="{A5B258F3-D02F-4D31-8387-17AD1385B56A}" type="presParOf" srcId="{5D284C85-6CA3-45AD-A05A-AB42F8C4D413}" destId="{6FD9D3DC-1E8E-45D7-BA44-6E4F70C8523A}" srcOrd="1" destOrd="0" presId="urn:microsoft.com/office/officeart/2008/layout/AccentedPicture"/>
    <dgm:cxn modelId="{0019A2D0-9789-40CD-9E1C-3D5A821F2BF6}" type="presParOf" srcId="{5D284C85-6CA3-45AD-A05A-AB42F8C4D413}" destId="{F76F5487-39AE-4F30-B5AA-A89E93D47659}" srcOrd="2" destOrd="0" presId="urn:microsoft.com/office/officeart/2008/layout/AccentedPicture"/>
    <dgm:cxn modelId="{AB709FBF-CCDD-44A9-9847-278F7FE5C600}" type="presParOf" srcId="{F76F5487-39AE-4F30-B5AA-A89E93D47659}" destId="{C6BFA23E-5693-42D1-9CE7-E04FEAC644DC}" srcOrd="0" destOrd="0" presId="urn:microsoft.com/office/officeart/2008/layout/AccentedPicture"/>
    <dgm:cxn modelId="{DD2B0C93-D1DB-40D6-AEFB-519F5AFBEBB3}" type="presParOf" srcId="{09CBA6D7-FF91-4ED5-B8D6-56835897E03C}" destId="{9BDE7DA7-E866-4BF6-B0DB-E14CA1BAD2E7}" srcOrd="3" destOrd="0" presId="urn:microsoft.com/office/officeart/2008/layout/AccentedPicture"/>
    <dgm:cxn modelId="{0F7D6884-C2A2-4D65-B63A-B99133630EC1}" type="presParOf" srcId="{09CBA6D7-FF91-4ED5-B8D6-56835897E03C}" destId="{13D6F9F5-E54E-407D-8F83-9C973B8E5D02}" srcOrd="4" destOrd="0" presId="urn:microsoft.com/office/officeart/2008/layout/AccentedPicture"/>
    <dgm:cxn modelId="{DF9B05D6-123B-48C8-AC3B-0E06522D974A}" type="presParOf" srcId="{13D6F9F5-E54E-407D-8F83-9C973B8E5D02}" destId="{F7E4BA37-F993-4AF4-8B19-BB5F07275C7E}" srcOrd="0" destOrd="0" presId="urn:microsoft.com/office/officeart/2008/layout/AccentedPicture"/>
    <dgm:cxn modelId="{27D270C0-B27F-4C07-A810-2716CB486184}" type="presParOf" srcId="{13D6F9F5-E54E-407D-8F83-9C973B8E5D02}" destId="{D5C89795-27DF-4700-9F30-50CAEF02B8CC}" srcOrd="1" destOrd="0" presId="urn:microsoft.com/office/officeart/2008/layout/AccentedPicture"/>
    <dgm:cxn modelId="{29055CBC-F455-4A89-A272-DE3C3C536EBB}" type="presParOf" srcId="{13D6F9F5-E54E-407D-8F83-9C973B8E5D02}" destId="{CF2C0535-3E86-4EF2-A07E-D2F601A3A9C8}" srcOrd="2" destOrd="0" presId="urn:microsoft.com/office/officeart/2008/layout/AccentedPicture"/>
    <dgm:cxn modelId="{B1FD5D19-99AE-40C2-9910-A4450B564E91}" type="presParOf" srcId="{CF2C0535-3E86-4EF2-A07E-D2F601A3A9C8}" destId="{CD2B4D42-5E38-4688-8A1F-A4B1DBB1E007}" srcOrd="0" destOrd="0" presId="urn:microsoft.com/office/officeart/2008/layout/AccentedPicture"/>
    <dgm:cxn modelId="{DC31BDC7-B9E6-4DFC-823F-1F422FB7976F}" type="presParOf" srcId="{09CBA6D7-FF91-4ED5-B8D6-56835897E03C}" destId="{F7740B6F-0947-4FB1-9A0B-0BBA75C5B556}" srcOrd="5" destOrd="0" presId="urn:microsoft.com/office/officeart/2008/layout/AccentedPicture"/>
    <dgm:cxn modelId="{7163FA8F-8A84-449C-8A19-17E01692602F}" type="presParOf" srcId="{09CBA6D7-FF91-4ED5-B8D6-56835897E03C}" destId="{2C0D101D-211E-4703-8954-F2918D6F5B03}" srcOrd="6" destOrd="0" presId="urn:microsoft.com/office/officeart/2008/layout/AccentedPicture"/>
    <dgm:cxn modelId="{308C6E7E-E5BD-44A6-B60F-460BED58F728}" type="presParOf" srcId="{2C0D101D-211E-4703-8954-F2918D6F5B03}" destId="{5350D823-024B-4AC8-A15C-9F725ACEDE01}" srcOrd="0" destOrd="0" presId="urn:microsoft.com/office/officeart/2008/layout/AccentedPicture"/>
    <dgm:cxn modelId="{76942FE1-C285-43A6-9D59-607BE820CEE5}" type="presParOf" srcId="{2C0D101D-211E-4703-8954-F2918D6F5B03}" destId="{A40426E9-C36A-4016-9FAF-EB4C2EE8144B}" srcOrd="1" destOrd="0" presId="urn:microsoft.com/office/officeart/2008/layout/AccentedPicture"/>
    <dgm:cxn modelId="{9E4D9958-9A31-4949-9BA1-1EDCB470EEED}" type="presParOf" srcId="{2C0D101D-211E-4703-8954-F2918D6F5B03}" destId="{5982D236-E84D-4ECB-989D-DF07DA40968B}" srcOrd="2" destOrd="0" presId="urn:microsoft.com/office/officeart/2008/layout/AccentedPicture"/>
    <dgm:cxn modelId="{002F9A14-242A-47DD-B30B-9E2D16E5119D}" type="presParOf" srcId="{5982D236-E84D-4ECB-989D-DF07DA40968B}" destId="{F3B65BC2-6F50-49AB-9DE5-C3CBDF9F3A3C}" srcOrd="0" destOrd="0" presId="urn:microsoft.com/office/officeart/2008/layout/AccentedPicture"/>
    <dgm:cxn modelId="{1D4DC0D8-3B7E-4D69-9B73-BB089CF80514}" type="presParOf" srcId="{E4431B58-334F-46F0-9CF9-8D279562AE79}" destId="{9071E08C-CB79-4C5B-9A94-66D1DFFDCA4A}" srcOrd="3" destOrd="0" presId="urn:microsoft.com/office/officeart/2008/layout/AccentedPicture"/>
    <dgm:cxn modelId="{B626EA20-A0F4-488E-8E42-78D7FF3624C4}" type="presParOf" srcId="{9071E08C-CB79-4C5B-9A94-66D1DFFDCA4A}" destId="{F2389994-757C-4CAC-BFE0-A733AA75B0EE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567B3-73F8-4C63-A3FE-A6840A76AF64}">
      <dsp:nvSpPr>
        <dsp:cNvPr id="0" name=""/>
        <dsp:cNvSpPr/>
      </dsp:nvSpPr>
      <dsp:spPr>
        <a:xfrm>
          <a:off x="372074" y="280386"/>
          <a:ext cx="4344350" cy="5541264"/>
        </a:xfrm>
        <a:prstGeom prst="roundRect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941E02-F8B0-4F5F-A6D0-82405AA692B8}">
      <dsp:nvSpPr>
        <dsp:cNvPr id="0" name=""/>
        <dsp:cNvSpPr/>
      </dsp:nvSpPr>
      <dsp:spPr>
        <a:xfrm>
          <a:off x="545848" y="2275241"/>
          <a:ext cx="3345150" cy="332475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139700" rIns="139700" bIns="139700" numCol="1" spcCol="1270" anchor="b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 dirty="0" err="1"/>
            <a:t>Elektrolisis</a:t>
          </a:r>
          <a:endParaRPr lang="en-US" sz="5500" kern="1200" dirty="0"/>
        </a:p>
      </dsp:txBody>
      <dsp:txXfrm>
        <a:off x="545848" y="2275241"/>
        <a:ext cx="3345150" cy="3324758"/>
      </dsp:txXfrm>
    </dsp:sp>
    <dsp:sp modelId="{E2074932-D067-4A70-A935-54EDCD6C9062}">
      <dsp:nvSpPr>
        <dsp:cNvPr id="0" name=""/>
        <dsp:cNvSpPr/>
      </dsp:nvSpPr>
      <dsp:spPr>
        <a:xfrm>
          <a:off x="4045791" y="3323"/>
          <a:ext cx="1341267" cy="1341267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39000" r="-39000"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FF864-7D15-4772-B2AE-CF30625B390B}">
      <dsp:nvSpPr>
        <dsp:cNvPr id="0" name=""/>
        <dsp:cNvSpPr/>
      </dsp:nvSpPr>
      <dsp:spPr>
        <a:xfrm>
          <a:off x="5387059" y="3323"/>
          <a:ext cx="2394266" cy="1341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33020" rIns="6604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Reaksi</a:t>
          </a:r>
          <a:r>
            <a:rPr lang="en-US" sz="2600" kern="1200" dirty="0"/>
            <a:t> </a:t>
          </a:r>
          <a:r>
            <a:rPr lang="en-US" sz="2600" kern="1200" dirty="0" err="1"/>
            <a:t>redoks</a:t>
          </a:r>
          <a:r>
            <a:rPr lang="en-US" sz="2600" kern="1200" dirty="0"/>
            <a:t> </a:t>
          </a:r>
          <a:r>
            <a:rPr lang="en-US" sz="2600" kern="1200" dirty="0" err="1"/>
            <a:t>tidak</a:t>
          </a:r>
          <a:r>
            <a:rPr lang="en-US" sz="2600" kern="1200" dirty="0"/>
            <a:t> </a:t>
          </a:r>
          <a:r>
            <a:rPr lang="en-US" sz="2600" kern="1200" dirty="0" err="1"/>
            <a:t>spontan</a:t>
          </a:r>
          <a:endParaRPr lang="en-US" sz="2600" kern="1200" dirty="0"/>
        </a:p>
      </dsp:txBody>
      <dsp:txXfrm>
        <a:off x="5387059" y="3323"/>
        <a:ext cx="2394266" cy="1341267"/>
      </dsp:txXfrm>
    </dsp:sp>
    <dsp:sp modelId="{6FD9D3DC-1E8E-45D7-BA44-6E4F70C8523A}">
      <dsp:nvSpPr>
        <dsp:cNvPr id="0" name=""/>
        <dsp:cNvSpPr/>
      </dsp:nvSpPr>
      <dsp:spPr>
        <a:xfrm>
          <a:off x="4045791" y="1586018"/>
          <a:ext cx="1341267" cy="1341267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 l="-25000" r="-25000"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FA23E-5693-42D1-9CE7-E04FEAC644DC}">
      <dsp:nvSpPr>
        <dsp:cNvPr id="0" name=""/>
        <dsp:cNvSpPr/>
      </dsp:nvSpPr>
      <dsp:spPr>
        <a:xfrm>
          <a:off x="5387059" y="1586018"/>
          <a:ext cx="2394266" cy="1341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33020" rIns="6604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Reaksi</a:t>
          </a:r>
          <a:r>
            <a:rPr lang="en-US" sz="2600" kern="1200" dirty="0"/>
            <a:t> </a:t>
          </a:r>
          <a:r>
            <a:rPr lang="en-US" sz="2600" kern="1200" dirty="0" err="1"/>
            <a:t>kimia</a:t>
          </a:r>
          <a:r>
            <a:rPr lang="en-US" sz="2600" kern="1200" dirty="0"/>
            <a:t> yang </a:t>
          </a:r>
          <a:r>
            <a:rPr lang="en-US" sz="2600" kern="1200" dirty="0" err="1"/>
            <a:t>terjadi</a:t>
          </a:r>
          <a:r>
            <a:rPr lang="en-US" sz="2600" kern="1200" dirty="0"/>
            <a:t> </a:t>
          </a:r>
          <a:r>
            <a:rPr lang="en-US" sz="2600" kern="1200" dirty="0" err="1"/>
            <a:t>jika</a:t>
          </a:r>
          <a:r>
            <a:rPr lang="en-US" sz="2600" kern="1200" dirty="0"/>
            <a:t> </a:t>
          </a:r>
          <a:r>
            <a:rPr lang="en-US" sz="2600" kern="1200" dirty="0" err="1"/>
            <a:t>dialiri</a:t>
          </a:r>
          <a:r>
            <a:rPr lang="en-US" sz="2600" kern="1200" dirty="0"/>
            <a:t> </a:t>
          </a:r>
          <a:r>
            <a:rPr lang="en-US" sz="2600" kern="1200" dirty="0" err="1"/>
            <a:t>arus</a:t>
          </a:r>
          <a:r>
            <a:rPr lang="en-US" sz="2600" kern="1200" dirty="0"/>
            <a:t> </a:t>
          </a:r>
          <a:r>
            <a:rPr lang="en-US" sz="2600" kern="1200" dirty="0" err="1"/>
            <a:t>listrik</a:t>
          </a:r>
          <a:endParaRPr lang="en-US" sz="2600" kern="1200" dirty="0"/>
        </a:p>
      </dsp:txBody>
      <dsp:txXfrm>
        <a:off x="5387059" y="1586018"/>
        <a:ext cx="2394266" cy="1341267"/>
      </dsp:txXfrm>
    </dsp:sp>
    <dsp:sp modelId="{D5C89795-27DF-4700-9F30-50CAEF02B8CC}">
      <dsp:nvSpPr>
        <dsp:cNvPr id="0" name=""/>
        <dsp:cNvSpPr/>
      </dsp:nvSpPr>
      <dsp:spPr>
        <a:xfrm>
          <a:off x="4045791" y="3168714"/>
          <a:ext cx="1341267" cy="1341267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2B4D42-5E38-4688-8A1F-A4B1DBB1E007}">
      <dsp:nvSpPr>
        <dsp:cNvPr id="0" name=""/>
        <dsp:cNvSpPr/>
      </dsp:nvSpPr>
      <dsp:spPr>
        <a:xfrm>
          <a:off x="5387059" y="3168714"/>
          <a:ext cx="2394266" cy="1341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33020" rIns="6604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Anoda</a:t>
          </a:r>
          <a:r>
            <a:rPr lang="en-US" sz="2600" kern="1200" dirty="0"/>
            <a:t> :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terjadi</a:t>
          </a:r>
          <a:r>
            <a:rPr lang="en-US" sz="2600" kern="1200" dirty="0"/>
            <a:t> </a:t>
          </a:r>
          <a:r>
            <a:rPr lang="en-US" sz="2600" kern="1200" dirty="0" err="1"/>
            <a:t>oksidasi</a:t>
          </a:r>
          <a:endParaRPr lang="en-US" sz="2600" kern="1200" dirty="0"/>
        </a:p>
      </dsp:txBody>
      <dsp:txXfrm>
        <a:off x="5387059" y="3168714"/>
        <a:ext cx="2394266" cy="1341267"/>
      </dsp:txXfrm>
    </dsp:sp>
    <dsp:sp modelId="{A40426E9-C36A-4016-9FAF-EB4C2EE8144B}">
      <dsp:nvSpPr>
        <dsp:cNvPr id="0" name=""/>
        <dsp:cNvSpPr/>
      </dsp:nvSpPr>
      <dsp:spPr>
        <a:xfrm>
          <a:off x="4045791" y="4751409"/>
          <a:ext cx="1341267" cy="134126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65BC2-6F50-49AB-9DE5-C3CBDF9F3A3C}">
      <dsp:nvSpPr>
        <dsp:cNvPr id="0" name=""/>
        <dsp:cNvSpPr/>
      </dsp:nvSpPr>
      <dsp:spPr>
        <a:xfrm>
          <a:off x="5387059" y="4751409"/>
          <a:ext cx="2394266" cy="1341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33020" rIns="6604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Katoda</a:t>
          </a:r>
          <a:r>
            <a:rPr lang="en-US" sz="2600" kern="1200" dirty="0"/>
            <a:t> : </a:t>
          </a:r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 err="1"/>
            <a:t>terjadi</a:t>
          </a:r>
          <a:r>
            <a:rPr lang="en-US" sz="2600" kern="1200" dirty="0"/>
            <a:t> </a:t>
          </a:r>
          <a:r>
            <a:rPr lang="en-US" sz="2600" kern="1200" dirty="0" err="1"/>
            <a:t>reduksi</a:t>
          </a:r>
          <a:endParaRPr lang="en-US" sz="2600" kern="1200" dirty="0"/>
        </a:p>
      </dsp:txBody>
      <dsp:txXfrm>
        <a:off x="5387059" y="4751409"/>
        <a:ext cx="2394266" cy="1341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7C23A-719B-4CE6-B9F5-E34F8A6BBAC8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3DCB4-EADA-4412-AE48-46298CA4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1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58292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61253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6978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59173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2776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30979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92472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422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19181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291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8493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B20EB-8794-4387-9A54-7CE6B6129917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0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762000" y="1828800"/>
            <a:ext cx="6096000" cy="2286000"/>
          </a:xfrm>
          <a:prstGeom prst="bevel">
            <a:avLst/>
          </a:prstGeom>
          <a:ln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Elektrokimia</a:t>
            </a:r>
            <a:endParaRPr lang="en-US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4062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3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3733800" cy="1143000"/>
          </a:xfrm>
        </p:spPr>
        <p:txBody>
          <a:bodyPr/>
          <a:lstStyle/>
          <a:p>
            <a:r>
              <a:rPr lang="en-US" dirty="0" err="1"/>
              <a:t>Elektrokimia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14599"/>
            <a:ext cx="2590800" cy="20844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REAKSI KIMIA</a:t>
            </a:r>
          </a:p>
        </p:txBody>
      </p:sp>
      <p:sp>
        <p:nvSpPr>
          <p:cNvPr id="5" name="Rectangle 4"/>
          <p:cNvSpPr/>
          <p:nvPr/>
        </p:nvSpPr>
        <p:spPr>
          <a:xfrm>
            <a:off x="5943600" y="2487543"/>
            <a:ext cx="2590800" cy="21606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ARUS LISTRIK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00" y="1143000"/>
            <a:ext cx="28956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Arial"/>
              </a:rPr>
              <a:t>→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2286000"/>
            <a:ext cx="2895600" cy="31547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99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←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1654314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SEL VOLTA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4854714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ELEKTROLISIS</a:t>
            </a:r>
          </a:p>
        </p:txBody>
      </p:sp>
    </p:spTree>
    <p:extLst>
      <p:ext uri="{BB962C8B-B14F-4D97-AF65-F5344CB8AC3E}">
        <p14:creationId xmlns:p14="http://schemas.microsoft.com/office/powerpoint/2010/main" val="26909814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05536664"/>
              </p:ext>
            </p:extLst>
          </p:nvPr>
        </p:nvGraphicFramePr>
        <p:xfrm>
          <a:off x="457200" y="381000"/>
          <a:ext cx="81534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568628E8-A8E4-43BA-A9FC-90064087040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1" y="1066800"/>
            <a:ext cx="3429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93350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941E02-F8B0-4F5F-A6D0-82405AA69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91941E02-F8B0-4F5F-A6D0-82405AA692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91941E02-F8B0-4F5F-A6D0-82405AA69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91941E02-F8B0-4F5F-A6D0-82405AA69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8567B3-73F8-4C63-A3FE-A6840A76A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CD8567B3-73F8-4C63-A3FE-A6840A76AF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CD8567B3-73F8-4C63-A3FE-A6840A76A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CD8567B3-73F8-4C63-A3FE-A6840A76A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074932-D067-4A70-A935-54EDCD6C9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E2074932-D067-4A70-A935-54EDCD6C90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E2074932-D067-4A70-A935-54EDCD6C9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E2074932-D067-4A70-A935-54EDCD6C9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EFF864-7D15-4772-B2AE-CF30625B3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E3EFF864-7D15-4772-B2AE-CF30625B39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E3EFF864-7D15-4772-B2AE-CF30625B3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E3EFF864-7D15-4772-B2AE-CF30625B3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D9D3DC-1E8E-45D7-BA44-6E4F70C852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6FD9D3DC-1E8E-45D7-BA44-6E4F70C852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6FD9D3DC-1E8E-45D7-BA44-6E4F70C852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6FD9D3DC-1E8E-45D7-BA44-6E4F70C852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BFA23E-5693-42D1-9CE7-E04FEAC644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C6BFA23E-5693-42D1-9CE7-E04FEAC644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C6BFA23E-5693-42D1-9CE7-E04FEAC644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C6BFA23E-5693-42D1-9CE7-E04FEAC644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C89795-27DF-4700-9F30-50CAEF02B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D5C89795-27DF-4700-9F30-50CAEF02B8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D5C89795-27DF-4700-9F30-50CAEF02B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D5C89795-27DF-4700-9F30-50CAEF02B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2B4D42-5E38-4688-8A1F-A4B1DBB1E0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graphicEl>
                                              <a:dgm id="{CD2B4D42-5E38-4688-8A1F-A4B1DBB1E0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CD2B4D42-5E38-4688-8A1F-A4B1DBB1E0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CD2B4D42-5E38-4688-8A1F-A4B1DBB1E0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0426E9-C36A-4016-9FAF-EB4C2EE81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A40426E9-C36A-4016-9FAF-EB4C2EE814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A40426E9-C36A-4016-9FAF-EB4C2EE81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A40426E9-C36A-4016-9FAF-EB4C2EE81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B65BC2-6F50-49AB-9DE5-C3CBDF9F3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F3B65BC2-6F50-49AB-9DE5-C3CBDF9F3A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F3B65BC2-6F50-49AB-9DE5-C3CBDF9F3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F3B65BC2-6F50-49AB-9DE5-C3CBDF9F3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/>
              <a:t>Reaksi</a:t>
            </a:r>
            <a:r>
              <a:rPr lang="en-US" dirty="0"/>
              <a:t>-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elektrolisis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9881316-6D52-4384-B85D-272EF7D63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09600"/>
            <a:ext cx="9144000" cy="647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3413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C:\Users\user\Pictures\AGUSTINA\contoh 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0086910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 descr="C:\Users\user\Pictures\AGUSTINA\contoh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536011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 descr="C:\Users\user\Pictures\AGUSTINA\contoh 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536011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122" name="Picture 2" descr="C:\Users\user\Pictures\AGUSTINA\contoh 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153566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35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Elektrokimia</vt:lpstr>
      <vt:lpstr>PowerPoint Presentation</vt:lpstr>
      <vt:lpstr>Reaksi- reaksi elektrolisis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Elektrokimia</dc:title>
  <dc:creator>saktihf</dc:creator>
  <cp:lastModifiedBy>Budi P S</cp:lastModifiedBy>
  <cp:revision>49</cp:revision>
  <dcterms:created xsi:type="dcterms:W3CDTF">2014-04-12T04:46:30Z</dcterms:created>
  <dcterms:modified xsi:type="dcterms:W3CDTF">2020-08-15T02:55:29Z</dcterms:modified>
</cp:coreProperties>
</file>