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89" r:id="rId9"/>
  </p:sldIdLst>
  <p:sldSz cx="9144000" cy="5143500" type="screen16x9"/>
  <p:notesSz cx="6858000" cy="9144000"/>
  <p:embeddedFontLst>
    <p:embeddedFont>
      <p:font typeface="Gaegu" panose="020B0604020202020204" charset="0"/>
      <p:regular r:id="rId11"/>
      <p:bold r:id="rId12"/>
    </p:embeddedFont>
    <p:embeddedFont>
      <p:font typeface="Questrial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5" r:id="rId4"/>
    <p:sldLayoutId id="214748367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8D3FD-7FDE-4D46-BAD8-F31AFC27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56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9DBDB-6131-4FBD-8C53-B44AA7CE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751"/>
            <a:ext cx="9144000" cy="14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FC435-AAA4-4D39-8A96-2A6CC56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91"/>
          <a:stretch/>
        </p:blipFill>
        <p:spPr>
          <a:xfrm>
            <a:off x="0" y="0"/>
            <a:ext cx="9144000" cy="590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36BA3-1FD7-48B6-AD54-4E8D59664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138"/>
            <a:ext cx="9144000" cy="43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7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2660B-1992-45B7-BEFB-91045794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5"/>
            <a:ext cx="9144000" cy="601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E2DF9-FECE-4B18-BB97-CD6C4ED7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242"/>
            <a:ext cx="9144000" cy="4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586A8-A220-4189-B5D9-7EFEF415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1790" cy="736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452FB-E45D-4E40-990C-D63679EF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359"/>
            <a:ext cx="2832212" cy="1724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AD816-ACEE-47BD-8A80-97F94770B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5585"/>
            <a:ext cx="4190200" cy="441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BFE78-C15D-49FD-B83A-FCDAA7FA4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625" y="1165253"/>
            <a:ext cx="4789375" cy="3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0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39A9A-BCB7-4795-AD8B-AD2BD862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0" y="129472"/>
            <a:ext cx="6773034" cy="15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280CB-1ACD-45BD-8D7B-D542E658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6" y="56644"/>
            <a:ext cx="7048163" cy="12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7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68"/>
          <p:cNvSpPr txBox="1">
            <a:spLocks noGrp="1"/>
          </p:cNvSpPr>
          <p:nvPr>
            <p:ph type="ctrTitle"/>
          </p:nvPr>
        </p:nvSpPr>
        <p:spPr>
          <a:xfrm flipH="1">
            <a:off x="4402912" y="2142885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866" name="Google Shape;2866;p68"/>
          <p:cNvPicPr preferRelativeResize="0"/>
          <p:nvPr/>
        </p:nvPicPr>
        <p:blipFill rotWithShape="1">
          <a:blip r:embed="rId3">
            <a:alphaModFix/>
          </a:blip>
          <a:srcRect l="5610" t="5650" r="5619" b="5641"/>
          <a:stretch/>
        </p:blipFill>
        <p:spPr>
          <a:xfrm>
            <a:off x="454375" y="1468605"/>
            <a:ext cx="3592207" cy="239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7" name="Google Shape;2867;p68"/>
          <p:cNvGrpSpPr/>
          <p:nvPr/>
        </p:nvGrpSpPr>
        <p:grpSpPr>
          <a:xfrm>
            <a:off x="376525" y="1378730"/>
            <a:ext cx="3783950" cy="2518348"/>
            <a:chOff x="376525" y="724725"/>
            <a:chExt cx="3783950" cy="2518348"/>
          </a:xfrm>
        </p:grpSpPr>
        <p:sp>
          <p:nvSpPr>
            <p:cNvPr id="2868" name="Google Shape;286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2" name="Google Shape;2872;p68"/>
          <p:cNvSpPr/>
          <p:nvPr/>
        </p:nvSpPr>
        <p:spPr>
          <a:xfrm>
            <a:off x="1928700" y="1543130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3" name="Google Shape;2873;p68"/>
          <p:cNvGrpSpPr/>
          <p:nvPr/>
        </p:nvGrpSpPr>
        <p:grpSpPr>
          <a:xfrm>
            <a:off x="1741439" y="1614917"/>
            <a:ext cx="187272" cy="218036"/>
            <a:chOff x="760696" y="1016575"/>
            <a:chExt cx="241329" cy="280938"/>
          </a:xfrm>
        </p:grpSpPr>
        <p:sp>
          <p:nvSpPr>
            <p:cNvPr id="2874" name="Google Shape;2874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68"/>
          <p:cNvGrpSpPr/>
          <p:nvPr/>
        </p:nvGrpSpPr>
        <p:grpSpPr>
          <a:xfrm rot="-10638234">
            <a:off x="2846460" y="1957694"/>
            <a:ext cx="187262" cy="218052"/>
            <a:chOff x="760696" y="1016575"/>
            <a:chExt cx="241329" cy="280938"/>
          </a:xfrm>
        </p:grpSpPr>
        <p:sp>
          <p:nvSpPr>
            <p:cNvPr id="2878" name="Google Shape;2878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2" name="Google Shape;2882;p68"/>
          <p:cNvGrpSpPr/>
          <p:nvPr/>
        </p:nvGrpSpPr>
        <p:grpSpPr>
          <a:xfrm>
            <a:off x="7861923" y="1116586"/>
            <a:ext cx="703840" cy="2146447"/>
            <a:chOff x="3688375" y="3264875"/>
            <a:chExt cx="450400" cy="1373550"/>
          </a:xfrm>
        </p:grpSpPr>
        <p:sp>
          <p:nvSpPr>
            <p:cNvPr id="2883" name="Google Shape;2883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</Words>
  <Application>Microsoft Office PowerPoint</Application>
  <PresentationFormat>On-screen Show (16:9)</PresentationFormat>
  <Paragraphs>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Permanent Marker</vt:lpstr>
      <vt:lpstr>Arial</vt:lpstr>
      <vt:lpstr>Sarala</vt:lpstr>
      <vt:lpstr>Questrial</vt:lpstr>
      <vt:lpstr>Gaegu</vt:lpstr>
      <vt:lpstr>Meet Our Professors by Slidesgo</vt:lpstr>
      <vt:lpstr>Pertemuan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16</cp:revision>
  <dcterms:modified xsi:type="dcterms:W3CDTF">2021-08-21T09:49:27Z</dcterms:modified>
</cp:coreProperties>
</file>