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3" r:id="rId20"/>
    <p:sldId id="305" r:id="rId21"/>
    <p:sldId id="306" r:id="rId22"/>
    <p:sldId id="307" r:id="rId23"/>
    <p:sldId id="308" r:id="rId24"/>
    <p:sldId id="309" r:id="rId25"/>
    <p:sldId id="31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234"/>
    <a:srgbClr val="A782BA"/>
    <a:srgbClr val="DBEEF4"/>
    <a:srgbClr val="9C8CAF"/>
    <a:srgbClr val="76D1F1"/>
    <a:srgbClr val="4646C5"/>
    <a:srgbClr val="DC5758"/>
    <a:srgbClr val="EB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8579" autoAdjust="0"/>
  </p:normalViewPr>
  <p:slideViewPr>
    <p:cSldViewPr>
      <p:cViewPr varScale="1">
        <p:scale>
          <a:sx n="97" d="100"/>
          <a:sy n="97" d="100"/>
        </p:scale>
        <p:origin x="-60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6933B-E726-48EF-9CBD-4CA725B5FE8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332AFE-2470-4B0A-84E7-9ADA7FD98C7E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 Indonesia, </a:t>
          </a:r>
          <a:r>
            <a:rPr lang="en-US" sz="1600" dirty="0" err="1"/>
            <a:t>termasuk</a:t>
          </a:r>
          <a:r>
            <a:rPr lang="en-US" sz="1600" dirty="0"/>
            <a:t> juga </a:t>
          </a:r>
          <a:r>
            <a:rPr lang="en-US" sz="1600" dirty="0" err="1"/>
            <a:t>karya-karya</a:t>
          </a:r>
          <a:r>
            <a:rPr lang="en-US" sz="1600" dirty="0"/>
            <a:t> zaman </a:t>
          </a:r>
          <a:r>
            <a:rPr lang="en-US" sz="1600" dirty="0" err="1"/>
            <a:t>dahulu</a:t>
          </a:r>
          <a:r>
            <a:rPr lang="en-US" sz="1600" dirty="0"/>
            <a:t> di </a:t>
          </a:r>
          <a:r>
            <a:rPr lang="en-US" sz="1600" dirty="0" err="1"/>
            <a:t>berbagai</a:t>
          </a:r>
          <a:r>
            <a:rPr lang="en-US" sz="1600" dirty="0"/>
            <a:t> </a:t>
          </a:r>
          <a:r>
            <a:rPr lang="en-US" sz="1600" dirty="0" err="1"/>
            <a:t>wilayah</a:t>
          </a:r>
          <a:r>
            <a:rPr lang="en-US" sz="1600" dirty="0"/>
            <a:t> </a:t>
          </a:r>
          <a:r>
            <a:rPr lang="en-US" sz="1600" dirty="0" err="1"/>
            <a:t>tanah</a:t>
          </a:r>
          <a:r>
            <a:rPr lang="en-US" sz="1600" dirty="0"/>
            <a:t> air.</a:t>
          </a:r>
        </a:p>
      </dgm:t>
    </dgm:pt>
    <dgm:pt modelId="{4836C6EB-41E0-4300-8792-AB5D01D56BD8}" type="parTrans" cxnId="{4F86271C-6FDA-4EA3-8EC8-755C095E3420}">
      <dgm:prSet/>
      <dgm:spPr/>
      <dgm:t>
        <a:bodyPr/>
        <a:lstStyle/>
        <a:p>
          <a:endParaRPr lang="en-US" sz="1600"/>
        </a:p>
      </dgm:t>
    </dgm:pt>
    <dgm:pt modelId="{F0E64EE7-2664-4A34-A159-4DE5C0F563E6}" type="sibTrans" cxnId="{4F86271C-6FDA-4EA3-8EC8-755C095E3420}">
      <dgm:prSet/>
      <dgm:spPr/>
      <dgm:t>
        <a:bodyPr/>
        <a:lstStyle/>
        <a:p>
          <a:endParaRPr lang="en-US" sz="1600"/>
        </a:p>
      </dgm:t>
    </dgm:pt>
    <dgm:pt modelId="{4711A50D-A503-4E3A-A054-1A4FC8555046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merupakan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 Indonesia yang </a:t>
          </a:r>
          <a:r>
            <a:rPr lang="en-US" sz="1600" dirty="0" err="1"/>
            <a:t>tema</a:t>
          </a:r>
          <a:r>
            <a:rPr lang="en-US" sz="1600" dirty="0"/>
            <a:t> </a:t>
          </a:r>
          <a:r>
            <a:rPr lang="en-US" sz="1600" dirty="0" err="1"/>
            <a:t>pikiran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wujudnya</a:t>
          </a:r>
          <a:r>
            <a:rPr lang="en-US" sz="1600" dirty="0"/>
            <a:t> </a:t>
          </a:r>
          <a:r>
            <a:rPr lang="en-US" sz="1600" dirty="0" err="1"/>
            <a:t>mengandung</a:t>
          </a:r>
          <a:r>
            <a:rPr lang="en-US" sz="1600" dirty="0"/>
            <a:t> </a:t>
          </a:r>
          <a:r>
            <a:rPr lang="en-US" sz="1600" dirty="0" err="1"/>
            <a:t>ciri-ciri</a:t>
          </a:r>
          <a:r>
            <a:rPr lang="en-US" sz="1600" dirty="0"/>
            <a:t> </a:t>
          </a:r>
          <a:r>
            <a:rPr lang="en-US" sz="1600" dirty="0" err="1"/>
            <a:t>khas</a:t>
          </a:r>
          <a:r>
            <a:rPr lang="en-US" sz="1600" dirty="0"/>
            <a:t> Indonesia. </a:t>
          </a:r>
        </a:p>
      </dgm:t>
    </dgm:pt>
    <dgm:pt modelId="{CC0D16FA-3E5B-47DA-AB95-D2E3265C06F9}" type="parTrans" cxnId="{933E0C7B-E4C4-485C-BAD2-34BD81A6773F}">
      <dgm:prSet/>
      <dgm:spPr/>
      <dgm:t>
        <a:bodyPr/>
        <a:lstStyle/>
        <a:p>
          <a:endParaRPr lang="en-US" sz="1600"/>
        </a:p>
      </dgm:t>
    </dgm:pt>
    <dgm:pt modelId="{B935A134-13A0-4535-A2B2-112B44C8BB04}" type="sibTrans" cxnId="{933E0C7B-E4C4-485C-BAD2-34BD81A6773F}">
      <dgm:prSet/>
      <dgm:spPr/>
      <dgm:t>
        <a:bodyPr/>
        <a:lstStyle/>
        <a:p>
          <a:endParaRPr lang="en-US" sz="1600"/>
        </a:p>
      </dgm:t>
    </dgm:pt>
    <dgm:pt modelId="{910A8002-61D2-4187-BC3A-C3599204F245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merupakan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Indonesia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umumnya</a:t>
          </a:r>
          <a:r>
            <a:rPr lang="en-US" sz="1600" dirty="0"/>
            <a:t> </a:t>
          </a:r>
          <a:r>
            <a:rPr lang="en-US" sz="1600" dirty="0" err="1"/>
            <a:t>dirasakan</a:t>
          </a:r>
          <a:r>
            <a:rPr lang="en-US" sz="1600" dirty="0"/>
            <a:t> </a:t>
          </a:r>
          <a:r>
            <a:rPr lang="en-US" sz="1600" dirty="0" err="1"/>
            <a:t>memiliki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yang </a:t>
          </a:r>
          <a:r>
            <a:rPr lang="en-US" sz="1600" dirty="0" err="1"/>
            <a:t>tinggi</a:t>
          </a:r>
          <a:r>
            <a:rPr lang="en-US" sz="1600" dirty="0"/>
            <a:t> </a:t>
          </a:r>
          <a:r>
            <a:rPr lang="en-US" sz="1600" dirty="0" err="1"/>
            <a:t>sehingga</a:t>
          </a:r>
          <a:r>
            <a:rPr lang="en-US" sz="1600" dirty="0"/>
            <a:t> </a:t>
          </a:r>
          <a:r>
            <a:rPr lang="en-US" sz="1600" dirty="0" err="1"/>
            <a:t>menjadi</a:t>
          </a:r>
          <a:r>
            <a:rPr lang="en-US" sz="1600" dirty="0"/>
            <a:t> </a:t>
          </a:r>
          <a:r>
            <a:rPr lang="en-US" sz="1600" dirty="0" err="1"/>
            <a:t>kebanggaan</a:t>
          </a:r>
          <a:r>
            <a:rPr lang="en-US" sz="1600" dirty="0"/>
            <a:t> orang Indonesia.</a:t>
          </a:r>
        </a:p>
      </dgm:t>
    </dgm:pt>
    <dgm:pt modelId="{2471482A-BA29-4342-9666-B60B1C938181}" type="parTrans" cxnId="{27F38DC7-07C1-453A-9F8C-B3EC03EA3C9C}">
      <dgm:prSet/>
      <dgm:spPr/>
      <dgm:t>
        <a:bodyPr/>
        <a:lstStyle/>
        <a:p>
          <a:endParaRPr lang="en-US" sz="1600"/>
        </a:p>
      </dgm:t>
    </dgm:pt>
    <dgm:pt modelId="{E60EAD94-70CA-42F6-8F36-111B02835BD5}" type="sibTrans" cxnId="{27F38DC7-07C1-453A-9F8C-B3EC03EA3C9C}">
      <dgm:prSet/>
      <dgm:spPr/>
      <dgm:t>
        <a:bodyPr/>
        <a:lstStyle/>
        <a:p>
          <a:endParaRPr lang="en-US" sz="1600"/>
        </a:p>
      </dgm:t>
    </dgm:pt>
    <dgm:pt modelId="{60E7EEFA-6CA9-4D31-AF09-49FE7D6803DD}" type="pres">
      <dgm:prSet presAssocID="{8696933B-E726-48EF-9CBD-4CA725B5FE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BC5415-18E3-428E-B233-BD6E7B357B8B}" type="pres">
      <dgm:prSet presAssocID="{46332AFE-2470-4B0A-84E7-9ADA7FD98C7E}" presName="parentLin" presStyleCnt="0"/>
      <dgm:spPr/>
    </dgm:pt>
    <dgm:pt modelId="{C62DFB26-A8E1-404C-B5E9-715FDC7423B4}" type="pres">
      <dgm:prSet presAssocID="{46332AFE-2470-4B0A-84E7-9ADA7FD98C7E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FE59B042-FA6E-41AB-B75B-40C85713CAEC}" type="pres">
      <dgm:prSet presAssocID="{46332AFE-2470-4B0A-84E7-9ADA7FD98C7E}" presName="parentText" presStyleLbl="node1" presStyleIdx="0" presStyleCnt="3" custScaleX="12558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FC1663-0364-4FDA-A944-CA0702976E26}" type="pres">
      <dgm:prSet presAssocID="{46332AFE-2470-4B0A-84E7-9ADA7FD98C7E}" presName="negativeSpace" presStyleCnt="0"/>
      <dgm:spPr/>
    </dgm:pt>
    <dgm:pt modelId="{223B4733-EE4B-4984-ACCA-68BAC73BEAA3}" type="pres">
      <dgm:prSet presAssocID="{46332AFE-2470-4B0A-84E7-9ADA7FD98C7E}" presName="childText" presStyleLbl="conFgAcc1" presStyleIdx="0" presStyleCnt="3" custScaleY="57919">
        <dgm:presLayoutVars>
          <dgm:bulletEnabled val="1"/>
        </dgm:presLayoutVars>
      </dgm:prSet>
      <dgm:spPr/>
    </dgm:pt>
    <dgm:pt modelId="{CB1FD5C5-E1A7-43E1-87EB-1E5E5EC00FB4}" type="pres">
      <dgm:prSet presAssocID="{F0E64EE7-2664-4A34-A159-4DE5C0F563E6}" presName="spaceBetweenRectangles" presStyleCnt="0"/>
      <dgm:spPr/>
    </dgm:pt>
    <dgm:pt modelId="{C4AB48EE-9651-4B98-BAE5-7465DD92AEF8}" type="pres">
      <dgm:prSet presAssocID="{4711A50D-A503-4E3A-A054-1A4FC8555046}" presName="parentLin" presStyleCnt="0"/>
      <dgm:spPr/>
    </dgm:pt>
    <dgm:pt modelId="{708C1BF9-DCED-43C6-AF96-92CC92413333}" type="pres">
      <dgm:prSet presAssocID="{4711A50D-A503-4E3A-A054-1A4FC8555046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2A5944CA-3ADB-45DC-9B47-24BA5D2FEC38}" type="pres">
      <dgm:prSet presAssocID="{4711A50D-A503-4E3A-A054-1A4FC8555046}" presName="parentText" presStyleLbl="node1" presStyleIdx="1" presStyleCnt="3" custScaleX="12558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13E6F9-3D84-4162-B5BC-C8A09F538822}" type="pres">
      <dgm:prSet presAssocID="{4711A50D-A503-4E3A-A054-1A4FC8555046}" presName="negativeSpace" presStyleCnt="0"/>
      <dgm:spPr/>
    </dgm:pt>
    <dgm:pt modelId="{CFBAB535-F95A-4219-A581-5E4EC62C9377}" type="pres">
      <dgm:prSet presAssocID="{4711A50D-A503-4E3A-A054-1A4FC8555046}" presName="childText" presStyleLbl="conFgAcc1" presStyleIdx="1" presStyleCnt="3" custScaleY="57919">
        <dgm:presLayoutVars>
          <dgm:bulletEnabled val="1"/>
        </dgm:presLayoutVars>
      </dgm:prSet>
      <dgm:spPr/>
    </dgm:pt>
    <dgm:pt modelId="{20E8A621-A307-48E0-9B57-7AF194F581A6}" type="pres">
      <dgm:prSet presAssocID="{B935A134-13A0-4535-A2B2-112B44C8BB04}" presName="spaceBetweenRectangles" presStyleCnt="0"/>
      <dgm:spPr/>
    </dgm:pt>
    <dgm:pt modelId="{066EAD2F-85B7-41BB-8E7D-3E9A4A4DD3C8}" type="pres">
      <dgm:prSet presAssocID="{910A8002-61D2-4187-BC3A-C3599204F245}" presName="parentLin" presStyleCnt="0"/>
      <dgm:spPr/>
    </dgm:pt>
    <dgm:pt modelId="{E4133248-45B3-476B-A31C-95DFFD9C1DA9}" type="pres">
      <dgm:prSet presAssocID="{910A8002-61D2-4187-BC3A-C3599204F245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7534086C-3237-403D-BD4B-CDD42C526C4D}" type="pres">
      <dgm:prSet presAssocID="{910A8002-61D2-4187-BC3A-C3599204F245}" presName="parentText" presStyleLbl="node1" presStyleIdx="2" presStyleCnt="3" custScaleX="125586" custScaleY="11671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D3A460-9C19-4B43-B151-4E32BE75F87F}" type="pres">
      <dgm:prSet presAssocID="{910A8002-61D2-4187-BC3A-C3599204F245}" presName="negativeSpace" presStyleCnt="0"/>
      <dgm:spPr/>
    </dgm:pt>
    <dgm:pt modelId="{07A4984D-B094-40B0-ABF5-E8FD8EE69FAB}" type="pres">
      <dgm:prSet presAssocID="{910A8002-61D2-4187-BC3A-C3599204F245}" presName="childText" presStyleLbl="conFgAcc1" presStyleIdx="2" presStyleCnt="3" custScaleY="57919">
        <dgm:presLayoutVars>
          <dgm:bulletEnabled val="1"/>
        </dgm:presLayoutVars>
      </dgm:prSet>
      <dgm:spPr/>
    </dgm:pt>
  </dgm:ptLst>
  <dgm:cxnLst>
    <dgm:cxn modelId="{DFBAB677-1009-4C34-90A6-D40E54F7560A}" type="presOf" srcId="{4711A50D-A503-4E3A-A054-1A4FC8555046}" destId="{2A5944CA-3ADB-45DC-9B47-24BA5D2FEC38}" srcOrd="1" destOrd="0" presId="urn:microsoft.com/office/officeart/2005/8/layout/list1"/>
    <dgm:cxn modelId="{0A08324E-844C-45CF-A17C-62E5FE590FCB}" type="presOf" srcId="{46332AFE-2470-4B0A-84E7-9ADA7FD98C7E}" destId="{C62DFB26-A8E1-404C-B5E9-715FDC7423B4}" srcOrd="0" destOrd="0" presId="urn:microsoft.com/office/officeart/2005/8/layout/list1"/>
    <dgm:cxn modelId="{E38AFA94-E05E-4519-9ABE-1D6A1C3C6D77}" type="presOf" srcId="{46332AFE-2470-4B0A-84E7-9ADA7FD98C7E}" destId="{FE59B042-FA6E-41AB-B75B-40C85713CAEC}" srcOrd="1" destOrd="0" presId="urn:microsoft.com/office/officeart/2005/8/layout/list1"/>
    <dgm:cxn modelId="{FB8A7EDD-BD6B-48C1-ACE4-5884C452A795}" type="presOf" srcId="{8696933B-E726-48EF-9CBD-4CA725B5FE83}" destId="{60E7EEFA-6CA9-4D31-AF09-49FE7D6803DD}" srcOrd="0" destOrd="0" presId="urn:microsoft.com/office/officeart/2005/8/layout/list1"/>
    <dgm:cxn modelId="{27F38DC7-07C1-453A-9F8C-B3EC03EA3C9C}" srcId="{8696933B-E726-48EF-9CBD-4CA725B5FE83}" destId="{910A8002-61D2-4187-BC3A-C3599204F245}" srcOrd="2" destOrd="0" parTransId="{2471482A-BA29-4342-9666-B60B1C938181}" sibTransId="{E60EAD94-70CA-42F6-8F36-111B02835BD5}"/>
    <dgm:cxn modelId="{074CC2CB-6248-471E-B20E-3AA4E8FE2EAC}" type="presOf" srcId="{910A8002-61D2-4187-BC3A-C3599204F245}" destId="{E4133248-45B3-476B-A31C-95DFFD9C1DA9}" srcOrd="0" destOrd="0" presId="urn:microsoft.com/office/officeart/2005/8/layout/list1"/>
    <dgm:cxn modelId="{4F86271C-6FDA-4EA3-8EC8-755C095E3420}" srcId="{8696933B-E726-48EF-9CBD-4CA725B5FE83}" destId="{46332AFE-2470-4B0A-84E7-9ADA7FD98C7E}" srcOrd="0" destOrd="0" parTransId="{4836C6EB-41E0-4300-8792-AB5D01D56BD8}" sibTransId="{F0E64EE7-2664-4A34-A159-4DE5C0F563E6}"/>
    <dgm:cxn modelId="{DEACB568-5A1E-4B22-B760-2D7E6E6D6719}" type="presOf" srcId="{4711A50D-A503-4E3A-A054-1A4FC8555046}" destId="{708C1BF9-DCED-43C6-AF96-92CC92413333}" srcOrd="0" destOrd="0" presId="urn:microsoft.com/office/officeart/2005/8/layout/list1"/>
    <dgm:cxn modelId="{933E0C7B-E4C4-485C-BAD2-34BD81A6773F}" srcId="{8696933B-E726-48EF-9CBD-4CA725B5FE83}" destId="{4711A50D-A503-4E3A-A054-1A4FC8555046}" srcOrd="1" destOrd="0" parTransId="{CC0D16FA-3E5B-47DA-AB95-D2E3265C06F9}" sibTransId="{B935A134-13A0-4535-A2B2-112B44C8BB04}"/>
    <dgm:cxn modelId="{3B6FF0F6-1927-46A3-9A57-1479D158D21E}" type="presOf" srcId="{910A8002-61D2-4187-BC3A-C3599204F245}" destId="{7534086C-3237-403D-BD4B-CDD42C526C4D}" srcOrd="1" destOrd="0" presId="urn:microsoft.com/office/officeart/2005/8/layout/list1"/>
    <dgm:cxn modelId="{9FF6FE94-DD71-4C71-A882-C5EC9F74B6E9}" type="presParOf" srcId="{60E7EEFA-6CA9-4D31-AF09-49FE7D6803DD}" destId="{8CBC5415-18E3-428E-B233-BD6E7B357B8B}" srcOrd="0" destOrd="0" presId="urn:microsoft.com/office/officeart/2005/8/layout/list1"/>
    <dgm:cxn modelId="{398E7909-2894-4659-982A-206444AD3C82}" type="presParOf" srcId="{8CBC5415-18E3-428E-B233-BD6E7B357B8B}" destId="{C62DFB26-A8E1-404C-B5E9-715FDC7423B4}" srcOrd="0" destOrd="0" presId="urn:microsoft.com/office/officeart/2005/8/layout/list1"/>
    <dgm:cxn modelId="{DA53E274-B66E-41A6-994A-17383B1A6B59}" type="presParOf" srcId="{8CBC5415-18E3-428E-B233-BD6E7B357B8B}" destId="{FE59B042-FA6E-41AB-B75B-40C85713CAEC}" srcOrd="1" destOrd="0" presId="urn:microsoft.com/office/officeart/2005/8/layout/list1"/>
    <dgm:cxn modelId="{B40A17E8-9CA4-46CA-AD84-868A76D43B28}" type="presParOf" srcId="{60E7EEFA-6CA9-4D31-AF09-49FE7D6803DD}" destId="{10FC1663-0364-4FDA-A944-CA0702976E26}" srcOrd="1" destOrd="0" presId="urn:microsoft.com/office/officeart/2005/8/layout/list1"/>
    <dgm:cxn modelId="{9F5CEB80-D146-478C-80BB-B734F4A882B0}" type="presParOf" srcId="{60E7EEFA-6CA9-4D31-AF09-49FE7D6803DD}" destId="{223B4733-EE4B-4984-ACCA-68BAC73BEAA3}" srcOrd="2" destOrd="0" presId="urn:microsoft.com/office/officeart/2005/8/layout/list1"/>
    <dgm:cxn modelId="{39F39110-363C-4F26-BFF8-B534B9C02F65}" type="presParOf" srcId="{60E7EEFA-6CA9-4D31-AF09-49FE7D6803DD}" destId="{CB1FD5C5-E1A7-43E1-87EB-1E5E5EC00FB4}" srcOrd="3" destOrd="0" presId="urn:microsoft.com/office/officeart/2005/8/layout/list1"/>
    <dgm:cxn modelId="{38AEE8FB-38D8-4A7C-8900-CD2750EBF810}" type="presParOf" srcId="{60E7EEFA-6CA9-4D31-AF09-49FE7D6803DD}" destId="{C4AB48EE-9651-4B98-BAE5-7465DD92AEF8}" srcOrd="4" destOrd="0" presId="urn:microsoft.com/office/officeart/2005/8/layout/list1"/>
    <dgm:cxn modelId="{6B23FEA9-B284-4361-88AB-2456DB2F786C}" type="presParOf" srcId="{C4AB48EE-9651-4B98-BAE5-7465DD92AEF8}" destId="{708C1BF9-DCED-43C6-AF96-92CC92413333}" srcOrd="0" destOrd="0" presId="urn:microsoft.com/office/officeart/2005/8/layout/list1"/>
    <dgm:cxn modelId="{3FEDEBCE-8D44-4B9F-BC7B-8284D5064CBB}" type="presParOf" srcId="{C4AB48EE-9651-4B98-BAE5-7465DD92AEF8}" destId="{2A5944CA-3ADB-45DC-9B47-24BA5D2FEC38}" srcOrd="1" destOrd="0" presId="urn:microsoft.com/office/officeart/2005/8/layout/list1"/>
    <dgm:cxn modelId="{BB6E9246-1A2B-4D96-8C26-49DB06786F3B}" type="presParOf" srcId="{60E7EEFA-6CA9-4D31-AF09-49FE7D6803DD}" destId="{F013E6F9-3D84-4162-B5BC-C8A09F538822}" srcOrd="5" destOrd="0" presId="urn:microsoft.com/office/officeart/2005/8/layout/list1"/>
    <dgm:cxn modelId="{86057D0F-CDC5-468E-BDD9-9E492E667D2C}" type="presParOf" srcId="{60E7EEFA-6CA9-4D31-AF09-49FE7D6803DD}" destId="{CFBAB535-F95A-4219-A581-5E4EC62C9377}" srcOrd="6" destOrd="0" presId="urn:microsoft.com/office/officeart/2005/8/layout/list1"/>
    <dgm:cxn modelId="{DD30976F-307F-4417-8D7F-C1012958A71D}" type="presParOf" srcId="{60E7EEFA-6CA9-4D31-AF09-49FE7D6803DD}" destId="{20E8A621-A307-48E0-9B57-7AF194F581A6}" srcOrd="7" destOrd="0" presId="urn:microsoft.com/office/officeart/2005/8/layout/list1"/>
    <dgm:cxn modelId="{FDEB9FE7-2257-45B6-B695-DA98A7D663D4}" type="presParOf" srcId="{60E7EEFA-6CA9-4D31-AF09-49FE7D6803DD}" destId="{066EAD2F-85B7-41BB-8E7D-3E9A4A4DD3C8}" srcOrd="8" destOrd="0" presId="urn:microsoft.com/office/officeart/2005/8/layout/list1"/>
    <dgm:cxn modelId="{76861C37-B055-4986-9FB2-6C6DA89FCEF8}" type="presParOf" srcId="{066EAD2F-85B7-41BB-8E7D-3E9A4A4DD3C8}" destId="{E4133248-45B3-476B-A31C-95DFFD9C1DA9}" srcOrd="0" destOrd="0" presId="urn:microsoft.com/office/officeart/2005/8/layout/list1"/>
    <dgm:cxn modelId="{13F8FF96-6145-4CCE-97D0-00C81658A599}" type="presParOf" srcId="{066EAD2F-85B7-41BB-8E7D-3E9A4A4DD3C8}" destId="{7534086C-3237-403D-BD4B-CDD42C526C4D}" srcOrd="1" destOrd="0" presId="urn:microsoft.com/office/officeart/2005/8/layout/list1"/>
    <dgm:cxn modelId="{CDB696A5-E9E5-4FCE-98CA-34878EA0E01B}" type="presParOf" srcId="{60E7EEFA-6CA9-4D31-AF09-49FE7D6803DD}" destId="{D8D3A460-9C19-4B43-B151-4E32BE75F87F}" srcOrd="9" destOrd="0" presId="urn:microsoft.com/office/officeart/2005/8/layout/list1"/>
    <dgm:cxn modelId="{303DAAB4-6AC5-4A56-A163-0FCC02E95718}" type="presParOf" srcId="{60E7EEFA-6CA9-4D31-AF09-49FE7D6803DD}" destId="{07A4984D-B094-40B0-ABF5-E8FD8EE69F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6C0402-C17D-4AB5-BE8B-F53678FED8A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18410A-4E4C-4098-9CCD-F0E72736D1B9}">
      <dgm:prSet phldrT="[Text]" custT="1"/>
      <dgm:spPr/>
      <dgm:t>
        <a:bodyPr/>
        <a:lstStyle/>
        <a:p>
          <a:r>
            <a:rPr lang="en-US" sz="1900" dirty="0" err="1"/>
            <a:t>Bendera</a:t>
          </a:r>
          <a:r>
            <a:rPr lang="en-US" sz="1900" dirty="0"/>
            <a:t> </a:t>
          </a:r>
          <a:r>
            <a:rPr lang="en-US" sz="1900" dirty="0" err="1"/>
            <a:t>Merah</a:t>
          </a:r>
          <a:r>
            <a:rPr lang="en-US" sz="1900" dirty="0"/>
            <a:t> </a:t>
          </a:r>
          <a:r>
            <a:rPr lang="en-US" sz="1900" dirty="0" err="1"/>
            <a:t>Putih</a:t>
          </a:r>
          <a:endParaRPr lang="en-US" sz="1900" dirty="0"/>
        </a:p>
      </dgm:t>
    </dgm:pt>
    <dgm:pt modelId="{CE9C7B2C-7319-4964-88CB-8AA7FA7A639B}" type="parTrans" cxnId="{52CD63B5-6848-4EC1-B7FC-BA982357457C}">
      <dgm:prSet/>
      <dgm:spPr/>
      <dgm:t>
        <a:bodyPr/>
        <a:lstStyle/>
        <a:p>
          <a:endParaRPr lang="en-US" sz="1900"/>
        </a:p>
      </dgm:t>
    </dgm:pt>
    <dgm:pt modelId="{EBE6697B-508C-4E89-8F36-25AC236985F6}" type="sibTrans" cxnId="{52CD63B5-6848-4EC1-B7FC-BA982357457C}">
      <dgm:prSet/>
      <dgm:spPr/>
      <dgm:t>
        <a:bodyPr/>
        <a:lstStyle/>
        <a:p>
          <a:endParaRPr lang="en-US" sz="1900"/>
        </a:p>
      </dgm:t>
    </dgm:pt>
    <dgm:pt modelId="{96E596CB-E569-45B4-A4A7-581F99EAE11E}">
      <dgm:prSet phldrT="[Text]" custT="1"/>
      <dgm:spPr/>
      <dgm:t>
        <a:bodyPr/>
        <a:lstStyle/>
        <a:p>
          <a:r>
            <a:rPr lang="en-US" sz="1900" dirty="0"/>
            <a:t>Pancasila</a:t>
          </a:r>
        </a:p>
      </dgm:t>
    </dgm:pt>
    <dgm:pt modelId="{23B92724-70F2-45EF-8408-57AB3E14E5AB}" type="parTrans" cxnId="{710896BD-2166-402E-A130-B473FCD3711C}">
      <dgm:prSet/>
      <dgm:spPr/>
      <dgm:t>
        <a:bodyPr/>
        <a:lstStyle/>
        <a:p>
          <a:endParaRPr lang="en-US" sz="1900"/>
        </a:p>
      </dgm:t>
    </dgm:pt>
    <dgm:pt modelId="{7703AAF4-C0B5-4BE8-ADF7-4D9B3989E456}" type="sibTrans" cxnId="{710896BD-2166-402E-A130-B473FCD3711C}">
      <dgm:prSet/>
      <dgm:spPr/>
      <dgm:t>
        <a:bodyPr/>
        <a:lstStyle/>
        <a:p>
          <a:endParaRPr lang="en-US" sz="1900"/>
        </a:p>
      </dgm:t>
    </dgm:pt>
    <dgm:pt modelId="{8398EB84-615D-49F7-B129-9F3CE7140308}">
      <dgm:prSet custT="1"/>
      <dgm:spPr/>
      <dgm:t>
        <a:bodyPr/>
        <a:lstStyle/>
        <a:p>
          <a:r>
            <a:rPr lang="en-US" sz="1900"/>
            <a:t>Bahasa Indonesia</a:t>
          </a:r>
          <a:endParaRPr lang="en-US" sz="1900" dirty="0"/>
        </a:p>
      </dgm:t>
    </dgm:pt>
    <dgm:pt modelId="{9644A47F-5D11-42BA-A789-DC0216E0AB79}" type="parTrans" cxnId="{07EB4547-737C-41C3-B33B-6D4511479592}">
      <dgm:prSet/>
      <dgm:spPr/>
      <dgm:t>
        <a:bodyPr/>
        <a:lstStyle/>
        <a:p>
          <a:endParaRPr lang="en-US" sz="1900"/>
        </a:p>
      </dgm:t>
    </dgm:pt>
    <dgm:pt modelId="{3EC8B9CC-AAD3-43AE-B35F-FE382E2FFC54}" type="sibTrans" cxnId="{07EB4547-737C-41C3-B33B-6D4511479592}">
      <dgm:prSet/>
      <dgm:spPr/>
      <dgm:t>
        <a:bodyPr/>
        <a:lstStyle/>
        <a:p>
          <a:endParaRPr lang="en-US" sz="1900"/>
        </a:p>
      </dgm:t>
    </dgm:pt>
    <dgm:pt modelId="{1E2BDAC2-A63E-4A75-98D2-8285AAC437D5}">
      <dgm:prSet phldrT="[Text]" custT="1"/>
      <dgm:spPr/>
      <dgm:t>
        <a:bodyPr/>
        <a:lstStyle/>
        <a:p>
          <a:r>
            <a:rPr lang="en-US" sz="1900" dirty="0"/>
            <a:t>Garuda Pancasila</a:t>
          </a:r>
        </a:p>
      </dgm:t>
    </dgm:pt>
    <dgm:pt modelId="{6825A5AD-6DB1-4807-A77F-9420CA10931C}" type="parTrans" cxnId="{60D166BD-111D-4F54-89B1-7CA3D4B484EB}">
      <dgm:prSet/>
      <dgm:spPr/>
      <dgm:t>
        <a:bodyPr/>
        <a:lstStyle/>
        <a:p>
          <a:endParaRPr lang="en-US" sz="1900"/>
        </a:p>
      </dgm:t>
    </dgm:pt>
    <dgm:pt modelId="{4AE8D8B4-1677-4D43-BAD3-C821435723A6}" type="sibTrans" cxnId="{60D166BD-111D-4F54-89B1-7CA3D4B484EB}">
      <dgm:prSet/>
      <dgm:spPr/>
      <dgm:t>
        <a:bodyPr/>
        <a:lstStyle/>
        <a:p>
          <a:endParaRPr lang="en-US" sz="1900"/>
        </a:p>
      </dgm:t>
    </dgm:pt>
    <dgm:pt modelId="{40D97AA0-6E6C-46DA-BBD9-277BA534CBB0}">
      <dgm:prSet custT="1"/>
      <dgm:spPr/>
      <dgm:t>
        <a:bodyPr/>
        <a:lstStyle/>
        <a:p>
          <a:r>
            <a:rPr lang="en-US" sz="1900" dirty="0" err="1"/>
            <a:t>Bhinneka</a:t>
          </a:r>
          <a:r>
            <a:rPr lang="en-US" sz="1900" dirty="0"/>
            <a:t> Tunggal </a:t>
          </a:r>
          <a:r>
            <a:rPr lang="en-US" sz="1900" dirty="0" err="1"/>
            <a:t>Ika</a:t>
          </a:r>
          <a:endParaRPr lang="en-US" sz="1900" dirty="0"/>
        </a:p>
      </dgm:t>
    </dgm:pt>
    <dgm:pt modelId="{0ACA435D-B174-43FD-B97C-8353DA5F2930}" type="parTrans" cxnId="{9C618D24-8E99-4CAC-87C8-928274EBCCA2}">
      <dgm:prSet/>
      <dgm:spPr/>
      <dgm:t>
        <a:bodyPr/>
        <a:lstStyle/>
        <a:p>
          <a:endParaRPr lang="en-US" sz="1900"/>
        </a:p>
      </dgm:t>
    </dgm:pt>
    <dgm:pt modelId="{4C42B6E2-3E9E-4207-B267-43449416BBFE}" type="sibTrans" cxnId="{9C618D24-8E99-4CAC-87C8-928274EBCCA2}">
      <dgm:prSet/>
      <dgm:spPr/>
      <dgm:t>
        <a:bodyPr/>
        <a:lstStyle/>
        <a:p>
          <a:endParaRPr lang="en-US" sz="1900"/>
        </a:p>
      </dgm:t>
    </dgm:pt>
    <dgm:pt modelId="{DA3EA8A4-B0F1-424D-B374-A49D0A063258}">
      <dgm:prSet custT="1"/>
      <dgm:spPr/>
      <dgm:t>
        <a:bodyPr/>
        <a:lstStyle/>
        <a:p>
          <a:r>
            <a:rPr lang="en-US" sz="1900"/>
            <a:t>Lagu</a:t>
          </a:r>
          <a:r>
            <a:rPr lang="en-US" sz="1900" baseline="0"/>
            <a:t> Indonesia Raya</a:t>
          </a:r>
          <a:endParaRPr lang="en-US" sz="1900" dirty="0"/>
        </a:p>
      </dgm:t>
    </dgm:pt>
    <dgm:pt modelId="{7831448A-A1C0-49C0-9998-22755D25327B}" type="parTrans" cxnId="{CE024E16-664D-4E96-B5AC-5B18F4CF309C}">
      <dgm:prSet/>
      <dgm:spPr/>
      <dgm:t>
        <a:bodyPr/>
        <a:lstStyle/>
        <a:p>
          <a:endParaRPr lang="en-US" sz="1900"/>
        </a:p>
      </dgm:t>
    </dgm:pt>
    <dgm:pt modelId="{772BCE5F-7B98-46D8-8CE6-0047A0D92597}" type="sibTrans" cxnId="{CE024E16-664D-4E96-B5AC-5B18F4CF309C}">
      <dgm:prSet/>
      <dgm:spPr/>
      <dgm:t>
        <a:bodyPr/>
        <a:lstStyle/>
        <a:p>
          <a:endParaRPr lang="en-US" sz="1900"/>
        </a:p>
      </dgm:t>
    </dgm:pt>
    <dgm:pt modelId="{89633DC6-399A-4F94-A0DB-0EFE49BB87D1}" type="pres">
      <dgm:prSet presAssocID="{F76C0402-C17D-4AB5-BE8B-F53678FED8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1246CC4-5C23-4DFB-A20E-FF06EDBDBD37}" type="pres">
      <dgm:prSet presAssocID="{0E18410A-4E4C-4098-9CCD-F0E72736D1B9}" presName="parentLin" presStyleCnt="0"/>
      <dgm:spPr/>
    </dgm:pt>
    <dgm:pt modelId="{221670A2-EC2C-489B-8BC2-89A673C78447}" type="pres">
      <dgm:prSet presAssocID="{0E18410A-4E4C-4098-9CCD-F0E72736D1B9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DC356905-AFB8-4C40-97CC-9C223E6E07EF}" type="pres">
      <dgm:prSet presAssocID="{0E18410A-4E4C-4098-9CCD-F0E72736D1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EF5A83-99A2-4892-8BAE-AB5F6182241C}" type="pres">
      <dgm:prSet presAssocID="{0E18410A-4E4C-4098-9CCD-F0E72736D1B9}" presName="negativeSpace" presStyleCnt="0"/>
      <dgm:spPr/>
    </dgm:pt>
    <dgm:pt modelId="{28F97BEF-A200-4C16-9B36-CD6DFAC42CF1}" type="pres">
      <dgm:prSet presAssocID="{0E18410A-4E4C-4098-9CCD-F0E72736D1B9}" presName="childText" presStyleLbl="conFgAcc1" presStyleIdx="0" presStyleCnt="6">
        <dgm:presLayoutVars>
          <dgm:bulletEnabled val="1"/>
        </dgm:presLayoutVars>
      </dgm:prSet>
      <dgm:spPr/>
    </dgm:pt>
    <dgm:pt modelId="{4D66D4E2-BB78-4CA2-AAD9-46632DFBDD29}" type="pres">
      <dgm:prSet presAssocID="{EBE6697B-508C-4E89-8F36-25AC236985F6}" presName="spaceBetweenRectangles" presStyleCnt="0"/>
      <dgm:spPr/>
    </dgm:pt>
    <dgm:pt modelId="{7C5E330E-A3E1-49DD-8DDF-5807F5B17AE3}" type="pres">
      <dgm:prSet presAssocID="{8398EB84-615D-49F7-B129-9F3CE7140308}" presName="parentLin" presStyleCnt="0"/>
      <dgm:spPr/>
    </dgm:pt>
    <dgm:pt modelId="{54DE1FD8-E334-46AD-8665-9DA33A0C62B4}" type="pres">
      <dgm:prSet presAssocID="{8398EB84-615D-49F7-B129-9F3CE7140308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401AD980-2429-4132-872E-46D03584C210}" type="pres">
      <dgm:prSet presAssocID="{8398EB84-615D-49F7-B129-9F3CE714030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179F9-56A7-4919-B984-CFF55F7E9C8F}" type="pres">
      <dgm:prSet presAssocID="{8398EB84-615D-49F7-B129-9F3CE7140308}" presName="negativeSpace" presStyleCnt="0"/>
      <dgm:spPr/>
    </dgm:pt>
    <dgm:pt modelId="{677A66BB-6836-4DA8-AFA2-F1854BCBFFFE}" type="pres">
      <dgm:prSet presAssocID="{8398EB84-615D-49F7-B129-9F3CE7140308}" presName="childText" presStyleLbl="conFgAcc1" presStyleIdx="1" presStyleCnt="6">
        <dgm:presLayoutVars>
          <dgm:bulletEnabled val="1"/>
        </dgm:presLayoutVars>
      </dgm:prSet>
      <dgm:spPr/>
    </dgm:pt>
    <dgm:pt modelId="{95A8BB26-65BE-4499-B991-AD21FBE60CCE}" type="pres">
      <dgm:prSet presAssocID="{3EC8B9CC-AAD3-43AE-B35F-FE382E2FFC54}" presName="spaceBetweenRectangles" presStyleCnt="0"/>
      <dgm:spPr/>
    </dgm:pt>
    <dgm:pt modelId="{9A37222B-58C9-4E64-B61E-FD71C2FFD226}" type="pres">
      <dgm:prSet presAssocID="{1E2BDAC2-A63E-4A75-98D2-8285AAC437D5}" presName="parentLin" presStyleCnt="0"/>
      <dgm:spPr/>
    </dgm:pt>
    <dgm:pt modelId="{95453269-407B-4ADB-9DFA-B073277096F2}" type="pres">
      <dgm:prSet presAssocID="{1E2BDAC2-A63E-4A75-98D2-8285AAC437D5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2A759871-CE74-493C-AEAC-35302F1E9338}" type="pres">
      <dgm:prSet presAssocID="{1E2BDAC2-A63E-4A75-98D2-8285AAC437D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9FE319-91FE-4823-8311-425720BFD372}" type="pres">
      <dgm:prSet presAssocID="{1E2BDAC2-A63E-4A75-98D2-8285AAC437D5}" presName="negativeSpace" presStyleCnt="0"/>
      <dgm:spPr/>
    </dgm:pt>
    <dgm:pt modelId="{E56BAC55-905A-4D7A-8FE6-D47E66167D2D}" type="pres">
      <dgm:prSet presAssocID="{1E2BDAC2-A63E-4A75-98D2-8285AAC437D5}" presName="childText" presStyleLbl="conFgAcc1" presStyleIdx="2" presStyleCnt="6">
        <dgm:presLayoutVars>
          <dgm:bulletEnabled val="1"/>
        </dgm:presLayoutVars>
      </dgm:prSet>
      <dgm:spPr/>
    </dgm:pt>
    <dgm:pt modelId="{C0C398D7-AE69-4D70-B73C-AA5F6FB206D0}" type="pres">
      <dgm:prSet presAssocID="{4AE8D8B4-1677-4D43-BAD3-C821435723A6}" presName="spaceBetweenRectangles" presStyleCnt="0"/>
      <dgm:spPr/>
    </dgm:pt>
    <dgm:pt modelId="{D45E91D4-80C6-482B-B33D-3CA57A8BABBE}" type="pres">
      <dgm:prSet presAssocID="{96E596CB-E569-45B4-A4A7-581F99EAE11E}" presName="parentLin" presStyleCnt="0"/>
      <dgm:spPr/>
    </dgm:pt>
    <dgm:pt modelId="{8EEFAF7F-FBC8-42B0-A167-3F86BE099963}" type="pres">
      <dgm:prSet presAssocID="{96E596CB-E569-45B4-A4A7-581F99EAE11E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E30C8C60-1F0E-4C59-AC75-38516E09D338}" type="pres">
      <dgm:prSet presAssocID="{96E596CB-E569-45B4-A4A7-581F99EAE11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324EA2-8282-4004-B95C-2400E211D294}" type="pres">
      <dgm:prSet presAssocID="{96E596CB-E569-45B4-A4A7-581F99EAE11E}" presName="negativeSpace" presStyleCnt="0"/>
      <dgm:spPr/>
    </dgm:pt>
    <dgm:pt modelId="{D0897663-8535-4B33-9344-D175C4E0AF90}" type="pres">
      <dgm:prSet presAssocID="{96E596CB-E569-45B4-A4A7-581F99EAE11E}" presName="childText" presStyleLbl="conFgAcc1" presStyleIdx="3" presStyleCnt="6">
        <dgm:presLayoutVars>
          <dgm:bulletEnabled val="1"/>
        </dgm:presLayoutVars>
      </dgm:prSet>
      <dgm:spPr/>
    </dgm:pt>
    <dgm:pt modelId="{10D72D05-F35C-440D-B1F7-D338F94F75A4}" type="pres">
      <dgm:prSet presAssocID="{7703AAF4-C0B5-4BE8-ADF7-4D9B3989E456}" presName="spaceBetweenRectangles" presStyleCnt="0"/>
      <dgm:spPr/>
    </dgm:pt>
    <dgm:pt modelId="{92487B44-9B36-4DBC-B6F3-84101F65ADD6}" type="pres">
      <dgm:prSet presAssocID="{DA3EA8A4-B0F1-424D-B374-A49D0A063258}" presName="parentLin" presStyleCnt="0"/>
      <dgm:spPr/>
    </dgm:pt>
    <dgm:pt modelId="{1D93834E-FE8A-468F-A72E-3E4AC654C89B}" type="pres">
      <dgm:prSet presAssocID="{DA3EA8A4-B0F1-424D-B374-A49D0A063258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E7E8EABC-E734-4545-8F7D-337C9BE3DFB5}" type="pres">
      <dgm:prSet presAssocID="{DA3EA8A4-B0F1-424D-B374-A49D0A06325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844700-1851-476B-8D32-7CEAC8DF06BB}" type="pres">
      <dgm:prSet presAssocID="{DA3EA8A4-B0F1-424D-B374-A49D0A063258}" presName="negativeSpace" presStyleCnt="0"/>
      <dgm:spPr/>
    </dgm:pt>
    <dgm:pt modelId="{10640097-33F4-4E10-B7B2-CE25069D0D40}" type="pres">
      <dgm:prSet presAssocID="{DA3EA8A4-B0F1-424D-B374-A49D0A063258}" presName="childText" presStyleLbl="conFgAcc1" presStyleIdx="4" presStyleCnt="6">
        <dgm:presLayoutVars>
          <dgm:bulletEnabled val="1"/>
        </dgm:presLayoutVars>
      </dgm:prSet>
      <dgm:spPr/>
    </dgm:pt>
    <dgm:pt modelId="{83E77406-3020-475D-8C2F-AB79B00713DD}" type="pres">
      <dgm:prSet presAssocID="{772BCE5F-7B98-46D8-8CE6-0047A0D92597}" presName="spaceBetweenRectangles" presStyleCnt="0"/>
      <dgm:spPr/>
    </dgm:pt>
    <dgm:pt modelId="{FCF2D17B-7D08-4138-B9D1-C19ECA2BACC1}" type="pres">
      <dgm:prSet presAssocID="{40D97AA0-6E6C-46DA-BBD9-277BA534CBB0}" presName="parentLin" presStyleCnt="0"/>
      <dgm:spPr/>
    </dgm:pt>
    <dgm:pt modelId="{E421F4F1-B3F5-4F52-8865-DEB5476B54F1}" type="pres">
      <dgm:prSet presAssocID="{40D97AA0-6E6C-46DA-BBD9-277BA534CBB0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5CABE19B-C3A3-4A9A-B8C9-F4F64B0F83FB}" type="pres">
      <dgm:prSet presAssocID="{40D97AA0-6E6C-46DA-BBD9-277BA534CBB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535B1E-4757-4A8B-A092-2F54E3D3A573}" type="pres">
      <dgm:prSet presAssocID="{40D97AA0-6E6C-46DA-BBD9-277BA534CBB0}" presName="negativeSpace" presStyleCnt="0"/>
      <dgm:spPr/>
    </dgm:pt>
    <dgm:pt modelId="{43C2D13B-2347-4140-9A15-C1274DFDC0E8}" type="pres">
      <dgm:prSet presAssocID="{40D97AA0-6E6C-46DA-BBD9-277BA534CBB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8E21C3-7AE7-4F5D-A62A-66D56472F518}" type="presOf" srcId="{0E18410A-4E4C-4098-9CCD-F0E72736D1B9}" destId="{DC356905-AFB8-4C40-97CC-9C223E6E07EF}" srcOrd="1" destOrd="0" presId="urn:microsoft.com/office/officeart/2005/8/layout/list1"/>
    <dgm:cxn modelId="{710896BD-2166-402E-A130-B473FCD3711C}" srcId="{F76C0402-C17D-4AB5-BE8B-F53678FED8A3}" destId="{96E596CB-E569-45B4-A4A7-581F99EAE11E}" srcOrd="3" destOrd="0" parTransId="{23B92724-70F2-45EF-8408-57AB3E14E5AB}" sibTransId="{7703AAF4-C0B5-4BE8-ADF7-4D9B3989E456}"/>
    <dgm:cxn modelId="{52CD63B5-6848-4EC1-B7FC-BA982357457C}" srcId="{F76C0402-C17D-4AB5-BE8B-F53678FED8A3}" destId="{0E18410A-4E4C-4098-9CCD-F0E72736D1B9}" srcOrd="0" destOrd="0" parTransId="{CE9C7B2C-7319-4964-88CB-8AA7FA7A639B}" sibTransId="{EBE6697B-508C-4E89-8F36-25AC236985F6}"/>
    <dgm:cxn modelId="{053039B8-4DE4-483D-9780-1F1698E28A11}" type="presOf" srcId="{96E596CB-E569-45B4-A4A7-581F99EAE11E}" destId="{8EEFAF7F-FBC8-42B0-A167-3F86BE099963}" srcOrd="0" destOrd="0" presId="urn:microsoft.com/office/officeart/2005/8/layout/list1"/>
    <dgm:cxn modelId="{0B898CBE-409A-4D5F-8C44-07D8F256BA3C}" type="presOf" srcId="{DA3EA8A4-B0F1-424D-B374-A49D0A063258}" destId="{1D93834E-FE8A-468F-A72E-3E4AC654C89B}" srcOrd="0" destOrd="0" presId="urn:microsoft.com/office/officeart/2005/8/layout/list1"/>
    <dgm:cxn modelId="{BB9DEF52-3954-4F3E-BEAA-DAEDA81598DD}" type="presOf" srcId="{8398EB84-615D-49F7-B129-9F3CE7140308}" destId="{54DE1FD8-E334-46AD-8665-9DA33A0C62B4}" srcOrd="0" destOrd="0" presId="urn:microsoft.com/office/officeart/2005/8/layout/list1"/>
    <dgm:cxn modelId="{99CCA347-23EC-4E63-969C-5C5E3868A61A}" type="presOf" srcId="{8398EB84-615D-49F7-B129-9F3CE7140308}" destId="{401AD980-2429-4132-872E-46D03584C210}" srcOrd="1" destOrd="0" presId="urn:microsoft.com/office/officeart/2005/8/layout/list1"/>
    <dgm:cxn modelId="{9753504C-2371-4FCB-92EF-3BB470D126A6}" type="presOf" srcId="{40D97AA0-6E6C-46DA-BBD9-277BA534CBB0}" destId="{E421F4F1-B3F5-4F52-8865-DEB5476B54F1}" srcOrd="0" destOrd="0" presId="urn:microsoft.com/office/officeart/2005/8/layout/list1"/>
    <dgm:cxn modelId="{D171607E-AB51-480B-98E9-A19FB2F9A13B}" type="presOf" srcId="{1E2BDAC2-A63E-4A75-98D2-8285AAC437D5}" destId="{2A759871-CE74-493C-AEAC-35302F1E9338}" srcOrd="1" destOrd="0" presId="urn:microsoft.com/office/officeart/2005/8/layout/list1"/>
    <dgm:cxn modelId="{C78F6CF2-1E10-4D4E-A89F-6EBDE709E292}" type="presOf" srcId="{40D97AA0-6E6C-46DA-BBD9-277BA534CBB0}" destId="{5CABE19B-C3A3-4A9A-B8C9-F4F64B0F83FB}" srcOrd="1" destOrd="0" presId="urn:microsoft.com/office/officeart/2005/8/layout/list1"/>
    <dgm:cxn modelId="{9B393E3D-CF2D-47B6-8CE3-083A24D24C7E}" type="presOf" srcId="{96E596CB-E569-45B4-A4A7-581F99EAE11E}" destId="{E30C8C60-1F0E-4C59-AC75-38516E09D338}" srcOrd="1" destOrd="0" presId="urn:microsoft.com/office/officeart/2005/8/layout/list1"/>
    <dgm:cxn modelId="{9C618D24-8E99-4CAC-87C8-928274EBCCA2}" srcId="{F76C0402-C17D-4AB5-BE8B-F53678FED8A3}" destId="{40D97AA0-6E6C-46DA-BBD9-277BA534CBB0}" srcOrd="5" destOrd="0" parTransId="{0ACA435D-B174-43FD-B97C-8353DA5F2930}" sibTransId="{4C42B6E2-3E9E-4207-B267-43449416BBFE}"/>
    <dgm:cxn modelId="{07EB4547-737C-41C3-B33B-6D4511479592}" srcId="{F76C0402-C17D-4AB5-BE8B-F53678FED8A3}" destId="{8398EB84-615D-49F7-B129-9F3CE7140308}" srcOrd="1" destOrd="0" parTransId="{9644A47F-5D11-42BA-A789-DC0216E0AB79}" sibTransId="{3EC8B9CC-AAD3-43AE-B35F-FE382E2FFC54}"/>
    <dgm:cxn modelId="{871E7F8E-E5E3-461E-9882-A101A613B9B4}" type="presOf" srcId="{F76C0402-C17D-4AB5-BE8B-F53678FED8A3}" destId="{89633DC6-399A-4F94-A0DB-0EFE49BB87D1}" srcOrd="0" destOrd="0" presId="urn:microsoft.com/office/officeart/2005/8/layout/list1"/>
    <dgm:cxn modelId="{45946461-ADDF-4C04-825A-A48E7F1476F2}" type="presOf" srcId="{DA3EA8A4-B0F1-424D-B374-A49D0A063258}" destId="{E7E8EABC-E734-4545-8F7D-337C9BE3DFB5}" srcOrd="1" destOrd="0" presId="urn:microsoft.com/office/officeart/2005/8/layout/list1"/>
    <dgm:cxn modelId="{F80523B5-4169-4086-9908-CB0A95E1BA04}" type="presOf" srcId="{0E18410A-4E4C-4098-9CCD-F0E72736D1B9}" destId="{221670A2-EC2C-489B-8BC2-89A673C78447}" srcOrd="0" destOrd="0" presId="urn:microsoft.com/office/officeart/2005/8/layout/list1"/>
    <dgm:cxn modelId="{60D166BD-111D-4F54-89B1-7CA3D4B484EB}" srcId="{F76C0402-C17D-4AB5-BE8B-F53678FED8A3}" destId="{1E2BDAC2-A63E-4A75-98D2-8285AAC437D5}" srcOrd="2" destOrd="0" parTransId="{6825A5AD-6DB1-4807-A77F-9420CA10931C}" sibTransId="{4AE8D8B4-1677-4D43-BAD3-C821435723A6}"/>
    <dgm:cxn modelId="{3EF0D808-0220-4466-AD27-B3AA5E800BFD}" type="presOf" srcId="{1E2BDAC2-A63E-4A75-98D2-8285AAC437D5}" destId="{95453269-407B-4ADB-9DFA-B073277096F2}" srcOrd="0" destOrd="0" presId="urn:microsoft.com/office/officeart/2005/8/layout/list1"/>
    <dgm:cxn modelId="{CE024E16-664D-4E96-B5AC-5B18F4CF309C}" srcId="{F76C0402-C17D-4AB5-BE8B-F53678FED8A3}" destId="{DA3EA8A4-B0F1-424D-B374-A49D0A063258}" srcOrd="4" destOrd="0" parTransId="{7831448A-A1C0-49C0-9998-22755D25327B}" sibTransId="{772BCE5F-7B98-46D8-8CE6-0047A0D92597}"/>
    <dgm:cxn modelId="{E03F3F69-8467-465A-A4C8-5BAA226D82F3}" type="presParOf" srcId="{89633DC6-399A-4F94-A0DB-0EFE49BB87D1}" destId="{11246CC4-5C23-4DFB-A20E-FF06EDBDBD37}" srcOrd="0" destOrd="0" presId="urn:microsoft.com/office/officeart/2005/8/layout/list1"/>
    <dgm:cxn modelId="{06FC5177-F718-4B89-B2D3-A908D0554B11}" type="presParOf" srcId="{11246CC4-5C23-4DFB-A20E-FF06EDBDBD37}" destId="{221670A2-EC2C-489B-8BC2-89A673C78447}" srcOrd="0" destOrd="0" presId="urn:microsoft.com/office/officeart/2005/8/layout/list1"/>
    <dgm:cxn modelId="{C3789094-F772-4192-8AE6-55E1BCE3C5BD}" type="presParOf" srcId="{11246CC4-5C23-4DFB-A20E-FF06EDBDBD37}" destId="{DC356905-AFB8-4C40-97CC-9C223E6E07EF}" srcOrd="1" destOrd="0" presId="urn:microsoft.com/office/officeart/2005/8/layout/list1"/>
    <dgm:cxn modelId="{23666670-2569-4928-ADE0-518CF0C4029E}" type="presParOf" srcId="{89633DC6-399A-4F94-A0DB-0EFE49BB87D1}" destId="{B1EF5A83-99A2-4892-8BAE-AB5F6182241C}" srcOrd="1" destOrd="0" presId="urn:microsoft.com/office/officeart/2005/8/layout/list1"/>
    <dgm:cxn modelId="{1192E2D7-DDAC-49AB-A44B-E85F050B16FA}" type="presParOf" srcId="{89633DC6-399A-4F94-A0DB-0EFE49BB87D1}" destId="{28F97BEF-A200-4C16-9B36-CD6DFAC42CF1}" srcOrd="2" destOrd="0" presId="urn:microsoft.com/office/officeart/2005/8/layout/list1"/>
    <dgm:cxn modelId="{4A6E0FA0-BA26-400D-9B4F-D3E9F71857D0}" type="presParOf" srcId="{89633DC6-399A-4F94-A0DB-0EFE49BB87D1}" destId="{4D66D4E2-BB78-4CA2-AAD9-46632DFBDD29}" srcOrd="3" destOrd="0" presId="urn:microsoft.com/office/officeart/2005/8/layout/list1"/>
    <dgm:cxn modelId="{DEAF5234-ACDB-4AD5-83B4-3D3518E981FA}" type="presParOf" srcId="{89633DC6-399A-4F94-A0DB-0EFE49BB87D1}" destId="{7C5E330E-A3E1-49DD-8DDF-5807F5B17AE3}" srcOrd="4" destOrd="0" presId="urn:microsoft.com/office/officeart/2005/8/layout/list1"/>
    <dgm:cxn modelId="{550F230B-1340-4D6D-A21D-0519EECF3DDF}" type="presParOf" srcId="{7C5E330E-A3E1-49DD-8DDF-5807F5B17AE3}" destId="{54DE1FD8-E334-46AD-8665-9DA33A0C62B4}" srcOrd="0" destOrd="0" presId="urn:microsoft.com/office/officeart/2005/8/layout/list1"/>
    <dgm:cxn modelId="{12FC9CC8-2C0D-47AE-952E-288C2B8D5C9B}" type="presParOf" srcId="{7C5E330E-A3E1-49DD-8DDF-5807F5B17AE3}" destId="{401AD980-2429-4132-872E-46D03584C210}" srcOrd="1" destOrd="0" presId="urn:microsoft.com/office/officeart/2005/8/layout/list1"/>
    <dgm:cxn modelId="{8560A900-4605-48D2-9AB7-B9D617E13D9C}" type="presParOf" srcId="{89633DC6-399A-4F94-A0DB-0EFE49BB87D1}" destId="{F90179F9-56A7-4919-B984-CFF55F7E9C8F}" srcOrd="5" destOrd="0" presId="urn:microsoft.com/office/officeart/2005/8/layout/list1"/>
    <dgm:cxn modelId="{376803DD-1D8E-456D-B112-34A510C2D54D}" type="presParOf" srcId="{89633DC6-399A-4F94-A0DB-0EFE49BB87D1}" destId="{677A66BB-6836-4DA8-AFA2-F1854BCBFFFE}" srcOrd="6" destOrd="0" presId="urn:microsoft.com/office/officeart/2005/8/layout/list1"/>
    <dgm:cxn modelId="{2573B325-95E0-4BDA-B511-22F09ADBF710}" type="presParOf" srcId="{89633DC6-399A-4F94-A0DB-0EFE49BB87D1}" destId="{95A8BB26-65BE-4499-B991-AD21FBE60CCE}" srcOrd="7" destOrd="0" presId="urn:microsoft.com/office/officeart/2005/8/layout/list1"/>
    <dgm:cxn modelId="{F0D09DC5-0110-4D1E-B839-048A06DFFABD}" type="presParOf" srcId="{89633DC6-399A-4F94-A0DB-0EFE49BB87D1}" destId="{9A37222B-58C9-4E64-B61E-FD71C2FFD226}" srcOrd="8" destOrd="0" presId="urn:microsoft.com/office/officeart/2005/8/layout/list1"/>
    <dgm:cxn modelId="{332951B3-5628-4E3E-BF73-C667EF8EC671}" type="presParOf" srcId="{9A37222B-58C9-4E64-B61E-FD71C2FFD226}" destId="{95453269-407B-4ADB-9DFA-B073277096F2}" srcOrd="0" destOrd="0" presId="urn:microsoft.com/office/officeart/2005/8/layout/list1"/>
    <dgm:cxn modelId="{8DCFD836-BB3D-4BAB-BD54-CF0DCF104CEF}" type="presParOf" srcId="{9A37222B-58C9-4E64-B61E-FD71C2FFD226}" destId="{2A759871-CE74-493C-AEAC-35302F1E9338}" srcOrd="1" destOrd="0" presId="urn:microsoft.com/office/officeart/2005/8/layout/list1"/>
    <dgm:cxn modelId="{438BC69D-492B-4DD1-9867-49E1A3E5B228}" type="presParOf" srcId="{89633DC6-399A-4F94-A0DB-0EFE49BB87D1}" destId="{2B9FE319-91FE-4823-8311-425720BFD372}" srcOrd="9" destOrd="0" presId="urn:microsoft.com/office/officeart/2005/8/layout/list1"/>
    <dgm:cxn modelId="{607F7A96-221D-430F-A2EF-84629AFEDED2}" type="presParOf" srcId="{89633DC6-399A-4F94-A0DB-0EFE49BB87D1}" destId="{E56BAC55-905A-4D7A-8FE6-D47E66167D2D}" srcOrd="10" destOrd="0" presId="urn:microsoft.com/office/officeart/2005/8/layout/list1"/>
    <dgm:cxn modelId="{37382ADC-9920-4D8F-8CCF-A6269F2C9322}" type="presParOf" srcId="{89633DC6-399A-4F94-A0DB-0EFE49BB87D1}" destId="{C0C398D7-AE69-4D70-B73C-AA5F6FB206D0}" srcOrd="11" destOrd="0" presId="urn:microsoft.com/office/officeart/2005/8/layout/list1"/>
    <dgm:cxn modelId="{FF04681E-E5EE-413A-8EEE-14A9F5433355}" type="presParOf" srcId="{89633DC6-399A-4F94-A0DB-0EFE49BB87D1}" destId="{D45E91D4-80C6-482B-B33D-3CA57A8BABBE}" srcOrd="12" destOrd="0" presId="urn:microsoft.com/office/officeart/2005/8/layout/list1"/>
    <dgm:cxn modelId="{DEFDD541-5642-45D4-BA2F-A390A3A9CB3F}" type="presParOf" srcId="{D45E91D4-80C6-482B-B33D-3CA57A8BABBE}" destId="{8EEFAF7F-FBC8-42B0-A167-3F86BE099963}" srcOrd="0" destOrd="0" presId="urn:microsoft.com/office/officeart/2005/8/layout/list1"/>
    <dgm:cxn modelId="{92CC6C6E-2F7C-4C11-BA96-08402D22ADA8}" type="presParOf" srcId="{D45E91D4-80C6-482B-B33D-3CA57A8BABBE}" destId="{E30C8C60-1F0E-4C59-AC75-38516E09D338}" srcOrd="1" destOrd="0" presId="urn:microsoft.com/office/officeart/2005/8/layout/list1"/>
    <dgm:cxn modelId="{6DEB6A6D-3078-4F5D-8EAA-2A30F403AB78}" type="presParOf" srcId="{89633DC6-399A-4F94-A0DB-0EFE49BB87D1}" destId="{D8324EA2-8282-4004-B95C-2400E211D294}" srcOrd="13" destOrd="0" presId="urn:microsoft.com/office/officeart/2005/8/layout/list1"/>
    <dgm:cxn modelId="{8E990201-72CB-4607-AE3F-255E32E6A748}" type="presParOf" srcId="{89633DC6-399A-4F94-A0DB-0EFE49BB87D1}" destId="{D0897663-8535-4B33-9344-D175C4E0AF90}" srcOrd="14" destOrd="0" presId="urn:microsoft.com/office/officeart/2005/8/layout/list1"/>
    <dgm:cxn modelId="{49AA6080-ED83-47DD-9C50-CEE4BA896531}" type="presParOf" srcId="{89633DC6-399A-4F94-A0DB-0EFE49BB87D1}" destId="{10D72D05-F35C-440D-B1F7-D338F94F75A4}" srcOrd="15" destOrd="0" presId="urn:microsoft.com/office/officeart/2005/8/layout/list1"/>
    <dgm:cxn modelId="{63F3DA90-8675-4F9A-A902-DDC87A642AA6}" type="presParOf" srcId="{89633DC6-399A-4F94-A0DB-0EFE49BB87D1}" destId="{92487B44-9B36-4DBC-B6F3-84101F65ADD6}" srcOrd="16" destOrd="0" presId="urn:microsoft.com/office/officeart/2005/8/layout/list1"/>
    <dgm:cxn modelId="{75522D1D-6E13-497D-B05E-A76CB39B6B71}" type="presParOf" srcId="{92487B44-9B36-4DBC-B6F3-84101F65ADD6}" destId="{1D93834E-FE8A-468F-A72E-3E4AC654C89B}" srcOrd="0" destOrd="0" presId="urn:microsoft.com/office/officeart/2005/8/layout/list1"/>
    <dgm:cxn modelId="{8F0E1399-CC9F-458F-A36E-20B9C1AA34CC}" type="presParOf" srcId="{92487B44-9B36-4DBC-B6F3-84101F65ADD6}" destId="{E7E8EABC-E734-4545-8F7D-337C9BE3DFB5}" srcOrd="1" destOrd="0" presId="urn:microsoft.com/office/officeart/2005/8/layout/list1"/>
    <dgm:cxn modelId="{7A68C212-B8E8-4323-9DC0-0287A36818D7}" type="presParOf" srcId="{89633DC6-399A-4F94-A0DB-0EFE49BB87D1}" destId="{18844700-1851-476B-8D32-7CEAC8DF06BB}" srcOrd="17" destOrd="0" presId="urn:microsoft.com/office/officeart/2005/8/layout/list1"/>
    <dgm:cxn modelId="{00E27DA0-C889-438B-B0C4-74DF1EB25A3E}" type="presParOf" srcId="{89633DC6-399A-4F94-A0DB-0EFE49BB87D1}" destId="{10640097-33F4-4E10-B7B2-CE25069D0D40}" srcOrd="18" destOrd="0" presId="urn:microsoft.com/office/officeart/2005/8/layout/list1"/>
    <dgm:cxn modelId="{633114CD-E9F9-4332-9451-68E4BFB3185A}" type="presParOf" srcId="{89633DC6-399A-4F94-A0DB-0EFE49BB87D1}" destId="{83E77406-3020-475D-8C2F-AB79B00713DD}" srcOrd="19" destOrd="0" presId="urn:microsoft.com/office/officeart/2005/8/layout/list1"/>
    <dgm:cxn modelId="{7EA7A1E4-006D-4C75-9A23-07A9B5BB7FBB}" type="presParOf" srcId="{89633DC6-399A-4F94-A0DB-0EFE49BB87D1}" destId="{FCF2D17B-7D08-4138-B9D1-C19ECA2BACC1}" srcOrd="20" destOrd="0" presId="urn:microsoft.com/office/officeart/2005/8/layout/list1"/>
    <dgm:cxn modelId="{A5BA8C77-3DA3-4A7B-AECE-AB77C5A1DDD2}" type="presParOf" srcId="{FCF2D17B-7D08-4138-B9D1-C19ECA2BACC1}" destId="{E421F4F1-B3F5-4F52-8865-DEB5476B54F1}" srcOrd="0" destOrd="0" presId="urn:microsoft.com/office/officeart/2005/8/layout/list1"/>
    <dgm:cxn modelId="{E3919F7B-9338-478B-BCC7-08DCB96542BD}" type="presParOf" srcId="{FCF2D17B-7D08-4138-B9D1-C19ECA2BACC1}" destId="{5CABE19B-C3A3-4A9A-B8C9-F4F64B0F83FB}" srcOrd="1" destOrd="0" presId="urn:microsoft.com/office/officeart/2005/8/layout/list1"/>
    <dgm:cxn modelId="{6678D21E-3DA9-46C5-B292-426CB783AE8B}" type="presParOf" srcId="{89633DC6-399A-4F94-A0DB-0EFE49BB87D1}" destId="{4E535B1E-4757-4A8B-A092-2F54E3D3A573}" srcOrd="21" destOrd="0" presId="urn:microsoft.com/office/officeart/2005/8/layout/list1"/>
    <dgm:cxn modelId="{9A29C89C-4CF8-46BF-8F2E-FFC6FB36348F}" type="presParOf" srcId="{89633DC6-399A-4F94-A0DB-0EFE49BB87D1}" destId="{43C2D13B-2347-4140-9A15-C1274DFDC0E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1B2DD-A2A2-4598-9B13-7DEC7CCB69A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074D02-AE96-42C5-9F14-833D2DE87928}">
      <dgm:prSet phldrT="[Text]" custT="1"/>
      <dgm:spPr/>
      <dgm:t>
        <a:bodyPr/>
        <a:lstStyle/>
        <a:p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daerah</a:t>
          </a:r>
          <a:r>
            <a:rPr lang="en-US" sz="1600" dirty="0">
              <a:latin typeface="+mj-lt"/>
              <a:ea typeface="Calibri" panose="020F0502020204030204" pitchFamily="34" charset="0"/>
            </a:rPr>
            <a:t> yang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menjadi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nasional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harus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memberikan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identitas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kepada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warga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negara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pendukung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itu</a:t>
          </a:r>
          <a:r>
            <a:rPr lang="en-US" sz="1600" dirty="0">
              <a:latin typeface="+mj-lt"/>
              <a:ea typeface="Calibri" panose="020F0502020204030204" pitchFamily="34" charset="0"/>
            </a:rPr>
            <a:t>.</a:t>
          </a:r>
          <a:endParaRPr lang="en-US" sz="1600" dirty="0"/>
        </a:p>
      </dgm:t>
    </dgm:pt>
    <dgm:pt modelId="{1E3C85AE-2FAB-4DC4-9697-DCF8B3395F01}" type="parTrans" cxnId="{6D4694C0-0F4C-4747-8DD6-231AB5C77F11}">
      <dgm:prSet/>
      <dgm:spPr/>
      <dgm:t>
        <a:bodyPr/>
        <a:lstStyle/>
        <a:p>
          <a:endParaRPr lang="en-US" sz="1600"/>
        </a:p>
      </dgm:t>
    </dgm:pt>
    <dgm:pt modelId="{4C20016E-B6F2-4C4E-B34D-A0280EF0AF62}" type="sibTrans" cxnId="{6D4694C0-0F4C-4747-8DD6-231AB5C77F11}">
      <dgm:prSet/>
      <dgm:spPr/>
      <dgm:t>
        <a:bodyPr/>
        <a:lstStyle/>
        <a:p>
          <a:endParaRPr lang="en-US" sz="1600"/>
        </a:p>
      </dgm:t>
    </dgm:pt>
    <dgm:pt modelId="{B2D6C4A5-875E-4546-9773-7D13443ABDA1}">
      <dgm:prSet phldrT="[Text]" custT="1"/>
      <dgm:spPr/>
      <dgm:t>
        <a:bodyPr/>
        <a:lstStyle/>
        <a:p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daerah</a:t>
          </a:r>
          <a:r>
            <a:rPr lang="en-US" sz="1600" dirty="0">
              <a:latin typeface="+mj-lt"/>
            </a:rPr>
            <a:t> yang </a:t>
          </a:r>
          <a:r>
            <a:rPr lang="en-US" sz="1600" dirty="0" err="1">
              <a:latin typeface="+mj-lt"/>
            </a:rPr>
            <a:t>menjadi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nasional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harus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menimbulkan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perasaan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bangga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kepada</a:t>
          </a:r>
          <a:r>
            <a:rPr lang="en-US" sz="1600" dirty="0">
              <a:latin typeface="+mj-lt"/>
            </a:rPr>
            <a:t> para </a:t>
          </a:r>
          <a:r>
            <a:rPr lang="en-US" sz="1600" dirty="0" err="1">
              <a:latin typeface="+mj-lt"/>
            </a:rPr>
            <a:t>pendukungnya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baik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suku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bangsa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asal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itu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maupun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rakyat</a:t>
          </a:r>
          <a:r>
            <a:rPr lang="en-US" sz="1600" dirty="0">
              <a:latin typeface="+mj-lt"/>
            </a:rPr>
            <a:t> Indonesia.</a:t>
          </a:r>
          <a:endParaRPr lang="en-US" sz="1600" dirty="0"/>
        </a:p>
      </dgm:t>
    </dgm:pt>
    <dgm:pt modelId="{17707C03-1CB2-4DB2-8180-8C394546E91B}" type="parTrans" cxnId="{B6CE3906-03B8-4D84-92BD-BC0400AC843A}">
      <dgm:prSet/>
      <dgm:spPr/>
      <dgm:t>
        <a:bodyPr/>
        <a:lstStyle/>
        <a:p>
          <a:endParaRPr lang="en-US" sz="1600"/>
        </a:p>
      </dgm:t>
    </dgm:pt>
    <dgm:pt modelId="{74D7ECE5-EA69-4AA7-833D-952953F17E67}" type="sibTrans" cxnId="{B6CE3906-03B8-4D84-92BD-BC0400AC843A}">
      <dgm:prSet/>
      <dgm:spPr/>
      <dgm:t>
        <a:bodyPr/>
        <a:lstStyle/>
        <a:p>
          <a:endParaRPr lang="en-US" sz="1600"/>
        </a:p>
      </dgm:t>
    </dgm:pt>
    <dgm:pt modelId="{90FF02F7-EC49-4859-AD99-7032D202A432}">
      <dgm:prSet phldrT="[Text]" custT="1"/>
      <dgm:spPr/>
      <dgm:t>
        <a:bodyPr/>
        <a:lstStyle/>
        <a:p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daerah</a:t>
          </a:r>
          <a:r>
            <a:rPr lang="en-US" sz="1600" dirty="0">
              <a:latin typeface="+mj-lt"/>
            </a:rPr>
            <a:t> yang </a:t>
          </a:r>
          <a:r>
            <a:rPr lang="en-US" sz="1600" dirty="0" err="1">
              <a:latin typeface="+mj-lt"/>
            </a:rPr>
            <a:t>menjadi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nasional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harus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bermutu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tinggi</a:t>
          </a:r>
          <a:r>
            <a:rPr lang="en-US" sz="1600" dirty="0">
              <a:latin typeface="+mj-lt"/>
            </a:rPr>
            <a:t> agar </a:t>
          </a:r>
          <a:r>
            <a:rPr lang="en-US" sz="1600" dirty="0" err="1">
              <a:latin typeface="+mj-lt"/>
            </a:rPr>
            <a:t>dapat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memperkaya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khazanah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derajat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dan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nilai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kemanusiaan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bangsa</a:t>
          </a:r>
          <a:r>
            <a:rPr lang="en-US" sz="1600" dirty="0">
              <a:latin typeface="+mj-lt"/>
            </a:rPr>
            <a:t> Indonesia.</a:t>
          </a:r>
          <a:endParaRPr lang="en-US" sz="1600" dirty="0"/>
        </a:p>
      </dgm:t>
    </dgm:pt>
    <dgm:pt modelId="{3D90A676-1C9A-4370-BF03-753727F4927A}" type="parTrans" cxnId="{FD7108C5-4642-4247-8D63-642BDB31395E}">
      <dgm:prSet/>
      <dgm:spPr/>
      <dgm:t>
        <a:bodyPr/>
        <a:lstStyle/>
        <a:p>
          <a:endParaRPr lang="en-US" sz="1600"/>
        </a:p>
      </dgm:t>
    </dgm:pt>
    <dgm:pt modelId="{3590E5FD-530B-452E-A99F-1407C75EE7E9}" type="sibTrans" cxnId="{FD7108C5-4642-4247-8D63-642BDB31395E}">
      <dgm:prSet/>
      <dgm:spPr/>
      <dgm:t>
        <a:bodyPr/>
        <a:lstStyle/>
        <a:p>
          <a:endParaRPr lang="en-US" sz="1600"/>
        </a:p>
      </dgm:t>
    </dgm:pt>
    <dgm:pt modelId="{DEA073B6-5E4A-44C2-BD9D-825799D50DCA}" type="pres">
      <dgm:prSet presAssocID="{D771B2DD-A2A2-4598-9B13-7DEC7CCB69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8D56A5-1670-40DA-9C79-5CBBA4314622}" type="pres">
      <dgm:prSet presAssocID="{48074D02-AE96-42C5-9F14-833D2DE87928}" presName="parentLin" presStyleCnt="0"/>
      <dgm:spPr/>
    </dgm:pt>
    <dgm:pt modelId="{648A4542-273C-4F0A-8FF3-51A16CCB2872}" type="pres">
      <dgm:prSet presAssocID="{48074D02-AE96-42C5-9F14-833D2DE87928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B6F3870E-A322-41C3-A94D-6C5CBCDEACDE}" type="pres">
      <dgm:prSet presAssocID="{48074D02-AE96-42C5-9F14-833D2DE87928}" presName="parentText" presStyleLbl="node1" presStyleIdx="0" presStyleCnt="3" custScaleX="129859" custLinFactNeighborY="-104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167779-4902-4958-87DF-C4C19F16CBA5}" type="pres">
      <dgm:prSet presAssocID="{48074D02-AE96-42C5-9F14-833D2DE87928}" presName="negativeSpace" presStyleCnt="0"/>
      <dgm:spPr/>
    </dgm:pt>
    <dgm:pt modelId="{14CEDB44-BB65-482A-A941-76C70490CBFB}" type="pres">
      <dgm:prSet presAssocID="{48074D02-AE96-42C5-9F14-833D2DE87928}" presName="childText" presStyleLbl="conFgAcc1" presStyleIdx="0" presStyleCnt="3" custScaleY="54467">
        <dgm:presLayoutVars>
          <dgm:bulletEnabled val="1"/>
        </dgm:presLayoutVars>
      </dgm:prSet>
      <dgm:spPr/>
    </dgm:pt>
    <dgm:pt modelId="{8F85CB57-150B-4E79-B29E-808631F589B3}" type="pres">
      <dgm:prSet presAssocID="{4C20016E-B6F2-4C4E-B34D-A0280EF0AF62}" presName="spaceBetweenRectangles" presStyleCnt="0"/>
      <dgm:spPr/>
    </dgm:pt>
    <dgm:pt modelId="{ED09C8A3-7F19-45A7-9076-09191D340A3A}" type="pres">
      <dgm:prSet presAssocID="{B2D6C4A5-875E-4546-9773-7D13443ABDA1}" presName="parentLin" presStyleCnt="0"/>
      <dgm:spPr/>
    </dgm:pt>
    <dgm:pt modelId="{8E80BA85-1BFE-43EA-960C-1BFA4F42256E}" type="pres">
      <dgm:prSet presAssocID="{B2D6C4A5-875E-4546-9773-7D13443ABDA1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4CCE8EE9-0EAF-4273-BD04-4F4CCABF328F}" type="pres">
      <dgm:prSet presAssocID="{B2D6C4A5-875E-4546-9773-7D13443ABDA1}" presName="parentText" presStyleLbl="node1" presStyleIdx="1" presStyleCnt="3" custScaleX="129859" custScaleY="11185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07870D-06EA-4701-B60E-5D833D1D1FB3}" type="pres">
      <dgm:prSet presAssocID="{B2D6C4A5-875E-4546-9773-7D13443ABDA1}" presName="negativeSpace" presStyleCnt="0"/>
      <dgm:spPr/>
    </dgm:pt>
    <dgm:pt modelId="{C3AE5430-04C4-4E8D-93A6-912A67E9D59B}" type="pres">
      <dgm:prSet presAssocID="{B2D6C4A5-875E-4546-9773-7D13443ABDA1}" presName="childText" presStyleLbl="conFgAcc1" presStyleIdx="1" presStyleCnt="3" custScaleY="54467">
        <dgm:presLayoutVars>
          <dgm:bulletEnabled val="1"/>
        </dgm:presLayoutVars>
      </dgm:prSet>
      <dgm:spPr/>
    </dgm:pt>
    <dgm:pt modelId="{6F17442B-15E0-4AC6-99EA-6E0E055F9ACA}" type="pres">
      <dgm:prSet presAssocID="{74D7ECE5-EA69-4AA7-833D-952953F17E67}" presName="spaceBetweenRectangles" presStyleCnt="0"/>
      <dgm:spPr/>
    </dgm:pt>
    <dgm:pt modelId="{012A1FCC-0C23-4949-A5FC-0374E969FF7C}" type="pres">
      <dgm:prSet presAssocID="{90FF02F7-EC49-4859-AD99-7032D202A432}" presName="parentLin" presStyleCnt="0"/>
      <dgm:spPr/>
    </dgm:pt>
    <dgm:pt modelId="{6083CCEB-E3FC-4A83-B05A-124C61455EED}" type="pres">
      <dgm:prSet presAssocID="{90FF02F7-EC49-4859-AD99-7032D202A432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8FE42AF6-6D35-4992-9E10-4762E33BF310}" type="pres">
      <dgm:prSet presAssocID="{90FF02F7-EC49-4859-AD99-7032D202A432}" presName="parentText" presStyleLbl="node1" presStyleIdx="2" presStyleCnt="3" custScaleX="1298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44B051-A703-41F4-A578-EACC6C91839E}" type="pres">
      <dgm:prSet presAssocID="{90FF02F7-EC49-4859-AD99-7032D202A432}" presName="negativeSpace" presStyleCnt="0"/>
      <dgm:spPr/>
    </dgm:pt>
    <dgm:pt modelId="{7C7F8D39-CBEA-4FC7-AF0C-1BC9FAB4DE79}" type="pres">
      <dgm:prSet presAssocID="{90FF02F7-EC49-4859-AD99-7032D202A432}" presName="childText" presStyleLbl="conFgAcc1" presStyleIdx="2" presStyleCnt="3" custScaleY="54467">
        <dgm:presLayoutVars>
          <dgm:bulletEnabled val="1"/>
        </dgm:presLayoutVars>
      </dgm:prSet>
      <dgm:spPr/>
    </dgm:pt>
  </dgm:ptLst>
  <dgm:cxnLst>
    <dgm:cxn modelId="{D6B0FBED-9B89-40A7-81C3-DF5334AC4C00}" type="presOf" srcId="{48074D02-AE96-42C5-9F14-833D2DE87928}" destId="{648A4542-273C-4F0A-8FF3-51A16CCB2872}" srcOrd="0" destOrd="0" presId="urn:microsoft.com/office/officeart/2005/8/layout/list1"/>
    <dgm:cxn modelId="{6689A9C6-066A-4CE4-AE01-F6D60AABAE60}" type="presOf" srcId="{90FF02F7-EC49-4859-AD99-7032D202A432}" destId="{8FE42AF6-6D35-4992-9E10-4762E33BF310}" srcOrd="1" destOrd="0" presId="urn:microsoft.com/office/officeart/2005/8/layout/list1"/>
    <dgm:cxn modelId="{3C2BD671-0B0C-4C97-8F18-CF57E4F90633}" type="presOf" srcId="{48074D02-AE96-42C5-9F14-833D2DE87928}" destId="{B6F3870E-A322-41C3-A94D-6C5CBCDEACDE}" srcOrd="1" destOrd="0" presId="urn:microsoft.com/office/officeart/2005/8/layout/list1"/>
    <dgm:cxn modelId="{FD7108C5-4642-4247-8D63-642BDB31395E}" srcId="{D771B2DD-A2A2-4598-9B13-7DEC7CCB69AF}" destId="{90FF02F7-EC49-4859-AD99-7032D202A432}" srcOrd="2" destOrd="0" parTransId="{3D90A676-1C9A-4370-BF03-753727F4927A}" sibTransId="{3590E5FD-530B-452E-A99F-1407C75EE7E9}"/>
    <dgm:cxn modelId="{BD421098-49A8-44B5-ABF8-2BE0028B3007}" type="presOf" srcId="{B2D6C4A5-875E-4546-9773-7D13443ABDA1}" destId="{8E80BA85-1BFE-43EA-960C-1BFA4F42256E}" srcOrd="0" destOrd="0" presId="urn:microsoft.com/office/officeart/2005/8/layout/list1"/>
    <dgm:cxn modelId="{B6CE3906-03B8-4D84-92BD-BC0400AC843A}" srcId="{D771B2DD-A2A2-4598-9B13-7DEC7CCB69AF}" destId="{B2D6C4A5-875E-4546-9773-7D13443ABDA1}" srcOrd="1" destOrd="0" parTransId="{17707C03-1CB2-4DB2-8180-8C394546E91B}" sibTransId="{74D7ECE5-EA69-4AA7-833D-952953F17E67}"/>
    <dgm:cxn modelId="{0676D4CF-F254-4AE9-81C4-CBD2727EA231}" type="presOf" srcId="{90FF02F7-EC49-4859-AD99-7032D202A432}" destId="{6083CCEB-E3FC-4A83-B05A-124C61455EED}" srcOrd="0" destOrd="0" presId="urn:microsoft.com/office/officeart/2005/8/layout/list1"/>
    <dgm:cxn modelId="{6D4694C0-0F4C-4747-8DD6-231AB5C77F11}" srcId="{D771B2DD-A2A2-4598-9B13-7DEC7CCB69AF}" destId="{48074D02-AE96-42C5-9F14-833D2DE87928}" srcOrd="0" destOrd="0" parTransId="{1E3C85AE-2FAB-4DC4-9697-DCF8B3395F01}" sibTransId="{4C20016E-B6F2-4C4E-B34D-A0280EF0AF62}"/>
    <dgm:cxn modelId="{755BAD38-5E88-4DC7-8AF3-D6D843596C56}" type="presOf" srcId="{B2D6C4A5-875E-4546-9773-7D13443ABDA1}" destId="{4CCE8EE9-0EAF-4273-BD04-4F4CCABF328F}" srcOrd="1" destOrd="0" presId="urn:microsoft.com/office/officeart/2005/8/layout/list1"/>
    <dgm:cxn modelId="{496CFCE0-11DC-4A79-8334-427946273179}" type="presOf" srcId="{D771B2DD-A2A2-4598-9B13-7DEC7CCB69AF}" destId="{DEA073B6-5E4A-44C2-BD9D-825799D50DCA}" srcOrd="0" destOrd="0" presId="urn:microsoft.com/office/officeart/2005/8/layout/list1"/>
    <dgm:cxn modelId="{D64C8B28-5DBA-49CD-A49F-25510D1D72ED}" type="presParOf" srcId="{DEA073B6-5E4A-44C2-BD9D-825799D50DCA}" destId="{098D56A5-1670-40DA-9C79-5CBBA4314622}" srcOrd="0" destOrd="0" presId="urn:microsoft.com/office/officeart/2005/8/layout/list1"/>
    <dgm:cxn modelId="{5FE25B59-1C89-4228-BFAE-7A9E5368565F}" type="presParOf" srcId="{098D56A5-1670-40DA-9C79-5CBBA4314622}" destId="{648A4542-273C-4F0A-8FF3-51A16CCB2872}" srcOrd="0" destOrd="0" presId="urn:microsoft.com/office/officeart/2005/8/layout/list1"/>
    <dgm:cxn modelId="{05D4991B-116F-4E10-BBEC-BF459BE820D3}" type="presParOf" srcId="{098D56A5-1670-40DA-9C79-5CBBA4314622}" destId="{B6F3870E-A322-41C3-A94D-6C5CBCDEACDE}" srcOrd="1" destOrd="0" presId="urn:microsoft.com/office/officeart/2005/8/layout/list1"/>
    <dgm:cxn modelId="{A65B7B26-99D3-41D6-9907-F13B74D05644}" type="presParOf" srcId="{DEA073B6-5E4A-44C2-BD9D-825799D50DCA}" destId="{A7167779-4902-4958-87DF-C4C19F16CBA5}" srcOrd="1" destOrd="0" presId="urn:microsoft.com/office/officeart/2005/8/layout/list1"/>
    <dgm:cxn modelId="{F86E6935-F43C-4468-88AE-86D9256B9044}" type="presParOf" srcId="{DEA073B6-5E4A-44C2-BD9D-825799D50DCA}" destId="{14CEDB44-BB65-482A-A941-76C70490CBFB}" srcOrd="2" destOrd="0" presId="urn:microsoft.com/office/officeart/2005/8/layout/list1"/>
    <dgm:cxn modelId="{849831EA-FAB4-4095-9BB3-47D98A2A10CB}" type="presParOf" srcId="{DEA073B6-5E4A-44C2-BD9D-825799D50DCA}" destId="{8F85CB57-150B-4E79-B29E-808631F589B3}" srcOrd="3" destOrd="0" presId="urn:microsoft.com/office/officeart/2005/8/layout/list1"/>
    <dgm:cxn modelId="{14ED9046-8E5F-43C6-A36D-72F001B3CADD}" type="presParOf" srcId="{DEA073B6-5E4A-44C2-BD9D-825799D50DCA}" destId="{ED09C8A3-7F19-45A7-9076-09191D340A3A}" srcOrd="4" destOrd="0" presId="urn:microsoft.com/office/officeart/2005/8/layout/list1"/>
    <dgm:cxn modelId="{6D6310DE-13A5-4282-802C-278120F2B5D2}" type="presParOf" srcId="{ED09C8A3-7F19-45A7-9076-09191D340A3A}" destId="{8E80BA85-1BFE-43EA-960C-1BFA4F42256E}" srcOrd="0" destOrd="0" presId="urn:microsoft.com/office/officeart/2005/8/layout/list1"/>
    <dgm:cxn modelId="{C7955F25-000F-41FE-ADB8-23CA87799B60}" type="presParOf" srcId="{ED09C8A3-7F19-45A7-9076-09191D340A3A}" destId="{4CCE8EE9-0EAF-4273-BD04-4F4CCABF328F}" srcOrd="1" destOrd="0" presId="urn:microsoft.com/office/officeart/2005/8/layout/list1"/>
    <dgm:cxn modelId="{19DAEA60-5F16-41BC-BD10-136A734C7B57}" type="presParOf" srcId="{DEA073B6-5E4A-44C2-BD9D-825799D50DCA}" destId="{9707870D-06EA-4701-B60E-5D833D1D1FB3}" srcOrd="5" destOrd="0" presId="urn:microsoft.com/office/officeart/2005/8/layout/list1"/>
    <dgm:cxn modelId="{CA6892CD-8F8C-4A93-8E2B-D53499F57EFE}" type="presParOf" srcId="{DEA073B6-5E4A-44C2-BD9D-825799D50DCA}" destId="{C3AE5430-04C4-4E8D-93A6-912A67E9D59B}" srcOrd="6" destOrd="0" presId="urn:microsoft.com/office/officeart/2005/8/layout/list1"/>
    <dgm:cxn modelId="{59F9CC76-2527-471A-97CF-636444C80618}" type="presParOf" srcId="{DEA073B6-5E4A-44C2-BD9D-825799D50DCA}" destId="{6F17442B-15E0-4AC6-99EA-6E0E055F9ACA}" srcOrd="7" destOrd="0" presId="urn:microsoft.com/office/officeart/2005/8/layout/list1"/>
    <dgm:cxn modelId="{B9857052-FBF1-4FA6-9B51-3933CCBEDFB6}" type="presParOf" srcId="{DEA073B6-5E4A-44C2-BD9D-825799D50DCA}" destId="{012A1FCC-0C23-4949-A5FC-0374E969FF7C}" srcOrd="8" destOrd="0" presId="urn:microsoft.com/office/officeart/2005/8/layout/list1"/>
    <dgm:cxn modelId="{D6E506DF-858E-4336-9D10-F2CF7D1FA392}" type="presParOf" srcId="{012A1FCC-0C23-4949-A5FC-0374E969FF7C}" destId="{6083CCEB-E3FC-4A83-B05A-124C61455EED}" srcOrd="0" destOrd="0" presId="urn:microsoft.com/office/officeart/2005/8/layout/list1"/>
    <dgm:cxn modelId="{B151D0FA-43E1-4BDD-A1B6-A696238DD449}" type="presParOf" srcId="{012A1FCC-0C23-4949-A5FC-0374E969FF7C}" destId="{8FE42AF6-6D35-4992-9E10-4762E33BF310}" srcOrd="1" destOrd="0" presId="urn:microsoft.com/office/officeart/2005/8/layout/list1"/>
    <dgm:cxn modelId="{33BE73B1-0792-4CEE-8B79-216911C05693}" type="presParOf" srcId="{DEA073B6-5E4A-44C2-BD9D-825799D50DCA}" destId="{F944B051-A703-41F4-A578-EACC6C91839E}" srcOrd="9" destOrd="0" presId="urn:microsoft.com/office/officeart/2005/8/layout/list1"/>
    <dgm:cxn modelId="{BC2C00A2-15FA-43C3-81A9-E25E6AA8F2F2}" type="presParOf" srcId="{DEA073B6-5E4A-44C2-BD9D-825799D50DCA}" destId="{7C7F8D39-CBEA-4FC7-AF0C-1BC9FAB4DE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CD830-25F0-4816-9836-CF0BFA71F52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B28984-7C2E-453D-87ED-2248F0240CB3}">
      <dgm:prSet phldrT="[Text]" custT="1"/>
      <dgm:spPr/>
      <dgm:t>
        <a:bodyPr/>
        <a:lstStyle/>
        <a:p>
          <a:r>
            <a:rPr lang="en-US" sz="2000"/>
            <a:t>1. </a:t>
          </a:r>
          <a:r>
            <a:rPr lang="en-US" sz="2000" b="1"/>
            <a:t>Toleransi</a:t>
          </a:r>
          <a:r>
            <a:rPr lang="en-US" sz="2000"/>
            <a:t>. “Asas toleransi” adalah pemajuan kebudayaan dilandasi sikap saling menghargai dan menghormati. </a:t>
          </a:r>
          <a:endParaRPr lang="en-US" sz="2000" dirty="0"/>
        </a:p>
      </dgm:t>
    </dgm:pt>
    <dgm:pt modelId="{87678EDE-97F1-4619-AE6C-83B437E1791E}" type="parTrans" cxnId="{D642681D-4F14-4A2A-8273-91C14768BF67}">
      <dgm:prSet/>
      <dgm:spPr/>
      <dgm:t>
        <a:bodyPr/>
        <a:lstStyle/>
        <a:p>
          <a:endParaRPr lang="en-US" sz="6600"/>
        </a:p>
      </dgm:t>
    </dgm:pt>
    <dgm:pt modelId="{DE2ED180-CB15-431C-B18A-9923AC786262}" type="sibTrans" cxnId="{D642681D-4F14-4A2A-8273-91C14768BF67}">
      <dgm:prSet/>
      <dgm:spPr/>
      <dgm:t>
        <a:bodyPr/>
        <a:lstStyle/>
        <a:p>
          <a:endParaRPr lang="en-US" sz="6600"/>
        </a:p>
      </dgm:t>
    </dgm:pt>
    <dgm:pt modelId="{D672527B-F871-449D-B5CF-C68ADAB112E9}">
      <dgm:prSet phldrT="[Text]" custT="1"/>
      <dgm:spPr/>
      <dgm:t>
        <a:bodyPr/>
        <a:lstStyle/>
        <a:p>
          <a:r>
            <a:rPr lang="en-US" sz="2000" dirty="0"/>
            <a:t>2. </a:t>
          </a:r>
          <a:r>
            <a:rPr lang="en-US" sz="2000" dirty="0" err="1"/>
            <a:t>Keberagaman</a:t>
          </a:r>
          <a:r>
            <a:rPr lang="en-US" sz="2000" dirty="0"/>
            <a:t>. “</a:t>
          </a:r>
          <a:r>
            <a:rPr lang="en-US" sz="2000" dirty="0" err="1"/>
            <a:t>Asas</a:t>
          </a:r>
          <a:r>
            <a:rPr lang="en-US" sz="2000" dirty="0"/>
            <a:t> </a:t>
          </a:r>
          <a:r>
            <a:rPr lang="en-US" sz="2000" dirty="0" err="1"/>
            <a:t>keberagaman</a:t>
          </a:r>
          <a:r>
            <a:rPr lang="en-US" sz="2000" dirty="0"/>
            <a:t>” </a:t>
          </a:r>
          <a:r>
            <a:rPr lang="en-US" sz="2000" dirty="0" err="1"/>
            <a:t>adalah</a:t>
          </a:r>
          <a:r>
            <a:rPr lang="en-US" sz="2000" dirty="0"/>
            <a:t> </a:t>
          </a:r>
          <a:r>
            <a:rPr lang="en-US" sz="2000" dirty="0" err="1"/>
            <a:t>pemajuan</a:t>
          </a:r>
          <a:r>
            <a:rPr lang="en-US" sz="2000" dirty="0"/>
            <a:t> </a:t>
          </a:r>
          <a:r>
            <a:rPr lang="en-US" sz="2000" dirty="0" err="1"/>
            <a:t>kebudayaan</a:t>
          </a:r>
          <a:r>
            <a:rPr lang="en-US" sz="2000" dirty="0"/>
            <a:t> </a:t>
          </a:r>
          <a:r>
            <a:rPr lang="en-US" sz="2000" dirty="0" err="1"/>
            <a:t>mengakui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memelihara</a:t>
          </a:r>
          <a:r>
            <a:rPr lang="en-US" sz="2000" dirty="0"/>
            <a:t> </a:t>
          </a:r>
          <a:r>
            <a:rPr lang="en-US" sz="2000" dirty="0" err="1"/>
            <a:t>perbedaan</a:t>
          </a:r>
          <a:r>
            <a:rPr lang="en-US" sz="2000" dirty="0"/>
            <a:t> </a:t>
          </a:r>
          <a:r>
            <a:rPr lang="en-US" sz="2000" dirty="0" err="1"/>
            <a:t>suku</a:t>
          </a:r>
          <a:r>
            <a:rPr lang="en-US" sz="2000" dirty="0"/>
            <a:t> </a:t>
          </a:r>
          <a:r>
            <a:rPr lang="en-US" sz="2000" dirty="0" err="1"/>
            <a:t>bangsa</a:t>
          </a:r>
          <a:r>
            <a:rPr lang="en-US" sz="2000" dirty="0"/>
            <a:t>, </a:t>
          </a:r>
          <a:r>
            <a:rPr lang="en-US" sz="2000" dirty="0" err="1"/>
            <a:t>ras</a:t>
          </a:r>
          <a:r>
            <a:rPr lang="en-US" sz="2000" dirty="0"/>
            <a:t>, agama,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kepercayaan</a:t>
          </a:r>
          <a:r>
            <a:rPr lang="en-US" sz="2000" dirty="0"/>
            <a:t>.</a:t>
          </a:r>
        </a:p>
      </dgm:t>
    </dgm:pt>
    <dgm:pt modelId="{D318913A-D345-4AA1-9BED-BF2441AB35C1}" type="parTrans" cxnId="{68EFD25E-414B-4575-A58B-92A1D98FBBEB}">
      <dgm:prSet/>
      <dgm:spPr/>
      <dgm:t>
        <a:bodyPr/>
        <a:lstStyle/>
        <a:p>
          <a:endParaRPr lang="en-US" sz="6600"/>
        </a:p>
      </dgm:t>
    </dgm:pt>
    <dgm:pt modelId="{3F277CD5-23A1-45BF-8DF9-1C1F690A2A9E}" type="sibTrans" cxnId="{68EFD25E-414B-4575-A58B-92A1D98FBBEB}">
      <dgm:prSet/>
      <dgm:spPr/>
      <dgm:t>
        <a:bodyPr/>
        <a:lstStyle/>
        <a:p>
          <a:endParaRPr lang="en-US" sz="6600"/>
        </a:p>
      </dgm:t>
    </dgm:pt>
    <dgm:pt modelId="{D5734406-0D31-4531-89C1-60EAEB5BFDB3}" type="pres">
      <dgm:prSet presAssocID="{439CD830-25F0-4816-9836-CF0BFA71F5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7FE511-BC40-4091-9A21-764420EACA07}" type="pres">
      <dgm:prSet presAssocID="{69B28984-7C2E-453D-87ED-2248F0240CB3}" presName="parentLin" presStyleCnt="0"/>
      <dgm:spPr/>
    </dgm:pt>
    <dgm:pt modelId="{547C0CDA-732F-4C88-A599-DB22C5D4D026}" type="pres">
      <dgm:prSet presAssocID="{69B28984-7C2E-453D-87ED-2248F0240CB3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7BB41279-5F02-4C18-ABD8-C1F2577120DF}" type="pres">
      <dgm:prSet presAssocID="{69B28984-7C2E-453D-87ED-2248F0240CB3}" presName="parentText" presStyleLbl="node1" presStyleIdx="0" presStyleCnt="2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987408-47B5-4E20-8C2E-885664591D7A}" type="pres">
      <dgm:prSet presAssocID="{69B28984-7C2E-453D-87ED-2248F0240CB3}" presName="negativeSpace" presStyleCnt="0"/>
      <dgm:spPr/>
    </dgm:pt>
    <dgm:pt modelId="{DBDE7939-E9DF-4494-8708-B7E95677B8CA}" type="pres">
      <dgm:prSet presAssocID="{69B28984-7C2E-453D-87ED-2248F0240CB3}" presName="childText" presStyleLbl="conFgAcc1" presStyleIdx="0" presStyleCnt="2" custScaleY="48308">
        <dgm:presLayoutVars>
          <dgm:bulletEnabled val="1"/>
        </dgm:presLayoutVars>
      </dgm:prSet>
      <dgm:spPr/>
    </dgm:pt>
    <dgm:pt modelId="{665A8277-5DA0-4E1B-8731-32006EBE95F1}" type="pres">
      <dgm:prSet presAssocID="{DE2ED180-CB15-431C-B18A-9923AC786262}" presName="spaceBetweenRectangles" presStyleCnt="0"/>
      <dgm:spPr/>
    </dgm:pt>
    <dgm:pt modelId="{B986F49A-1097-47A2-9D48-5D294E98270E}" type="pres">
      <dgm:prSet presAssocID="{D672527B-F871-449D-B5CF-C68ADAB112E9}" presName="parentLin" presStyleCnt="0"/>
      <dgm:spPr/>
    </dgm:pt>
    <dgm:pt modelId="{8ED4A284-A354-4E46-B80B-1B5D32F1E215}" type="pres">
      <dgm:prSet presAssocID="{D672527B-F871-449D-B5CF-C68ADAB112E9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20D22105-C084-4542-82B8-7797757D5BA8}" type="pres">
      <dgm:prSet presAssocID="{D672527B-F871-449D-B5CF-C68ADAB112E9}" presName="parentText" presStyleLbl="node1" presStyleIdx="1" presStyleCnt="2" custScaleX="125000" custScaleY="11465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AEBC54-5A34-4A60-A620-92655277026A}" type="pres">
      <dgm:prSet presAssocID="{D672527B-F871-449D-B5CF-C68ADAB112E9}" presName="negativeSpace" presStyleCnt="0"/>
      <dgm:spPr/>
    </dgm:pt>
    <dgm:pt modelId="{F9C13E0F-6080-4E14-8DEC-57CDF90E8F94}" type="pres">
      <dgm:prSet presAssocID="{D672527B-F871-449D-B5CF-C68ADAB112E9}" presName="childText" presStyleLbl="conFgAcc1" presStyleIdx="1" presStyleCnt="2" custScaleY="48308">
        <dgm:presLayoutVars>
          <dgm:bulletEnabled val="1"/>
        </dgm:presLayoutVars>
      </dgm:prSet>
      <dgm:spPr/>
    </dgm:pt>
  </dgm:ptLst>
  <dgm:cxnLst>
    <dgm:cxn modelId="{C516EF1F-A5BF-4CBE-8EE1-389E014A663A}" type="presOf" srcId="{439CD830-25F0-4816-9836-CF0BFA71F52B}" destId="{D5734406-0D31-4531-89C1-60EAEB5BFDB3}" srcOrd="0" destOrd="0" presId="urn:microsoft.com/office/officeart/2005/8/layout/list1"/>
    <dgm:cxn modelId="{D642681D-4F14-4A2A-8273-91C14768BF67}" srcId="{439CD830-25F0-4816-9836-CF0BFA71F52B}" destId="{69B28984-7C2E-453D-87ED-2248F0240CB3}" srcOrd="0" destOrd="0" parTransId="{87678EDE-97F1-4619-AE6C-83B437E1791E}" sibTransId="{DE2ED180-CB15-431C-B18A-9923AC786262}"/>
    <dgm:cxn modelId="{68EFD25E-414B-4575-A58B-92A1D98FBBEB}" srcId="{439CD830-25F0-4816-9836-CF0BFA71F52B}" destId="{D672527B-F871-449D-B5CF-C68ADAB112E9}" srcOrd="1" destOrd="0" parTransId="{D318913A-D345-4AA1-9BED-BF2441AB35C1}" sibTransId="{3F277CD5-23A1-45BF-8DF9-1C1F690A2A9E}"/>
    <dgm:cxn modelId="{8055E384-3347-4CFF-AC8D-5DAD05AAC78C}" type="presOf" srcId="{D672527B-F871-449D-B5CF-C68ADAB112E9}" destId="{20D22105-C084-4542-82B8-7797757D5BA8}" srcOrd="1" destOrd="0" presId="urn:microsoft.com/office/officeart/2005/8/layout/list1"/>
    <dgm:cxn modelId="{3431AC26-58DD-40B9-8A03-FDE1ADE206D5}" type="presOf" srcId="{D672527B-F871-449D-B5CF-C68ADAB112E9}" destId="{8ED4A284-A354-4E46-B80B-1B5D32F1E215}" srcOrd="0" destOrd="0" presId="urn:microsoft.com/office/officeart/2005/8/layout/list1"/>
    <dgm:cxn modelId="{9293675B-474C-46C2-BE9E-F5433F9C1564}" type="presOf" srcId="{69B28984-7C2E-453D-87ED-2248F0240CB3}" destId="{7BB41279-5F02-4C18-ABD8-C1F2577120DF}" srcOrd="1" destOrd="0" presId="urn:microsoft.com/office/officeart/2005/8/layout/list1"/>
    <dgm:cxn modelId="{EE6AECBA-B444-41BF-817E-17B225EEA99A}" type="presOf" srcId="{69B28984-7C2E-453D-87ED-2248F0240CB3}" destId="{547C0CDA-732F-4C88-A599-DB22C5D4D026}" srcOrd="0" destOrd="0" presId="urn:microsoft.com/office/officeart/2005/8/layout/list1"/>
    <dgm:cxn modelId="{602ACC95-BA20-4E7E-AB2C-BEDEA1C96643}" type="presParOf" srcId="{D5734406-0D31-4531-89C1-60EAEB5BFDB3}" destId="{827FE511-BC40-4091-9A21-764420EACA07}" srcOrd="0" destOrd="0" presId="urn:microsoft.com/office/officeart/2005/8/layout/list1"/>
    <dgm:cxn modelId="{FD57671E-E498-4A26-8BB5-92A3214E9B04}" type="presParOf" srcId="{827FE511-BC40-4091-9A21-764420EACA07}" destId="{547C0CDA-732F-4C88-A599-DB22C5D4D026}" srcOrd="0" destOrd="0" presId="urn:microsoft.com/office/officeart/2005/8/layout/list1"/>
    <dgm:cxn modelId="{18D76E87-4CAC-4F09-9308-4AE4B47D6379}" type="presParOf" srcId="{827FE511-BC40-4091-9A21-764420EACA07}" destId="{7BB41279-5F02-4C18-ABD8-C1F2577120DF}" srcOrd="1" destOrd="0" presId="urn:microsoft.com/office/officeart/2005/8/layout/list1"/>
    <dgm:cxn modelId="{D28D6E6C-7E49-4AF5-A6BF-2A219F888623}" type="presParOf" srcId="{D5734406-0D31-4531-89C1-60EAEB5BFDB3}" destId="{67987408-47B5-4E20-8C2E-885664591D7A}" srcOrd="1" destOrd="0" presId="urn:microsoft.com/office/officeart/2005/8/layout/list1"/>
    <dgm:cxn modelId="{E765F381-2119-4DD9-8EDC-BB8C6F225058}" type="presParOf" srcId="{D5734406-0D31-4531-89C1-60EAEB5BFDB3}" destId="{DBDE7939-E9DF-4494-8708-B7E95677B8CA}" srcOrd="2" destOrd="0" presId="urn:microsoft.com/office/officeart/2005/8/layout/list1"/>
    <dgm:cxn modelId="{4EE3401E-22EC-4C56-8654-2A955C300518}" type="presParOf" srcId="{D5734406-0D31-4531-89C1-60EAEB5BFDB3}" destId="{665A8277-5DA0-4E1B-8731-32006EBE95F1}" srcOrd="3" destOrd="0" presId="urn:microsoft.com/office/officeart/2005/8/layout/list1"/>
    <dgm:cxn modelId="{361D34D6-22C2-49FD-8A72-18F37F794A52}" type="presParOf" srcId="{D5734406-0D31-4531-89C1-60EAEB5BFDB3}" destId="{B986F49A-1097-47A2-9D48-5D294E98270E}" srcOrd="4" destOrd="0" presId="urn:microsoft.com/office/officeart/2005/8/layout/list1"/>
    <dgm:cxn modelId="{524AB93E-9127-4BB4-B398-62E614754E29}" type="presParOf" srcId="{B986F49A-1097-47A2-9D48-5D294E98270E}" destId="{8ED4A284-A354-4E46-B80B-1B5D32F1E215}" srcOrd="0" destOrd="0" presId="urn:microsoft.com/office/officeart/2005/8/layout/list1"/>
    <dgm:cxn modelId="{79CCD444-21EC-46AB-8480-97DD3D206AA9}" type="presParOf" srcId="{B986F49A-1097-47A2-9D48-5D294E98270E}" destId="{20D22105-C084-4542-82B8-7797757D5BA8}" srcOrd="1" destOrd="0" presId="urn:microsoft.com/office/officeart/2005/8/layout/list1"/>
    <dgm:cxn modelId="{170AF610-9746-4B73-AE36-DB999537071A}" type="presParOf" srcId="{D5734406-0D31-4531-89C1-60EAEB5BFDB3}" destId="{7EAEBC54-5A34-4A60-A620-92655277026A}" srcOrd="5" destOrd="0" presId="urn:microsoft.com/office/officeart/2005/8/layout/list1"/>
    <dgm:cxn modelId="{936D7DE7-27B7-4D0B-88C8-1FA1236F740E}" type="presParOf" srcId="{D5734406-0D31-4531-89C1-60EAEB5BFDB3}" destId="{F9C13E0F-6080-4E14-8DEC-57CDF90E8F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4E7AC-4A31-474A-B6E8-1A359216CABF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C114B3E-0C58-4E15-BF87-4246B6354B44}">
      <dgm:prSet phldrT="[Text]" custT="1"/>
      <dgm:spPr/>
      <dgm:t>
        <a:bodyPr/>
        <a:lstStyle/>
        <a:p>
          <a:r>
            <a:rPr lang="en-US" sz="1800"/>
            <a:t>3. Kelokalan. “Asas kelokalan” adalah pemajuan kebudayaan memperhatikan karakteristik sumber daya alam, ekosistem, kondisi geografis, budaya masyarakat setempat, dan kearifan lokal.</a:t>
          </a:r>
          <a:endParaRPr lang="en-US" sz="1800" dirty="0"/>
        </a:p>
      </dgm:t>
    </dgm:pt>
    <dgm:pt modelId="{F9EABE18-F08E-4D71-8AD2-7680D74526C4}" type="parTrans" cxnId="{4EE22801-BFDB-4927-A621-B1741855A649}">
      <dgm:prSet/>
      <dgm:spPr/>
      <dgm:t>
        <a:bodyPr/>
        <a:lstStyle/>
        <a:p>
          <a:endParaRPr lang="en-US" sz="5400"/>
        </a:p>
      </dgm:t>
    </dgm:pt>
    <dgm:pt modelId="{911A9B3A-71C3-425D-96DF-BE2785C44B0B}" type="sibTrans" cxnId="{4EE22801-BFDB-4927-A621-B1741855A649}">
      <dgm:prSet/>
      <dgm:spPr/>
      <dgm:t>
        <a:bodyPr/>
        <a:lstStyle/>
        <a:p>
          <a:endParaRPr lang="en-US" sz="5400"/>
        </a:p>
      </dgm:t>
    </dgm:pt>
    <dgm:pt modelId="{3505F2FB-665F-4952-80E1-2192EC25A8D4}">
      <dgm:prSet phldrT="[Text]" custT="1"/>
      <dgm:spPr/>
      <dgm:t>
        <a:bodyPr/>
        <a:lstStyle/>
        <a:p>
          <a:r>
            <a:rPr lang="en-US" sz="1800" dirty="0"/>
            <a:t>4. Lintas </a:t>
          </a:r>
          <a:r>
            <a:rPr lang="en-US" sz="1800" dirty="0" err="1"/>
            <a:t>wilayah</a:t>
          </a:r>
          <a:r>
            <a:rPr lang="en-US" sz="1800" dirty="0"/>
            <a:t>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lintas</a:t>
          </a:r>
          <a:r>
            <a:rPr lang="en-US" sz="1800" dirty="0"/>
            <a:t> </a:t>
          </a:r>
          <a:r>
            <a:rPr lang="en-US" sz="1800" dirty="0" err="1"/>
            <a:t>wilayah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memperhatikan</a:t>
          </a:r>
          <a:r>
            <a:rPr lang="en-US" sz="1800" dirty="0"/>
            <a:t> </a:t>
          </a:r>
          <a:r>
            <a:rPr lang="en-US" sz="1800" dirty="0" err="1"/>
            <a:t>dinamika</a:t>
          </a:r>
          <a:r>
            <a:rPr lang="en-US" sz="1800" dirty="0"/>
            <a:t> </a:t>
          </a:r>
          <a:r>
            <a:rPr lang="en-US" sz="1800" dirty="0" err="1"/>
            <a:t>budaya</a:t>
          </a:r>
          <a:r>
            <a:rPr lang="en-US" sz="1800" dirty="0"/>
            <a:t> </a:t>
          </a:r>
          <a:r>
            <a:rPr lang="en-US" sz="1800" dirty="0" err="1"/>
            <a:t>lokal</a:t>
          </a:r>
          <a:r>
            <a:rPr lang="en-US" sz="1800" dirty="0"/>
            <a:t> </a:t>
          </a:r>
          <a:r>
            <a:rPr lang="en-US" sz="1800" dirty="0" err="1"/>
            <a:t>tanpa</a:t>
          </a:r>
          <a:r>
            <a:rPr lang="en-US" sz="1800" dirty="0"/>
            <a:t> </a:t>
          </a:r>
          <a:r>
            <a:rPr lang="en-US" sz="1800" dirty="0" err="1"/>
            <a:t>dibatasi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batas</a:t>
          </a:r>
          <a:r>
            <a:rPr lang="en-US" sz="1800" dirty="0"/>
            <a:t> </a:t>
          </a:r>
          <a:r>
            <a:rPr lang="en-US" sz="1800" dirty="0" err="1"/>
            <a:t>administratif</a:t>
          </a:r>
          <a:r>
            <a:rPr lang="en-US" sz="1800" dirty="0"/>
            <a:t>.</a:t>
          </a:r>
        </a:p>
      </dgm:t>
    </dgm:pt>
    <dgm:pt modelId="{811CFDE0-EFF5-4BE6-809E-84B0711D3CF3}" type="parTrans" cxnId="{5D60FA59-5FFD-4456-A8BC-432A1B5F80A3}">
      <dgm:prSet/>
      <dgm:spPr/>
      <dgm:t>
        <a:bodyPr/>
        <a:lstStyle/>
        <a:p>
          <a:endParaRPr lang="en-US" sz="5400"/>
        </a:p>
      </dgm:t>
    </dgm:pt>
    <dgm:pt modelId="{76831B73-A5C7-4508-804B-0DB8CD7A552F}" type="sibTrans" cxnId="{5D60FA59-5FFD-4456-A8BC-432A1B5F80A3}">
      <dgm:prSet/>
      <dgm:spPr/>
      <dgm:t>
        <a:bodyPr/>
        <a:lstStyle/>
        <a:p>
          <a:endParaRPr lang="en-US" sz="5400"/>
        </a:p>
      </dgm:t>
    </dgm:pt>
    <dgm:pt modelId="{59CB2CA8-66EC-49EE-8A94-592820727DC3}" type="pres">
      <dgm:prSet presAssocID="{57D4E7AC-4A31-474A-B6E8-1A359216CA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70228F4-893E-4B74-BCBA-FC8E8616F07B}" type="pres">
      <dgm:prSet presAssocID="{BC114B3E-0C58-4E15-BF87-4246B6354B44}" presName="parentLin" presStyleCnt="0"/>
      <dgm:spPr/>
    </dgm:pt>
    <dgm:pt modelId="{B1884C55-CCFB-427B-BBE1-97A8BECD187E}" type="pres">
      <dgm:prSet presAssocID="{BC114B3E-0C58-4E15-BF87-4246B6354B44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6BB75689-AE71-4539-B1F3-B284DB24AC91}" type="pres">
      <dgm:prSet presAssocID="{BC114B3E-0C58-4E15-BF87-4246B6354B44}" presName="parentText" presStyleLbl="node1" presStyleIdx="0" presStyleCnt="2" custScaleX="1280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714155-292B-4789-93C4-8B9B294AD521}" type="pres">
      <dgm:prSet presAssocID="{BC114B3E-0C58-4E15-BF87-4246B6354B44}" presName="negativeSpace" presStyleCnt="0"/>
      <dgm:spPr/>
    </dgm:pt>
    <dgm:pt modelId="{F6916CF4-8123-42E6-A931-9067088FBAE1}" type="pres">
      <dgm:prSet presAssocID="{BC114B3E-0C58-4E15-BF87-4246B6354B44}" presName="childText" presStyleLbl="conFgAcc1" presStyleIdx="0" presStyleCnt="2" custScaleY="54220">
        <dgm:presLayoutVars>
          <dgm:bulletEnabled val="1"/>
        </dgm:presLayoutVars>
      </dgm:prSet>
      <dgm:spPr/>
    </dgm:pt>
    <dgm:pt modelId="{CF3CC108-B0E4-4F44-9743-65692D416C3B}" type="pres">
      <dgm:prSet presAssocID="{911A9B3A-71C3-425D-96DF-BE2785C44B0B}" presName="spaceBetweenRectangles" presStyleCnt="0"/>
      <dgm:spPr/>
    </dgm:pt>
    <dgm:pt modelId="{A599BD04-9C74-4347-84A1-999FF05E38EE}" type="pres">
      <dgm:prSet presAssocID="{3505F2FB-665F-4952-80E1-2192EC25A8D4}" presName="parentLin" presStyleCnt="0"/>
      <dgm:spPr/>
    </dgm:pt>
    <dgm:pt modelId="{6AA579DF-2B69-4CEF-9AE1-B6120F2E34C2}" type="pres">
      <dgm:prSet presAssocID="{3505F2FB-665F-4952-80E1-2192EC25A8D4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2877783F-1891-4FAF-BA34-F499435B1E61}" type="pres">
      <dgm:prSet presAssocID="{3505F2FB-665F-4952-80E1-2192EC25A8D4}" presName="parentText" presStyleLbl="node1" presStyleIdx="1" presStyleCnt="2" custScaleX="1280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877082-EEA5-4DB3-84FF-CD275F9EB1B9}" type="pres">
      <dgm:prSet presAssocID="{3505F2FB-665F-4952-80E1-2192EC25A8D4}" presName="negativeSpace" presStyleCnt="0"/>
      <dgm:spPr/>
    </dgm:pt>
    <dgm:pt modelId="{41291B2B-73B2-4FF2-9B94-E1BC0C10AC01}" type="pres">
      <dgm:prSet presAssocID="{3505F2FB-665F-4952-80E1-2192EC25A8D4}" presName="childText" presStyleLbl="conFgAcc1" presStyleIdx="1" presStyleCnt="2" custScaleY="54220">
        <dgm:presLayoutVars>
          <dgm:bulletEnabled val="1"/>
        </dgm:presLayoutVars>
      </dgm:prSet>
      <dgm:spPr/>
    </dgm:pt>
  </dgm:ptLst>
  <dgm:cxnLst>
    <dgm:cxn modelId="{1C1673A1-75C2-4011-B050-EBA5B9E08C5D}" type="presOf" srcId="{BC114B3E-0C58-4E15-BF87-4246B6354B44}" destId="{6BB75689-AE71-4539-B1F3-B284DB24AC91}" srcOrd="1" destOrd="0" presId="urn:microsoft.com/office/officeart/2005/8/layout/list1"/>
    <dgm:cxn modelId="{2AA09FA0-C152-45DF-8066-F2F9038117FA}" type="presOf" srcId="{57D4E7AC-4A31-474A-B6E8-1A359216CABF}" destId="{59CB2CA8-66EC-49EE-8A94-592820727DC3}" srcOrd="0" destOrd="0" presId="urn:microsoft.com/office/officeart/2005/8/layout/list1"/>
    <dgm:cxn modelId="{112B277E-D8A6-423A-92E1-CA6EFAC348A4}" type="presOf" srcId="{3505F2FB-665F-4952-80E1-2192EC25A8D4}" destId="{6AA579DF-2B69-4CEF-9AE1-B6120F2E34C2}" srcOrd="0" destOrd="0" presId="urn:microsoft.com/office/officeart/2005/8/layout/list1"/>
    <dgm:cxn modelId="{4EE22801-BFDB-4927-A621-B1741855A649}" srcId="{57D4E7AC-4A31-474A-B6E8-1A359216CABF}" destId="{BC114B3E-0C58-4E15-BF87-4246B6354B44}" srcOrd="0" destOrd="0" parTransId="{F9EABE18-F08E-4D71-8AD2-7680D74526C4}" sibTransId="{911A9B3A-71C3-425D-96DF-BE2785C44B0B}"/>
    <dgm:cxn modelId="{16EBF7C1-8C38-4333-AFF2-C4B8E9FEDBAC}" type="presOf" srcId="{BC114B3E-0C58-4E15-BF87-4246B6354B44}" destId="{B1884C55-CCFB-427B-BBE1-97A8BECD187E}" srcOrd="0" destOrd="0" presId="urn:microsoft.com/office/officeart/2005/8/layout/list1"/>
    <dgm:cxn modelId="{CA685BDC-9929-4428-8A71-54395225C978}" type="presOf" srcId="{3505F2FB-665F-4952-80E1-2192EC25A8D4}" destId="{2877783F-1891-4FAF-BA34-F499435B1E61}" srcOrd="1" destOrd="0" presId="urn:microsoft.com/office/officeart/2005/8/layout/list1"/>
    <dgm:cxn modelId="{5D60FA59-5FFD-4456-A8BC-432A1B5F80A3}" srcId="{57D4E7AC-4A31-474A-B6E8-1A359216CABF}" destId="{3505F2FB-665F-4952-80E1-2192EC25A8D4}" srcOrd="1" destOrd="0" parTransId="{811CFDE0-EFF5-4BE6-809E-84B0711D3CF3}" sibTransId="{76831B73-A5C7-4508-804B-0DB8CD7A552F}"/>
    <dgm:cxn modelId="{1A131371-BEF8-4025-8788-5F7F262AC669}" type="presParOf" srcId="{59CB2CA8-66EC-49EE-8A94-592820727DC3}" destId="{C70228F4-893E-4B74-BCBA-FC8E8616F07B}" srcOrd="0" destOrd="0" presId="urn:microsoft.com/office/officeart/2005/8/layout/list1"/>
    <dgm:cxn modelId="{A6C6B074-CC3B-4B7D-B36F-C9A626C57A9C}" type="presParOf" srcId="{C70228F4-893E-4B74-BCBA-FC8E8616F07B}" destId="{B1884C55-CCFB-427B-BBE1-97A8BECD187E}" srcOrd="0" destOrd="0" presId="urn:microsoft.com/office/officeart/2005/8/layout/list1"/>
    <dgm:cxn modelId="{277B0515-EEC1-4F50-811E-0452F2EE2AC2}" type="presParOf" srcId="{C70228F4-893E-4B74-BCBA-FC8E8616F07B}" destId="{6BB75689-AE71-4539-B1F3-B284DB24AC91}" srcOrd="1" destOrd="0" presId="urn:microsoft.com/office/officeart/2005/8/layout/list1"/>
    <dgm:cxn modelId="{0E9CDBCC-176C-4617-8BBA-CC2C6C1AA7BA}" type="presParOf" srcId="{59CB2CA8-66EC-49EE-8A94-592820727DC3}" destId="{01714155-292B-4789-93C4-8B9B294AD521}" srcOrd="1" destOrd="0" presId="urn:microsoft.com/office/officeart/2005/8/layout/list1"/>
    <dgm:cxn modelId="{94DF9BB1-7734-4345-8095-3F42940CA2C8}" type="presParOf" srcId="{59CB2CA8-66EC-49EE-8A94-592820727DC3}" destId="{F6916CF4-8123-42E6-A931-9067088FBAE1}" srcOrd="2" destOrd="0" presId="urn:microsoft.com/office/officeart/2005/8/layout/list1"/>
    <dgm:cxn modelId="{D7F8DAE3-2DB1-4CEC-BD4E-09042ABA9FA8}" type="presParOf" srcId="{59CB2CA8-66EC-49EE-8A94-592820727DC3}" destId="{CF3CC108-B0E4-4F44-9743-65692D416C3B}" srcOrd="3" destOrd="0" presId="urn:microsoft.com/office/officeart/2005/8/layout/list1"/>
    <dgm:cxn modelId="{C079CD8D-FA5A-410C-A7D0-6C46C3DD3208}" type="presParOf" srcId="{59CB2CA8-66EC-49EE-8A94-592820727DC3}" destId="{A599BD04-9C74-4347-84A1-999FF05E38EE}" srcOrd="4" destOrd="0" presId="urn:microsoft.com/office/officeart/2005/8/layout/list1"/>
    <dgm:cxn modelId="{BA70E32B-2AED-4B75-9166-E0D9030434B6}" type="presParOf" srcId="{A599BD04-9C74-4347-84A1-999FF05E38EE}" destId="{6AA579DF-2B69-4CEF-9AE1-B6120F2E34C2}" srcOrd="0" destOrd="0" presId="urn:microsoft.com/office/officeart/2005/8/layout/list1"/>
    <dgm:cxn modelId="{49288862-FBC8-4111-B518-EEF02E77587B}" type="presParOf" srcId="{A599BD04-9C74-4347-84A1-999FF05E38EE}" destId="{2877783F-1891-4FAF-BA34-F499435B1E61}" srcOrd="1" destOrd="0" presId="urn:microsoft.com/office/officeart/2005/8/layout/list1"/>
    <dgm:cxn modelId="{E2E02BE0-126F-41F2-A2C7-CB1E654F2F8D}" type="presParOf" srcId="{59CB2CA8-66EC-49EE-8A94-592820727DC3}" destId="{0B877082-EEA5-4DB3-84FF-CD275F9EB1B9}" srcOrd="5" destOrd="0" presId="urn:microsoft.com/office/officeart/2005/8/layout/list1"/>
    <dgm:cxn modelId="{45D7BEEE-000B-4FCC-8238-B8E5E77830BC}" type="presParOf" srcId="{59CB2CA8-66EC-49EE-8A94-592820727DC3}" destId="{41291B2B-73B2-4FF2-9B94-E1BC0C10AC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2B02A-1F84-4CD3-8CD4-477D2C0FEC52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C1D48F6-40A6-4D0A-B77F-CA72285E4622}">
      <dgm:prSet phldrT="[Text]" custT="1"/>
      <dgm:spPr/>
      <dgm:t>
        <a:bodyPr/>
        <a:lstStyle/>
        <a:p>
          <a:r>
            <a:rPr lang="en-US" sz="2000"/>
            <a:t>5. Partisipatif. “Asas partisipatif’ adalah pemajuan kebudayaan dilakukan dengan melibatkan peran aktif setiap orang baik secara langsung maupun tidak langsung.</a:t>
          </a:r>
          <a:endParaRPr lang="en-US" sz="2000" dirty="0"/>
        </a:p>
      </dgm:t>
    </dgm:pt>
    <dgm:pt modelId="{6915EDE8-AD56-4B0E-84DF-0388CB9DA09D}" type="parTrans" cxnId="{2DF19FDC-6F14-4ACE-B892-C6D37D63099A}">
      <dgm:prSet/>
      <dgm:spPr/>
      <dgm:t>
        <a:bodyPr/>
        <a:lstStyle/>
        <a:p>
          <a:endParaRPr lang="en-US" sz="2000"/>
        </a:p>
      </dgm:t>
    </dgm:pt>
    <dgm:pt modelId="{0E77B505-7D78-4F5F-8241-EA599BCE8AA1}" type="sibTrans" cxnId="{2DF19FDC-6F14-4ACE-B892-C6D37D63099A}">
      <dgm:prSet/>
      <dgm:spPr/>
      <dgm:t>
        <a:bodyPr/>
        <a:lstStyle/>
        <a:p>
          <a:endParaRPr lang="en-US" sz="2000"/>
        </a:p>
      </dgm:t>
    </dgm:pt>
    <dgm:pt modelId="{05E94D2B-C6BC-411E-AD0A-11648470979C}">
      <dgm:prSet phldrT="[Text]" custT="1"/>
      <dgm:spPr/>
      <dgm:t>
        <a:bodyPr/>
        <a:lstStyle/>
        <a:p>
          <a:r>
            <a:rPr lang="en-US" sz="2000"/>
            <a:t>6. Manfaat. “Asas manfaat” adalah pemajuan kebudayaan berorientasi pada investasi masa depan sehingga dapat memberikan manfaat yang optimal bagi kesejahteraan rakyat.</a:t>
          </a:r>
          <a:endParaRPr lang="en-US" sz="2000" dirty="0"/>
        </a:p>
      </dgm:t>
    </dgm:pt>
    <dgm:pt modelId="{78088A29-DAD9-48D1-98EB-7615B88492BD}" type="parTrans" cxnId="{6E176F57-1E08-49E2-A16B-32F4D8DCC424}">
      <dgm:prSet/>
      <dgm:spPr/>
      <dgm:t>
        <a:bodyPr/>
        <a:lstStyle/>
        <a:p>
          <a:endParaRPr lang="en-US" sz="2000"/>
        </a:p>
      </dgm:t>
    </dgm:pt>
    <dgm:pt modelId="{05E4EC57-4C8B-4BAF-9C39-3F8B3ABFFFB5}" type="sibTrans" cxnId="{6E176F57-1E08-49E2-A16B-32F4D8DCC424}">
      <dgm:prSet/>
      <dgm:spPr/>
      <dgm:t>
        <a:bodyPr/>
        <a:lstStyle/>
        <a:p>
          <a:endParaRPr lang="en-US" sz="2000"/>
        </a:p>
      </dgm:t>
    </dgm:pt>
    <dgm:pt modelId="{68AEB6E6-5B07-401C-BA6B-934E440C6260}" type="pres">
      <dgm:prSet presAssocID="{6BD2B02A-1F84-4CD3-8CD4-477D2C0FEC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D93893-7F6D-4C7C-B5F8-8F0EB28A2AAA}" type="pres">
      <dgm:prSet presAssocID="{1C1D48F6-40A6-4D0A-B77F-CA72285E4622}" presName="parentLin" presStyleCnt="0"/>
      <dgm:spPr/>
    </dgm:pt>
    <dgm:pt modelId="{42FCCA6B-C070-48FC-A61F-DDE3F7A0C2A7}" type="pres">
      <dgm:prSet presAssocID="{1C1D48F6-40A6-4D0A-B77F-CA72285E4622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E0633EEC-664C-4ABC-9801-0B87515D24E8}" type="pres">
      <dgm:prSet presAssocID="{1C1D48F6-40A6-4D0A-B77F-CA72285E4622}" presName="parentText" presStyleLbl="node1" presStyleIdx="0" presStyleCnt="2" custScaleX="125000" custScaleY="2101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7A7E41-7EC8-4EE9-98B0-EFDDCCBA0BC8}" type="pres">
      <dgm:prSet presAssocID="{1C1D48F6-40A6-4D0A-B77F-CA72285E4622}" presName="negativeSpace" presStyleCnt="0"/>
      <dgm:spPr/>
    </dgm:pt>
    <dgm:pt modelId="{F9155D36-D666-466D-BB58-D119F1F820F7}" type="pres">
      <dgm:prSet presAssocID="{1C1D48F6-40A6-4D0A-B77F-CA72285E4622}" presName="childText" presStyleLbl="conFgAcc1" presStyleIdx="0" presStyleCnt="2">
        <dgm:presLayoutVars>
          <dgm:bulletEnabled val="1"/>
        </dgm:presLayoutVars>
      </dgm:prSet>
      <dgm:spPr/>
    </dgm:pt>
    <dgm:pt modelId="{C06568B3-AB38-4214-9E26-CE10645B1355}" type="pres">
      <dgm:prSet presAssocID="{0E77B505-7D78-4F5F-8241-EA599BCE8AA1}" presName="spaceBetweenRectangles" presStyleCnt="0"/>
      <dgm:spPr/>
    </dgm:pt>
    <dgm:pt modelId="{86100548-E6C4-4CCA-8385-3371026EBDB2}" type="pres">
      <dgm:prSet presAssocID="{05E94D2B-C6BC-411E-AD0A-11648470979C}" presName="parentLin" presStyleCnt="0"/>
      <dgm:spPr/>
    </dgm:pt>
    <dgm:pt modelId="{1C25D1FB-3E51-4AFC-8275-AF002AB57C09}" type="pres">
      <dgm:prSet presAssocID="{05E94D2B-C6BC-411E-AD0A-11648470979C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3B087EA-AAA8-4E82-B565-46FA846063E5}" type="pres">
      <dgm:prSet presAssocID="{05E94D2B-C6BC-411E-AD0A-11648470979C}" presName="parentText" presStyleLbl="node1" presStyleIdx="1" presStyleCnt="2" custScaleX="125000" custScaleY="2556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D3061A-AB6B-42B4-A276-6A757F5833BD}" type="pres">
      <dgm:prSet presAssocID="{05E94D2B-C6BC-411E-AD0A-11648470979C}" presName="negativeSpace" presStyleCnt="0"/>
      <dgm:spPr/>
    </dgm:pt>
    <dgm:pt modelId="{7FB6C527-EBD1-4900-9D43-4A415CCEFAF1}" type="pres">
      <dgm:prSet presAssocID="{05E94D2B-C6BC-411E-AD0A-1164847097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F98B78-01F9-4D00-B6A1-38B8ACF65B23}" type="presOf" srcId="{05E94D2B-C6BC-411E-AD0A-11648470979C}" destId="{B3B087EA-AAA8-4E82-B565-46FA846063E5}" srcOrd="1" destOrd="0" presId="urn:microsoft.com/office/officeart/2005/8/layout/list1"/>
    <dgm:cxn modelId="{E084AF23-05AB-4F6B-A293-FF696BA1EB20}" type="presOf" srcId="{05E94D2B-C6BC-411E-AD0A-11648470979C}" destId="{1C25D1FB-3E51-4AFC-8275-AF002AB57C09}" srcOrd="0" destOrd="0" presId="urn:microsoft.com/office/officeart/2005/8/layout/list1"/>
    <dgm:cxn modelId="{93442128-D52B-4707-BE42-4E282C5A72C1}" type="presOf" srcId="{1C1D48F6-40A6-4D0A-B77F-CA72285E4622}" destId="{42FCCA6B-C070-48FC-A61F-DDE3F7A0C2A7}" srcOrd="0" destOrd="0" presId="urn:microsoft.com/office/officeart/2005/8/layout/list1"/>
    <dgm:cxn modelId="{6E176F57-1E08-49E2-A16B-32F4D8DCC424}" srcId="{6BD2B02A-1F84-4CD3-8CD4-477D2C0FEC52}" destId="{05E94D2B-C6BC-411E-AD0A-11648470979C}" srcOrd="1" destOrd="0" parTransId="{78088A29-DAD9-48D1-98EB-7615B88492BD}" sibTransId="{05E4EC57-4C8B-4BAF-9C39-3F8B3ABFFFB5}"/>
    <dgm:cxn modelId="{ABB0A7A3-53ED-41B0-9E37-2F2FEC88AC20}" type="presOf" srcId="{1C1D48F6-40A6-4D0A-B77F-CA72285E4622}" destId="{E0633EEC-664C-4ABC-9801-0B87515D24E8}" srcOrd="1" destOrd="0" presId="urn:microsoft.com/office/officeart/2005/8/layout/list1"/>
    <dgm:cxn modelId="{2DF19FDC-6F14-4ACE-B892-C6D37D63099A}" srcId="{6BD2B02A-1F84-4CD3-8CD4-477D2C0FEC52}" destId="{1C1D48F6-40A6-4D0A-B77F-CA72285E4622}" srcOrd="0" destOrd="0" parTransId="{6915EDE8-AD56-4B0E-84DF-0388CB9DA09D}" sibTransId="{0E77B505-7D78-4F5F-8241-EA599BCE8AA1}"/>
    <dgm:cxn modelId="{C4823343-16A7-49C2-ABA2-0B239CBDAE39}" type="presOf" srcId="{6BD2B02A-1F84-4CD3-8CD4-477D2C0FEC52}" destId="{68AEB6E6-5B07-401C-BA6B-934E440C6260}" srcOrd="0" destOrd="0" presId="urn:microsoft.com/office/officeart/2005/8/layout/list1"/>
    <dgm:cxn modelId="{ECF17BD0-9896-494F-AC5F-EEA44ABC49F3}" type="presParOf" srcId="{68AEB6E6-5B07-401C-BA6B-934E440C6260}" destId="{E1D93893-7F6D-4C7C-B5F8-8F0EB28A2AAA}" srcOrd="0" destOrd="0" presId="urn:microsoft.com/office/officeart/2005/8/layout/list1"/>
    <dgm:cxn modelId="{05EA2C47-0650-4790-8482-301D657500EC}" type="presParOf" srcId="{E1D93893-7F6D-4C7C-B5F8-8F0EB28A2AAA}" destId="{42FCCA6B-C070-48FC-A61F-DDE3F7A0C2A7}" srcOrd="0" destOrd="0" presId="urn:microsoft.com/office/officeart/2005/8/layout/list1"/>
    <dgm:cxn modelId="{DC3A4E43-63F9-4958-A5EF-D96B86025944}" type="presParOf" srcId="{E1D93893-7F6D-4C7C-B5F8-8F0EB28A2AAA}" destId="{E0633EEC-664C-4ABC-9801-0B87515D24E8}" srcOrd="1" destOrd="0" presId="urn:microsoft.com/office/officeart/2005/8/layout/list1"/>
    <dgm:cxn modelId="{1C34C435-7485-48DA-8420-E09A9EC7BFF7}" type="presParOf" srcId="{68AEB6E6-5B07-401C-BA6B-934E440C6260}" destId="{857A7E41-7EC8-4EE9-98B0-EFDDCCBA0BC8}" srcOrd="1" destOrd="0" presId="urn:microsoft.com/office/officeart/2005/8/layout/list1"/>
    <dgm:cxn modelId="{AFC0ED8D-4A01-4A9B-9297-8CCE75B5E648}" type="presParOf" srcId="{68AEB6E6-5B07-401C-BA6B-934E440C6260}" destId="{F9155D36-D666-466D-BB58-D119F1F820F7}" srcOrd="2" destOrd="0" presId="urn:microsoft.com/office/officeart/2005/8/layout/list1"/>
    <dgm:cxn modelId="{704DF440-968E-43D2-8DD6-836D5ABE6DDD}" type="presParOf" srcId="{68AEB6E6-5B07-401C-BA6B-934E440C6260}" destId="{C06568B3-AB38-4214-9E26-CE10645B1355}" srcOrd="3" destOrd="0" presId="urn:microsoft.com/office/officeart/2005/8/layout/list1"/>
    <dgm:cxn modelId="{94118E59-AD37-4348-BFAB-467902CD19B5}" type="presParOf" srcId="{68AEB6E6-5B07-401C-BA6B-934E440C6260}" destId="{86100548-E6C4-4CCA-8385-3371026EBDB2}" srcOrd="4" destOrd="0" presId="urn:microsoft.com/office/officeart/2005/8/layout/list1"/>
    <dgm:cxn modelId="{6A66949F-56AB-4BF5-A1B2-95CBAD99BFFD}" type="presParOf" srcId="{86100548-E6C4-4CCA-8385-3371026EBDB2}" destId="{1C25D1FB-3E51-4AFC-8275-AF002AB57C09}" srcOrd="0" destOrd="0" presId="urn:microsoft.com/office/officeart/2005/8/layout/list1"/>
    <dgm:cxn modelId="{52CAB7C3-42E5-4F0C-98E1-E2FB1852DDE7}" type="presParOf" srcId="{86100548-E6C4-4CCA-8385-3371026EBDB2}" destId="{B3B087EA-AAA8-4E82-B565-46FA846063E5}" srcOrd="1" destOrd="0" presId="urn:microsoft.com/office/officeart/2005/8/layout/list1"/>
    <dgm:cxn modelId="{046081F1-0B65-4025-852B-6DC8C16098EB}" type="presParOf" srcId="{68AEB6E6-5B07-401C-BA6B-934E440C6260}" destId="{9AD3061A-AB6B-42B4-A276-6A757F5833BD}" srcOrd="5" destOrd="0" presId="urn:microsoft.com/office/officeart/2005/8/layout/list1"/>
    <dgm:cxn modelId="{047EB260-4303-40B1-836C-E8EAABA4FCFA}" type="presParOf" srcId="{68AEB6E6-5B07-401C-BA6B-934E440C6260}" destId="{7FB6C527-EBD1-4900-9D43-4A415CCEFA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8B89DC-C6BC-447D-8BBE-426985539C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411FCA-43B9-4526-8438-61565C74EE35}">
      <dgm:prSet phldrT="[Text]" custT="1"/>
      <dgm:spPr/>
      <dgm:t>
        <a:bodyPr/>
        <a:lstStyle/>
        <a:p>
          <a:r>
            <a:rPr lang="en-US" sz="1800"/>
            <a:t>7. Keberlanjutan. “Asas keberlanjutan” adalah pemajuan kebudayaan dilaksanakan secara sistematis, terencana, berkesinambungan, dan berlangsung terus-menerus.</a:t>
          </a:r>
          <a:endParaRPr lang="en-US" sz="1800" dirty="0"/>
        </a:p>
      </dgm:t>
    </dgm:pt>
    <dgm:pt modelId="{8C24AD1F-BE1B-4EF7-8915-108C1DBDD90E}" type="parTrans" cxnId="{ED418E16-2710-4BCE-AA74-E7F6C978925C}">
      <dgm:prSet/>
      <dgm:spPr/>
      <dgm:t>
        <a:bodyPr/>
        <a:lstStyle/>
        <a:p>
          <a:endParaRPr lang="en-US" sz="1800"/>
        </a:p>
      </dgm:t>
    </dgm:pt>
    <dgm:pt modelId="{8BA1AC21-C425-46B9-BFF9-DA3695D28DCC}" type="sibTrans" cxnId="{ED418E16-2710-4BCE-AA74-E7F6C978925C}">
      <dgm:prSet/>
      <dgm:spPr/>
      <dgm:t>
        <a:bodyPr/>
        <a:lstStyle/>
        <a:p>
          <a:endParaRPr lang="en-US" sz="1800"/>
        </a:p>
      </dgm:t>
    </dgm:pt>
    <dgm:pt modelId="{94B5FA43-DBBC-4BF1-B9B5-BADE1703A93D}">
      <dgm:prSet phldrT="[Text]" custT="1"/>
      <dgm:spPr/>
      <dgm:t>
        <a:bodyPr/>
        <a:lstStyle/>
        <a:p>
          <a:r>
            <a:rPr lang="en-US" sz="1800" dirty="0"/>
            <a:t>8.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kebebasan</a:t>
          </a:r>
          <a:r>
            <a:rPr lang="en-US" sz="1800" dirty="0"/>
            <a:t> </a:t>
          </a:r>
          <a:r>
            <a:rPr lang="en-US" sz="1800" dirty="0" err="1"/>
            <a:t>berekspresi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upaya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menjamin</a:t>
          </a:r>
          <a:r>
            <a:rPr lang="en-US" sz="1800" dirty="0"/>
            <a:t> </a:t>
          </a:r>
          <a:r>
            <a:rPr lang="en-US" sz="1800" dirty="0" err="1"/>
            <a:t>kebebasan</a:t>
          </a:r>
          <a:r>
            <a:rPr lang="en-US" sz="1800" dirty="0"/>
            <a:t> </a:t>
          </a:r>
          <a:r>
            <a:rPr lang="en-US" sz="1800" dirty="0" err="1"/>
            <a:t>individu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kelompok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menyampaikan</a:t>
          </a:r>
          <a:r>
            <a:rPr lang="en-US" sz="1800" dirty="0"/>
            <a:t> </a:t>
          </a:r>
          <a:r>
            <a:rPr lang="en-US" sz="1800" dirty="0" err="1"/>
            <a:t>ekspresi</a:t>
          </a:r>
          <a:r>
            <a:rPr lang="en-US" sz="1800" dirty="0"/>
            <a:t> </a:t>
          </a:r>
          <a:r>
            <a:rPr lang="en-US" sz="1800" dirty="0" err="1"/>
            <a:t>kebudayaannya</a:t>
          </a:r>
          <a:r>
            <a:rPr lang="en-US" sz="1800" dirty="0"/>
            <a:t>.</a:t>
          </a:r>
        </a:p>
      </dgm:t>
    </dgm:pt>
    <dgm:pt modelId="{2FF2A8EB-80D5-47D1-BC5D-76F672F92D27}" type="parTrans" cxnId="{D5749E9D-2542-43C1-B6FA-603AA9E69569}">
      <dgm:prSet/>
      <dgm:spPr/>
      <dgm:t>
        <a:bodyPr/>
        <a:lstStyle/>
        <a:p>
          <a:endParaRPr lang="en-US" sz="1800"/>
        </a:p>
      </dgm:t>
    </dgm:pt>
    <dgm:pt modelId="{D9D4A993-F263-4A87-AB1F-C34CC92EAF2A}" type="sibTrans" cxnId="{D5749E9D-2542-43C1-B6FA-603AA9E69569}">
      <dgm:prSet/>
      <dgm:spPr/>
      <dgm:t>
        <a:bodyPr/>
        <a:lstStyle/>
        <a:p>
          <a:endParaRPr lang="en-US" sz="1800"/>
        </a:p>
      </dgm:t>
    </dgm:pt>
    <dgm:pt modelId="{B62DAEEB-338D-4104-9F31-2008C9971C54}" type="pres">
      <dgm:prSet presAssocID="{738B89DC-C6BC-447D-8BBE-426985539C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0F2E208-2B87-4577-8C0E-147455E30FFC}" type="pres">
      <dgm:prSet presAssocID="{05411FCA-43B9-4526-8438-61565C74EE35}" presName="parentLin" presStyleCnt="0"/>
      <dgm:spPr/>
    </dgm:pt>
    <dgm:pt modelId="{06C037C8-9050-42A4-8707-A95C436D5F13}" type="pres">
      <dgm:prSet presAssocID="{05411FCA-43B9-4526-8438-61565C74EE35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0094F157-A815-4525-A825-160125DC984A}" type="pres">
      <dgm:prSet presAssocID="{05411FCA-43B9-4526-8438-61565C74EE35}" presName="parentText" presStyleLbl="node1" presStyleIdx="0" presStyleCnt="2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732366-218E-4F26-AE0B-D8CF7F91E47E}" type="pres">
      <dgm:prSet presAssocID="{05411FCA-43B9-4526-8438-61565C74EE35}" presName="negativeSpace" presStyleCnt="0"/>
      <dgm:spPr/>
    </dgm:pt>
    <dgm:pt modelId="{B13EDD06-203F-4C5A-B041-DABFB05317D9}" type="pres">
      <dgm:prSet presAssocID="{05411FCA-43B9-4526-8438-61565C74EE35}" presName="childText" presStyleLbl="conFgAcc1" presStyleIdx="0" presStyleCnt="2" custScaleY="77220">
        <dgm:presLayoutVars>
          <dgm:bulletEnabled val="1"/>
        </dgm:presLayoutVars>
      </dgm:prSet>
      <dgm:spPr/>
    </dgm:pt>
    <dgm:pt modelId="{A0D24BAF-71E4-4E03-89E5-974BF905313A}" type="pres">
      <dgm:prSet presAssocID="{8BA1AC21-C425-46B9-BFF9-DA3695D28DCC}" presName="spaceBetweenRectangles" presStyleCnt="0"/>
      <dgm:spPr/>
    </dgm:pt>
    <dgm:pt modelId="{85DB2DAA-F721-4440-A351-CF020CF633D7}" type="pres">
      <dgm:prSet presAssocID="{94B5FA43-DBBC-4BF1-B9B5-BADE1703A93D}" presName="parentLin" presStyleCnt="0"/>
      <dgm:spPr/>
    </dgm:pt>
    <dgm:pt modelId="{B16A5F26-B343-4382-99A8-473120780496}" type="pres">
      <dgm:prSet presAssocID="{94B5FA43-DBBC-4BF1-B9B5-BADE1703A93D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A27B347C-AC8D-468D-BFDF-B7648C9F31B6}" type="pres">
      <dgm:prSet presAssocID="{94B5FA43-DBBC-4BF1-B9B5-BADE1703A93D}" presName="parentText" presStyleLbl="node1" presStyleIdx="1" presStyleCnt="2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1A310B-DA7B-4037-B34A-18439E9727A0}" type="pres">
      <dgm:prSet presAssocID="{94B5FA43-DBBC-4BF1-B9B5-BADE1703A93D}" presName="negativeSpace" presStyleCnt="0"/>
      <dgm:spPr/>
    </dgm:pt>
    <dgm:pt modelId="{293DA3A9-C4A5-445B-A7BD-B740D8C3ED9D}" type="pres">
      <dgm:prSet presAssocID="{94B5FA43-DBBC-4BF1-B9B5-BADE1703A93D}" presName="childText" presStyleLbl="conFgAcc1" presStyleIdx="1" presStyleCnt="2" custScaleY="77220">
        <dgm:presLayoutVars>
          <dgm:bulletEnabled val="1"/>
        </dgm:presLayoutVars>
      </dgm:prSet>
      <dgm:spPr/>
    </dgm:pt>
  </dgm:ptLst>
  <dgm:cxnLst>
    <dgm:cxn modelId="{298B9C17-D41D-4266-A378-EACA6B29ECBB}" type="presOf" srcId="{05411FCA-43B9-4526-8438-61565C74EE35}" destId="{06C037C8-9050-42A4-8707-A95C436D5F13}" srcOrd="0" destOrd="0" presId="urn:microsoft.com/office/officeart/2005/8/layout/list1"/>
    <dgm:cxn modelId="{94655801-C95F-477C-BE4D-35AC1B5B8322}" type="presOf" srcId="{05411FCA-43B9-4526-8438-61565C74EE35}" destId="{0094F157-A815-4525-A825-160125DC984A}" srcOrd="1" destOrd="0" presId="urn:microsoft.com/office/officeart/2005/8/layout/list1"/>
    <dgm:cxn modelId="{D5749E9D-2542-43C1-B6FA-603AA9E69569}" srcId="{738B89DC-C6BC-447D-8BBE-426985539C5A}" destId="{94B5FA43-DBBC-4BF1-B9B5-BADE1703A93D}" srcOrd="1" destOrd="0" parTransId="{2FF2A8EB-80D5-47D1-BC5D-76F672F92D27}" sibTransId="{D9D4A993-F263-4A87-AB1F-C34CC92EAF2A}"/>
    <dgm:cxn modelId="{C87825B9-3AF9-47AE-BC26-F6C397928A70}" type="presOf" srcId="{94B5FA43-DBBC-4BF1-B9B5-BADE1703A93D}" destId="{A27B347C-AC8D-468D-BFDF-B7648C9F31B6}" srcOrd="1" destOrd="0" presId="urn:microsoft.com/office/officeart/2005/8/layout/list1"/>
    <dgm:cxn modelId="{A273F5A7-2D01-4BBF-B536-C69156BCCEDA}" type="presOf" srcId="{738B89DC-C6BC-447D-8BBE-426985539C5A}" destId="{B62DAEEB-338D-4104-9F31-2008C9971C54}" srcOrd="0" destOrd="0" presId="urn:microsoft.com/office/officeart/2005/8/layout/list1"/>
    <dgm:cxn modelId="{ED418E16-2710-4BCE-AA74-E7F6C978925C}" srcId="{738B89DC-C6BC-447D-8BBE-426985539C5A}" destId="{05411FCA-43B9-4526-8438-61565C74EE35}" srcOrd="0" destOrd="0" parTransId="{8C24AD1F-BE1B-4EF7-8915-108C1DBDD90E}" sibTransId="{8BA1AC21-C425-46B9-BFF9-DA3695D28DCC}"/>
    <dgm:cxn modelId="{4F6231BA-3F7F-4CE4-8EA5-DC0921C058CE}" type="presOf" srcId="{94B5FA43-DBBC-4BF1-B9B5-BADE1703A93D}" destId="{B16A5F26-B343-4382-99A8-473120780496}" srcOrd="0" destOrd="0" presId="urn:microsoft.com/office/officeart/2005/8/layout/list1"/>
    <dgm:cxn modelId="{2CE1CAE2-68BA-45B0-AB15-0D27BEFF78A3}" type="presParOf" srcId="{B62DAEEB-338D-4104-9F31-2008C9971C54}" destId="{50F2E208-2B87-4577-8C0E-147455E30FFC}" srcOrd="0" destOrd="0" presId="urn:microsoft.com/office/officeart/2005/8/layout/list1"/>
    <dgm:cxn modelId="{AF143050-8E9C-4AAE-84C6-B9E86D4C8A84}" type="presParOf" srcId="{50F2E208-2B87-4577-8C0E-147455E30FFC}" destId="{06C037C8-9050-42A4-8707-A95C436D5F13}" srcOrd="0" destOrd="0" presId="urn:microsoft.com/office/officeart/2005/8/layout/list1"/>
    <dgm:cxn modelId="{1586B1F2-4330-4DE1-BA2E-0A7954A697A3}" type="presParOf" srcId="{50F2E208-2B87-4577-8C0E-147455E30FFC}" destId="{0094F157-A815-4525-A825-160125DC984A}" srcOrd="1" destOrd="0" presId="urn:microsoft.com/office/officeart/2005/8/layout/list1"/>
    <dgm:cxn modelId="{DC2D450B-254A-485C-96DC-C28539901A6D}" type="presParOf" srcId="{B62DAEEB-338D-4104-9F31-2008C9971C54}" destId="{E8732366-218E-4F26-AE0B-D8CF7F91E47E}" srcOrd="1" destOrd="0" presId="urn:microsoft.com/office/officeart/2005/8/layout/list1"/>
    <dgm:cxn modelId="{010538D6-0477-4F5D-9673-F6B53E324C81}" type="presParOf" srcId="{B62DAEEB-338D-4104-9F31-2008C9971C54}" destId="{B13EDD06-203F-4C5A-B041-DABFB05317D9}" srcOrd="2" destOrd="0" presId="urn:microsoft.com/office/officeart/2005/8/layout/list1"/>
    <dgm:cxn modelId="{AF8B695F-771A-45C1-9E55-631D46F87D50}" type="presParOf" srcId="{B62DAEEB-338D-4104-9F31-2008C9971C54}" destId="{A0D24BAF-71E4-4E03-89E5-974BF905313A}" srcOrd="3" destOrd="0" presId="urn:microsoft.com/office/officeart/2005/8/layout/list1"/>
    <dgm:cxn modelId="{3E29A13A-31F0-4E5B-9698-9BA7A85B0363}" type="presParOf" srcId="{B62DAEEB-338D-4104-9F31-2008C9971C54}" destId="{85DB2DAA-F721-4440-A351-CF020CF633D7}" srcOrd="4" destOrd="0" presId="urn:microsoft.com/office/officeart/2005/8/layout/list1"/>
    <dgm:cxn modelId="{48A1EB3C-5344-48A4-8E5B-EDD7AC3A5C05}" type="presParOf" srcId="{85DB2DAA-F721-4440-A351-CF020CF633D7}" destId="{B16A5F26-B343-4382-99A8-473120780496}" srcOrd="0" destOrd="0" presId="urn:microsoft.com/office/officeart/2005/8/layout/list1"/>
    <dgm:cxn modelId="{DDBCCD56-397A-4004-B519-4A9206187307}" type="presParOf" srcId="{85DB2DAA-F721-4440-A351-CF020CF633D7}" destId="{A27B347C-AC8D-468D-BFDF-B7648C9F31B6}" srcOrd="1" destOrd="0" presId="urn:microsoft.com/office/officeart/2005/8/layout/list1"/>
    <dgm:cxn modelId="{3664A59A-9E1F-438C-B39A-9EC3ADD94B69}" type="presParOf" srcId="{B62DAEEB-338D-4104-9F31-2008C9971C54}" destId="{131A310B-DA7B-4037-B34A-18439E9727A0}" srcOrd="5" destOrd="0" presId="urn:microsoft.com/office/officeart/2005/8/layout/list1"/>
    <dgm:cxn modelId="{E9BF0581-E951-4D7D-9F1B-177F211605A4}" type="presParOf" srcId="{B62DAEEB-338D-4104-9F31-2008C9971C54}" destId="{293DA3A9-C4A5-445B-A7BD-B740D8C3ED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7ACB67-A437-4C66-AFA1-34313235F8B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4B8C79B-5D41-4BA4-8E6A-EF3893C1DAF5}">
      <dgm:prSet phldrT="[Text]" custT="1"/>
      <dgm:spPr/>
      <dgm:t>
        <a:bodyPr/>
        <a:lstStyle/>
        <a:p>
          <a:r>
            <a:rPr lang="en-US" sz="1800"/>
            <a:t>9. Keterpaduan. “Asas keterpaduan” adalah pemajuan kebudayaan dilaksanakan secara terhubung dan terkoordinasi lintas sektor, lintas wilayah, dan lintas pemangku kepentingan.</a:t>
          </a:r>
          <a:endParaRPr lang="en-US" sz="1800" dirty="0"/>
        </a:p>
      </dgm:t>
    </dgm:pt>
    <dgm:pt modelId="{2E8AABD9-D8F2-41E5-A4C9-619B36D85BDF}" type="parTrans" cxnId="{D9EF2C94-0E37-4DA4-A1B1-6CA49C4E9DAC}">
      <dgm:prSet/>
      <dgm:spPr/>
      <dgm:t>
        <a:bodyPr/>
        <a:lstStyle/>
        <a:p>
          <a:endParaRPr lang="en-US" sz="1800"/>
        </a:p>
      </dgm:t>
    </dgm:pt>
    <dgm:pt modelId="{06362FFF-A472-4DD8-9614-D2676719B2C2}" type="sibTrans" cxnId="{D9EF2C94-0E37-4DA4-A1B1-6CA49C4E9DAC}">
      <dgm:prSet/>
      <dgm:spPr/>
      <dgm:t>
        <a:bodyPr/>
        <a:lstStyle/>
        <a:p>
          <a:endParaRPr lang="en-US" sz="1800"/>
        </a:p>
      </dgm:t>
    </dgm:pt>
    <dgm:pt modelId="{8EA57F7A-CA9B-4EFD-9BC1-70EA4A7FB1B9}">
      <dgm:prSet phldrT="[Text]" custT="1"/>
      <dgm:spPr/>
      <dgm:t>
        <a:bodyPr/>
        <a:lstStyle/>
        <a:p>
          <a:r>
            <a:rPr lang="en-US" sz="1800" dirty="0"/>
            <a:t>10. </a:t>
          </a:r>
          <a:r>
            <a:rPr lang="en-US" sz="1800" dirty="0" err="1"/>
            <a:t>Kesederajatan</a:t>
          </a:r>
          <a:r>
            <a:rPr lang="en-US" sz="1800" dirty="0"/>
            <a:t>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kesederajatan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menjamin</a:t>
          </a:r>
          <a:r>
            <a:rPr lang="en-US" sz="1800" dirty="0"/>
            <a:t> </a:t>
          </a:r>
          <a:r>
            <a:rPr lang="en-US" sz="1800" dirty="0" err="1"/>
            <a:t>kedudukan</a:t>
          </a:r>
          <a:r>
            <a:rPr lang="en-US" sz="1800" dirty="0"/>
            <a:t> yang </a:t>
          </a:r>
          <a:r>
            <a:rPr lang="en-US" sz="1800" dirty="0" err="1"/>
            <a:t>sama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masyarakat</a:t>
          </a:r>
          <a:r>
            <a:rPr lang="en-US" sz="1800" dirty="0"/>
            <a:t> yang </a:t>
          </a:r>
          <a:r>
            <a:rPr lang="en-US" sz="1800" dirty="0" err="1"/>
            <a:t>memiliki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yang </a:t>
          </a:r>
          <a:r>
            <a:rPr lang="en-US" sz="1800" dirty="0" err="1"/>
            <a:t>beragam</a:t>
          </a:r>
          <a:r>
            <a:rPr lang="en-US" sz="1800" dirty="0"/>
            <a:t>.</a:t>
          </a:r>
        </a:p>
      </dgm:t>
    </dgm:pt>
    <dgm:pt modelId="{E3A0A757-AFD8-479E-BF7C-ECD35B65F988}" type="parTrans" cxnId="{1FDB35DC-2032-4449-A2B4-4DC485D2A883}">
      <dgm:prSet/>
      <dgm:spPr/>
      <dgm:t>
        <a:bodyPr/>
        <a:lstStyle/>
        <a:p>
          <a:endParaRPr lang="en-US" sz="1800"/>
        </a:p>
      </dgm:t>
    </dgm:pt>
    <dgm:pt modelId="{4D05F739-695D-462C-8F7B-017E7B0C8034}" type="sibTrans" cxnId="{1FDB35DC-2032-4449-A2B4-4DC485D2A883}">
      <dgm:prSet/>
      <dgm:spPr/>
      <dgm:t>
        <a:bodyPr/>
        <a:lstStyle/>
        <a:p>
          <a:endParaRPr lang="en-US" sz="1800"/>
        </a:p>
      </dgm:t>
    </dgm:pt>
    <dgm:pt modelId="{6F3FF6D1-2D79-41D7-8316-8FE1FF79BB91}" type="pres">
      <dgm:prSet presAssocID="{F07ACB67-A437-4C66-AFA1-34313235F8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9EFF54-E616-4D04-A59B-C11C97F479BC}" type="pres">
      <dgm:prSet presAssocID="{84B8C79B-5D41-4BA4-8E6A-EF3893C1DAF5}" presName="parentLin" presStyleCnt="0"/>
      <dgm:spPr/>
    </dgm:pt>
    <dgm:pt modelId="{A8BC20F2-8E40-47F4-82AE-04F44EB3DC57}" type="pres">
      <dgm:prSet presAssocID="{84B8C79B-5D41-4BA4-8E6A-EF3893C1DAF5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8EA6F3CA-BCFC-4F24-870B-9B695F819BFC}" type="pres">
      <dgm:prSet presAssocID="{84B8C79B-5D41-4BA4-8E6A-EF3893C1DAF5}" presName="parentText" presStyleLbl="node1" presStyleIdx="0" presStyleCnt="2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E9E398-3569-4430-ABCF-89A4FF047ECC}" type="pres">
      <dgm:prSet presAssocID="{84B8C79B-5D41-4BA4-8E6A-EF3893C1DAF5}" presName="negativeSpace" presStyleCnt="0"/>
      <dgm:spPr/>
    </dgm:pt>
    <dgm:pt modelId="{7FCF197A-BB58-4120-99EE-D62590950742}" type="pres">
      <dgm:prSet presAssocID="{84B8C79B-5D41-4BA4-8E6A-EF3893C1DAF5}" presName="childText" presStyleLbl="conFgAcc1" presStyleIdx="0" presStyleCnt="2" custScaleY="58333">
        <dgm:presLayoutVars>
          <dgm:bulletEnabled val="1"/>
        </dgm:presLayoutVars>
      </dgm:prSet>
      <dgm:spPr/>
    </dgm:pt>
    <dgm:pt modelId="{F5E903B7-275B-4D8B-AC17-5A0149D7DF72}" type="pres">
      <dgm:prSet presAssocID="{06362FFF-A472-4DD8-9614-D2676719B2C2}" presName="spaceBetweenRectangles" presStyleCnt="0"/>
      <dgm:spPr/>
    </dgm:pt>
    <dgm:pt modelId="{C3869899-F665-48A4-8349-F503144036BB}" type="pres">
      <dgm:prSet presAssocID="{8EA57F7A-CA9B-4EFD-9BC1-70EA4A7FB1B9}" presName="parentLin" presStyleCnt="0"/>
      <dgm:spPr/>
    </dgm:pt>
    <dgm:pt modelId="{ABD7C523-1F8A-4D80-9EF5-5923CE922597}" type="pres">
      <dgm:prSet presAssocID="{8EA57F7A-CA9B-4EFD-9BC1-70EA4A7FB1B9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93EFD74A-4981-484A-A1F2-C7137B9DFE52}" type="pres">
      <dgm:prSet presAssocID="{8EA57F7A-CA9B-4EFD-9BC1-70EA4A7FB1B9}" presName="parentText" presStyleLbl="node1" presStyleIdx="1" presStyleCnt="2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16022D-7B3A-4DBE-A52A-44FD88BCF810}" type="pres">
      <dgm:prSet presAssocID="{8EA57F7A-CA9B-4EFD-9BC1-70EA4A7FB1B9}" presName="negativeSpace" presStyleCnt="0"/>
      <dgm:spPr/>
    </dgm:pt>
    <dgm:pt modelId="{3D54F38C-52F6-47B7-82CA-FB0D5DFF72AB}" type="pres">
      <dgm:prSet presAssocID="{8EA57F7A-CA9B-4EFD-9BC1-70EA4A7FB1B9}" presName="childText" presStyleLbl="conFgAcc1" presStyleIdx="1" presStyleCnt="2" custScaleY="58333">
        <dgm:presLayoutVars>
          <dgm:bulletEnabled val="1"/>
        </dgm:presLayoutVars>
      </dgm:prSet>
      <dgm:spPr/>
    </dgm:pt>
  </dgm:ptLst>
  <dgm:cxnLst>
    <dgm:cxn modelId="{6606C2B0-D34A-4DAE-9AE7-D9300E72BF38}" type="presOf" srcId="{F07ACB67-A437-4C66-AFA1-34313235F8B5}" destId="{6F3FF6D1-2D79-41D7-8316-8FE1FF79BB91}" srcOrd="0" destOrd="0" presId="urn:microsoft.com/office/officeart/2005/8/layout/list1"/>
    <dgm:cxn modelId="{F4F2661A-7E4E-4244-9DCD-9B1012BB9AF5}" type="presOf" srcId="{8EA57F7A-CA9B-4EFD-9BC1-70EA4A7FB1B9}" destId="{ABD7C523-1F8A-4D80-9EF5-5923CE922597}" srcOrd="0" destOrd="0" presId="urn:microsoft.com/office/officeart/2005/8/layout/list1"/>
    <dgm:cxn modelId="{D9EF2C94-0E37-4DA4-A1B1-6CA49C4E9DAC}" srcId="{F07ACB67-A437-4C66-AFA1-34313235F8B5}" destId="{84B8C79B-5D41-4BA4-8E6A-EF3893C1DAF5}" srcOrd="0" destOrd="0" parTransId="{2E8AABD9-D8F2-41E5-A4C9-619B36D85BDF}" sibTransId="{06362FFF-A472-4DD8-9614-D2676719B2C2}"/>
    <dgm:cxn modelId="{3F764623-1DCB-4CDF-A3D1-4CF531E5D9D9}" type="presOf" srcId="{8EA57F7A-CA9B-4EFD-9BC1-70EA4A7FB1B9}" destId="{93EFD74A-4981-484A-A1F2-C7137B9DFE52}" srcOrd="1" destOrd="0" presId="urn:microsoft.com/office/officeart/2005/8/layout/list1"/>
    <dgm:cxn modelId="{1FDB35DC-2032-4449-A2B4-4DC485D2A883}" srcId="{F07ACB67-A437-4C66-AFA1-34313235F8B5}" destId="{8EA57F7A-CA9B-4EFD-9BC1-70EA4A7FB1B9}" srcOrd="1" destOrd="0" parTransId="{E3A0A757-AFD8-479E-BF7C-ECD35B65F988}" sibTransId="{4D05F739-695D-462C-8F7B-017E7B0C8034}"/>
    <dgm:cxn modelId="{0D643658-CEC6-413C-9855-698C650ABECA}" type="presOf" srcId="{84B8C79B-5D41-4BA4-8E6A-EF3893C1DAF5}" destId="{8EA6F3CA-BCFC-4F24-870B-9B695F819BFC}" srcOrd="1" destOrd="0" presId="urn:microsoft.com/office/officeart/2005/8/layout/list1"/>
    <dgm:cxn modelId="{8E206209-3B27-4091-A9A5-AF90C63C16F2}" type="presOf" srcId="{84B8C79B-5D41-4BA4-8E6A-EF3893C1DAF5}" destId="{A8BC20F2-8E40-47F4-82AE-04F44EB3DC57}" srcOrd="0" destOrd="0" presId="urn:microsoft.com/office/officeart/2005/8/layout/list1"/>
    <dgm:cxn modelId="{2EA5E216-4DCB-44FB-BC32-FA3920E94A5F}" type="presParOf" srcId="{6F3FF6D1-2D79-41D7-8316-8FE1FF79BB91}" destId="{D29EFF54-E616-4D04-A59B-C11C97F479BC}" srcOrd="0" destOrd="0" presId="urn:microsoft.com/office/officeart/2005/8/layout/list1"/>
    <dgm:cxn modelId="{9DD1C154-F00B-4F9D-A6A0-DCC2C70B3D0C}" type="presParOf" srcId="{D29EFF54-E616-4D04-A59B-C11C97F479BC}" destId="{A8BC20F2-8E40-47F4-82AE-04F44EB3DC57}" srcOrd="0" destOrd="0" presId="urn:microsoft.com/office/officeart/2005/8/layout/list1"/>
    <dgm:cxn modelId="{F9469C63-6FA2-4165-98A0-D66AC5C2CE2D}" type="presParOf" srcId="{D29EFF54-E616-4D04-A59B-C11C97F479BC}" destId="{8EA6F3CA-BCFC-4F24-870B-9B695F819BFC}" srcOrd="1" destOrd="0" presId="urn:microsoft.com/office/officeart/2005/8/layout/list1"/>
    <dgm:cxn modelId="{836D6BB1-A4DC-411E-BF82-0CCF43A1F970}" type="presParOf" srcId="{6F3FF6D1-2D79-41D7-8316-8FE1FF79BB91}" destId="{CDE9E398-3569-4430-ABCF-89A4FF047ECC}" srcOrd="1" destOrd="0" presId="urn:microsoft.com/office/officeart/2005/8/layout/list1"/>
    <dgm:cxn modelId="{3E7350D8-839C-4884-A01B-56CB7C4EF823}" type="presParOf" srcId="{6F3FF6D1-2D79-41D7-8316-8FE1FF79BB91}" destId="{7FCF197A-BB58-4120-99EE-D62590950742}" srcOrd="2" destOrd="0" presId="urn:microsoft.com/office/officeart/2005/8/layout/list1"/>
    <dgm:cxn modelId="{C23FEA5A-D917-4268-8A72-0400FBDF0FA5}" type="presParOf" srcId="{6F3FF6D1-2D79-41D7-8316-8FE1FF79BB91}" destId="{F5E903B7-275B-4D8B-AC17-5A0149D7DF72}" srcOrd="3" destOrd="0" presId="urn:microsoft.com/office/officeart/2005/8/layout/list1"/>
    <dgm:cxn modelId="{5DF8F252-F8E0-4728-B37C-275622BEBF9B}" type="presParOf" srcId="{6F3FF6D1-2D79-41D7-8316-8FE1FF79BB91}" destId="{C3869899-F665-48A4-8349-F503144036BB}" srcOrd="4" destOrd="0" presId="urn:microsoft.com/office/officeart/2005/8/layout/list1"/>
    <dgm:cxn modelId="{A781138C-9674-4FB5-84D7-53E2F6921BC0}" type="presParOf" srcId="{C3869899-F665-48A4-8349-F503144036BB}" destId="{ABD7C523-1F8A-4D80-9EF5-5923CE922597}" srcOrd="0" destOrd="0" presId="urn:microsoft.com/office/officeart/2005/8/layout/list1"/>
    <dgm:cxn modelId="{C2D66461-5A95-40C5-ADBB-59661C398AB3}" type="presParOf" srcId="{C3869899-F665-48A4-8349-F503144036BB}" destId="{93EFD74A-4981-484A-A1F2-C7137B9DFE52}" srcOrd="1" destOrd="0" presId="urn:microsoft.com/office/officeart/2005/8/layout/list1"/>
    <dgm:cxn modelId="{7C2FAA00-1C25-421D-A7BF-1FFCF2809052}" type="presParOf" srcId="{6F3FF6D1-2D79-41D7-8316-8FE1FF79BB91}" destId="{9216022D-7B3A-4DBE-A52A-44FD88BCF810}" srcOrd="5" destOrd="0" presId="urn:microsoft.com/office/officeart/2005/8/layout/list1"/>
    <dgm:cxn modelId="{6316EB73-26F3-48C6-B66D-54658B327398}" type="presParOf" srcId="{6F3FF6D1-2D79-41D7-8316-8FE1FF79BB91}" destId="{3D54F38C-52F6-47B7-82CA-FB0D5DFF72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A524C-6E7C-403D-B150-AE160E4371A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F2CE78-17EE-41CC-8CDD-B404150DAC35}">
      <dgm:prSet phldrT="[Text]" custT="1"/>
      <dgm:spPr/>
      <dgm:t>
        <a:bodyPr/>
        <a:lstStyle/>
        <a:p>
          <a:r>
            <a:rPr lang="nn-NO" sz="2000" dirty="0"/>
            <a:t>Mengembangkan nilai-nilai luhur budaya bangsa</a:t>
          </a:r>
          <a:endParaRPr lang="en-US" sz="2000" dirty="0"/>
        </a:p>
      </dgm:t>
    </dgm:pt>
    <dgm:pt modelId="{570D87F5-B598-4D8E-9102-BB0F8AAD3680}" type="parTrans" cxnId="{514AC070-51F2-489E-BBA4-0FEE9B6F1F79}">
      <dgm:prSet/>
      <dgm:spPr/>
      <dgm:t>
        <a:bodyPr/>
        <a:lstStyle/>
        <a:p>
          <a:endParaRPr lang="en-US" sz="2000"/>
        </a:p>
      </dgm:t>
    </dgm:pt>
    <dgm:pt modelId="{24CA739A-DADC-46E7-ADA2-0F5FA2CBA4D6}" type="sibTrans" cxnId="{514AC070-51F2-489E-BBA4-0FEE9B6F1F79}">
      <dgm:prSet/>
      <dgm:spPr/>
      <dgm:t>
        <a:bodyPr/>
        <a:lstStyle/>
        <a:p>
          <a:endParaRPr lang="en-US" sz="2000"/>
        </a:p>
      </dgm:t>
    </dgm:pt>
    <dgm:pt modelId="{0D523544-7843-4C1C-A69D-11BB37026FF3}">
      <dgm:prSet phldrT="[Text]" custT="1"/>
      <dgm:spPr/>
      <dgm:t>
        <a:bodyPr/>
        <a:lstStyle/>
        <a:p>
          <a:r>
            <a:rPr lang="en-US" sz="2000" dirty="0" err="1"/>
            <a:t>Memperkaya</a:t>
          </a:r>
          <a:r>
            <a:rPr lang="en-US" sz="2000" dirty="0"/>
            <a:t> </a:t>
          </a:r>
          <a:r>
            <a:rPr lang="en-US" sz="2000" dirty="0" err="1"/>
            <a:t>keberagaman</a:t>
          </a:r>
          <a:r>
            <a:rPr lang="en-US" sz="2000" dirty="0"/>
            <a:t> </a:t>
          </a:r>
          <a:r>
            <a:rPr lang="en-US" sz="2000" dirty="0" err="1"/>
            <a:t>budaya</a:t>
          </a:r>
          <a:endParaRPr lang="en-US" sz="2000" dirty="0"/>
        </a:p>
      </dgm:t>
    </dgm:pt>
    <dgm:pt modelId="{ABE67792-1112-42B3-8771-04EB5C9DE782}" type="parTrans" cxnId="{2D1808E9-A197-4ED8-811E-AECFAC5FC7F2}">
      <dgm:prSet/>
      <dgm:spPr/>
      <dgm:t>
        <a:bodyPr/>
        <a:lstStyle/>
        <a:p>
          <a:endParaRPr lang="en-US" sz="2000"/>
        </a:p>
      </dgm:t>
    </dgm:pt>
    <dgm:pt modelId="{7C2D5802-1602-48FC-BDAE-43960361215C}" type="sibTrans" cxnId="{2D1808E9-A197-4ED8-811E-AECFAC5FC7F2}">
      <dgm:prSet/>
      <dgm:spPr/>
      <dgm:t>
        <a:bodyPr/>
        <a:lstStyle/>
        <a:p>
          <a:endParaRPr lang="en-US" sz="2000"/>
        </a:p>
      </dgm:t>
    </dgm:pt>
    <dgm:pt modelId="{4E3EBAE3-4508-4D8E-B7E2-83FC26D0F0CB}">
      <dgm:prSet phldrT="[Text]" custT="1"/>
      <dgm:spPr/>
      <dgm:t>
        <a:bodyPr/>
        <a:lstStyle/>
        <a:p>
          <a:r>
            <a:rPr lang="en-US" sz="2000" dirty="0" err="1"/>
            <a:t>Memperteguh</a:t>
          </a:r>
          <a:r>
            <a:rPr lang="en-US" sz="2000" dirty="0"/>
            <a:t> </a:t>
          </a:r>
          <a:r>
            <a:rPr lang="en-US" sz="2000" dirty="0" err="1"/>
            <a:t>jati</a:t>
          </a:r>
          <a:r>
            <a:rPr lang="en-US" sz="2000" dirty="0"/>
            <a:t> </a:t>
          </a:r>
          <a:r>
            <a:rPr lang="en-US" sz="2000" dirty="0" err="1"/>
            <a:t>diri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B06BDEA9-B3DC-4818-95C7-F301C4CD9061}" type="parTrans" cxnId="{AC0426B0-E5DC-4DC6-8499-83DEF9DB4F8D}">
      <dgm:prSet/>
      <dgm:spPr/>
      <dgm:t>
        <a:bodyPr/>
        <a:lstStyle/>
        <a:p>
          <a:endParaRPr lang="en-US" sz="2000"/>
        </a:p>
      </dgm:t>
    </dgm:pt>
    <dgm:pt modelId="{057E178B-E3F8-4ECD-AD1B-CCEB6FC63871}" type="sibTrans" cxnId="{AC0426B0-E5DC-4DC6-8499-83DEF9DB4F8D}">
      <dgm:prSet/>
      <dgm:spPr/>
      <dgm:t>
        <a:bodyPr/>
        <a:lstStyle/>
        <a:p>
          <a:endParaRPr lang="en-US" sz="2000"/>
        </a:p>
      </dgm:t>
    </dgm:pt>
    <dgm:pt modelId="{3CF1DEF6-7E53-4C5F-A615-838C252CD5F4}">
      <dgm:prSet phldrT="[Text]" custT="1"/>
      <dgm:spPr/>
      <dgm:t>
        <a:bodyPr/>
        <a:lstStyle/>
        <a:p>
          <a:r>
            <a:rPr lang="en-US" sz="2000" dirty="0" err="1"/>
            <a:t>Memperteguh</a:t>
          </a:r>
          <a:r>
            <a:rPr lang="en-US" sz="2000" dirty="0"/>
            <a:t> </a:t>
          </a:r>
          <a:r>
            <a:rPr lang="en-US" sz="2000" dirty="0" err="1"/>
            <a:t>persatuan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kesatuan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CF52BD54-3FA7-483E-BB9D-AEA6CE017C81}" type="parTrans" cxnId="{212001EF-8EC6-471F-87D0-EEADB519CC6B}">
      <dgm:prSet/>
      <dgm:spPr/>
      <dgm:t>
        <a:bodyPr/>
        <a:lstStyle/>
        <a:p>
          <a:endParaRPr lang="en-US" sz="2000"/>
        </a:p>
      </dgm:t>
    </dgm:pt>
    <dgm:pt modelId="{B4BE62A3-DB11-418B-BEC6-D8A1A94F90A8}" type="sibTrans" cxnId="{212001EF-8EC6-471F-87D0-EEADB519CC6B}">
      <dgm:prSet/>
      <dgm:spPr/>
      <dgm:t>
        <a:bodyPr/>
        <a:lstStyle/>
        <a:p>
          <a:endParaRPr lang="en-US" sz="2000"/>
        </a:p>
      </dgm:t>
    </dgm:pt>
    <dgm:pt modelId="{365F8C91-1476-4259-9DC0-F7371DDCAF24}">
      <dgm:prSet phldrT="[Text]" custT="1"/>
      <dgm:spPr/>
      <dgm:t>
        <a:bodyPr/>
        <a:lstStyle/>
        <a:p>
          <a:r>
            <a:rPr lang="en-US" sz="2000" dirty="0" err="1"/>
            <a:t>Mencerdaskan</a:t>
          </a:r>
          <a:r>
            <a:rPr lang="en-US" sz="2000" dirty="0"/>
            <a:t> </a:t>
          </a:r>
          <a:r>
            <a:rPr lang="en-US" sz="2000" dirty="0" err="1"/>
            <a:t>kehidupan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E962B85E-EC3A-4B73-BD9B-AC376B8CBFF6}" type="parTrans" cxnId="{9D06A75E-2E94-46F4-BB88-59264E10860A}">
      <dgm:prSet/>
      <dgm:spPr/>
      <dgm:t>
        <a:bodyPr/>
        <a:lstStyle/>
        <a:p>
          <a:endParaRPr lang="en-US" sz="2000"/>
        </a:p>
      </dgm:t>
    </dgm:pt>
    <dgm:pt modelId="{3959E401-7BD9-46E5-8BF7-13ACD490458E}" type="sibTrans" cxnId="{9D06A75E-2E94-46F4-BB88-59264E10860A}">
      <dgm:prSet/>
      <dgm:spPr/>
      <dgm:t>
        <a:bodyPr/>
        <a:lstStyle/>
        <a:p>
          <a:endParaRPr lang="en-US" sz="2000"/>
        </a:p>
      </dgm:t>
    </dgm:pt>
    <dgm:pt modelId="{9291C247-AC04-4B03-A904-BE70020CA28F}" type="pres">
      <dgm:prSet presAssocID="{E8EA524C-6E7C-403D-B150-AE160E4371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226127-07AC-4445-91F9-CE75D66F51F4}" type="pres">
      <dgm:prSet presAssocID="{4BF2CE78-17EE-41CC-8CDD-B404150DAC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E3F653-C803-4FAA-B116-9D9161FC709D}" type="pres">
      <dgm:prSet presAssocID="{24CA739A-DADC-46E7-ADA2-0F5FA2CBA4D6}" presName="sibTrans" presStyleCnt="0"/>
      <dgm:spPr/>
    </dgm:pt>
    <dgm:pt modelId="{137118AB-E87D-4E50-A9AC-B2C6D3BE1CBF}" type="pres">
      <dgm:prSet presAssocID="{0D523544-7843-4C1C-A69D-11BB37026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122F3-E24D-427C-90A4-DC176F674EDA}" type="pres">
      <dgm:prSet presAssocID="{7C2D5802-1602-48FC-BDAE-43960361215C}" presName="sibTrans" presStyleCnt="0"/>
      <dgm:spPr/>
    </dgm:pt>
    <dgm:pt modelId="{D172634A-A9CD-49C3-84BF-C168E04B8F6F}" type="pres">
      <dgm:prSet presAssocID="{4E3EBAE3-4508-4D8E-B7E2-83FC26D0F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C1C138-F990-41F9-A110-0A9D9A76EF3C}" type="pres">
      <dgm:prSet presAssocID="{057E178B-E3F8-4ECD-AD1B-CCEB6FC63871}" presName="sibTrans" presStyleCnt="0"/>
      <dgm:spPr/>
    </dgm:pt>
    <dgm:pt modelId="{D23349E6-D93D-4756-9193-F40E4828B359}" type="pres">
      <dgm:prSet presAssocID="{3CF1DEF6-7E53-4C5F-A615-838C252CD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9B726-CB14-469F-9B77-65A68395483A}" type="pres">
      <dgm:prSet presAssocID="{B4BE62A3-DB11-418B-BEC6-D8A1A94F90A8}" presName="sibTrans" presStyleCnt="0"/>
      <dgm:spPr/>
    </dgm:pt>
    <dgm:pt modelId="{2CEC20D0-7A5E-4C36-A53B-8FDD4BF5C4D2}" type="pres">
      <dgm:prSet presAssocID="{365F8C91-1476-4259-9DC0-F7371DDCAF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721D30-B37D-4557-A10E-A16078D5E349}" type="presOf" srcId="{365F8C91-1476-4259-9DC0-F7371DDCAF24}" destId="{2CEC20D0-7A5E-4C36-A53B-8FDD4BF5C4D2}" srcOrd="0" destOrd="0" presId="urn:microsoft.com/office/officeart/2005/8/layout/default"/>
    <dgm:cxn modelId="{59F3BB26-5EB2-4422-AB47-09A3C35BC336}" type="presOf" srcId="{0D523544-7843-4C1C-A69D-11BB37026FF3}" destId="{137118AB-E87D-4E50-A9AC-B2C6D3BE1CBF}" srcOrd="0" destOrd="0" presId="urn:microsoft.com/office/officeart/2005/8/layout/default"/>
    <dgm:cxn modelId="{3E05BA59-012E-4119-9659-04075A1AB5C8}" type="presOf" srcId="{E8EA524C-6E7C-403D-B150-AE160E4371A9}" destId="{9291C247-AC04-4B03-A904-BE70020CA28F}" srcOrd="0" destOrd="0" presId="urn:microsoft.com/office/officeart/2005/8/layout/default"/>
    <dgm:cxn modelId="{212001EF-8EC6-471F-87D0-EEADB519CC6B}" srcId="{E8EA524C-6E7C-403D-B150-AE160E4371A9}" destId="{3CF1DEF6-7E53-4C5F-A615-838C252CD5F4}" srcOrd="3" destOrd="0" parTransId="{CF52BD54-3FA7-483E-BB9D-AEA6CE017C81}" sibTransId="{B4BE62A3-DB11-418B-BEC6-D8A1A94F90A8}"/>
    <dgm:cxn modelId="{EC88D4C6-AC70-4218-8E1C-232E634ECB9C}" type="presOf" srcId="{4BF2CE78-17EE-41CC-8CDD-B404150DAC35}" destId="{48226127-07AC-4445-91F9-CE75D66F51F4}" srcOrd="0" destOrd="0" presId="urn:microsoft.com/office/officeart/2005/8/layout/default"/>
    <dgm:cxn modelId="{514AC070-51F2-489E-BBA4-0FEE9B6F1F79}" srcId="{E8EA524C-6E7C-403D-B150-AE160E4371A9}" destId="{4BF2CE78-17EE-41CC-8CDD-B404150DAC35}" srcOrd="0" destOrd="0" parTransId="{570D87F5-B598-4D8E-9102-BB0F8AAD3680}" sibTransId="{24CA739A-DADC-46E7-ADA2-0F5FA2CBA4D6}"/>
    <dgm:cxn modelId="{E54BF36E-368F-45AB-BF24-58A2D6F1E521}" type="presOf" srcId="{4E3EBAE3-4508-4D8E-B7E2-83FC26D0F0CB}" destId="{D172634A-A9CD-49C3-84BF-C168E04B8F6F}" srcOrd="0" destOrd="0" presId="urn:microsoft.com/office/officeart/2005/8/layout/default"/>
    <dgm:cxn modelId="{F7CFFDDD-F28F-4128-BA3F-52CD39CFB18F}" type="presOf" srcId="{3CF1DEF6-7E53-4C5F-A615-838C252CD5F4}" destId="{D23349E6-D93D-4756-9193-F40E4828B359}" srcOrd="0" destOrd="0" presId="urn:microsoft.com/office/officeart/2005/8/layout/default"/>
    <dgm:cxn modelId="{AC0426B0-E5DC-4DC6-8499-83DEF9DB4F8D}" srcId="{E8EA524C-6E7C-403D-B150-AE160E4371A9}" destId="{4E3EBAE3-4508-4D8E-B7E2-83FC26D0F0CB}" srcOrd="2" destOrd="0" parTransId="{B06BDEA9-B3DC-4818-95C7-F301C4CD9061}" sibTransId="{057E178B-E3F8-4ECD-AD1B-CCEB6FC63871}"/>
    <dgm:cxn modelId="{9D06A75E-2E94-46F4-BB88-59264E10860A}" srcId="{E8EA524C-6E7C-403D-B150-AE160E4371A9}" destId="{365F8C91-1476-4259-9DC0-F7371DDCAF24}" srcOrd="4" destOrd="0" parTransId="{E962B85E-EC3A-4B73-BD9B-AC376B8CBFF6}" sibTransId="{3959E401-7BD9-46E5-8BF7-13ACD490458E}"/>
    <dgm:cxn modelId="{2D1808E9-A197-4ED8-811E-AECFAC5FC7F2}" srcId="{E8EA524C-6E7C-403D-B150-AE160E4371A9}" destId="{0D523544-7843-4C1C-A69D-11BB37026FF3}" srcOrd="1" destOrd="0" parTransId="{ABE67792-1112-42B3-8771-04EB5C9DE782}" sibTransId="{7C2D5802-1602-48FC-BDAE-43960361215C}"/>
    <dgm:cxn modelId="{B51900F1-4E54-4F5F-A199-49DA4A53F3E9}" type="presParOf" srcId="{9291C247-AC04-4B03-A904-BE70020CA28F}" destId="{48226127-07AC-4445-91F9-CE75D66F51F4}" srcOrd="0" destOrd="0" presId="urn:microsoft.com/office/officeart/2005/8/layout/default"/>
    <dgm:cxn modelId="{774C9192-827C-4203-9A9D-6242469EFE58}" type="presParOf" srcId="{9291C247-AC04-4B03-A904-BE70020CA28F}" destId="{8AE3F653-C803-4FAA-B116-9D9161FC709D}" srcOrd="1" destOrd="0" presId="urn:microsoft.com/office/officeart/2005/8/layout/default"/>
    <dgm:cxn modelId="{22A8958E-C945-4F01-8CC6-ADBFBD3FCC87}" type="presParOf" srcId="{9291C247-AC04-4B03-A904-BE70020CA28F}" destId="{137118AB-E87D-4E50-A9AC-B2C6D3BE1CBF}" srcOrd="2" destOrd="0" presId="urn:microsoft.com/office/officeart/2005/8/layout/default"/>
    <dgm:cxn modelId="{CC6FBB4B-84DF-4F3D-8F10-3C34FBE1867F}" type="presParOf" srcId="{9291C247-AC04-4B03-A904-BE70020CA28F}" destId="{4FE122F3-E24D-427C-90A4-DC176F674EDA}" srcOrd="3" destOrd="0" presId="urn:microsoft.com/office/officeart/2005/8/layout/default"/>
    <dgm:cxn modelId="{BDB3C086-5B4C-4904-B50E-292B26679E72}" type="presParOf" srcId="{9291C247-AC04-4B03-A904-BE70020CA28F}" destId="{D172634A-A9CD-49C3-84BF-C168E04B8F6F}" srcOrd="4" destOrd="0" presId="urn:microsoft.com/office/officeart/2005/8/layout/default"/>
    <dgm:cxn modelId="{5246EA7E-55CB-4190-8877-81D4DE0256ED}" type="presParOf" srcId="{9291C247-AC04-4B03-A904-BE70020CA28F}" destId="{36C1C138-F990-41F9-A110-0A9D9A76EF3C}" srcOrd="5" destOrd="0" presId="urn:microsoft.com/office/officeart/2005/8/layout/default"/>
    <dgm:cxn modelId="{DE490B8F-3EC7-4A30-80BB-3510883B8AB9}" type="presParOf" srcId="{9291C247-AC04-4B03-A904-BE70020CA28F}" destId="{D23349E6-D93D-4756-9193-F40E4828B359}" srcOrd="6" destOrd="0" presId="urn:microsoft.com/office/officeart/2005/8/layout/default"/>
    <dgm:cxn modelId="{89072EA9-E3D8-44BB-8967-7C1687D7CE73}" type="presParOf" srcId="{9291C247-AC04-4B03-A904-BE70020CA28F}" destId="{1779B726-CB14-469F-9B77-65A68395483A}" srcOrd="7" destOrd="0" presId="urn:microsoft.com/office/officeart/2005/8/layout/default"/>
    <dgm:cxn modelId="{302046B3-8C41-47D0-A2D4-E1E817B12F04}" type="presParOf" srcId="{9291C247-AC04-4B03-A904-BE70020CA28F}" destId="{2CEC20D0-7A5E-4C36-A53B-8FDD4BF5C4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EA524C-6E7C-403D-B150-AE160E4371A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F2CE78-17EE-41CC-8CDD-B404150DAC35}">
      <dgm:prSet phldrT="[Text]" custT="1"/>
      <dgm:spPr/>
      <dgm:t>
        <a:bodyPr/>
        <a:lstStyle/>
        <a:p>
          <a:r>
            <a:rPr lang="en-US" sz="2000" dirty="0" err="1"/>
            <a:t>meningkatkan</a:t>
          </a:r>
          <a:r>
            <a:rPr lang="en-US" sz="2000" dirty="0"/>
            <a:t> </a:t>
          </a:r>
          <a:r>
            <a:rPr lang="en-US" sz="2000" dirty="0" err="1"/>
            <a:t>citra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570D87F5-B598-4D8E-9102-BB0F8AAD3680}" type="parTrans" cxnId="{514AC070-51F2-489E-BBA4-0FEE9B6F1F79}">
      <dgm:prSet/>
      <dgm:spPr/>
      <dgm:t>
        <a:bodyPr/>
        <a:lstStyle/>
        <a:p>
          <a:endParaRPr lang="en-US" sz="2000"/>
        </a:p>
      </dgm:t>
    </dgm:pt>
    <dgm:pt modelId="{24CA739A-DADC-46E7-ADA2-0F5FA2CBA4D6}" type="sibTrans" cxnId="{514AC070-51F2-489E-BBA4-0FEE9B6F1F79}">
      <dgm:prSet/>
      <dgm:spPr/>
      <dgm:t>
        <a:bodyPr/>
        <a:lstStyle/>
        <a:p>
          <a:endParaRPr lang="en-US" sz="2000"/>
        </a:p>
      </dgm:t>
    </dgm:pt>
    <dgm:pt modelId="{0D523544-7843-4C1C-A69D-11BB37026FF3}">
      <dgm:prSet phldrT="[Text]" custT="1"/>
      <dgm:spPr/>
      <dgm:t>
        <a:bodyPr/>
        <a:lstStyle/>
        <a:p>
          <a:r>
            <a:rPr lang="en-US" sz="2000" dirty="0" err="1"/>
            <a:t>mewujudkan</a:t>
          </a:r>
          <a:r>
            <a:rPr lang="en-US" sz="2000" dirty="0"/>
            <a:t> </a:t>
          </a:r>
          <a:r>
            <a:rPr lang="en-US" sz="2000" dirty="0" err="1"/>
            <a:t>masyarakat</a:t>
          </a:r>
          <a:r>
            <a:rPr lang="en-US" sz="2000" dirty="0"/>
            <a:t> </a:t>
          </a:r>
          <a:r>
            <a:rPr lang="en-US" sz="2000" dirty="0" err="1"/>
            <a:t>madani</a:t>
          </a:r>
          <a:endParaRPr lang="en-US" sz="2000" dirty="0"/>
        </a:p>
      </dgm:t>
    </dgm:pt>
    <dgm:pt modelId="{ABE67792-1112-42B3-8771-04EB5C9DE782}" type="parTrans" cxnId="{2D1808E9-A197-4ED8-811E-AECFAC5FC7F2}">
      <dgm:prSet/>
      <dgm:spPr/>
      <dgm:t>
        <a:bodyPr/>
        <a:lstStyle/>
        <a:p>
          <a:endParaRPr lang="en-US" sz="2000"/>
        </a:p>
      </dgm:t>
    </dgm:pt>
    <dgm:pt modelId="{7C2D5802-1602-48FC-BDAE-43960361215C}" type="sibTrans" cxnId="{2D1808E9-A197-4ED8-811E-AECFAC5FC7F2}">
      <dgm:prSet/>
      <dgm:spPr/>
      <dgm:t>
        <a:bodyPr/>
        <a:lstStyle/>
        <a:p>
          <a:endParaRPr lang="en-US" sz="2000"/>
        </a:p>
      </dgm:t>
    </dgm:pt>
    <dgm:pt modelId="{4E3EBAE3-4508-4D8E-B7E2-83FC26D0F0CB}">
      <dgm:prSet phldrT="[Text]" custT="1"/>
      <dgm:spPr/>
      <dgm:t>
        <a:bodyPr/>
        <a:lstStyle/>
        <a:p>
          <a:r>
            <a:rPr lang="en-US" sz="2000" dirty="0" err="1"/>
            <a:t>meningkatkan</a:t>
          </a:r>
          <a:r>
            <a:rPr lang="en-US" sz="2000" dirty="0"/>
            <a:t> </a:t>
          </a:r>
          <a:r>
            <a:rPr lang="en-US" sz="2000" dirty="0" err="1"/>
            <a:t>kesejahteraan</a:t>
          </a:r>
          <a:r>
            <a:rPr lang="en-US" sz="2000" dirty="0"/>
            <a:t> </a:t>
          </a:r>
          <a:r>
            <a:rPr lang="en-US" sz="2000" dirty="0" err="1"/>
            <a:t>rakyat</a:t>
          </a:r>
          <a:endParaRPr lang="en-US" sz="2000" dirty="0"/>
        </a:p>
      </dgm:t>
    </dgm:pt>
    <dgm:pt modelId="{B06BDEA9-B3DC-4818-95C7-F301C4CD9061}" type="parTrans" cxnId="{AC0426B0-E5DC-4DC6-8499-83DEF9DB4F8D}">
      <dgm:prSet/>
      <dgm:spPr/>
      <dgm:t>
        <a:bodyPr/>
        <a:lstStyle/>
        <a:p>
          <a:endParaRPr lang="en-US" sz="2000"/>
        </a:p>
      </dgm:t>
    </dgm:pt>
    <dgm:pt modelId="{057E178B-E3F8-4ECD-AD1B-CCEB6FC63871}" type="sibTrans" cxnId="{AC0426B0-E5DC-4DC6-8499-83DEF9DB4F8D}">
      <dgm:prSet/>
      <dgm:spPr/>
      <dgm:t>
        <a:bodyPr/>
        <a:lstStyle/>
        <a:p>
          <a:endParaRPr lang="en-US" sz="2000"/>
        </a:p>
      </dgm:t>
    </dgm:pt>
    <dgm:pt modelId="{3CF1DEF6-7E53-4C5F-A615-838C252CD5F4}">
      <dgm:prSet phldrT="[Text]" custT="1"/>
      <dgm:spPr/>
      <dgm:t>
        <a:bodyPr/>
        <a:lstStyle/>
        <a:p>
          <a:r>
            <a:rPr lang="en-US" sz="2000" dirty="0" err="1"/>
            <a:t>melestarikan</a:t>
          </a:r>
          <a:r>
            <a:rPr lang="en-US" sz="2000" dirty="0"/>
            <a:t> </a:t>
          </a:r>
          <a:r>
            <a:rPr lang="en-US" sz="2000" dirty="0" err="1"/>
            <a:t>warisan</a:t>
          </a:r>
          <a:r>
            <a:rPr lang="en-US" sz="2000" dirty="0"/>
            <a:t> </a:t>
          </a:r>
          <a:r>
            <a:rPr lang="en-US" sz="2000" dirty="0" err="1"/>
            <a:t>budaya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CF52BD54-3FA7-483E-BB9D-AEA6CE017C81}" type="parTrans" cxnId="{212001EF-8EC6-471F-87D0-EEADB519CC6B}">
      <dgm:prSet/>
      <dgm:spPr/>
      <dgm:t>
        <a:bodyPr/>
        <a:lstStyle/>
        <a:p>
          <a:endParaRPr lang="en-US" sz="2000"/>
        </a:p>
      </dgm:t>
    </dgm:pt>
    <dgm:pt modelId="{B4BE62A3-DB11-418B-BEC6-D8A1A94F90A8}" type="sibTrans" cxnId="{212001EF-8EC6-471F-87D0-EEADB519CC6B}">
      <dgm:prSet/>
      <dgm:spPr/>
      <dgm:t>
        <a:bodyPr/>
        <a:lstStyle/>
        <a:p>
          <a:endParaRPr lang="en-US" sz="2000"/>
        </a:p>
      </dgm:t>
    </dgm:pt>
    <dgm:pt modelId="{365F8C91-1476-4259-9DC0-F7371DDCAF24}">
      <dgm:prSet phldrT="[Text]" custT="1"/>
      <dgm:spPr/>
      <dgm:t>
        <a:bodyPr/>
        <a:lstStyle/>
        <a:p>
          <a:r>
            <a:rPr lang="en-US" sz="2000" dirty="0" err="1"/>
            <a:t>memengaruhi</a:t>
          </a:r>
          <a:r>
            <a:rPr lang="en-US" sz="2000" dirty="0"/>
            <a:t> </a:t>
          </a:r>
          <a:r>
            <a:rPr lang="en-US" sz="2000" dirty="0" err="1"/>
            <a:t>arah</a:t>
          </a:r>
          <a:r>
            <a:rPr lang="en-US" sz="2000" dirty="0"/>
            <a:t> </a:t>
          </a:r>
          <a:r>
            <a:rPr lang="en-US" sz="2000" dirty="0" err="1"/>
            <a:t>perkembangan</a:t>
          </a:r>
          <a:r>
            <a:rPr lang="en-US" sz="2000" dirty="0"/>
            <a:t> </a:t>
          </a:r>
          <a:r>
            <a:rPr lang="en-US" sz="2000" dirty="0" err="1"/>
            <a:t>peradaban</a:t>
          </a:r>
          <a:r>
            <a:rPr lang="en-US" sz="2000" dirty="0"/>
            <a:t> </a:t>
          </a:r>
          <a:r>
            <a:rPr lang="en-US" sz="2000" dirty="0" err="1"/>
            <a:t>dunia</a:t>
          </a:r>
          <a:r>
            <a:rPr lang="en-US" sz="2000" dirty="0"/>
            <a:t> </a:t>
          </a:r>
          <a:r>
            <a:rPr lang="en-US" sz="2000" dirty="0" err="1"/>
            <a:t>sehingga</a:t>
          </a:r>
          <a:r>
            <a:rPr lang="en-US" sz="2000" dirty="0"/>
            <a:t> </a:t>
          </a:r>
          <a:r>
            <a:rPr lang="en-US" sz="2000" dirty="0" err="1"/>
            <a:t>kebudayaan</a:t>
          </a:r>
          <a:r>
            <a:rPr lang="en-US" sz="2000" dirty="0"/>
            <a:t> </a:t>
          </a:r>
          <a:r>
            <a:rPr lang="en-US" sz="2000" dirty="0" err="1"/>
            <a:t>menjadi</a:t>
          </a:r>
          <a:r>
            <a:rPr lang="en-US" sz="2000" dirty="0"/>
            <a:t> </a:t>
          </a:r>
          <a:r>
            <a:rPr lang="en-US" sz="2000" dirty="0" err="1"/>
            <a:t>haluan</a:t>
          </a:r>
          <a:r>
            <a:rPr lang="en-US" sz="2000" dirty="0"/>
            <a:t> </a:t>
          </a:r>
          <a:r>
            <a:rPr lang="en-US" sz="2000" dirty="0" err="1"/>
            <a:t>pembangunan</a:t>
          </a:r>
          <a:r>
            <a:rPr lang="en-US" sz="2000" dirty="0"/>
            <a:t> </a:t>
          </a:r>
          <a:r>
            <a:rPr lang="en-US" sz="2000" dirty="0" err="1"/>
            <a:t>nasional</a:t>
          </a:r>
          <a:endParaRPr lang="en-US" sz="2000" dirty="0"/>
        </a:p>
      </dgm:t>
    </dgm:pt>
    <dgm:pt modelId="{E962B85E-EC3A-4B73-BD9B-AC376B8CBFF6}" type="parTrans" cxnId="{9D06A75E-2E94-46F4-BB88-59264E10860A}">
      <dgm:prSet/>
      <dgm:spPr/>
      <dgm:t>
        <a:bodyPr/>
        <a:lstStyle/>
        <a:p>
          <a:endParaRPr lang="en-US" sz="2000"/>
        </a:p>
      </dgm:t>
    </dgm:pt>
    <dgm:pt modelId="{3959E401-7BD9-46E5-8BF7-13ACD490458E}" type="sibTrans" cxnId="{9D06A75E-2E94-46F4-BB88-59264E10860A}">
      <dgm:prSet/>
      <dgm:spPr/>
      <dgm:t>
        <a:bodyPr/>
        <a:lstStyle/>
        <a:p>
          <a:endParaRPr lang="en-US" sz="2000"/>
        </a:p>
      </dgm:t>
    </dgm:pt>
    <dgm:pt modelId="{9291C247-AC04-4B03-A904-BE70020CA28F}" type="pres">
      <dgm:prSet presAssocID="{E8EA524C-6E7C-403D-B150-AE160E4371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226127-07AC-4445-91F9-CE75D66F51F4}" type="pres">
      <dgm:prSet presAssocID="{4BF2CE78-17EE-41CC-8CDD-B404150DAC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E3F653-C803-4FAA-B116-9D9161FC709D}" type="pres">
      <dgm:prSet presAssocID="{24CA739A-DADC-46E7-ADA2-0F5FA2CBA4D6}" presName="sibTrans" presStyleCnt="0"/>
      <dgm:spPr/>
    </dgm:pt>
    <dgm:pt modelId="{137118AB-E87D-4E50-A9AC-B2C6D3BE1CBF}" type="pres">
      <dgm:prSet presAssocID="{0D523544-7843-4C1C-A69D-11BB37026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122F3-E24D-427C-90A4-DC176F674EDA}" type="pres">
      <dgm:prSet presAssocID="{7C2D5802-1602-48FC-BDAE-43960361215C}" presName="sibTrans" presStyleCnt="0"/>
      <dgm:spPr/>
    </dgm:pt>
    <dgm:pt modelId="{D172634A-A9CD-49C3-84BF-C168E04B8F6F}" type="pres">
      <dgm:prSet presAssocID="{4E3EBAE3-4508-4D8E-B7E2-83FC26D0F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C1C138-F990-41F9-A110-0A9D9A76EF3C}" type="pres">
      <dgm:prSet presAssocID="{057E178B-E3F8-4ECD-AD1B-CCEB6FC63871}" presName="sibTrans" presStyleCnt="0"/>
      <dgm:spPr/>
    </dgm:pt>
    <dgm:pt modelId="{D23349E6-D93D-4756-9193-F40E4828B359}" type="pres">
      <dgm:prSet presAssocID="{3CF1DEF6-7E53-4C5F-A615-838C252CD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9B726-CB14-469F-9B77-65A68395483A}" type="pres">
      <dgm:prSet presAssocID="{B4BE62A3-DB11-418B-BEC6-D8A1A94F90A8}" presName="sibTrans" presStyleCnt="0"/>
      <dgm:spPr/>
    </dgm:pt>
    <dgm:pt modelId="{2CEC20D0-7A5E-4C36-A53B-8FDD4BF5C4D2}" type="pres">
      <dgm:prSet presAssocID="{365F8C91-1476-4259-9DC0-F7371DDCAF24}" presName="node" presStyleLbl="node1" presStyleIdx="4" presStyleCnt="5" custScaleX="1377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6C4875-EF4F-4ABD-A062-F5DA840B2592}" type="presOf" srcId="{3CF1DEF6-7E53-4C5F-A615-838C252CD5F4}" destId="{D23349E6-D93D-4756-9193-F40E4828B359}" srcOrd="0" destOrd="0" presId="urn:microsoft.com/office/officeart/2005/8/layout/default"/>
    <dgm:cxn modelId="{28C7FBF9-A171-496E-8ECF-0DFB6B55426D}" type="presOf" srcId="{365F8C91-1476-4259-9DC0-F7371DDCAF24}" destId="{2CEC20D0-7A5E-4C36-A53B-8FDD4BF5C4D2}" srcOrd="0" destOrd="0" presId="urn:microsoft.com/office/officeart/2005/8/layout/default"/>
    <dgm:cxn modelId="{4DB2DFE8-435E-406B-AA73-4DFC0F64CA7C}" type="presOf" srcId="{E8EA524C-6E7C-403D-B150-AE160E4371A9}" destId="{9291C247-AC04-4B03-A904-BE70020CA28F}" srcOrd="0" destOrd="0" presId="urn:microsoft.com/office/officeart/2005/8/layout/default"/>
    <dgm:cxn modelId="{212001EF-8EC6-471F-87D0-EEADB519CC6B}" srcId="{E8EA524C-6E7C-403D-B150-AE160E4371A9}" destId="{3CF1DEF6-7E53-4C5F-A615-838C252CD5F4}" srcOrd="3" destOrd="0" parTransId="{CF52BD54-3FA7-483E-BB9D-AEA6CE017C81}" sibTransId="{B4BE62A3-DB11-418B-BEC6-D8A1A94F90A8}"/>
    <dgm:cxn modelId="{1F593741-4435-49FB-9D33-026252843148}" type="presOf" srcId="{4BF2CE78-17EE-41CC-8CDD-B404150DAC35}" destId="{48226127-07AC-4445-91F9-CE75D66F51F4}" srcOrd="0" destOrd="0" presId="urn:microsoft.com/office/officeart/2005/8/layout/default"/>
    <dgm:cxn modelId="{514AC070-51F2-489E-BBA4-0FEE9B6F1F79}" srcId="{E8EA524C-6E7C-403D-B150-AE160E4371A9}" destId="{4BF2CE78-17EE-41CC-8CDD-B404150DAC35}" srcOrd="0" destOrd="0" parTransId="{570D87F5-B598-4D8E-9102-BB0F8AAD3680}" sibTransId="{24CA739A-DADC-46E7-ADA2-0F5FA2CBA4D6}"/>
    <dgm:cxn modelId="{B1D9C871-CB80-4399-A531-212AD078F623}" type="presOf" srcId="{0D523544-7843-4C1C-A69D-11BB37026FF3}" destId="{137118AB-E87D-4E50-A9AC-B2C6D3BE1CBF}" srcOrd="0" destOrd="0" presId="urn:microsoft.com/office/officeart/2005/8/layout/default"/>
    <dgm:cxn modelId="{AC0426B0-E5DC-4DC6-8499-83DEF9DB4F8D}" srcId="{E8EA524C-6E7C-403D-B150-AE160E4371A9}" destId="{4E3EBAE3-4508-4D8E-B7E2-83FC26D0F0CB}" srcOrd="2" destOrd="0" parTransId="{B06BDEA9-B3DC-4818-95C7-F301C4CD9061}" sibTransId="{057E178B-E3F8-4ECD-AD1B-CCEB6FC63871}"/>
    <dgm:cxn modelId="{9D06A75E-2E94-46F4-BB88-59264E10860A}" srcId="{E8EA524C-6E7C-403D-B150-AE160E4371A9}" destId="{365F8C91-1476-4259-9DC0-F7371DDCAF24}" srcOrd="4" destOrd="0" parTransId="{E962B85E-EC3A-4B73-BD9B-AC376B8CBFF6}" sibTransId="{3959E401-7BD9-46E5-8BF7-13ACD490458E}"/>
    <dgm:cxn modelId="{665F8912-555C-44B4-AC03-6E025A126954}" type="presOf" srcId="{4E3EBAE3-4508-4D8E-B7E2-83FC26D0F0CB}" destId="{D172634A-A9CD-49C3-84BF-C168E04B8F6F}" srcOrd="0" destOrd="0" presId="urn:microsoft.com/office/officeart/2005/8/layout/default"/>
    <dgm:cxn modelId="{2D1808E9-A197-4ED8-811E-AECFAC5FC7F2}" srcId="{E8EA524C-6E7C-403D-B150-AE160E4371A9}" destId="{0D523544-7843-4C1C-A69D-11BB37026FF3}" srcOrd="1" destOrd="0" parTransId="{ABE67792-1112-42B3-8771-04EB5C9DE782}" sibTransId="{7C2D5802-1602-48FC-BDAE-43960361215C}"/>
    <dgm:cxn modelId="{92CD6272-1ECA-4BFE-B2B4-0F2F545CEA20}" type="presParOf" srcId="{9291C247-AC04-4B03-A904-BE70020CA28F}" destId="{48226127-07AC-4445-91F9-CE75D66F51F4}" srcOrd="0" destOrd="0" presId="urn:microsoft.com/office/officeart/2005/8/layout/default"/>
    <dgm:cxn modelId="{E1E124BD-BE60-43BB-A8C3-2051F923F70C}" type="presParOf" srcId="{9291C247-AC04-4B03-A904-BE70020CA28F}" destId="{8AE3F653-C803-4FAA-B116-9D9161FC709D}" srcOrd="1" destOrd="0" presId="urn:microsoft.com/office/officeart/2005/8/layout/default"/>
    <dgm:cxn modelId="{BB264596-EBEF-4BE9-959C-5DA9C8A7DFB0}" type="presParOf" srcId="{9291C247-AC04-4B03-A904-BE70020CA28F}" destId="{137118AB-E87D-4E50-A9AC-B2C6D3BE1CBF}" srcOrd="2" destOrd="0" presId="urn:microsoft.com/office/officeart/2005/8/layout/default"/>
    <dgm:cxn modelId="{958B66F0-98C3-4DCE-BA78-91E7955BA369}" type="presParOf" srcId="{9291C247-AC04-4B03-A904-BE70020CA28F}" destId="{4FE122F3-E24D-427C-90A4-DC176F674EDA}" srcOrd="3" destOrd="0" presId="urn:microsoft.com/office/officeart/2005/8/layout/default"/>
    <dgm:cxn modelId="{8AB026B5-D17D-49CA-95C1-D4E1DD469843}" type="presParOf" srcId="{9291C247-AC04-4B03-A904-BE70020CA28F}" destId="{D172634A-A9CD-49C3-84BF-C168E04B8F6F}" srcOrd="4" destOrd="0" presId="urn:microsoft.com/office/officeart/2005/8/layout/default"/>
    <dgm:cxn modelId="{466CC688-695E-4993-9B17-2EFC2D8B45E3}" type="presParOf" srcId="{9291C247-AC04-4B03-A904-BE70020CA28F}" destId="{36C1C138-F990-41F9-A110-0A9D9A76EF3C}" srcOrd="5" destOrd="0" presId="urn:microsoft.com/office/officeart/2005/8/layout/default"/>
    <dgm:cxn modelId="{75401F7D-3933-48D4-8EE9-F38D555657CE}" type="presParOf" srcId="{9291C247-AC04-4B03-A904-BE70020CA28F}" destId="{D23349E6-D93D-4756-9193-F40E4828B359}" srcOrd="6" destOrd="0" presId="urn:microsoft.com/office/officeart/2005/8/layout/default"/>
    <dgm:cxn modelId="{12EAA26B-A7D2-4D31-B22C-D6DF4101B183}" type="presParOf" srcId="{9291C247-AC04-4B03-A904-BE70020CA28F}" destId="{1779B726-CB14-469F-9B77-65A68395483A}" srcOrd="7" destOrd="0" presId="urn:microsoft.com/office/officeart/2005/8/layout/default"/>
    <dgm:cxn modelId="{0418CF39-E2AC-4E6C-8529-CD9546811C96}" type="presParOf" srcId="{9291C247-AC04-4B03-A904-BE70020CA28F}" destId="{2CEC20D0-7A5E-4C36-A53B-8FDD4BF5C4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4733-EE4B-4984-ACCA-68BAC73BEAA3}">
      <dsp:nvSpPr>
        <dsp:cNvPr id="0" name=""/>
        <dsp:cNvSpPr/>
      </dsp:nvSpPr>
      <dsp:spPr>
        <a:xfrm>
          <a:off x="0" y="520355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9B042-FA6E-41AB-B75B-40C85713CAEC}">
      <dsp:nvSpPr>
        <dsp:cNvPr id="0" name=""/>
        <dsp:cNvSpPr/>
      </dsp:nvSpPr>
      <dsp:spPr>
        <a:xfrm>
          <a:off x="215264" y="33275"/>
          <a:ext cx="3784796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 Indonesia, </a:t>
          </a:r>
          <a:r>
            <a:rPr lang="en-US" sz="1600" kern="1200" dirty="0" err="1"/>
            <a:t>termasuk</a:t>
          </a:r>
          <a:r>
            <a:rPr lang="en-US" sz="1600" kern="1200" dirty="0"/>
            <a:t> juga </a:t>
          </a:r>
          <a:r>
            <a:rPr lang="en-US" sz="1600" kern="1200" dirty="0" err="1"/>
            <a:t>karya-karya</a:t>
          </a:r>
          <a:r>
            <a:rPr lang="en-US" sz="1600" kern="1200" dirty="0"/>
            <a:t> zaman </a:t>
          </a:r>
          <a:r>
            <a:rPr lang="en-US" sz="1600" kern="1200" dirty="0" err="1"/>
            <a:t>dahulu</a:t>
          </a:r>
          <a:r>
            <a:rPr lang="en-US" sz="1600" kern="1200" dirty="0"/>
            <a:t> di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wilayah</a:t>
          </a:r>
          <a:r>
            <a:rPr lang="en-US" sz="1600" kern="1200" dirty="0"/>
            <a:t> </a:t>
          </a:r>
          <a:r>
            <a:rPr lang="en-US" sz="1600" kern="1200" dirty="0" err="1"/>
            <a:t>tanah</a:t>
          </a:r>
          <a:r>
            <a:rPr lang="en-US" sz="1600" kern="1200" dirty="0"/>
            <a:t> air.</a:t>
          </a:r>
        </a:p>
      </dsp:txBody>
      <dsp:txXfrm>
        <a:off x="262819" y="80830"/>
        <a:ext cx="3689686" cy="879050"/>
      </dsp:txXfrm>
    </dsp:sp>
    <dsp:sp modelId="{CFBAB535-F95A-4219-A581-5E4EC62C9377}">
      <dsp:nvSpPr>
        <dsp:cNvPr id="0" name=""/>
        <dsp:cNvSpPr/>
      </dsp:nvSpPr>
      <dsp:spPr>
        <a:xfrm>
          <a:off x="0" y="1667290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944CA-3ADB-45DC-9B47-24BA5D2FEC38}">
      <dsp:nvSpPr>
        <dsp:cNvPr id="0" name=""/>
        <dsp:cNvSpPr/>
      </dsp:nvSpPr>
      <dsp:spPr>
        <a:xfrm>
          <a:off x="215264" y="1180210"/>
          <a:ext cx="3784796" cy="9741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 Indonesia yang </a:t>
          </a:r>
          <a:r>
            <a:rPr lang="en-US" sz="1600" kern="1200" dirty="0" err="1"/>
            <a:t>tema</a:t>
          </a:r>
          <a:r>
            <a:rPr lang="en-US" sz="1600" kern="1200" dirty="0"/>
            <a:t> </a:t>
          </a:r>
          <a:r>
            <a:rPr lang="en-US" sz="1600" kern="1200" dirty="0" err="1"/>
            <a:t>pikiran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wujudnya</a:t>
          </a:r>
          <a:r>
            <a:rPr lang="en-US" sz="1600" kern="1200" dirty="0"/>
            <a:t> </a:t>
          </a:r>
          <a:r>
            <a:rPr lang="en-US" sz="1600" kern="1200" dirty="0" err="1"/>
            <a:t>mengandung</a:t>
          </a:r>
          <a:r>
            <a:rPr lang="en-US" sz="1600" kern="1200" dirty="0"/>
            <a:t> </a:t>
          </a:r>
          <a:r>
            <a:rPr lang="en-US" sz="1600" kern="1200" dirty="0" err="1"/>
            <a:t>ciri-ciri</a:t>
          </a:r>
          <a:r>
            <a:rPr lang="en-US" sz="1600" kern="1200" dirty="0"/>
            <a:t> </a:t>
          </a:r>
          <a:r>
            <a:rPr lang="en-US" sz="1600" kern="1200" dirty="0" err="1"/>
            <a:t>khas</a:t>
          </a:r>
          <a:r>
            <a:rPr lang="en-US" sz="1600" kern="1200" dirty="0"/>
            <a:t> Indonesia. </a:t>
          </a:r>
        </a:p>
      </dsp:txBody>
      <dsp:txXfrm>
        <a:off x="262819" y="1227765"/>
        <a:ext cx="3689686" cy="879050"/>
      </dsp:txXfrm>
    </dsp:sp>
    <dsp:sp modelId="{07A4984D-B094-40B0-ABF5-E8FD8EE69FAB}">
      <dsp:nvSpPr>
        <dsp:cNvPr id="0" name=""/>
        <dsp:cNvSpPr/>
      </dsp:nvSpPr>
      <dsp:spPr>
        <a:xfrm>
          <a:off x="0" y="2977065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086C-3237-403D-BD4B-CDD42C526C4D}">
      <dsp:nvSpPr>
        <dsp:cNvPr id="0" name=""/>
        <dsp:cNvSpPr/>
      </dsp:nvSpPr>
      <dsp:spPr>
        <a:xfrm>
          <a:off x="215264" y="2327144"/>
          <a:ext cx="3784796" cy="11370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Indonesia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umumnya</a:t>
          </a:r>
          <a:r>
            <a:rPr lang="en-US" sz="1600" kern="1200" dirty="0"/>
            <a:t> </a:t>
          </a:r>
          <a:r>
            <a:rPr lang="en-US" sz="1600" kern="1200" dirty="0" err="1"/>
            <a:t>dirasakan</a:t>
          </a:r>
          <a:r>
            <a:rPr lang="en-US" sz="1600" kern="1200" dirty="0"/>
            <a:t> </a:t>
          </a:r>
          <a:r>
            <a:rPr lang="en-US" sz="1600" kern="1200" dirty="0" err="1"/>
            <a:t>memiliki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yang </a:t>
          </a:r>
          <a:r>
            <a:rPr lang="en-US" sz="1600" kern="1200" dirty="0" err="1"/>
            <a:t>tinggi</a:t>
          </a:r>
          <a:r>
            <a:rPr lang="en-US" sz="1600" kern="1200" dirty="0"/>
            <a:t> </a:t>
          </a:r>
          <a:r>
            <a:rPr lang="en-US" sz="1600" kern="1200" dirty="0" err="1"/>
            <a:t>sehingga</a:t>
          </a:r>
          <a:r>
            <a:rPr lang="en-US" sz="1600" kern="1200" dirty="0"/>
            <a:t> </a:t>
          </a: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kebanggaan</a:t>
          </a:r>
          <a:r>
            <a:rPr lang="en-US" sz="1600" kern="1200" dirty="0"/>
            <a:t> orang Indonesia.</a:t>
          </a:r>
        </a:p>
      </dsp:txBody>
      <dsp:txXfrm>
        <a:off x="270768" y="2382648"/>
        <a:ext cx="3673788" cy="1025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DB44-BB65-482A-A941-76C70490CBFB}">
      <dsp:nvSpPr>
        <dsp:cNvPr id="0" name=""/>
        <dsp:cNvSpPr/>
      </dsp:nvSpPr>
      <dsp:spPr>
        <a:xfrm>
          <a:off x="0" y="502888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3870E-A322-41C3-A94D-6C5CBCDEACDE}">
      <dsp:nvSpPr>
        <dsp:cNvPr id="0" name=""/>
        <dsp:cNvSpPr/>
      </dsp:nvSpPr>
      <dsp:spPr>
        <a:xfrm>
          <a:off x="224790" y="0"/>
          <a:ext cx="408674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daerah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yang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menjadi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nasional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harus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memberikan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identitas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kepada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warga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negara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pendukung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itu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.</a:t>
          </a:r>
          <a:endParaRPr lang="en-US" sz="1600" kern="1200" dirty="0"/>
        </a:p>
      </dsp:txBody>
      <dsp:txXfrm>
        <a:off x="273786" y="48996"/>
        <a:ext cx="3988748" cy="905688"/>
      </dsp:txXfrm>
    </dsp:sp>
    <dsp:sp modelId="{C3AE5430-04C4-4E8D-93A6-912A67E9D59B}">
      <dsp:nvSpPr>
        <dsp:cNvPr id="0" name=""/>
        <dsp:cNvSpPr/>
      </dsp:nvSpPr>
      <dsp:spPr>
        <a:xfrm>
          <a:off x="0" y="1773998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E8EE9-0EAF-4273-BD04-4F4CCABF328F}">
      <dsp:nvSpPr>
        <dsp:cNvPr id="0" name=""/>
        <dsp:cNvSpPr/>
      </dsp:nvSpPr>
      <dsp:spPr>
        <a:xfrm>
          <a:off x="224790" y="1153161"/>
          <a:ext cx="4086740" cy="112267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daerah</a:t>
          </a:r>
          <a:r>
            <a:rPr lang="en-US" sz="1600" kern="1200" dirty="0">
              <a:latin typeface="+mj-lt"/>
            </a:rPr>
            <a:t> yang </a:t>
          </a:r>
          <a:r>
            <a:rPr lang="en-US" sz="1600" kern="1200" dirty="0" err="1">
              <a:latin typeface="+mj-lt"/>
            </a:rPr>
            <a:t>menjadi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nasional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harus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menimbulkan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perasaan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bangga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kepada</a:t>
          </a:r>
          <a:r>
            <a:rPr lang="en-US" sz="1600" kern="1200" dirty="0">
              <a:latin typeface="+mj-lt"/>
            </a:rPr>
            <a:t> para </a:t>
          </a:r>
          <a:r>
            <a:rPr lang="en-US" sz="1600" kern="1200" dirty="0" err="1">
              <a:latin typeface="+mj-lt"/>
            </a:rPr>
            <a:t>pendukungnya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baik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suku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bangsa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asal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itu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maupun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rakyat</a:t>
          </a:r>
          <a:r>
            <a:rPr lang="en-US" sz="1600" kern="1200" dirty="0">
              <a:latin typeface="+mj-lt"/>
            </a:rPr>
            <a:t> Indonesia.</a:t>
          </a:r>
          <a:endParaRPr lang="en-US" sz="1600" kern="1200" dirty="0"/>
        </a:p>
      </dsp:txBody>
      <dsp:txXfrm>
        <a:off x="279595" y="1207966"/>
        <a:ext cx="3977130" cy="1013066"/>
      </dsp:txXfrm>
    </dsp:sp>
    <dsp:sp modelId="{7C7F8D39-CBEA-4FC7-AF0C-1BC9FAB4DE79}">
      <dsp:nvSpPr>
        <dsp:cNvPr id="0" name=""/>
        <dsp:cNvSpPr/>
      </dsp:nvSpPr>
      <dsp:spPr>
        <a:xfrm>
          <a:off x="0" y="2926111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2AF6-6D35-4992-9E10-4762E33BF310}">
      <dsp:nvSpPr>
        <dsp:cNvPr id="0" name=""/>
        <dsp:cNvSpPr/>
      </dsp:nvSpPr>
      <dsp:spPr>
        <a:xfrm>
          <a:off x="224790" y="2424271"/>
          <a:ext cx="4086740" cy="1003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daerah</a:t>
          </a:r>
          <a:r>
            <a:rPr lang="en-US" sz="1600" kern="1200" dirty="0">
              <a:latin typeface="+mj-lt"/>
            </a:rPr>
            <a:t> yang </a:t>
          </a:r>
          <a:r>
            <a:rPr lang="en-US" sz="1600" kern="1200" dirty="0" err="1">
              <a:latin typeface="+mj-lt"/>
            </a:rPr>
            <a:t>menjadi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nasional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harus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bermutu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tinggi</a:t>
          </a:r>
          <a:r>
            <a:rPr lang="en-US" sz="1600" kern="1200" dirty="0">
              <a:latin typeface="+mj-lt"/>
            </a:rPr>
            <a:t> agar </a:t>
          </a:r>
          <a:r>
            <a:rPr lang="en-US" sz="1600" kern="1200" dirty="0" err="1">
              <a:latin typeface="+mj-lt"/>
            </a:rPr>
            <a:t>dapat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memperkaya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khazanah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derajat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dan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nilai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kemanusiaan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bangsa</a:t>
          </a:r>
          <a:r>
            <a:rPr lang="en-US" sz="1600" kern="1200" dirty="0">
              <a:latin typeface="+mj-lt"/>
            </a:rPr>
            <a:t> Indonesia.</a:t>
          </a:r>
          <a:endParaRPr lang="en-US" sz="1600" kern="1200" dirty="0"/>
        </a:p>
      </dsp:txBody>
      <dsp:txXfrm>
        <a:off x="273786" y="2473267"/>
        <a:ext cx="398874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939-E9DF-4494-8708-B7E95677B8CA}">
      <dsp:nvSpPr>
        <dsp:cNvPr id="0" name=""/>
        <dsp:cNvSpPr/>
      </dsp:nvSpPr>
      <dsp:spPr>
        <a:xfrm>
          <a:off x="0" y="789282"/>
          <a:ext cx="3972602" cy="6330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1279-5F02-4C18-ABD8-C1F2577120DF}">
      <dsp:nvSpPr>
        <dsp:cNvPr id="0" name=""/>
        <dsp:cNvSpPr/>
      </dsp:nvSpPr>
      <dsp:spPr>
        <a:xfrm>
          <a:off x="198630" y="21762"/>
          <a:ext cx="3476026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08" tIns="0" rIns="1051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1. </a:t>
          </a:r>
          <a:r>
            <a:rPr lang="en-US" sz="2000" b="1" kern="1200"/>
            <a:t>Toleransi</a:t>
          </a:r>
          <a:r>
            <a:rPr lang="en-US" sz="2000" kern="1200"/>
            <a:t>. “Asas toleransi” adalah pemajuan kebudayaan dilandasi sikap saling menghargai dan menghormati. </a:t>
          </a:r>
          <a:endParaRPr lang="en-US" sz="2000" kern="1200" dirty="0"/>
        </a:p>
      </dsp:txBody>
      <dsp:txXfrm>
        <a:off x="273564" y="96696"/>
        <a:ext cx="3326158" cy="1385172"/>
      </dsp:txXfrm>
    </dsp:sp>
    <dsp:sp modelId="{F9C13E0F-6080-4E14-8DEC-57CDF90E8F94}">
      <dsp:nvSpPr>
        <dsp:cNvPr id="0" name=""/>
        <dsp:cNvSpPr/>
      </dsp:nvSpPr>
      <dsp:spPr>
        <a:xfrm>
          <a:off x="0" y="2695544"/>
          <a:ext cx="3972602" cy="6330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22105-C084-4542-82B8-7797757D5BA8}">
      <dsp:nvSpPr>
        <dsp:cNvPr id="0" name=""/>
        <dsp:cNvSpPr/>
      </dsp:nvSpPr>
      <dsp:spPr>
        <a:xfrm>
          <a:off x="198630" y="1703110"/>
          <a:ext cx="3476026" cy="17599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08" tIns="0" rIns="1051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2. </a:t>
          </a:r>
          <a:r>
            <a:rPr lang="en-US" sz="2000" kern="1200" dirty="0" err="1"/>
            <a:t>Keberagaman</a:t>
          </a:r>
          <a:r>
            <a:rPr lang="en-US" sz="2000" kern="1200" dirty="0"/>
            <a:t>. “</a:t>
          </a:r>
          <a:r>
            <a:rPr lang="en-US" sz="2000" kern="1200" dirty="0" err="1"/>
            <a:t>Asas</a:t>
          </a:r>
          <a:r>
            <a:rPr lang="en-US" sz="2000" kern="1200" dirty="0"/>
            <a:t> </a:t>
          </a:r>
          <a:r>
            <a:rPr lang="en-US" sz="2000" kern="1200" dirty="0" err="1"/>
            <a:t>keberagaman</a:t>
          </a:r>
          <a:r>
            <a:rPr lang="en-US" sz="2000" kern="1200" dirty="0"/>
            <a:t>”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pemajuan</a:t>
          </a:r>
          <a:r>
            <a:rPr lang="en-US" sz="2000" kern="1200" dirty="0"/>
            <a:t> </a:t>
          </a:r>
          <a:r>
            <a:rPr lang="en-US" sz="2000" kern="1200" dirty="0" err="1"/>
            <a:t>kebudayaan</a:t>
          </a:r>
          <a:r>
            <a:rPr lang="en-US" sz="2000" kern="1200" dirty="0"/>
            <a:t> </a:t>
          </a:r>
          <a:r>
            <a:rPr lang="en-US" sz="2000" kern="1200" dirty="0" err="1"/>
            <a:t>mengakui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memelihara</a:t>
          </a:r>
          <a:r>
            <a:rPr lang="en-US" sz="2000" kern="1200" dirty="0"/>
            <a:t> </a:t>
          </a:r>
          <a:r>
            <a:rPr lang="en-US" sz="2000" kern="1200" dirty="0" err="1"/>
            <a:t>perbedaan</a:t>
          </a:r>
          <a:r>
            <a:rPr lang="en-US" sz="2000" kern="1200" dirty="0"/>
            <a:t> </a:t>
          </a:r>
          <a:r>
            <a:rPr lang="en-US" sz="2000" kern="1200" dirty="0" err="1"/>
            <a:t>suku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r>
            <a:rPr lang="en-US" sz="2000" kern="1200" dirty="0"/>
            <a:t>, </a:t>
          </a:r>
          <a:r>
            <a:rPr lang="en-US" sz="2000" kern="1200" dirty="0" err="1"/>
            <a:t>ras</a:t>
          </a:r>
          <a:r>
            <a:rPr lang="en-US" sz="2000" kern="1200" dirty="0"/>
            <a:t>, agama,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kepercayaan</a:t>
          </a:r>
          <a:r>
            <a:rPr lang="en-US" sz="2000" kern="1200" dirty="0"/>
            <a:t>.</a:t>
          </a:r>
        </a:p>
      </dsp:txBody>
      <dsp:txXfrm>
        <a:off x="284544" y="1789024"/>
        <a:ext cx="3304198" cy="1588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16CF4-8123-42E6-A931-9067088FBAE1}">
      <dsp:nvSpPr>
        <dsp:cNvPr id="0" name=""/>
        <dsp:cNvSpPr/>
      </dsp:nvSpPr>
      <dsp:spPr>
        <a:xfrm>
          <a:off x="0" y="1009459"/>
          <a:ext cx="4324349" cy="8744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75689-AE71-4539-B1F3-B284DB24AC91}">
      <dsp:nvSpPr>
        <dsp:cNvPr id="0" name=""/>
        <dsp:cNvSpPr/>
      </dsp:nvSpPr>
      <dsp:spPr>
        <a:xfrm>
          <a:off x="216217" y="64819"/>
          <a:ext cx="3876402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15" tIns="0" rIns="114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3. Kelokalan. “Asas kelokalan” adalah pemajuan kebudayaan memperhatikan karakteristik sumber daya alam, ekosistem, kondisi geografis, budaya masyarakat setempat, dan kearifan lokal.</a:t>
          </a:r>
          <a:endParaRPr lang="en-US" sz="1800" kern="1200" dirty="0"/>
        </a:p>
      </dsp:txBody>
      <dsp:txXfrm>
        <a:off x="308444" y="157046"/>
        <a:ext cx="3691948" cy="1704826"/>
      </dsp:txXfrm>
    </dsp:sp>
    <dsp:sp modelId="{41291B2B-73B2-4FF2-9B94-E1BC0C10AC01}">
      <dsp:nvSpPr>
        <dsp:cNvPr id="0" name=""/>
        <dsp:cNvSpPr/>
      </dsp:nvSpPr>
      <dsp:spPr>
        <a:xfrm>
          <a:off x="0" y="3174159"/>
          <a:ext cx="4324349" cy="8744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7783F-1891-4FAF-BA34-F499435B1E61}">
      <dsp:nvSpPr>
        <dsp:cNvPr id="0" name=""/>
        <dsp:cNvSpPr/>
      </dsp:nvSpPr>
      <dsp:spPr>
        <a:xfrm>
          <a:off x="216217" y="2229519"/>
          <a:ext cx="3876402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15" tIns="0" rIns="114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4. Lintas </a:t>
          </a:r>
          <a:r>
            <a:rPr lang="en-US" sz="1800" kern="1200" dirty="0" err="1"/>
            <a:t>wilayah</a:t>
          </a:r>
          <a:r>
            <a:rPr lang="en-US" sz="1800" kern="1200" dirty="0"/>
            <a:t>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lintas</a:t>
          </a:r>
          <a:r>
            <a:rPr lang="en-US" sz="1800" kern="1200" dirty="0"/>
            <a:t> </a:t>
          </a:r>
          <a:r>
            <a:rPr lang="en-US" sz="1800" kern="1200" dirty="0" err="1"/>
            <a:t>wilayah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memperhatikan</a:t>
          </a:r>
          <a:r>
            <a:rPr lang="en-US" sz="1800" kern="1200" dirty="0"/>
            <a:t> </a:t>
          </a:r>
          <a:r>
            <a:rPr lang="en-US" sz="1800" kern="1200" dirty="0" err="1"/>
            <a:t>dinamika</a:t>
          </a:r>
          <a:r>
            <a:rPr lang="en-US" sz="1800" kern="1200" dirty="0"/>
            <a:t> </a:t>
          </a:r>
          <a:r>
            <a:rPr lang="en-US" sz="1800" kern="1200" dirty="0" err="1"/>
            <a:t>budaya</a:t>
          </a:r>
          <a:r>
            <a:rPr lang="en-US" sz="1800" kern="1200" dirty="0"/>
            <a:t> </a:t>
          </a:r>
          <a:r>
            <a:rPr lang="en-US" sz="1800" kern="1200" dirty="0" err="1"/>
            <a:t>lokal</a:t>
          </a:r>
          <a:r>
            <a:rPr lang="en-US" sz="1800" kern="1200" dirty="0"/>
            <a:t> </a:t>
          </a:r>
          <a:r>
            <a:rPr lang="en-US" sz="1800" kern="1200" dirty="0" err="1"/>
            <a:t>tanpa</a:t>
          </a:r>
          <a:r>
            <a:rPr lang="en-US" sz="1800" kern="1200" dirty="0"/>
            <a:t> </a:t>
          </a:r>
          <a:r>
            <a:rPr lang="en-US" sz="1800" kern="1200" dirty="0" err="1"/>
            <a:t>dibatasi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batas</a:t>
          </a:r>
          <a:r>
            <a:rPr lang="en-US" sz="1800" kern="1200" dirty="0"/>
            <a:t> </a:t>
          </a:r>
          <a:r>
            <a:rPr lang="en-US" sz="1800" kern="1200" dirty="0" err="1"/>
            <a:t>administratif</a:t>
          </a:r>
          <a:r>
            <a:rPr lang="en-US" sz="1800" kern="1200" dirty="0"/>
            <a:t>.</a:t>
          </a:r>
        </a:p>
      </dsp:txBody>
      <dsp:txXfrm>
        <a:off x="308444" y="2321746"/>
        <a:ext cx="3691948" cy="170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5D36-D666-466D-BB58-D119F1F820F7}">
      <dsp:nvSpPr>
        <dsp:cNvPr id="0" name=""/>
        <dsp:cNvSpPr/>
      </dsp:nvSpPr>
      <dsp:spPr>
        <a:xfrm>
          <a:off x="0" y="1224237"/>
          <a:ext cx="46482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33EEC-664C-4ABC-9801-0B87515D24E8}">
      <dsp:nvSpPr>
        <dsp:cNvPr id="0" name=""/>
        <dsp:cNvSpPr/>
      </dsp:nvSpPr>
      <dsp:spPr>
        <a:xfrm>
          <a:off x="232410" y="42522"/>
          <a:ext cx="4067175" cy="1550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5. Partisipatif. “Asas partisipatif’ adalah pemajuan kebudayaan dilakukan dengan melibatkan peran aktif setiap orang baik secara langsung maupun tidak langsung.</a:t>
          </a:r>
          <a:endParaRPr lang="en-US" sz="2000" kern="1200" dirty="0"/>
        </a:p>
      </dsp:txBody>
      <dsp:txXfrm>
        <a:off x="308110" y="118222"/>
        <a:ext cx="3915775" cy="1399315"/>
      </dsp:txXfrm>
    </dsp:sp>
    <dsp:sp modelId="{7FB6C527-EBD1-4900-9D43-4A415CCEFAF1}">
      <dsp:nvSpPr>
        <dsp:cNvPr id="0" name=""/>
        <dsp:cNvSpPr/>
      </dsp:nvSpPr>
      <dsp:spPr>
        <a:xfrm>
          <a:off x="0" y="3506883"/>
          <a:ext cx="46482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087EA-AAA8-4E82-B565-46FA846063E5}">
      <dsp:nvSpPr>
        <dsp:cNvPr id="0" name=""/>
        <dsp:cNvSpPr/>
      </dsp:nvSpPr>
      <dsp:spPr>
        <a:xfrm>
          <a:off x="232183" y="1989237"/>
          <a:ext cx="4063203" cy="1886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6. Manfaat. “Asas manfaat” adalah pemajuan kebudayaan berorientasi pada investasi masa depan sehingga dapat memberikan manfaat yang optimal bagi kesejahteraan rakyat.</a:t>
          </a:r>
          <a:endParaRPr lang="en-US" sz="2000" kern="1200" dirty="0"/>
        </a:p>
      </dsp:txBody>
      <dsp:txXfrm>
        <a:off x="324281" y="2081335"/>
        <a:ext cx="3879007" cy="1702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EDD06-203F-4C5A-B041-DABFB05317D9}">
      <dsp:nvSpPr>
        <dsp:cNvPr id="0" name=""/>
        <dsp:cNvSpPr/>
      </dsp:nvSpPr>
      <dsp:spPr>
        <a:xfrm>
          <a:off x="0" y="816340"/>
          <a:ext cx="4343400" cy="1050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4F157-A815-4525-A825-160125DC984A}">
      <dsp:nvSpPr>
        <dsp:cNvPr id="0" name=""/>
        <dsp:cNvSpPr/>
      </dsp:nvSpPr>
      <dsp:spPr>
        <a:xfrm>
          <a:off x="217170" y="19300"/>
          <a:ext cx="3954774" cy="159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7. Keberlanjutan. “Asas keberlanjutan” adalah pemajuan kebudayaan dilaksanakan secara sistematis, terencana, berkesinambungan, dan berlangsung terus-menerus.</a:t>
          </a:r>
          <a:endParaRPr lang="en-US" sz="1800" kern="1200" dirty="0"/>
        </a:p>
      </dsp:txBody>
      <dsp:txXfrm>
        <a:off x="294987" y="97117"/>
        <a:ext cx="3799140" cy="1438446"/>
      </dsp:txXfrm>
    </dsp:sp>
    <dsp:sp modelId="{293DA3A9-C4A5-445B-A7BD-B740D8C3ED9D}">
      <dsp:nvSpPr>
        <dsp:cNvPr id="0" name=""/>
        <dsp:cNvSpPr/>
      </dsp:nvSpPr>
      <dsp:spPr>
        <a:xfrm>
          <a:off x="0" y="2955789"/>
          <a:ext cx="4343400" cy="1050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B347C-AC8D-468D-BFDF-B7648C9F31B6}">
      <dsp:nvSpPr>
        <dsp:cNvPr id="0" name=""/>
        <dsp:cNvSpPr/>
      </dsp:nvSpPr>
      <dsp:spPr>
        <a:xfrm>
          <a:off x="217170" y="2158750"/>
          <a:ext cx="3954774" cy="159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kebebasan</a:t>
          </a:r>
          <a:r>
            <a:rPr lang="en-US" sz="1800" kern="1200" dirty="0"/>
            <a:t> </a:t>
          </a:r>
          <a:r>
            <a:rPr lang="en-US" sz="1800" kern="1200" dirty="0" err="1"/>
            <a:t>berekspresi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upaya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menjamin</a:t>
          </a:r>
          <a:r>
            <a:rPr lang="en-US" sz="1800" kern="1200" dirty="0"/>
            <a:t> </a:t>
          </a:r>
          <a:r>
            <a:rPr lang="en-US" sz="1800" kern="1200" dirty="0" err="1"/>
            <a:t>kebebasan</a:t>
          </a:r>
          <a:r>
            <a:rPr lang="en-US" sz="1800" kern="1200" dirty="0"/>
            <a:t> </a:t>
          </a:r>
          <a:r>
            <a:rPr lang="en-US" sz="1800" kern="1200" dirty="0" err="1"/>
            <a:t>individu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kelompok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menyampaikan</a:t>
          </a:r>
          <a:r>
            <a:rPr lang="en-US" sz="1800" kern="1200" dirty="0"/>
            <a:t> </a:t>
          </a:r>
          <a:r>
            <a:rPr lang="en-US" sz="1800" kern="1200" dirty="0" err="1"/>
            <a:t>ekspresi</a:t>
          </a:r>
          <a:r>
            <a:rPr lang="en-US" sz="1800" kern="1200" dirty="0"/>
            <a:t> </a:t>
          </a:r>
          <a:r>
            <a:rPr lang="en-US" sz="1800" kern="1200" dirty="0" err="1"/>
            <a:t>kebudayaannya</a:t>
          </a:r>
          <a:r>
            <a:rPr lang="en-US" sz="1800" kern="1200" dirty="0"/>
            <a:t>.</a:t>
          </a:r>
        </a:p>
      </dsp:txBody>
      <dsp:txXfrm>
        <a:off x="294987" y="2236567"/>
        <a:ext cx="3799140" cy="1438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F197A-BB58-4120-99EE-D62590950742}">
      <dsp:nvSpPr>
        <dsp:cNvPr id="0" name=""/>
        <dsp:cNvSpPr/>
      </dsp:nvSpPr>
      <dsp:spPr>
        <a:xfrm>
          <a:off x="0" y="933912"/>
          <a:ext cx="3962400" cy="92609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6F3CA-BCFC-4F24-870B-9B695F819BFC}">
      <dsp:nvSpPr>
        <dsp:cNvPr id="0" name=""/>
        <dsp:cNvSpPr/>
      </dsp:nvSpPr>
      <dsp:spPr>
        <a:xfrm>
          <a:off x="198120" y="4032"/>
          <a:ext cx="35661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9. Keterpaduan. “Asas keterpaduan” adalah pemajuan kebudayaan dilaksanakan secara terhubung dan terkoordinasi lintas sektor, lintas wilayah, dan lintas pemangku kepentingan.</a:t>
          </a:r>
          <a:endParaRPr lang="en-US" sz="1800" kern="1200" dirty="0"/>
        </a:p>
      </dsp:txBody>
      <dsp:txXfrm>
        <a:off x="288906" y="94818"/>
        <a:ext cx="3384576" cy="1678188"/>
      </dsp:txXfrm>
    </dsp:sp>
    <dsp:sp modelId="{3D54F38C-52F6-47B7-82CA-FB0D5DFF72AB}">
      <dsp:nvSpPr>
        <dsp:cNvPr id="0" name=""/>
        <dsp:cNvSpPr/>
      </dsp:nvSpPr>
      <dsp:spPr>
        <a:xfrm>
          <a:off x="0" y="3130087"/>
          <a:ext cx="3962400" cy="92609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FD74A-4981-484A-A1F2-C7137B9DFE52}">
      <dsp:nvSpPr>
        <dsp:cNvPr id="0" name=""/>
        <dsp:cNvSpPr/>
      </dsp:nvSpPr>
      <dsp:spPr>
        <a:xfrm>
          <a:off x="198120" y="2200207"/>
          <a:ext cx="35661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10. </a:t>
          </a:r>
          <a:r>
            <a:rPr lang="en-US" sz="1800" kern="1200" dirty="0" err="1"/>
            <a:t>Kesederajatan</a:t>
          </a:r>
          <a:r>
            <a:rPr lang="en-US" sz="1800" kern="1200" dirty="0"/>
            <a:t>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kesederajatan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menjamin</a:t>
          </a:r>
          <a:r>
            <a:rPr lang="en-US" sz="1800" kern="1200" dirty="0"/>
            <a:t> </a:t>
          </a:r>
          <a:r>
            <a:rPr lang="en-US" sz="1800" kern="1200" dirty="0" err="1"/>
            <a:t>kedudukan</a:t>
          </a:r>
          <a:r>
            <a:rPr lang="en-US" sz="1800" kern="1200" dirty="0"/>
            <a:t> yang </a:t>
          </a:r>
          <a:r>
            <a:rPr lang="en-US" sz="1800" kern="1200" dirty="0" err="1"/>
            <a:t>sama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masyarakat</a:t>
          </a:r>
          <a:r>
            <a:rPr lang="en-US" sz="1800" kern="1200" dirty="0"/>
            <a:t> yang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yang </a:t>
          </a:r>
          <a:r>
            <a:rPr lang="en-US" sz="1800" kern="1200" dirty="0" err="1"/>
            <a:t>beragam</a:t>
          </a:r>
          <a:r>
            <a:rPr lang="en-US" sz="1800" kern="1200" dirty="0"/>
            <a:t>.</a:t>
          </a:r>
        </a:p>
      </dsp:txBody>
      <dsp:txXfrm>
        <a:off x="288906" y="2290993"/>
        <a:ext cx="3384576" cy="1678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91440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Berkas:Bali_0720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ncasila_(politics)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Bali_0720a.jp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Rapat_Pengurus_ISPI_Pusat.jpg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Rapat_Pengurus_ISPI_Pusat.jp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22629"/>
            <a:ext cx="8686800" cy="6965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PEMBENTUKAN KEBUDAYAAN NASIONAL</a:t>
            </a:r>
            <a:endParaRPr lang="id-ID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590550"/>
            <a:ext cx="8686800" cy="3747194"/>
            <a:chOff x="228600" y="590550"/>
            <a:chExt cx="8686800" cy="37471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80" t="24032" r="758" b="14304"/>
            <a:stretch/>
          </p:blipFill>
          <p:spPr>
            <a:xfrm>
              <a:off x="380999" y="1704261"/>
              <a:ext cx="2783845" cy="2620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228600" y="590550"/>
              <a:ext cx="868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Ada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banyak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definisi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kebudayaan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nasional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yang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disampaikan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oleh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para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tokoh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kebudayaan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,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yaitu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sebagai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berikut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.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3014305"/>
              <a:ext cx="1828800" cy="132343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harus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berakar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pada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sendiri</a:t>
              </a:r>
              <a:r>
                <a:rPr lang="en-US" sz="16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8" b="24968"/>
            <a:stretch/>
          </p:blipFill>
          <p:spPr>
            <a:xfrm>
              <a:off x="4591049" y="1704261"/>
              <a:ext cx="2749313" cy="2620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ound Diagonal Corner Rectangle 11"/>
            <p:cNvSpPr/>
            <p:nvPr/>
          </p:nvSpPr>
          <p:spPr>
            <a:xfrm>
              <a:off x="380999" y="1276350"/>
              <a:ext cx="2783845" cy="457200"/>
            </a:xfrm>
            <a:prstGeom prst="round2DiagRect">
              <a:avLst/>
            </a:prstGeom>
            <a:solidFill>
              <a:schemeClr val="bg1">
                <a:alpha val="8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Poerbatjaraka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4572000" y="1265484"/>
              <a:ext cx="2768362" cy="468065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Ki </a:t>
              </a:r>
              <a:r>
                <a:rPr lang="en-US" sz="2000" b="1" dirty="0" err="1">
                  <a:solidFill>
                    <a:srgbClr val="7030A0"/>
                  </a:solidFill>
                </a:rPr>
                <a:t>Hajar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Dewantara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105150"/>
              <a:ext cx="2209800" cy="12003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kebudayaan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nasional</a:t>
              </a:r>
              <a:r>
                <a:rPr lang="en-US" dirty="0">
                  <a:solidFill>
                    <a:schemeClr val="bg1"/>
                  </a:solidFill>
                </a:rPr>
                <a:t> Indonesia </a:t>
              </a:r>
              <a:r>
                <a:rPr lang="en-US" dirty="0" err="1">
                  <a:solidFill>
                    <a:schemeClr val="bg1"/>
                  </a:solidFill>
                </a:rPr>
                <a:t>merupakan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puncak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kebudayaan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daerah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3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350" y="513465"/>
            <a:ext cx="8763000" cy="3975434"/>
            <a:chOff x="133350" y="513465"/>
            <a:chExt cx="8763000" cy="39754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5"/>
            <a:stretch/>
          </p:blipFill>
          <p:spPr>
            <a:xfrm>
              <a:off x="3543301" y="513465"/>
              <a:ext cx="5353049" cy="3734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33350" y="1939826"/>
              <a:ext cx="3581400" cy="230832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400" dirty="0"/>
                <a:t>11. Gotong royong. “</a:t>
              </a:r>
              <a:r>
                <a:rPr lang="en-US" sz="2400" dirty="0" err="1"/>
                <a:t>Asas</a:t>
              </a:r>
              <a:r>
                <a:rPr lang="en-US" sz="2400" dirty="0"/>
                <a:t> </a:t>
              </a:r>
              <a:r>
                <a:rPr lang="en-US" sz="2400" dirty="0" err="1"/>
                <a:t>gotong</a:t>
              </a:r>
              <a:r>
                <a:rPr lang="en-US" sz="2400" dirty="0"/>
                <a:t> </a:t>
              </a:r>
              <a:r>
                <a:rPr lang="en-US" sz="2400" dirty="0" err="1"/>
                <a:t>royong</a:t>
              </a:r>
              <a:r>
                <a:rPr lang="en-US" sz="2400" dirty="0"/>
                <a:t>”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pemajuan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dilaksanakan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semangat</a:t>
              </a:r>
              <a:r>
                <a:rPr lang="en-US" sz="2400" dirty="0"/>
                <a:t> </a:t>
              </a:r>
              <a:r>
                <a:rPr lang="en-US" sz="2400" dirty="0" err="1"/>
                <a:t>kerja</a:t>
              </a:r>
              <a:r>
                <a:rPr lang="en-US" sz="2400" dirty="0"/>
                <a:t> </a:t>
              </a:r>
              <a:r>
                <a:rPr lang="en-US" sz="2400" dirty="0" err="1"/>
                <a:t>bersama</a:t>
              </a:r>
              <a:r>
                <a:rPr lang="en-US" sz="2400" dirty="0"/>
                <a:t> yang </a:t>
              </a:r>
              <a:r>
                <a:rPr lang="en-US" sz="2400" dirty="0" err="1"/>
                <a:t>tulus</a:t>
              </a:r>
              <a:r>
                <a:rPr lang="en-US" sz="24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7927" y="4242678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3"/>
                </a:rPr>
                <a:t>Sumber</a:t>
              </a:r>
              <a:r>
                <a:rPr lang="en-US" sz="1000" dirty="0">
                  <a:hlinkClick r:id="rId3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6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0667394"/>
              </p:ext>
            </p:extLst>
          </p:nvPr>
        </p:nvGraphicFramePr>
        <p:xfrm>
          <a:off x="419100" y="895350"/>
          <a:ext cx="8267700" cy="343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719" y="207951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Pemajuan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r>
              <a:rPr lang="en-US" sz="3200" b="1" dirty="0"/>
              <a:t> </a:t>
            </a:r>
            <a:r>
              <a:rPr lang="en-US" sz="3200" b="1" dirty="0" err="1"/>
              <a:t>bertujuan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63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06326829"/>
              </p:ext>
            </p:extLst>
          </p:nvPr>
        </p:nvGraphicFramePr>
        <p:xfrm>
          <a:off x="438150" y="590550"/>
          <a:ext cx="8267700" cy="367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9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552569"/>
            <a:ext cx="5410200" cy="3314581"/>
            <a:chOff x="381000" y="285750"/>
            <a:chExt cx="4419601" cy="3314581"/>
          </a:xfrm>
        </p:grpSpPr>
        <p:sp>
          <p:nvSpPr>
            <p:cNvPr id="2" name="Rectangle 1"/>
            <p:cNvSpPr/>
            <p:nvPr/>
          </p:nvSpPr>
          <p:spPr>
            <a:xfrm>
              <a:off x="381000" y="285750"/>
              <a:ext cx="4419600" cy="132343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Pemajuan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meningkatkan</a:t>
              </a:r>
              <a:r>
                <a:rPr lang="en-US" sz="2000" dirty="0"/>
                <a:t> </a:t>
              </a:r>
              <a:r>
                <a:rPr lang="en-US" sz="2000" dirty="0" err="1"/>
                <a:t>ketahanan</a:t>
              </a:r>
              <a:r>
                <a:rPr lang="en-US" sz="2000" dirty="0"/>
                <a:t> </a:t>
              </a:r>
              <a:r>
                <a:rPr lang="en-US" sz="2000" dirty="0" err="1"/>
                <a:t>budaya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kontribusi</a:t>
              </a:r>
              <a:r>
                <a:rPr lang="en-US" sz="2000" dirty="0"/>
                <a:t> </a:t>
              </a:r>
              <a:r>
                <a:rPr lang="en-US" sz="2000" dirty="0" err="1"/>
                <a:t>budaya</a:t>
              </a:r>
              <a:r>
                <a:rPr lang="en-US" sz="2000" dirty="0"/>
                <a:t> Indonesia di </a:t>
              </a:r>
              <a:r>
                <a:rPr lang="en-US" sz="2000" dirty="0" err="1"/>
                <a:t>tengah</a:t>
              </a:r>
              <a:r>
                <a:rPr lang="en-US" sz="2000" dirty="0"/>
                <a:t> </a:t>
              </a:r>
              <a:r>
                <a:rPr lang="en-US" sz="2000" dirty="0" err="1"/>
                <a:t>peradaban</a:t>
              </a:r>
              <a:r>
                <a:rPr lang="en-US" sz="2000" dirty="0"/>
                <a:t> </a:t>
              </a:r>
              <a:r>
                <a:rPr lang="en-US" sz="2000" dirty="0" err="1"/>
                <a:t>dunia</a:t>
              </a:r>
              <a:r>
                <a:rPr lang="en-US" sz="2000" dirty="0"/>
                <a:t> </a:t>
              </a:r>
              <a:r>
                <a:rPr lang="en-US" sz="2000" dirty="0" err="1"/>
                <a:t>melalui</a:t>
              </a:r>
              <a:r>
                <a:rPr lang="en-US" sz="2000" dirty="0"/>
                <a:t> </a:t>
              </a:r>
              <a:r>
                <a:rPr lang="en-US" sz="2000" dirty="0" err="1"/>
                <a:t>hal-hal</a:t>
              </a:r>
              <a:r>
                <a:rPr lang="en-US" sz="2000" dirty="0"/>
                <a:t> </a:t>
              </a:r>
              <a:r>
                <a:rPr lang="en-US" sz="2000" dirty="0" err="1"/>
                <a:t>berikut</a:t>
              </a:r>
              <a:r>
                <a:rPr lang="en-US" sz="2000" dirty="0"/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1" y="2276892"/>
              <a:ext cx="441960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Pelindungan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menjaga</a:t>
              </a:r>
              <a:r>
                <a:rPr lang="en-US" sz="2000" dirty="0"/>
                <a:t> </a:t>
              </a:r>
              <a:r>
                <a:rPr lang="en-US" sz="2000" dirty="0" err="1"/>
                <a:t>keberlanjutan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yang </a:t>
              </a:r>
              <a:r>
                <a:rPr lang="en-US" sz="2000" dirty="0" err="1"/>
                <a:t>dilakukan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</a:t>
              </a:r>
              <a:r>
                <a:rPr lang="en-US" sz="2000" dirty="0" err="1"/>
                <a:t>cara</a:t>
              </a:r>
              <a:r>
                <a:rPr lang="en-US" sz="2000" dirty="0"/>
                <a:t> </a:t>
              </a:r>
              <a:r>
                <a:rPr lang="en-US" sz="2000" dirty="0" err="1"/>
                <a:t>inventarisasi</a:t>
              </a:r>
              <a:r>
                <a:rPr lang="en-US" sz="2000" dirty="0"/>
                <a:t>, </a:t>
              </a:r>
              <a:r>
                <a:rPr lang="en-US" sz="2000" dirty="0" err="1"/>
                <a:t>pengamanan</a:t>
              </a:r>
              <a:r>
                <a:rPr lang="en-US" sz="2000" dirty="0"/>
                <a:t>, </a:t>
              </a:r>
              <a:r>
                <a:rPr lang="en-US" sz="2000" dirty="0" err="1"/>
                <a:t>pemeliharaan</a:t>
              </a:r>
              <a:r>
                <a:rPr lang="en-US" sz="2000" dirty="0"/>
                <a:t>, </a:t>
              </a:r>
              <a:r>
                <a:rPr lang="en-US" sz="2000" dirty="0" err="1"/>
                <a:t>penyelamatan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publikasi</a:t>
              </a:r>
              <a:r>
                <a:rPr lang="en-US" sz="2000" dirty="0"/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1" y="1729094"/>
              <a:ext cx="4419600" cy="342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34836" tIns="17417" rIns="34836" bIns="17417" rtlCol="0">
              <a:spAutoFit/>
            </a:bodyPr>
            <a:lstStyle/>
            <a:p>
              <a:pPr algn="ctr"/>
              <a:r>
                <a:rPr lang="en-US" sz="2000" b="1" dirty="0" err="1"/>
                <a:t>Pelindungan</a:t>
              </a:r>
              <a:r>
                <a:rPr lang="en-US" sz="2000" b="1" dirty="0"/>
                <a:t> </a:t>
              </a:r>
              <a:r>
                <a:rPr lang="en-US" sz="2000" b="1" dirty="0" err="1"/>
                <a:t>kebudayaan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55475" y="285750"/>
            <a:ext cx="2865721" cy="4144488"/>
            <a:chOff x="5955475" y="285750"/>
            <a:chExt cx="2865721" cy="4144488"/>
          </a:xfrm>
        </p:grpSpPr>
        <p:pic>
          <p:nvPicPr>
            <p:cNvPr id="1026" name="Picture 2" descr="https://upload.wikimedia.org/wikipedia/commons/thumb/1/1b/Indonesian_Culture.jpg/220px-Indonesian_Cul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475" y="285750"/>
              <a:ext cx="2667000" cy="407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942911" y="3551952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1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99290"/>
            <a:ext cx="8534399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00050" y="822449"/>
            <a:ext cx="8477251" cy="3741197"/>
            <a:chOff x="400050" y="822449"/>
            <a:chExt cx="8477251" cy="37411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822449"/>
              <a:ext cx="5295901" cy="35306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0050" y="1047750"/>
              <a:ext cx="3028950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/>
                <a:t>Pengembangan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upaya</a:t>
              </a:r>
              <a:r>
                <a:rPr lang="en-US" sz="2400" dirty="0"/>
                <a:t> </a:t>
              </a:r>
              <a:r>
                <a:rPr lang="en-US" sz="2400" dirty="0" err="1"/>
                <a:t>menghidupkan</a:t>
              </a:r>
              <a:r>
                <a:rPr lang="en-US" sz="2400" dirty="0"/>
                <a:t> </a:t>
              </a:r>
              <a:r>
                <a:rPr lang="en-US" sz="2400" dirty="0" err="1"/>
                <a:t>ekosistem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serta</a:t>
              </a:r>
              <a:r>
                <a:rPr lang="en-US" sz="2400" dirty="0"/>
                <a:t> </a:t>
              </a:r>
              <a:r>
                <a:rPr lang="en-US" sz="2400" dirty="0" err="1"/>
                <a:t>meningkatkan</a:t>
              </a:r>
              <a:r>
                <a:rPr lang="en-US" sz="2400" dirty="0"/>
                <a:t>, </a:t>
              </a:r>
              <a:r>
                <a:rPr lang="en-US" sz="2400" dirty="0" err="1"/>
                <a:t>memperkaya</a:t>
              </a:r>
              <a:r>
                <a:rPr lang="en-US" sz="2400" dirty="0"/>
                <a:t>,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menyebarluaskan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10150" y="431742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6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89590"/>
            <a:ext cx="8534399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Pelindungan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895350"/>
            <a:ext cx="8763000" cy="3571970"/>
            <a:chOff x="381000" y="895350"/>
            <a:chExt cx="8763000" cy="35719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9"/>
            <a:stretch/>
          </p:blipFill>
          <p:spPr>
            <a:xfrm>
              <a:off x="4438649" y="895350"/>
              <a:ext cx="4476751" cy="35346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" y="1352550"/>
              <a:ext cx="3886200" cy="23544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100" dirty="0" err="1"/>
                <a:t>Pemanfaatan</a:t>
              </a:r>
              <a:r>
                <a:rPr lang="en-US" sz="2100" dirty="0"/>
                <a:t> </a:t>
              </a:r>
              <a:r>
                <a:rPr lang="en-US" sz="2100" dirty="0" err="1"/>
                <a:t>kebudayaan</a:t>
              </a:r>
              <a:r>
                <a:rPr lang="en-US" sz="2100" dirty="0"/>
                <a:t> </a:t>
              </a:r>
              <a:r>
                <a:rPr lang="en-US" sz="2100" dirty="0" err="1"/>
                <a:t>adalah</a:t>
              </a:r>
              <a:r>
                <a:rPr lang="en-US" sz="2100" dirty="0"/>
                <a:t> </a:t>
              </a:r>
              <a:r>
                <a:rPr lang="en-US" sz="2100" dirty="0" err="1"/>
                <a:t>upaya</a:t>
              </a:r>
              <a:r>
                <a:rPr lang="en-US" sz="2100" dirty="0"/>
                <a:t> </a:t>
              </a:r>
              <a:r>
                <a:rPr lang="en-US" sz="2100" dirty="0" err="1"/>
                <a:t>pendayagunaan</a:t>
              </a:r>
              <a:r>
                <a:rPr lang="en-US" sz="2100" dirty="0"/>
                <a:t> </a:t>
              </a:r>
              <a:r>
                <a:rPr lang="en-US" sz="2100" dirty="0" err="1"/>
                <a:t>objek</a:t>
              </a:r>
              <a:r>
                <a:rPr lang="en-US" sz="2100" dirty="0"/>
                <a:t> </a:t>
              </a:r>
              <a:r>
                <a:rPr lang="en-US" sz="2100" dirty="0" err="1"/>
                <a:t>pemajuan</a:t>
              </a:r>
              <a:r>
                <a:rPr lang="en-US" sz="2100" dirty="0"/>
                <a:t> </a:t>
              </a:r>
              <a:r>
                <a:rPr lang="en-US" sz="2100" dirty="0" err="1"/>
                <a:t>kebudayaan</a:t>
              </a:r>
              <a:r>
                <a:rPr lang="en-US" sz="2100" dirty="0"/>
                <a:t> </a:t>
              </a:r>
              <a:r>
                <a:rPr lang="en-US" sz="2100" dirty="0" err="1"/>
                <a:t>untuk</a:t>
              </a:r>
              <a:r>
                <a:rPr lang="en-US" sz="2100" dirty="0"/>
                <a:t> </a:t>
              </a:r>
              <a:r>
                <a:rPr lang="en-US" sz="2100" dirty="0" err="1"/>
                <a:t>menguatkan</a:t>
              </a:r>
              <a:r>
                <a:rPr lang="en-US" sz="2100" dirty="0"/>
                <a:t> </a:t>
              </a:r>
              <a:r>
                <a:rPr lang="en-US" sz="2100" dirty="0" err="1"/>
                <a:t>ideologi</a:t>
              </a:r>
              <a:r>
                <a:rPr lang="en-US" sz="2100" dirty="0"/>
                <a:t>, </a:t>
              </a:r>
              <a:r>
                <a:rPr lang="en-US" sz="2100" dirty="0" err="1"/>
                <a:t>politik</a:t>
              </a:r>
              <a:r>
                <a:rPr lang="en-US" sz="2100" dirty="0"/>
                <a:t>, </a:t>
              </a:r>
              <a:r>
                <a:rPr lang="en-US" sz="2100" dirty="0" err="1"/>
                <a:t>ekonomi</a:t>
              </a:r>
              <a:r>
                <a:rPr lang="en-US" sz="2100" dirty="0"/>
                <a:t>, </a:t>
              </a:r>
              <a:r>
                <a:rPr lang="en-US" sz="2100" dirty="0" err="1"/>
                <a:t>sosial</a:t>
              </a:r>
              <a:r>
                <a:rPr lang="en-US" sz="2100" dirty="0"/>
                <a:t>, </a:t>
              </a:r>
              <a:r>
                <a:rPr lang="en-US" sz="2100" dirty="0" err="1"/>
                <a:t>budaya</a:t>
              </a:r>
              <a:r>
                <a:rPr lang="en-US" sz="2100" dirty="0"/>
                <a:t>, </a:t>
              </a:r>
              <a:r>
                <a:rPr lang="en-US" sz="2100" dirty="0" err="1"/>
                <a:t>pertahanan</a:t>
              </a:r>
              <a:r>
                <a:rPr lang="en-US" sz="2100" dirty="0"/>
                <a:t>, </a:t>
              </a:r>
              <a:r>
                <a:rPr lang="en-US" sz="2100" dirty="0" err="1"/>
                <a:t>dan</a:t>
              </a:r>
              <a:r>
                <a:rPr lang="en-US" sz="2100" dirty="0"/>
                <a:t> </a:t>
              </a:r>
              <a:r>
                <a:rPr lang="en-US" sz="2100" dirty="0" err="1"/>
                <a:t>keamanan</a:t>
              </a:r>
              <a:r>
                <a:rPr lang="en-US" sz="2100" dirty="0"/>
                <a:t> </a:t>
              </a:r>
              <a:r>
                <a:rPr lang="en-US" sz="2100" dirty="0" err="1"/>
                <a:t>dalam</a:t>
              </a:r>
              <a:r>
                <a:rPr lang="en-US" sz="2100" dirty="0"/>
                <a:t> </a:t>
              </a:r>
              <a:r>
                <a:rPr lang="en-US" sz="2100" dirty="0" err="1"/>
                <a:t>mewujudkan</a:t>
              </a:r>
              <a:r>
                <a:rPr lang="en-US" sz="2100" dirty="0"/>
                <a:t> </a:t>
              </a:r>
              <a:r>
                <a:rPr lang="en-US" sz="2100" dirty="0" err="1"/>
                <a:t>tujuan</a:t>
              </a:r>
              <a:r>
                <a:rPr lang="en-US" sz="2100" dirty="0"/>
                <a:t> </a:t>
              </a:r>
              <a:r>
                <a:rPr lang="en-US" sz="2100" dirty="0" err="1"/>
                <a:t>nasional</a:t>
              </a:r>
              <a:r>
                <a:rPr lang="en-US" sz="2100" dirty="0"/>
                <a:t>.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8265715" y="3589034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7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218242"/>
            <a:ext cx="8458200" cy="4351026"/>
            <a:chOff x="381000" y="218242"/>
            <a:chExt cx="8458200" cy="4351026"/>
          </a:xfrm>
        </p:grpSpPr>
        <p:sp>
          <p:nvSpPr>
            <p:cNvPr id="2" name="Rectangle 1"/>
            <p:cNvSpPr/>
            <p:nvPr/>
          </p:nvSpPr>
          <p:spPr>
            <a:xfrm>
              <a:off x="381000" y="218242"/>
              <a:ext cx="84582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/>
                <a:t>Objek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</a:t>
              </a:r>
              <a:r>
                <a:rPr lang="en-US" sz="1900" dirty="0" err="1"/>
                <a:t>adalah</a:t>
              </a:r>
              <a:r>
                <a:rPr lang="en-US" sz="1900" dirty="0"/>
                <a:t> </a:t>
              </a:r>
              <a:r>
                <a:rPr lang="en-US" sz="1900" dirty="0" err="1"/>
                <a:t>unsur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yang </a:t>
              </a:r>
              <a:r>
                <a:rPr lang="en-US" sz="1900" dirty="0" err="1"/>
                <a:t>menjadi</a:t>
              </a:r>
              <a:r>
                <a:rPr lang="en-US" sz="1900" dirty="0"/>
                <a:t> </a:t>
              </a:r>
              <a:r>
                <a:rPr lang="en-US" sz="1900" dirty="0" err="1"/>
                <a:t>sasaran</a:t>
              </a:r>
              <a:r>
                <a:rPr lang="en-US" sz="1900" dirty="0"/>
                <a:t> </a:t>
              </a:r>
              <a:r>
                <a:rPr lang="en-US" sz="1900" dirty="0" err="1"/>
                <a:t>utama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. </a:t>
              </a:r>
              <a:r>
                <a:rPr lang="en-US" sz="1900" dirty="0" err="1"/>
                <a:t>Objek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</a:t>
              </a:r>
              <a:r>
                <a:rPr lang="en-US" sz="1900" dirty="0" err="1"/>
                <a:t>meliputi</a:t>
              </a:r>
              <a:r>
                <a:rPr lang="en-US" sz="1900" dirty="0"/>
                <a:t> </a:t>
              </a:r>
              <a:r>
                <a:rPr lang="en-US" sz="1900" dirty="0" err="1"/>
                <a:t>hal-hal</a:t>
              </a:r>
              <a:r>
                <a:rPr lang="en-US" sz="1900" dirty="0"/>
                <a:t> </a:t>
              </a:r>
              <a:r>
                <a:rPr lang="en-US" sz="1900" dirty="0" err="1"/>
                <a:t>berikut</a:t>
              </a:r>
              <a:r>
                <a:rPr lang="en-US" sz="1900" dirty="0"/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047750"/>
              <a:ext cx="5943600" cy="3304621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477000" y="1123950"/>
              <a:ext cx="2362200" cy="3222325"/>
              <a:chOff x="6477000" y="1123950"/>
              <a:chExt cx="2362200" cy="3222325"/>
            </a:xfrm>
          </p:grpSpPr>
          <p:sp>
            <p:nvSpPr>
              <p:cNvPr id="4" name="Pentagon 3"/>
              <p:cNvSpPr/>
              <p:nvPr/>
            </p:nvSpPr>
            <p:spPr>
              <a:xfrm>
                <a:off x="6477000" y="1123950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Tradisi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lisan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entagon 4"/>
              <p:cNvSpPr/>
              <p:nvPr/>
            </p:nvSpPr>
            <p:spPr>
              <a:xfrm>
                <a:off x="6477000" y="1681262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Manuskrip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6477000" y="2238574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Adat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Istiadat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entagon 6"/>
              <p:cNvSpPr/>
              <p:nvPr/>
            </p:nvSpPr>
            <p:spPr>
              <a:xfrm>
                <a:off x="6477000" y="2811939"/>
                <a:ext cx="2362200" cy="40387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Ritus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>
              <a:xfrm>
                <a:off x="6477000" y="3239570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Pengetahuan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tradisional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6477000" y="3810153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Teknologi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tradisional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03582" y="4323047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7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45429"/>
            <a:ext cx="8699442" cy="4354438"/>
            <a:chOff x="228600" y="145429"/>
            <a:chExt cx="8699442" cy="4354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5429"/>
              <a:ext cx="4343400" cy="2895310"/>
            </a:xfrm>
            <a:prstGeom prst="rect">
              <a:avLst/>
            </a:prstGeom>
          </p:spPr>
        </p:pic>
        <p:sp>
          <p:nvSpPr>
            <p:cNvPr id="4" name="Pentagon 3"/>
            <p:cNvSpPr/>
            <p:nvPr/>
          </p:nvSpPr>
          <p:spPr>
            <a:xfrm>
              <a:off x="4705350" y="259116"/>
              <a:ext cx="20574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Seni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4705350" y="816428"/>
              <a:ext cx="20574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Bahasa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rot="10800000">
              <a:off x="1828801" y="3257550"/>
              <a:ext cx="27432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50" y="1659339"/>
              <a:ext cx="4260792" cy="28405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324101" y="3326418"/>
              <a:ext cx="2133600" cy="3847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Permainan</a:t>
              </a:r>
              <a:r>
                <a:rPr lang="en-US" sz="1900" dirty="0"/>
                <a:t> </a:t>
              </a:r>
              <a:r>
                <a:rPr lang="en-US" sz="1900" dirty="0" err="1"/>
                <a:t>rakyat</a:t>
              </a:r>
              <a:endParaRPr lang="en-US" sz="1900" dirty="0"/>
            </a:p>
          </p:txBody>
        </p:sp>
        <p:sp>
          <p:nvSpPr>
            <p:cNvPr id="12" name="Pentagon 11"/>
            <p:cNvSpPr/>
            <p:nvPr/>
          </p:nvSpPr>
          <p:spPr>
            <a:xfrm rot="10800000">
              <a:off x="1828801" y="3811345"/>
              <a:ext cx="27432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4101" y="3898951"/>
              <a:ext cx="2133600" cy="3847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Olahraga</a:t>
              </a:r>
              <a:r>
                <a:rPr lang="en-US" sz="1900" dirty="0"/>
                <a:t> </a:t>
              </a:r>
              <a:r>
                <a:rPr lang="en-US" sz="1900" dirty="0" err="1"/>
                <a:t>trdisional</a:t>
              </a:r>
              <a:endParaRPr lang="en-US" sz="1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3037419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06706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Pembinaan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7665" y="819150"/>
            <a:ext cx="8765342" cy="3585862"/>
            <a:chOff x="87665" y="819150"/>
            <a:chExt cx="8765342" cy="35858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0"/>
            <a:stretch/>
          </p:blipFill>
          <p:spPr>
            <a:xfrm>
              <a:off x="381000" y="819150"/>
              <a:ext cx="5749119" cy="35858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89109" y="2153781"/>
              <a:ext cx="3863898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Pembinaan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pemberdayaan</a:t>
              </a:r>
              <a:r>
                <a:rPr lang="en-US" sz="2000" dirty="0"/>
                <a:t> </a:t>
              </a:r>
              <a:r>
                <a:rPr lang="en-US" sz="2000" dirty="0" err="1"/>
                <a:t>sumber</a:t>
              </a:r>
              <a:r>
                <a:rPr lang="en-US" sz="2000" dirty="0"/>
                <a:t> </a:t>
              </a:r>
              <a:r>
                <a:rPr lang="en-US" sz="2000" dirty="0" err="1"/>
                <a:t>daya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, </a:t>
              </a:r>
              <a:r>
                <a:rPr lang="en-US" sz="2000" dirty="0" err="1"/>
                <a:t>lembaga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pranata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 </a:t>
              </a:r>
              <a:r>
                <a:rPr lang="en-US" sz="2000" dirty="0" err="1"/>
                <a:t>meningkatkan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memperluas</a:t>
              </a:r>
              <a:r>
                <a:rPr lang="en-US" sz="2000" dirty="0"/>
                <a:t> </a:t>
              </a:r>
              <a:r>
                <a:rPr lang="en-US" sz="2000" dirty="0" err="1"/>
                <a:t>peran</a:t>
              </a:r>
              <a:r>
                <a:rPr lang="en-US" sz="2000" dirty="0"/>
                <a:t> </a:t>
              </a:r>
              <a:r>
                <a:rPr lang="en-US" sz="2000" dirty="0" err="1"/>
                <a:t>aktif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inisiatif</a:t>
              </a:r>
              <a:r>
                <a:rPr lang="en-US" sz="2000" dirty="0"/>
                <a:t> </a:t>
              </a:r>
              <a:r>
                <a:rPr lang="en-US" sz="2000" dirty="0" err="1"/>
                <a:t>masyarakat</a:t>
              </a:r>
              <a:r>
                <a:rPr lang="en-US" sz="20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737561" y="3329103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1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101818"/>
            <a:ext cx="84582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PELESTARIAN DAN PEMANFAATAN PRODUK KEBUDAYAAN INDONESIA DALAM BIDANG EKONOMI</a:t>
            </a:r>
            <a:endParaRPr lang="id-ID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798" y="1007615"/>
            <a:ext cx="8610602" cy="3586705"/>
            <a:chOff x="304798" y="1007615"/>
            <a:chExt cx="8610602" cy="35867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069" y="1014295"/>
              <a:ext cx="2693731" cy="2020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9" r="22803"/>
            <a:stretch/>
          </p:blipFill>
          <p:spPr>
            <a:xfrm>
              <a:off x="6108208" y="2327563"/>
              <a:ext cx="2807192" cy="2038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04798" y="1007615"/>
              <a:ext cx="3276601" cy="17543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/>
                <a:t>Produk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r>
                <a:rPr lang="en-US" dirty="0"/>
                <a:t> yang </a:t>
              </a:r>
              <a:r>
                <a:rPr lang="en-US" dirty="0" err="1"/>
                <a:t>beraneka</a:t>
              </a:r>
              <a:r>
                <a:rPr lang="en-US" dirty="0"/>
                <a:t> </a:t>
              </a:r>
              <a:r>
                <a:rPr lang="en-US" dirty="0" err="1"/>
                <a:t>ragam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dimanfaatkan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bidang</a:t>
              </a:r>
              <a:r>
                <a:rPr lang="en-US" dirty="0"/>
                <a:t> </a:t>
              </a:r>
              <a:r>
                <a:rPr lang="en-US" dirty="0" err="1"/>
                <a:t>ekonomi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r>
                <a:rPr lang="en-US" dirty="0"/>
                <a:t>. </a:t>
              </a:r>
              <a:r>
                <a:rPr lang="en-US" dirty="0" err="1"/>
                <a:t>Pengembangan</a:t>
              </a:r>
              <a:r>
                <a:rPr lang="en-US" dirty="0"/>
                <a:t> </a:t>
              </a:r>
              <a:r>
                <a:rPr lang="en-US" dirty="0" err="1"/>
                <a:t>industri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menitikberatkan</a:t>
              </a:r>
              <a:r>
                <a:rPr lang="en-US" dirty="0"/>
                <a:t> </a:t>
              </a:r>
              <a:r>
                <a:rPr lang="en-US" dirty="0" err="1"/>
                <a:t>industri</a:t>
              </a:r>
              <a:r>
                <a:rPr lang="en-US" dirty="0"/>
                <a:t> yang </a:t>
              </a:r>
              <a:r>
                <a:rPr lang="en-US" dirty="0" err="1"/>
                <a:t>berbasis</a:t>
              </a:r>
              <a:r>
                <a:rPr lang="en-US" dirty="0"/>
                <a:t> </a:t>
              </a:r>
              <a:r>
                <a:rPr lang="en-US" dirty="0" err="1"/>
                <a:t>hal-hal</a:t>
              </a:r>
              <a:r>
                <a:rPr lang="en-US" dirty="0"/>
                <a:t> </a:t>
              </a:r>
              <a:r>
                <a:rPr lang="en-US" dirty="0" err="1"/>
                <a:t>berikut</a:t>
              </a:r>
              <a:r>
                <a:rPr lang="en-US" dirty="0"/>
                <a:t>.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870772"/>
              <a:ext cx="3276600" cy="14773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err="1"/>
                <a:t>Lapangan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endParaRPr lang="en-US" dirty="0"/>
            </a:p>
            <a:p>
              <a:pPr marL="342900" indent="-342900">
                <a:buAutoNum type="arabicPeriod"/>
              </a:pPr>
              <a:r>
                <a:rPr lang="en-US" dirty="0" err="1"/>
                <a:t>Lapangan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endParaRPr lang="en-US" dirty="0"/>
            </a:p>
            <a:p>
              <a:pPr marL="342900" indent="-342900">
                <a:buAutoNum type="arabicPeriod"/>
              </a:pPr>
              <a:r>
                <a:rPr lang="en-US" dirty="0" err="1"/>
                <a:t>Hak</a:t>
              </a:r>
              <a:r>
                <a:rPr lang="en-US" dirty="0"/>
                <a:t> </a:t>
              </a:r>
              <a:r>
                <a:rPr lang="en-US" dirty="0" err="1"/>
                <a:t>kekayaan</a:t>
              </a:r>
              <a:r>
                <a:rPr lang="en-US" dirty="0"/>
                <a:t> </a:t>
              </a:r>
              <a:r>
                <a:rPr lang="en-US" dirty="0" err="1"/>
                <a:t>intelektual</a:t>
              </a:r>
              <a:r>
                <a:rPr lang="en-US" dirty="0"/>
                <a:t>, </a:t>
              </a:r>
              <a:r>
                <a:rPr lang="en-US" dirty="0" err="1"/>
                <a:t>seperti</a:t>
              </a:r>
              <a:r>
                <a:rPr lang="en-US" dirty="0"/>
                <a:t> </a:t>
              </a:r>
              <a:r>
                <a:rPr lang="en-US" dirty="0" err="1"/>
                <a:t>hak</a:t>
              </a:r>
              <a:r>
                <a:rPr lang="en-US" dirty="0"/>
                <a:t> </a:t>
              </a:r>
              <a:r>
                <a:rPr lang="en-US" dirty="0" err="1"/>
                <a:t>cipta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48833" y="4348099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069" y="3034593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7372"/>
            <a:ext cx="8967953" cy="4235952"/>
            <a:chOff x="0" y="157372"/>
            <a:chExt cx="8967953" cy="42359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59" b="-809"/>
            <a:stretch/>
          </p:blipFill>
          <p:spPr>
            <a:xfrm>
              <a:off x="5315608" y="798503"/>
              <a:ext cx="3200400" cy="289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15608" y="3185265"/>
              <a:ext cx="3652345" cy="10772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sebagai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timur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harus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mengutamakan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unsur-unsur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kerohanian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perasaan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gotong-royong</a:t>
              </a:r>
              <a:r>
                <a:rPr lang="en-US" sz="1600" dirty="0">
                  <a:solidFill>
                    <a:schemeClr val="bg1"/>
                  </a:solidFill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" t="1" b="7456"/>
            <a:stretch/>
          </p:blipFill>
          <p:spPr>
            <a:xfrm>
              <a:off x="0" y="786022"/>
              <a:ext cx="2859381" cy="360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ound Diagonal Corner Rectangle 9"/>
            <p:cNvSpPr/>
            <p:nvPr/>
          </p:nvSpPr>
          <p:spPr>
            <a:xfrm>
              <a:off x="5315608" y="216798"/>
              <a:ext cx="3200400" cy="471697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Sanusi</a:t>
              </a:r>
              <a:r>
                <a:rPr lang="en-US" sz="2000" b="1" dirty="0">
                  <a:solidFill>
                    <a:srgbClr val="7030A0"/>
                  </a:solidFill>
                </a:rPr>
                <a:t> Pane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152401" y="157372"/>
              <a:ext cx="4495800" cy="628650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Sutan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Takdir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Alisyahbana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90799" y="943068"/>
              <a:ext cx="2057401" cy="32932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merupakan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suatu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yang universal. </a:t>
              </a:r>
              <a:r>
                <a:rPr lang="en-US" sz="1600" dirty="0" err="1">
                  <a:solidFill>
                    <a:schemeClr val="bg1"/>
                  </a:solidFill>
                </a:rPr>
                <a:t>Unsur-unsur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dikreasikan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terutama</a:t>
              </a:r>
              <a:r>
                <a:rPr lang="en-US" sz="1600" dirty="0">
                  <a:solidFill>
                    <a:schemeClr val="bg1"/>
                  </a:solidFill>
                </a:rPr>
                <a:t> yang </a:t>
              </a:r>
              <a:r>
                <a:rPr lang="en-US" sz="1600" dirty="0" err="1">
                  <a:solidFill>
                    <a:schemeClr val="bg1"/>
                  </a:solidFill>
                </a:rPr>
                <a:t>masih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Iangka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dimiliki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masyarakat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masa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itu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yakni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teknologi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ekonomi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ketrampilan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berorganisasi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ilmu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pengetahuan</a:t>
              </a:r>
              <a:r>
                <a:rPr lang="en-US" sz="1600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7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650" y="168606"/>
            <a:ext cx="860535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Bidang</a:t>
            </a:r>
            <a:r>
              <a:rPr lang="en-US" sz="3200" b="1" dirty="0"/>
              <a:t> </a:t>
            </a:r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wisata</a:t>
            </a:r>
            <a:r>
              <a:rPr lang="en-US" sz="3200" b="1" dirty="0"/>
              <a:t> </a:t>
            </a:r>
            <a:r>
              <a:rPr lang="en-US" sz="3200" b="1" dirty="0" err="1"/>
              <a:t>sejarah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religi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47650" y="819150"/>
            <a:ext cx="8591550" cy="3744496"/>
            <a:chOff x="247650" y="819150"/>
            <a:chExt cx="8591550" cy="3744496"/>
          </a:xfrm>
        </p:grpSpPr>
        <p:sp>
          <p:nvSpPr>
            <p:cNvPr id="3" name="Rectangle 2"/>
            <p:cNvSpPr/>
            <p:nvPr/>
          </p:nvSpPr>
          <p:spPr>
            <a:xfrm>
              <a:off x="5181600" y="1388805"/>
              <a:ext cx="36576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/>
                <a:t>Produk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Indonesia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dimanfaatkan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 </a:t>
              </a:r>
              <a:r>
                <a:rPr lang="en-US" sz="2000" dirty="0" err="1"/>
                <a:t>bidang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.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itu</a:t>
              </a:r>
              <a:r>
                <a:rPr lang="en-US" sz="2000" dirty="0"/>
                <a:t>, </a:t>
              </a:r>
              <a:r>
                <a:rPr lang="en-US" sz="2000" dirty="0" err="1"/>
                <a:t>menurut</a:t>
              </a:r>
              <a:r>
                <a:rPr lang="en-US" sz="2000" dirty="0"/>
                <a:t> </a:t>
              </a:r>
              <a:r>
                <a:rPr lang="en-US" sz="2000" dirty="0" err="1"/>
                <a:t>rencana</a:t>
              </a:r>
              <a:r>
                <a:rPr lang="en-US" sz="2000" dirty="0"/>
                <a:t> </a:t>
              </a:r>
              <a:r>
                <a:rPr lang="en-US" sz="2000" dirty="0" err="1"/>
                <a:t>strategis</a:t>
              </a:r>
              <a:r>
                <a:rPr lang="en-US" sz="2000" dirty="0"/>
                <a:t> </a:t>
              </a:r>
              <a:r>
                <a:rPr lang="en-US" sz="2000" dirty="0" err="1"/>
                <a:t>pengembangan</a:t>
              </a:r>
              <a:r>
                <a:rPr lang="en-US" sz="2000" dirty="0"/>
                <a:t> </a:t>
              </a:r>
              <a:r>
                <a:rPr lang="en-US" sz="2000" dirty="0" err="1"/>
                <a:t>destinasi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industri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 </a:t>
              </a:r>
              <a:r>
                <a:rPr lang="en-US" sz="2000" dirty="0" err="1"/>
                <a:t>kementerian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 </a:t>
              </a:r>
              <a:r>
                <a:rPr lang="en-US" sz="2000" dirty="0" err="1"/>
                <a:t>tahun</a:t>
              </a:r>
              <a:r>
                <a:rPr lang="en-US" sz="2000" dirty="0"/>
                <a:t> 2015–2019, yang </a:t>
              </a:r>
              <a:r>
                <a:rPr lang="en-US" sz="2000" dirty="0" err="1"/>
                <a:t>mencakup</a:t>
              </a:r>
              <a:r>
                <a:rPr lang="en-US" sz="2000" dirty="0"/>
                <a:t> </a:t>
              </a:r>
              <a:r>
                <a:rPr lang="en-US" sz="2000" dirty="0" err="1"/>
                <a:t>sebagai</a:t>
              </a:r>
              <a:r>
                <a:rPr lang="en-US" sz="2000" dirty="0"/>
                <a:t> </a:t>
              </a:r>
              <a:r>
                <a:rPr lang="en-US" sz="2000" dirty="0" err="1"/>
                <a:t>berikut</a:t>
              </a:r>
              <a:r>
                <a:rPr lang="en-US" sz="2000" dirty="0"/>
                <a:t>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87"/>
            <a:stretch/>
          </p:blipFill>
          <p:spPr>
            <a:xfrm>
              <a:off x="247650" y="819150"/>
              <a:ext cx="4705350" cy="3543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124200" y="431742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" y="260746"/>
            <a:ext cx="8762999" cy="4302899"/>
            <a:chOff x="190500" y="260746"/>
            <a:chExt cx="8762999" cy="4302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085" y="260746"/>
              <a:ext cx="6047414" cy="403160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95743" y="361950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0500" y="657820"/>
              <a:ext cx="26289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Bidang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pengembangan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wisata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tradisi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seni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budaya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90500" y="2000648"/>
              <a:ext cx="2596043" cy="2323702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Contohnya</a:t>
              </a:r>
              <a:r>
                <a:rPr lang="en-US" dirty="0">
                  <a:solidFill>
                    <a:schemeClr val="tx1"/>
                  </a:solidFill>
                </a:rPr>
                <a:t>: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kota</a:t>
              </a:r>
              <a:r>
                <a:rPr lang="en-US" dirty="0">
                  <a:solidFill>
                    <a:schemeClr val="tx1"/>
                  </a:solidFill>
                </a:rPr>
                <a:t> Bali,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Saung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Angklung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Udjo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wilayah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tenun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Desa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Sasak</a:t>
              </a:r>
              <a:r>
                <a:rPr lang="en-US" dirty="0">
                  <a:solidFill>
                    <a:schemeClr val="tx1"/>
                  </a:solidFill>
                </a:rPr>
                <a:t> di Lombok.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6085" y="4317424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2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209550"/>
            <a:ext cx="8877300" cy="4345180"/>
            <a:chOff x="114300" y="209550"/>
            <a:chExt cx="8877300" cy="43451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09550"/>
              <a:ext cx="6172200" cy="41148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19543" y="366415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" y="381000"/>
              <a:ext cx="26289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Bidang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pengembangan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wisata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kuliner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dan</a:t>
              </a:r>
              <a:r>
                <a:rPr lang="en-US" sz="2200" dirty="0">
                  <a:solidFill>
                    <a:schemeClr val="bg1"/>
                  </a:solidFill>
                </a:rPr>
                <a:t> spa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" y="1962150"/>
              <a:ext cx="2596043" cy="2286000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Contohnya</a:t>
              </a:r>
              <a:r>
                <a:rPr lang="en-US" sz="1600" dirty="0">
                  <a:solidFill>
                    <a:schemeClr val="tx1"/>
                  </a:solidFill>
                </a:rPr>
                <a:t>: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wilayah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blok</a:t>
              </a:r>
              <a:r>
                <a:rPr lang="en-US" sz="1600" dirty="0">
                  <a:solidFill>
                    <a:schemeClr val="tx1"/>
                  </a:solidFill>
                </a:rPr>
                <a:t> S, </a:t>
              </a:r>
              <a:r>
                <a:rPr lang="en-US" sz="1600" dirty="0" err="1">
                  <a:solidFill>
                    <a:schemeClr val="tx1"/>
                  </a:solidFill>
                </a:rPr>
                <a:t>wilayah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di </a:t>
              </a:r>
              <a:r>
                <a:rPr lang="en-US" sz="1600" dirty="0" err="1">
                  <a:solidFill>
                    <a:schemeClr val="tx1"/>
                  </a:solidFill>
                </a:rPr>
                <a:t>Jalan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Malioboro</a:t>
              </a:r>
              <a:r>
                <a:rPr lang="en-US" sz="1600" dirty="0">
                  <a:solidFill>
                    <a:schemeClr val="tx1"/>
                  </a:solidFill>
                </a:rPr>
                <a:t>, DI Yogyakarta,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Sumatera Barat yang </a:t>
              </a:r>
              <a:r>
                <a:rPr lang="en-US" sz="1600" dirty="0" err="1">
                  <a:solidFill>
                    <a:schemeClr val="tx1"/>
                  </a:solidFill>
                </a:rPr>
                <a:t>terkenal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akan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masakan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Padangnya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4308509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4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" y="259735"/>
            <a:ext cx="8801100" cy="4260651"/>
            <a:chOff x="190500" y="259735"/>
            <a:chExt cx="8801100" cy="42606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96" y="259735"/>
              <a:ext cx="6037704" cy="401443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95743" y="290215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0500" y="590550"/>
              <a:ext cx="26289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Bidang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pengembangan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wisata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pedesaan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perkotaan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0500" y="1885950"/>
              <a:ext cx="2596043" cy="2286000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Contohnya</a:t>
              </a:r>
              <a:r>
                <a:rPr lang="en-US" sz="1600" dirty="0">
                  <a:solidFill>
                    <a:schemeClr val="tx1"/>
                  </a:solidFill>
                </a:rPr>
                <a:t>: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Desa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Baduy</a:t>
              </a:r>
              <a:r>
                <a:rPr lang="en-US" sz="1600" dirty="0">
                  <a:solidFill>
                    <a:schemeClr val="tx1"/>
                  </a:solidFill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</a:rPr>
                <a:t>Jawa</a:t>
              </a:r>
              <a:r>
                <a:rPr lang="en-US" sz="1600" dirty="0">
                  <a:solidFill>
                    <a:schemeClr val="tx1"/>
                  </a:solidFill>
                </a:rPr>
                <a:t> Barat.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kota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tua</a:t>
              </a:r>
              <a:r>
                <a:rPr lang="en-US" sz="1600" dirty="0">
                  <a:solidFill>
                    <a:schemeClr val="tx1"/>
                  </a:solidFill>
                </a:rPr>
                <a:t> di DKI Jakarta.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53896" y="427416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9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" y="158968"/>
            <a:ext cx="8686800" cy="9334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KEBUDAYAAN INDONESIA SEBAGAI BAGIAN DARI KEBUDAYAAN GLOBAL</a:t>
            </a:r>
            <a:endParaRPr lang="id-ID" sz="27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352800" y="1657350"/>
            <a:ext cx="8191101" cy="3178540"/>
            <a:chOff x="419100" y="1219200"/>
            <a:chExt cx="8191101" cy="3178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1219200"/>
              <a:ext cx="4762500" cy="3178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10200" y="1504950"/>
              <a:ext cx="320000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Globalisasi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proses </a:t>
              </a:r>
              <a:r>
                <a:rPr lang="en-US" sz="2000" dirty="0" err="1"/>
                <a:t>interaksi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integrasi</a:t>
              </a:r>
              <a:r>
                <a:rPr lang="en-US" sz="2000" dirty="0"/>
                <a:t> </a:t>
              </a:r>
              <a:r>
                <a:rPr lang="en-US" sz="2000" dirty="0" err="1"/>
                <a:t>antara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, </a:t>
              </a:r>
              <a:r>
                <a:rPr lang="en-US" sz="2000" dirty="0" err="1"/>
                <a:t>perusahaan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pemerintah</a:t>
              </a:r>
              <a:r>
                <a:rPr lang="en-US" sz="2000" dirty="0"/>
                <a:t> </a:t>
              </a:r>
              <a:r>
                <a:rPr lang="en-US" sz="2000" dirty="0" err="1"/>
                <a:t>dari</a:t>
              </a:r>
              <a:r>
                <a:rPr lang="en-US" sz="2000" dirty="0"/>
                <a:t> </a:t>
              </a:r>
              <a:r>
                <a:rPr lang="en-US" sz="2000" dirty="0" err="1"/>
                <a:t>berbagai</a:t>
              </a:r>
              <a:r>
                <a:rPr lang="en-US" sz="2000" dirty="0"/>
                <a:t> </a:t>
              </a:r>
              <a:r>
                <a:rPr lang="en-US" sz="2000" dirty="0" err="1"/>
                <a:t>negara</a:t>
              </a:r>
              <a:r>
                <a:rPr lang="en-US" sz="2000" dirty="0"/>
                <a:t>, yang </a:t>
              </a:r>
              <a:r>
                <a:rPr lang="en-US" sz="2000" dirty="0" err="1"/>
                <a:t>didorong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perdagangan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investasi</a:t>
              </a:r>
              <a:r>
                <a:rPr lang="en-US" sz="2000" dirty="0"/>
                <a:t> </a:t>
              </a:r>
              <a:r>
                <a:rPr lang="en-US" sz="2000" dirty="0" err="1"/>
                <a:t>internasional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dibantu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teknologi</a:t>
              </a:r>
              <a:r>
                <a:rPr lang="en-US" sz="2000" dirty="0"/>
                <a:t> </a:t>
              </a:r>
              <a:r>
                <a:rPr lang="en-US" sz="2000" dirty="0" err="1"/>
                <a:t>informasi</a:t>
              </a:r>
              <a:r>
                <a:rPr lang="en-US" sz="20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6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terpengaruh</a:t>
            </a:r>
            <a:r>
              <a:rPr lang="en-US" sz="2000" dirty="0"/>
              <a:t> </a:t>
            </a:r>
            <a:r>
              <a:rPr lang="en-US" sz="2000" dirty="0" err="1"/>
              <a:t>globalisasi</a:t>
            </a:r>
            <a:r>
              <a:rPr lang="en-US" sz="2000" dirty="0"/>
              <a:t>,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kebudayaan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895350"/>
            <a:ext cx="8039612" cy="3429000"/>
            <a:chOff x="304800" y="895350"/>
            <a:chExt cx="8039612" cy="3429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552967445"/>
                </p:ext>
              </p:extLst>
            </p:nvPr>
          </p:nvGraphicFramePr>
          <p:xfrm>
            <a:off x="304800" y="895350"/>
            <a:ext cx="3962400" cy="342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7" descr="Berkas:National emblem of Indonesia Garuda Pancasila.sv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731" y="1047750"/>
              <a:ext cx="3334681" cy="314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956658" y="2855324"/>
              <a:ext cx="181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hlinkClick r:id="rId8"/>
                </a:rPr>
                <a:t>Sumber</a:t>
              </a:r>
              <a:r>
                <a:rPr lang="en-US" sz="1200" dirty="0">
                  <a:hlinkClick r:id="rId8"/>
                </a:rPr>
                <a:t> : en.wikipedia.org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4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1" y="172819"/>
            <a:ext cx="5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  <a:ea typeface="Calibri" panose="020F0502020204030204" pitchFamily="34" charset="0"/>
              </a:rPr>
              <a:t>Menurut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Koentjaraningrat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ada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beberapa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konsep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nasional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yaitu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sebagai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berikut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.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65614" y="895350"/>
            <a:ext cx="4133849" cy="3475910"/>
            <a:chOff x="4865614" y="895350"/>
            <a:chExt cx="4133849" cy="34759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1"/>
            <a:stretch/>
          </p:blipFill>
          <p:spPr>
            <a:xfrm>
              <a:off x="4865614" y="895350"/>
              <a:ext cx="4133849" cy="3089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77036" y="4125039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2400830"/>
              </p:ext>
            </p:extLst>
          </p:nvPr>
        </p:nvGraphicFramePr>
        <p:xfrm>
          <a:off x="228601" y="826929"/>
          <a:ext cx="4305298" cy="349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5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  <a:ea typeface="Calibri" panose="020F0502020204030204" pitchFamily="34" charset="0"/>
              </a:rPr>
              <a:t>Persyaratan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yang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harus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dimiliki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daerah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untuk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menjadi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nasional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menurut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Koentjaraningrat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yaitu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sebagai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berikut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.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3158287"/>
              </p:ext>
            </p:extLst>
          </p:nvPr>
        </p:nvGraphicFramePr>
        <p:xfrm>
          <a:off x="4419600" y="977900"/>
          <a:ext cx="449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55320" y="1466829"/>
            <a:ext cx="3886200" cy="2513519"/>
            <a:chOff x="255320" y="1466829"/>
            <a:chExt cx="3886200" cy="2513519"/>
          </a:xfrm>
        </p:grpSpPr>
        <p:pic>
          <p:nvPicPr>
            <p:cNvPr id="5" name="Picture 2" descr="Berkas:Bali 0720a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2"/>
            <a:stretch/>
          </p:blipFill>
          <p:spPr bwMode="auto">
            <a:xfrm>
              <a:off x="255320" y="1466829"/>
              <a:ext cx="3886200" cy="226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5320" y="3734127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719" y="188901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Berikut</a:t>
            </a:r>
            <a:r>
              <a:rPr lang="en-US" sz="3200" b="1" dirty="0"/>
              <a:t> </a:t>
            </a:r>
            <a:r>
              <a:rPr lang="en-US" sz="3200" b="1" dirty="0" err="1"/>
              <a:t>asas-asas</a:t>
            </a:r>
            <a:r>
              <a:rPr lang="en-US" sz="3200" b="1" dirty="0"/>
              <a:t> </a:t>
            </a:r>
            <a:r>
              <a:rPr lang="en-US" sz="3200" b="1" dirty="0" err="1"/>
              <a:t>pemajuan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09413"/>
              </p:ext>
            </p:extLst>
          </p:nvPr>
        </p:nvGraphicFramePr>
        <p:xfrm>
          <a:off x="294598" y="839523"/>
          <a:ext cx="3972602" cy="348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43400" y="1227905"/>
            <a:ext cx="4416468" cy="3190266"/>
            <a:chOff x="4343400" y="1227905"/>
            <a:chExt cx="4416468" cy="31902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227905"/>
              <a:ext cx="4416468" cy="294404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43400" y="4171950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7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8480718"/>
              </p:ext>
            </p:extLst>
          </p:nvPr>
        </p:nvGraphicFramePr>
        <p:xfrm>
          <a:off x="228601" y="216931"/>
          <a:ext cx="4324349" cy="418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1219774"/>
            <a:ext cx="3886200" cy="2950163"/>
            <a:chOff x="4876800" y="1219774"/>
            <a:chExt cx="3886200" cy="29501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219774"/>
              <a:ext cx="3886200" cy="267450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76800" y="3923716"/>
              <a:ext cx="15744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www.pexels.com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3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0552571"/>
              </p:ext>
            </p:extLst>
          </p:nvPr>
        </p:nvGraphicFramePr>
        <p:xfrm>
          <a:off x="152400" y="133350"/>
          <a:ext cx="4648200" cy="417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86351" y="1394938"/>
            <a:ext cx="3737372" cy="2737802"/>
            <a:chOff x="5086351" y="1394938"/>
            <a:chExt cx="3737372" cy="2737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1" y="1394938"/>
              <a:ext cx="3737372" cy="2491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086351" y="3886519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5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3569540"/>
              </p:ext>
            </p:extLst>
          </p:nvPr>
        </p:nvGraphicFramePr>
        <p:xfrm>
          <a:off x="323850" y="358552"/>
          <a:ext cx="43434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895350"/>
            <a:ext cx="4058935" cy="3618071"/>
            <a:chOff x="4876800" y="895350"/>
            <a:chExt cx="4058935" cy="36180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"/>
            <a:stretch/>
          </p:blipFill>
          <p:spPr>
            <a:xfrm>
              <a:off x="4876800" y="895350"/>
              <a:ext cx="4058935" cy="337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876800" y="4267200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8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5780924"/>
              </p:ext>
            </p:extLst>
          </p:nvPr>
        </p:nvGraphicFramePr>
        <p:xfrm>
          <a:off x="228600" y="241854"/>
          <a:ext cx="396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81500" y="449745"/>
            <a:ext cx="4572000" cy="4063676"/>
            <a:chOff x="4381500" y="449745"/>
            <a:chExt cx="4572000" cy="40636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4"/>
            <a:stretch/>
          </p:blipFill>
          <p:spPr>
            <a:xfrm>
              <a:off x="4381500" y="449745"/>
              <a:ext cx="4572000" cy="3874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381500" y="4267200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6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1019</Words>
  <Application>Microsoft Office PowerPoint</Application>
  <PresentationFormat>On-screen Show (16:9)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acer</cp:lastModifiedBy>
  <cp:revision>279</cp:revision>
  <dcterms:created xsi:type="dcterms:W3CDTF">2017-03-16T02:26:45Z</dcterms:created>
  <dcterms:modified xsi:type="dcterms:W3CDTF">2022-05-17T08:47:05Z</dcterms:modified>
</cp:coreProperties>
</file>