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7" r:id="rId6"/>
    <p:sldId id="289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Gaegu" panose="020B0604020202020204" charset="0"/>
      <p:regular r:id="rId13"/>
      <p:bold r:id="rId14"/>
    </p:embeddedFont>
    <p:embeddedFont>
      <p:font typeface="Questria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4" r:id="rId6"/>
    <p:sldLayoutId id="2147483675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267351" y="121344"/>
            <a:ext cx="14481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S</a:t>
            </a:r>
            <a:r>
              <a:rPr lang="en"/>
              <a:t>oal 1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F94DA9-6429-4177-B5CB-C726A231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0" y="813165"/>
            <a:ext cx="3954738" cy="189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645;p36">
            <a:extLst>
              <a:ext uri="{FF2B5EF4-FFF2-40B4-BE49-F238E27FC236}">
                <a16:creationId xmlns:a16="http://schemas.microsoft.com/office/drawing/2014/main" id="{89208659-CE62-4E22-8AE4-2091653E2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081" y="95862"/>
            <a:ext cx="14481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S</a:t>
            </a:r>
            <a:r>
              <a:rPr lang="en"/>
              <a:t>oal 2</a:t>
            </a:r>
            <a:endParaRPr/>
          </a:p>
        </p:txBody>
      </p:sp>
      <p:grpSp>
        <p:nvGrpSpPr>
          <p:cNvPr id="44" name="Google Shape;2927;p69">
            <a:extLst>
              <a:ext uri="{FF2B5EF4-FFF2-40B4-BE49-F238E27FC236}">
                <a16:creationId xmlns:a16="http://schemas.microsoft.com/office/drawing/2014/main" id="{2B119758-1AF5-4287-9ED3-4C848717DE00}"/>
              </a:ext>
            </a:extLst>
          </p:cNvPr>
          <p:cNvGrpSpPr/>
          <p:nvPr/>
        </p:nvGrpSpPr>
        <p:grpSpPr>
          <a:xfrm rot="1288750">
            <a:off x="7757509" y="3842343"/>
            <a:ext cx="905695" cy="1064736"/>
            <a:chOff x="4507000" y="1324025"/>
            <a:chExt cx="705150" cy="828975"/>
          </a:xfrm>
        </p:grpSpPr>
        <p:sp>
          <p:nvSpPr>
            <p:cNvPr id="45" name="Google Shape;2928;p69">
              <a:extLst>
                <a:ext uri="{FF2B5EF4-FFF2-40B4-BE49-F238E27FC236}">
                  <a16:creationId xmlns:a16="http://schemas.microsoft.com/office/drawing/2014/main" id="{D2AE60F8-DF75-453E-89A8-FCE3EE678FE7}"/>
                </a:ext>
              </a:extLst>
            </p:cNvPr>
            <p:cNvSpPr/>
            <p:nvPr/>
          </p:nvSpPr>
          <p:spPr>
            <a:xfrm>
              <a:off x="4507000" y="1575775"/>
              <a:ext cx="115100" cy="145200"/>
            </a:xfrm>
            <a:custGeom>
              <a:avLst/>
              <a:gdLst/>
              <a:ahLst/>
              <a:cxnLst/>
              <a:rect l="l" t="t" r="r" b="b"/>
              <a:pathLst>
                <a:path w="4604" h="5808" extrusionOk="0">
                  <a:moveTo>
                    <a:pt x="2736" y="1"/>
                  </a:moveTo>
                  <a:cubicBezTo>
                    <a:pt x="2218" y="1"/>
                    <a:pt x="1715" y="119"/>
                    <a:pt x="1172" y="498"/>
                  </a:cubicBezTo>
                  <a:cubicBezTo>
                    <a:pt x="336" y="1084"/>
                    <a:pt x="43" y="2172"/>
                    <a:pt x="22" y="3155"/>
                  </a:cubicBezTo>
                  <a:cubicBezTo>
                    <a:pt x="1" y="4034"/>
                    <a:pt x="377" y="4892"/>
                    <a:pt x="1047" y="5457"/>
                  </a:cubicBezTo>
                  <a:cubicBezTo>
                    <a:pt x="1386" y="5720"/>
                    <a:pt x="1765" y="5808"/>
                    <a:pt x="2159" y="5808"/>
                  </a:cubicBezTo>
                  <a:cubicBezTo>
                    <a:pt x="2860" y="5808"/>
                    <a:pt x="3605" y="5531"/>
                    <a:pt x="4248" y="5478"/>
                  </a:cubicBezTo>
                  <a:cubicBezTo>
                    <a:pt x="4583" y="5457"/>
                    <a:pt x="4604" y="4934"/>
                    <a:pt x="4269" y="4934"/>
                  </a:cubicBezTo>
                  <a:cubicBezTo>
                    <a:pt x="3683" y="4955"/>
                    <a:pt x="3223" y="5143"/>
                    <a:pt x="2679" y="5289"/>
                  </a:cubicBezTo>
                  <a:cubicBezTo>
                    <a:pt x="2475" y="5357"/>
                    <a:pt x="2284" y="5389"/>
                    <a:pt x="2106" y="5389"/>
                  </a:cubicBezTo>
                  <a:cubicBezTo>
                    <a:pt x="1025" y="5389"/>
                    <a:pt x="434" y="4236"/>
                    <a:pt x="398" y="3176"/>
                  </a:cubicBezTo>
                  <a:cubicBezTo>
                    <a:pt x="377" y="2255"/>
                    <a:pt x="754" y="1398"/>
                    <a:pt x="1424" y="791"/>
                  </a:cubicBezTo>
                  <a:cubicBezTo>
                    <a:pt x="1847" y="409"/>
                    <a:pt x="2342" y="307"/>
                    <a:pt x="2858" y="307"/>
                  </a:cubicBezTo>
                  <a:cubicBezTo>
                    <a:pt x="3387" y="307"/>
                    <a:pt x="3938" y="414"/>
                    <a:pt x="4457" y="435"/>
                  </a:cubicBezTo>
                  <a:cubicBezTo>
                    <a:pt x="4583" y="435"/>
                    <a:pt x="4604" y="247"/>
                    <a:pt x="4478" y="226"/>
                  </a:cubicBezTo>
                  <a:cubicBezTo>
                    <a:pt x="3837" y="130"/>
                    <a:pt x="3278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29;p69">
              <a:extLst>
                <a:ext uri="{FF2B5EF4-FFF2-40B4-BE49-F238E27FC236}">
                  <a16:creationId xmlns:a16="http://schemas.microsoft.com/office/drawing/2014/main" id="{36370B55-DA93-4D87-BBE6-F65CF29F6202}"/>
                </a:ext>
              </a:extLst>
            </p:cNvPr>
            <p:cNvSpPr/>
            <p:nvPr/>
          </p:nvSpPr>
          <p:spPr>
            <a:xfrm>
              <a:off x="4603775" y="1642425"/>
              <a:ext cx="506900" cy="287950"/>
            </a:xfrm>
            <a:custGeom>
              <a:avLst/>
              <a:gdLst/>
              <a:ahLst/>
              <a:cxnLst/>
              <a:rect l="l" t="t" r="r" b="b"/>
              <a:pathLst>
                <a:path w="20276" h="11518" extrusionOk="0">
                  <a:moveTo>
                    <a:pt x="19189" y="1"/>
                  </a:moveTo>
                  <a:cubicBezTo>
                    <a:pt x="19021" y="1"/>
                    <a:pt x="18853" y="131"/>
                    <a:pt x="18916" y="343"/>
                  </a:cubicBezTo>
                  <a:cubicBezTo>
                    <a:pt x="19564" y="3000"/>
                    <a:pt x="18978" y="5239"/>
                    <a:pt x="17053" y="7143"/>
                  </a:cubicBezTo>
                  <a:cubicBezTo>
                    <a:pt x="15317" y="8859"/>
                    <a:pt x="13120" y="10532"/>
                    <a:pt x="10672" y="10804"/>
                  </a:cubicBezTo>
                  <a:cubicBezTo>
                    <a:pt x="10562" y="10818"/>
                    <a:pt x="10450" y="10824"/>
                    <a:pt x="10336" y="10824"/>
                  </a:cubicBezTo>
                  <a:cubicBezTo>
                    <a:pt x="9165" y="10824"/>
                    <a:pt x="7787" y="10185"/>
                    <a:pt x="6738" y="9842"/>
                  </a:cubicBezTo>
                  <a:cubicBezTo>
                    <a:pt x="5650" y="9507"/>
                    <a:pt x="4395" y="9068"/>
                    <a:pt x="3558" y="8273"/>
                  </a:cubicBezTo>
                  <a:cubicBezTo>
                    <a:pt x="1926" y="6829"/>
                    <a:pt x="545" y="4695"/>
                    <a:pt x="503" y="2477"/>
                  </a:cubicBezTo>
                  <a:cubicBezTo>
                    <a:pt x="503" y="2427"/>
                    <a:pt x="455" y="2401"/>
                    <a:pt x="403" y="2401"/>
                  </a:cubicBezTo>
                  <a:cubicBezTo>
                    <a:pt x="346" y="2401"/>
                    <a:pt x="284" y="2432"/>
                    <a:pt x="273" y="2498"/>
                  </a:cubicBezTo>
                  <a:cubicBezTo>
                    <a:pt x="1" y="4799"/>
                    <a:pt x="1382" y="6913"/>
                    <a:pt x="2909" y="8503"/>
                  </a:cubicBezTo>
                  <a:cubicBezTo>
                    <a:pt x="3871" y="9549"/>
                    <a:pt x="5252" y="10009"/>
                    <a:pt x="6550" y="10491"/>
                  </a:cubicBezTo>
                  <a:cubicBezTo>
                    <a:pt x="7766" y="10996"/>
                    <a:pt x="9200" y="11518"/>
                    <a:pt x="10567" y="11518"/>
                  </a:cubicBezTo>
                  <a:cubicBezTo>
                    <a:pt x="10728" y="11518"/>
                    <a:pt x="10889" y="11510"/>
                    <a:pt x="11048" y="11495"/>
                  </a:cubicBezTo>
                  <a:cubicBezTo>
                    <a:pt x="13664" y="11181"/>
                    <a:pt x="16007" y="9193"/>
                    <a:pt x="17807" y="7415"/>
                  </a:cubicBezTo>
                  <a:cubicBezTo>
                    <a:pt x="19752" y="5511"/>
                    <a:pt x="20276" y="2728"/>
                    <a:pt x="19460" y="196"/>
                  </a:cubicBezTo>
                  <a:cubicBezTo>
                    <a:pt x="19417" y="61"/>
                    <a:pt x="19303" y="1"/>
                    <a:pt x="191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30;p69">
              <a:extLst>
                <a:ext uri="{FF2B5EF4-FFF2-40B4-BE49-F238E27FC236}">
                  <a16:creationId xmlns:a16="http://schemas.microsoft.com/office/drawing/2014/main" id="{61869076-608C-4F0A-8FBF-0D2199B2DCC5}"/>
                </a:ext>
              </a:extLst>
            </p:cNvPr>
            <p:cNvSpPr/>
            <p:nvPr/>
          </p:nvSpPr>
          <p:spPr>
            <a:xfrm>
              <a:off x="5048850" y="1518075"/>
              <a:ext cx="124075" cy="139100"/>
            </a:xfrm>
            <a:custGeom>
              <a:avLst/>
              <a:gdLst/>
              <a:ahLst/>
              <a:cxnLst/>
              <a:rect l="l" t="t" r="r" b="b"/>
              <a:pathLst>
                <a:path w="4963" h="5564" extrusionOk="0">
                  <a:moveTo>
                    <a:pt x="2532" y="1"/>
                  </a:moveTo>
                  <a:cubicBezTo>
                    <a:pt x="1604" y="1"/>
                    <a:pt x="716" y="730"/>
                    <a:pt x="87" y="1320"/>
                  </a:cubicBezTo>
                  <a:cubicBezTo>
                    <a:pt x="1" y="1407"/>
                    <a:pt x="100" y="1550"/>
                    <a:pt x="208" y="1550"/>
                  </a:cubicBezTo>
                  <a:cubicBezTo>
                    <a:pt x="231" y="1550"/>
                    <a:pt x="254" y="1544"/>
                    <a:pt x="276" y="1530"/>
                  </a:cubicBezTo>
                  <a:cubicBezTo>
                    <a:pt x="969" y="1086"/>
                    <a:pt x="1768" y="661"/>
                    <a:pt x="2477" y="661"/>
                  </a:cubicBezTo>
                  <a:cubicBezTo>
                    <a:pt x="3072" y="661"/>
                    <a:pt x="3605" y="961"/>
                    <a:pt x="3958" y="1802"/>
                  </a:cubicBezTo>
                  <a:cubicBezTo>
                    <a:pt x="4230" y="2366"/>
                    <a:pt x="4377" y="3392"/>
                    <a:pt x="3979" y="3957"/>
                  </a:cubicBezTo>
                  <a:cubicBezTo>
                    <a:pt x="3638" y="4444"/>
                    <a:pt x="3031" y="4894"/>
                    <a:pt x="2434" y="4894"/>
                  </a:cubicBezTo>
                  <a:cubicBezTo>
                    <a:pt x="2263" y="4894"/>
                    <a:pt x="2092" y="4857"/>
                    <a:pt x="1929" y="4773"/>
                  </a:cubicBezTo>
                  <a:cubicBezTo>
                    <a:pt x="1887" y="4753"/>
                    <a:pt x="1845" y="4744"/>
                    <a:pt x="1806" y="4744"/>
                  </a:cubicBezTo>
                  <a:cubicBezTo>
                    <a:pt x="1547" y="4744"/>
                    <a:pt x="1361" y="5114"/>
                    <a:pt x="1615" y="5296"/>
                  </a:cubicBezTo>
                  <a:cubicBezTo>
                    <a:pt x="1865" y="5486"/>
                    <a:pt x="2134" y="5563"/>
                    <a:pt x="2405" y="5563"/>
                  </a:cubicBezTo>
                  <a:cubicBezTo>
                    <a:pt x="2972" y="5563"/>
                    <a:pt x="3554" y="5224"/>
                    <a:pt x="4021" y="4856"/>
                  </a:cubicBezTo>
                  <a:cubicBezTo>
                    <a:pt x="4858" y="4166"/>
                    <a:pt x="4962" y="3266"/>
                    <a:pt x="4753" y="2241"/>
                  </a:cubicBezTo>
                  <a:cubicBezTo>
                    <a:pt x="4502" y="1216"/>
                    <a:pt x="3916" y="190"/>
                    <a:pt x="2807" y="23"/>
                  </a:cubicBezTo>
                  <a:cubicBezTo>
                    <a:pt x="2715" y="8"/>
                    <a:pt x="2623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31;p69">
              <a:extLst>
                <a:ext uri="{FF2B5EF4-FFF2-40B4-BE49-F238E27FC236}">
                  <a16:creationId xmlns:a16="http://schemas.microsoft.com/office/drawing/2014/main" id="{85BD7296-1DDD-4268-B474-EE6C2331C9D4}"/>
                </a:ext>
              </a:extLst>
            </p:cNvPr>
            <p:cNvSpPr/>
            <p:nvPr/>
          </p:nvSpPr>
          <p:spPr>
            <a:xfrm>
              <a:off x="4653475" y="1458125"/>
              <a:ext cx="229100" cy="192725"/>
            </a:xfrm>
            <a:custGeom>
              <a:avLst/>
              <a:gdLst/>
              <a:ahLst/>
              <a:cxnLst/>
              <a:rect l="l" t="t" r="r" b="b"/>
              <a:pathLst>
                <a:path w="9164" h="7709" extrusionOk="0">
                  <a:moveTo>
                    <a:pt x="8929" y="0"/>
                  </a:moveTo>
                  <a:cubicBezTo>
                    <a:pt x="8886" y="0"/>
                    <a:pt x="8843" y="17"/>
                    <a:pt x="8809" y="57"/>
                  </a:cubicBezTo>
                  <a:cubicBezTo>
                    <a:pt x="7052" y="2254"/>
                    <a:pt x="5127" y="4241"/>
                    <a:pt x="2930" y="5978"/>
                  </a:cubicBezTo>
                  <a:cubicBezTo>
                    <a:pt x="2344" y="6417"/>
                    <a:pt x="1716" y="6836"/>
                    <a:pt x="1088" y="7171"/>
                  </a:cubicBezTo>
                  <a:cubicBezTo>
                    <a:pt x="971" y="7235"/>
                    <a:pt x="884" y="7263"/>
                    <a:pt x="823" y="7263"/>
                  </a:cubicBezTo>
                  <a:cubicBezTo>
                    <a:pt x="425" y="7263"/>
                    <a:pt x="1079" y="6090"/>
                    <a:pt x="1151" y="5999"/>
                  </a:cubicBezTo>
                  <a:cubicBezTo>
                    <a:pt x="1339" y="5685"/>
                    <a:pt x="1528" y="5392"/>
                    <a:pt x="1674" y="5057"/>
                  </a:cubicBezTo>
                  <a:cubicBezTo>
                    <a:pt x="1738" y="4917"/>
                    <a:pt x="1616" y="4824"/>
                    <a:pt x="1496" y="4824"/>
                  </a:cubicBezTo>
                  <a:cubicBezTo>
                    <a:pt x="1419" y="4824"/>
                    <a:pt x="1343" y="4863"/>
                    <a:pt x="1319" y="4953"/>
                  </a:cubicBezTo>
                  <a:cubicBezTo>
                    <a:pt x="1026" y="5601"/>
                    <a:pt x="0" y="6564"/>
                    <a:pt x="210" y="7359"/>
                  </a:cubicBezTo>
                  <a:cubicBezTo>
                    <a:pt x="285" y="7620"/>
                    <a:pt x="459" y="7708"/>
                    <a:pt x="665" y="7708"/>
                  </a:cubicBezTo>
                  <a:cubicBezTo>
                    <a:pt x="970" y="7708"/>
                    <a:pt x="1344" y="7513"/>
                    <a:pt x="1570" y="7401"/>
                  </a:cubicBezTo>
                  <a:cubicBezTo>
                    <a:pt x="4562" y="5811"/>
                    <a:pt x="7177" y="2965"/>
                    <a:pt x="9102" y="245"/>
                  </a:cubicBezTo>
                  <a:cubicBezTo>
                    <a:pt x="9163" y="123"/>
                    <a:pt x="9046" y="0"/>
                    <a:pt x="89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32;p69">
              <a:extLst>
                <a:ext uri="{FF2B5EF4-FFF2-40B4-BE49-F238E27FC236}">
                  <a16:creationId xmlns:a16="http://schemas.microsoft.com/office/drawing/2014/main" id="{9F2EB2D7-BFFD-415A-8058-85480227B3C6}"/>
                </a:ext>
              </a:extLst>
            </p:cNvPr>
            <p:cNvSpPr/>
            <p:nvPr/>
          </p:nvSpPr>
          <p:spPr>
            <a:xfrm>
              <a:off x="4588075" y="1567650"/>
              <a:ext cx="100550" cy="45225"/>
            </a:xfrm>
            <a:custGeom>
              <a:avLst/>
              <a:gdLst/>
              <a:ahLst/>
              <a:cxnLst/>
              <a:rect l="l" t="t" r="r" b="b"/>
              <a:pathLst>
                <a:path w="4022" h="1809" extrusionOk="0">
                  <a:moveTo>
                    <a:pt x="792" y="1"/>
                  </a:moveTo>
                  <a:cubicBezTo>
                    <a:pt x="721" y="1"/>
                    <a:pt x="652" y="27"/>
                    <a:pt x="608" y="91"/>
                  </a:cubicBezTo>
                  <a:cubicBezTo>
                    <a:pt x="1" y="907"/>
                    <a:pt x="503" y="1555"/>
                    <a:pt x="1361" y="1764"/>
                  </a:cubicBezTo>
                  <a:cubicBezTo>
                    <a:pt x="1473" y="1795"/>
                    <a:pt x="1587" y="1808"/>
                    <a:pt x="1701" y="1808"/>
                  </a:cubicBezTo>
                  <a:cubicBezTo>
                    <a:pt x="2054" y="1808"/>
                    <a:pt x="2410" y="1682"/>
                    <a:pt x="2742" y="1555"/>
                  </a:cubicBezTo>
                  <a:cubicBezTo>
                    <a:pt x="3223" y="1409"/>
                    <a:pt x="3600" y="1325"/>
                    <a:pt x="3955" y="927"/>
                  </a:cubicBezTo>
                  <a:cubicBezTo>
                    <a:pt x="4022" y="845"/>
                    <a:pt x="3970" y="735"/>
                    <a:pt x="3872" y="735"/>
                  </a:cubicBezTo>
                  <a:cubicBezTo>
                    <a:pt x="3847" y="735"/>
                    <a:pt x="3818" y="743"/>
                    <a:pt x="3788" y="760"/>
                  </a:cubicBezTo>
                  <a:cubicBezTo>
                    <a:pt x="3349" y="990"/>
                    <a:pt x="2826" y="990"/>
                    <a:pt x="2365" y="1137"/>
                  </a:cubicBezTo>
                  <a:cubicBezTo>
                    <a:pt x="2125" y="1204"/>
                    <a:pt x="1910" y="1253"/>
                    <a:pt x="1682" y="1253"/>
                  </a:cubicBezTo>
                  <a:cubicBezTo>
                    <a:pt x="1554" y="1253"/>
                    <a:pt x="1421" y="1237"/>
                    <a:pt x="1277" y="1199"/>
                  </a:cubicBezTo>
                  <a:cubicBezTo>
                    <a:pt x="796" y="1053"/>
                    <a:pt x="901" y="697"/>
                    <a:pt x="1047" y="321"/>
                  </a:cubicBezTo>
                  <a:cubicBezTo>
                    <a:pt x="1135" y="145"/>
                    <a:pt x="957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3;p69">
              <a:extLst>
                <a:ext uri="{FF2B5EF4-FFF2-40B4-BE49-F238E27FC236}">
                  <a16:creationId xmlns:a16="http://schemas.microsoft.com/office/drawing/2014/main" id="{121DF4C2-BA68-428A-8FD1-A91E5493524E}"/>
                </a:ext>
              </a:extLst>
            </p:cNvPr>
            <p:cNvSpPr/>
            <p:nvPr/>
          </p:nvSpPr>
          <p:spPr>
            <a:xfrm>
              <a:off x="4857375" y="1458975"/>
              <a:ext cx="148625" cy="157600"/>
            </a:xfrm>
            <a:custGeom>
              <a:avLst/>
              <a:gdLst/>
              <a:ahLst/>
              <a:cxnLst/>
              <a:rect l="l" t="t" r="r" b="b"/>
              <a:pathLst>
                <a:path w="5945" h="6304" extrusionOk="0">
                  <a:moveTo>
                    <a:pt x="165" y="0"/>
                  </a:moveTo>
                  <a:cubicBezTo>
                    <a:pt x="82" y="0"/>
                    <a:pt x="0" y="76"/>
                    <a:pt x="25" y="190"/>
                  </a:cubicBezTo>
                  <a:cubicBezTo>
                    <a:pt x="339" y="1404"/>
                    <a:pt x="1155" y="2408"/>
                    <a:pt x="1699" y="3538"/>
                  </a:cubicBezTo>
                  <a:cubicBezTo>
                    <a:pt x="2118" y="4375"/>
                    <a:pt x="2620" y="5588"/>
                    <a:pt x="3457" y="6090"/>
                  </a:cubicBezTo>
                  <a:cubicBezTo>
                    <a:pt x="3713" y="6238"/>
                    <a:pt x="3956" y="6303"/>
                    <a:pt x="4182" y="6303"/>
                  </a:cubicBezTo>
                  <a:cubicBezTo>
                    <a:pt x="5267" y="6303"/>
                    <a:pt x="5945" y="4796"/>
                    <a:pt x="5633" y="3705"/>
                  </a:cubicBezTo>
                  <a:cubicBezTo>
                    <a:pt x="5599" y="3614"/>
                    <a:pt x="5503" y="3560"/>
                    <a:pt x="5409" y="3560"/>
                  </a:cubicBezTo>
                  <a:cubicBezTo>
                    <a:pt x="5330" y="3560"/>
                    <a:pt x="5253" y="3598"/>
                    <a:pt x="5215" y="3684"/>
                  </a:cubicBezTo>
                  <a:cubicBezTo>
                    <a:pt x="5005" y="4228"/>
                    <a:pt x="4943" y="4835"/>
                    <a:pt x="4650" y="5358"/>
                  </a:cubicBezTo>
                  <a:cubicBezTo>
                    <a:pt x="4518" y="5603"/>
                    <a:pt x="4360" y="5703"/>
                    <a:pt x="4189" y="5703"/>
                  </a:cubicBezTo>
                  <a:cubicBezTo>
                    <a:pt x="3540" y="5703"/>
                    <a:pt x="2710" y="4274"/>
                    <a:pt x="2494" y="3894"/>
                  </a:cubicBezTo>
                  <a:cubicBezTo>
                    <a:pt x="1783" y="2659"/>
                    <a:pt x="779" y="1404"/>
                    <a:pt x="297" y="106"/>
                  </a:cubicBezTo>
                  <a:cubicBezTo>
                    <a:pt x="273" y="32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34;p69">
              <a:extLst>
                <a:ext uri="{FF2B5EF4-FFF2-40B4-BE49-F238E27FC236}">
                  <a16:creationId xmlns:a16="http://schemas.microsoft.com/office/drawing/2014/main" id="{25795E90-3DF1-4FF6-883B-7B469C27B946}"/>
                </a:ext>
              </a:extLst>
            </p:cNvPr>
            <p:cNvSpPr/>
            <p:nvPr/>
          </p:nvSpPr>
          <p:spPr>
            <a:xfrm>
              <a:off x="4993475" y="1503650"/>
              <a:ext cx="83200" cy="81875"/>
            </a:xfrm>
            <a:custGeom>
              <a:avLst/>
              <a:gdLst/>
              <a:ahLst/>
              <a:cxnLst/>
              <a:rect l="l" t="t" r="r" b="b"/>
              <a:pathLst>
                <a:path w="3328" h="3275" extrusionOk="0">
                  <a:moveTo>
                    <a:pt x="2407" y="1"/>
                  </a:moveTo>
                  <a:cubicBezTo>
                    <a:pt x="2306" y="1"/>
                    <a:pt x="2206" y="69"/>
                    <a:pt x="2219" y="182"/>
                  </a:cubicBezTo>
                  <a:cubicBezTo>
                    <a:pt x="2260" y="851"/>
                    <a:pt x="2616" y="1542"/>
                    <a:pt x="2386" y="2190"/>
                  </a:cubicBezTo>
                  <a:cubicBezTo>
                    <a:pt x="2276" y="2540"/>
                    <a:pt x="1793" y="2857"/>
                    <a:pt x="1393" y="2857"/>
                  </a:cubicBezTo>
                  <a:cubicBezTo>
                    <a:pt x="1339" y="2857"/>
                    <a:pt x="1285" y="2851"/>
                    <a:pt x="1235" y="2839"/>
                  </a:cubicBezTo>
                  <a:cubicBezTo>
                    <a:pt x="712" y="2713"/>
                    <a:pt x="398" y="2065"/>
                    <a:pt x="377" y="1583"/>
                  </a:cubicBezTo>
                  <a:cubicBezTo>
                    <a:pt x="356" y="1468"/>
                    <a:pt x="262" y="1416"/>
                    <a:pt x="173" y="1416"/>
                  </a:cubicBezTo>
                  <a:cubicBezTo>
                    <a:pt x="84" y="1416"/>
                    <a:pt x="1" y="1468"/>
                    <a:pt x="1" y="1562"/>
                  </a:cubicBezTo>
                  <a:cubicBezTo>
                    <a:pt x="1" y="2519"/>
                    <a:pt x="629" y="3274"/>
                    <a:pt x="1447" y="3274"/>
                  </a:cubicBezTo>
                  <a:cubicBezTo>
                    <a:pt x="1684" y="3274"/>
                    <a:pt x="1938" y="3210"/>
                    <a:pt x="2198" y="3069"/>
                  </a:cubicBezTo>
                  <a:cubicBezTo>
                    <a:pt x="3328" y="2441"/>
                    <a:pt x="2951" y="1060"/>
                    <a:pt x="2574" y="98"/>
                  </a:cubicBezTo>
                  <a:cubicBezTo>
                    <a:pt x="2541" y="31"/>
                    <a:pt x="247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35;p69">
              <a:extLst>
                <a:ext uri="{FF2B5EF4-FFF2-40B4-BE49-F238E27FC236}">
                  <a16:creationId xmlns:a16="http://schemas.microsoft.com/office/drawing/2014/main" id="{8A24520F-48CF-4089-ADFB-BCB8570BC5A9}"/>
                </a:ext>
              </a:extLst>
            </p:cNvPr>
            <p:cNvSpPr/>
            <p:nvPr/>
          </p:nvSpPr>
          <p:spPr>
            <a:xfrm>
              <a:off x="4873475" y="1324025"/>
              <a:ext cx="79750" cy="42700"/>
            </a:xfrm>
            <a:custGeom>
              <a:avLst/>
              <a:gdLst/>
              <a:ahLst/>
              <a:cxnLst/>
              <a:rect l="l" t="t" r="r" b="b"/>
              <a:pathLst>
                <a:path w="3190" h="1708" extrusionOk="0">
                  <a:moveTo>
                    <a:pt x="2222" y="0"/>
                  </a:moveTo>
                  <a:cubicBezTo>
                    <a:pt x="1840" y="0"/>
                    <a:pt x="1461" y="239"/>
                    <a:pt x="1139" y="420"/>
                  </a:cubicBezTo>
                  <a:cubicBezTo>
                    <a:pt x="846" y="587"/>
                    <a:pt x="469" y="922"/>
                    <a:pt x="114" y="1006"/>
                  </a:cubicBezTo>
                  <a:cubicBezTo>
                    <a:pt x="1" y="1006"/>
                    <a:pt x="40" y="1158"/>
                    <a:pt x="110" y="1158"/>
                  </a:cubicBezTo>
                  <a:cubicBezTo>
                    <a:pt x="118" y="1158"/>
                    <a:pt x="126" y="1156"/>
                    <a:pt x="135" y="1152"/>
                  </a:cubicBezTo>
                  <a:cubicBezTo>
                    <a:pt x="323" y="1131"/>
                    <a:pt x="532" y="1006"/>
                    <a:pt x="721" y="922"/>
                  </a:cubicBezTo>
                  <a:cubicBezTo>
                    <a:pt x="1097" y="734"/>
                    <a:pt x="1453" y="566"/>
                    <a:pt x="1850" y="420"/>
                  </a:cubicBezTo>
                  <a:cubicBezTo>
                    <a:pt x="1869" y="420"/>
                    <a:pt x="2131" y="333"/>
                    <a:pt x="2194" y="333"/>
                  </a:cubicBezTo>
                  <a:cubicBezTo>
                    <a:pt x="2200" y="333"/>
                    <a:pt x="2204" y="334"/>
                    <a:pt x="2206" y="336"/>
                  </a:cubicBezTo>
                  <a:cubicBezTo>
                    <a:pt x="2206" y="336"/>
                    <a:pt x="1997" y="587"/>
                    <a:pt x="1955" y="650"/>
                  </a:cubicBezTo>
                  <a:cubicBezTo>
                    <a:pt x="1704" y="901"/>
                    <a:pt x="1348" y="1131"/>
                    <a:pt x="1348" y="1487"/>
                  </a:cubicBezTo>
                  <a:cubicBezTo>
                    <a:pt x="1348" y="1624"/>
                    <a:pt x="1474" y="1707"/>
                    <a:pt x="1590" y="1707"/>
                  </a:cubicBezTo>
                  <a:cubicBezTo>
                    <a:pt x="1651" y="1707"/>
                    <a:pt x="1710" y="1684"/>
                    <a:pt x="1746" y="1633"/>
                  </a:cubicBezTo>
                  <a:cubicBezTo>
                    <a:pt x="1892" y="1424"/>
                    <a:pt x="3190" y="64"/>
                    <a:pt x="2269" y="1"/>
                  </a:cubicBezTo>
                  <a:cubicBezTo>
                    <a:pt x="2253" y="1"/>
                    <a:pt x="223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36;p69">
              <a:extLst>
                <a:ext uri="{FF2B5EF4-FFF2-40B4-BE49-F238E27FC236}">
                  <a16:creationId xmlns:a16="http://schemas.microsoft.com/office/drawing/2014/main" id="{43BCE635-719E-4826-B37A-C94A046A1217}"/>
                </a:ext>
              </a:extLst>
            </p:cNvPr>
            <p:cNvSpPr/>
            <p:nvPr/>
          </p:nvSpPr>
          <p:spPr>
            <a:xfrm>
              <a:off x="4909775" y="1350400"/>
              <a:ext cx="74325" cy="29225"/>
            </a:xfrm>
            <a:custGeom>
              <a:avLst/>
              <a:gdLst/>
              <a:ahLst/>
              <a:cxnLst/>
              <a:rect l="l" t="t" r="r" b="b"/>
              <a:pathLst>
                <a:path w="2973" h="1169" extrusionOk="0">
                  <a:moveTo>
                    <a:pt x="2006" y="0"/>
                  </a:moveTo>
                  <a:cubicBezTo>
                    <a:pt x="1384" y="0"/>
                    <a:pt x="697" y="313"/>
                    <a:pt x="106" y="369"/>
                  </a:cubicBezTo>
                  <a:cubicBezTo>
                    <a:pt x="1" y="369"/>
                    <a:pt x="1" y="495"/>
                    <a:pt x="106" y="495"/>
                  </a:cubicBezTo>
                  <a:cubicBezTo>
                    <a:pt x="575" y="495"/>
                    <a:pt x="1208" y="280"/>
                    <a:pt x="1767" y="280"/>
                  </a:cubicBezTo>
                  <a:cubicBezTo>
                    <a:pt x="1999" y="280"/>
                    <a:pt x="2218" y="317"/>
                    <a:pt x="2408" y="422"/>
                  </a:cubicBezTo>
                  <a:lnTo>
                    <a:pt x="2408" y="422"/>
                  </a:lnTo>
                  <a:cubicBezTo>
                    <a:pt x="2122" y="577"/>
                    <a:pt x="1834" y="653"/>
                    <a:pt x="1800" y="1039"/>
                  </a:cubicBezTo>
                  <a:cubicBezTo>
                    <a:pt x="1800" y="1115"/>
                    <a:pt x="1877" y="1168"/>
                    <a:pt x="1944" y="1168"/>
                  </a:cubicBezTo>
                  <a:cubicBezTo>
                    <a:pt x="1969" y="1168"/>
                    <a:pt x="1992" y="1161"/>
                    <a:pt x="2010" y="1143"/>
                  </a:cubicBezTo>
                  <a:cubicBezTo>
                    <a:pt x="2303" y="976"/>
                    <a:pt x="2616" y="788"/>
                    <a:pt x="2867" y="578"/>
                  </a:cubicBezTo>
                  <a:cubicBezTo>
                    <a:pt x="2972" y="495"/>
                    <a:pt x="2951" y="369"/>
                    <a:pt x="2847" y="286"/>
                  </a:cubicBezTo>
                  <a:cubicBezTo>
                    <a:pt x="2594" y="74"/>
                    <a:pt x="230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37;p69">
              <a:extLst>
                <a:ext uri="{FF2B5EF4-FFF2-40B4-BE49-F238E27FC236}">
                  <a16:creationId xmlns:a16="http://schemas.microsoft.com/office/drawing/2014/main" id="{D803EA94-D3ED-4D32-9FEE-F46EDA0AE42E}"/>
                </a:ext>
              </a:extLst>
            </p:cNvPr>
            <p:cNvSpPr/>
            <p:nvPr/>
          </p:nvSpPr>
          <p:spPr>
            <a:xfrm>
              <a:off x="4948750" y="1368350"/>
              <a:ext cx="152000" cy="183250"/>
            </a:xfrm>
            <a:custGeom>
              <a:avLst/>
              <a:gdLst/>
              <a:ahLst/>
              <a:cxnLst/>
              <a:rect l="l" t="t" r="r" b="b"/>
              <a:pathLst>
                <a:path w="6080" h="7330" extrusionOk="0">
                  <a:moveTo>
                    <a:pt x="148" y="1"/>
                  </a:moveTo>
                  <a:cubicBezTo>
                    <a:pt x="59" y="1"/>
                    <a:pt x="1" y="158"/>
                    <a:pt x="95" y="195"/>
                  </a:cubicBezTo>
                  <a:cubicBezTo>
                    <a:pt x="1580" y="1095"/>
                    <a:pt x="2961" y="1660"/>
                    <a:pt x="3777" y="3313"/>
                  </a:cubicBezTo>
                  <a:cubicBezTo>
                    <a:pt x="4091" y="3961"/>
                    <a:pt x="5326" y="6075"/>
                    <a:pt x="4719" y="6702"/>
                  </a:cubicBezTo>
                  <a:cubicBezTo>
                    <a:pt x="4478" y="6991"/>
                    <a:pt x="4718" y="7330"/>
                    <a:pt x="5003" y="7330"/>
                  </a:cubicBezTo>
                  <a:cubicBezTo>
                    <a:pt x="5090" y="7330"/>
                    <a:pt x="5180" y="7299"/>
                    <a:pt x="5263" y="7226"/>
                  </a:cubicBezTo>
                  <a:cubicBezTo>
                    <a:pt x="6079" y="6430"/>
                    <a:pt x="5117" y="4673"/>
                    <a:pt x="4719" y="3878"/>
                  </a:cubicBezTo>
                  <a:cubicBezTo>
                    <a:pt x="4280" y="2999"/>
                    <a:pt x="3840" y="2162"/>
                    <a:pt x="3129" y="1451"/>
                  </a:cubicBezTo>
                  <a:cubicBezTo>
                    <a:pt x="2334" y="635"/>
                    <a:pt x="1183" y="404"/>
                    <a:pt x="179" y="7"/>
                  </a:cubicBezTo>
                  <a:cubicBezTo>
                    <a:pt x="168" y="3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38;p69">
              <a:extLst>
                <a:ext uri="{FF2B5EF4-FFF2-40B4-BE49-F238E27FC236}">
                  <a16:creationId xmlns:a16="http://schemas.microsoft.com/office/drawing/2014/main" id="{7AE32216-8910-4931-A998-B4BC74BEF63D}"/>
                </a:ext>
              </a:extLst>
            </p:cNvPr>
            <p:cNvSpPr/>
            <p:nvPr/>
          </p:nvSpPr>
          <p:spPr>
            <a:xfrm>
              <a:off x="4691825" y="1333975"/>
              <a:ext cx="184000" cy="37350"/>
            </a:xfrm>
            <a:custGeom>
              <a:avLst/>
              <a:gdLst/>
              <a:ahLst/>
              <a:cxnLst/>
              <a:rect l="l" t="t" r="r" b="b"/>
              <a:pathLst>
                <a:path w="7360" h="1494" extrusionOk="0">
                  <a:moveTo>
                    <a:pt x="3258" y="64"/>
                  </a:moveTo>
                  <a:cubicBezTo>
                    <a:pt x="1919" y="64"/>
                    <a:pt x="1145" y="210"/>
                    <a:pt x="161" y="1131"/>
                  </a:cubicBezTo>
                  <a:cubicBezTo>
                    <a:pt x="1" y="1275"/>
                    <a:pt x="172" y="1493"/>
                    <a:pt x="355" y="1493"/>
                  </a:cubicBezTo>
                  <a:cubicBezTo>
                    <a:pt x="411" y="1493"/>
                    <a:pt x="468" y="1473"/>
                    <a:pt x="517" y="1424"/>
                  </a:cubicBezTo>
                  <a:cubicBezTo>
                    <a:pt x="1626" y="378"/>
                    <a:pt x="2756" y="482"/>
                    <a:pt x="4199" y="440"/>
                  </a:cubicBezTo>
                  <a:cubicBezTo>
                    <a:pt x="5246" y="440"/>
                    <a:pt x="6208" y="440"/>
                    <a:pt x="7212" y="754"/>
                  </a:cubicBezTo>
                  <a:cubicBezTo>
                    <a:pt x="7223" y="768"/>
                    <a:pt x="7234" y="774"/>
                    <a:pt x="7245" y="774"/>
                  </a:cubicBezTo>
                  <a:cubicBezTo>
                    <a:pt x="7303" y="774"/>
                    <a:pt x="7359" y="622"/>
                    <a:pt x="7254" y="587"/>
                  </a:cubicBezTo>
                  <a:cubicBezTo>
                    <a:pt x="5915" y="1"/>
                    <a:pt x="4702" y="85"/>
                    <a:pt x="3258" y="6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39;p69">
              <a:extLst>
                <a:ext uri="{FF2B5EF4-FFF2-40B4-BE49-F238E27FC236}">
                  <a16:creationId xmlns:a16="http://schemas.microsoft.com/office/drawing/2014/main" id="{E8634D02-A2E3-45F0-91F4-A5688A7303E5}"/>
                </a:ext>
              </a:extLst>
            </p:cNvPr>
            <p:cNvSpPr/>
            <p:nvPr/>
          </p:nvSpPr>
          <p:spPr>
            <a:xfrm>
              <a:off x="4690075" y="1358100"/>
              <a:ext cx="34225" cy="26950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165" y="0"/>
                  </a:moveTo>
                  <a:cubicBezTo>
                    <a:pt x="57" y="0"/>
                    <a:pt x="0" y="162"/>
                    <a:pt x="106" y="250"/>
                  </a:cubicBezTo>
                  <a:cubicBezTo>
                    <a:pt x="503" y="480"/>
                    <a:pt x="691" y="940"/>
                    <a:pt x="1152" y="1066"/>
                  </a:cubicBezTo>
                  <a:cubicBezTo>
                    <a:pt x="1168" y="1074"/>
                    <a:pt x="1183" y="1077"/>
                    <a:pt x="1198" y="1077"/>
                  </a:cubicBezTo>
                  <a:cubicBezTo>
                    <a:pt x="1301" y="1077"/>
                    <a:pt x="1369" y="908"/>
                    <a:pt x="1277" y="835"/>
                  </a:cubicBezTo>
                  <a:cubicBezTo>
                    <a:pt x="943" y="542"/>
                    <a:pt x="629" y="208"/>
                    <a:pt x="231" y="19"/>
                  </a:cubicBez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40;p69">
              <a:extLst>
                <a:ext uri="{FF2B5EF4-FFF2-40B4-BE49-F238E27FC236}">
                  <a16:creationId xmlns:a16="http://schemas.microsoft.com/office/drawing/2014/main" id="{2A693FED-0DDE-4A9D-8473-DB49DD2BC8EE}"/>
                </a:ext>
              </a:extLst>
            </p:cNvPr>
            <p:cNvSpPr/>
            <p:nvPr/>
          </p:nvSpPr>
          <p:spPr>
            <a:xfrm>
              <a:off x="4561925" y="1383125"/>
              <a:ext cx="163175" cy="206575"/>
            </a:xfrm>
            <a:custGeom>
              <a:avLst/>
              <a:gdLst/>
              <a:ahLst/>
              <a:cxnLst/>
              <a:rect l="l" t="t" r="r" b="b"/>
              <a:pathLst>
                <a:path w="6527" h="8263" extrusionOk="0">
                  <a:moveTo>
                    <a:pt x="6329" y="0"/>
                  </a:moveTo>
                  <a:cubicBezTo>
                    <a:pt x="6305" y="0"/>
                    <a:pt x="6280" y="7"/>
                    <a:pt x="6257" y="23"/>
                  </a:cubicBezTo>
                  <a:cubicBezTo>
                    <a:pt x="4667" y="922"/>
                    <a:pt x="3139" y="1466"/>
                    <a:pt x="2009" y="3015"/>
                  </a:cubicBezTo>
                  <a:cubicBezTo>
                    <a:pt x="1068" y="4291"/>
                    <a:pt x="1" y="6635"/>
                    <a:pt x="900" y="8162"/>
                  </a:cubicBezTo>
                  <a:cubicBezTo>
                    <a:pt x="939" y="8233"/>
                    <a:pt x="996" y="8262"/>
                    <a:pt x="1055" y="8262"/>
                  </a:cubicBezTo>
                  <a:cubicBezTo>
                    <a:pt x="1184" y="8262"/>
                    <a:pt x="1320" y="8118"/>
                    <a:pt x="1277" y="7974"/>
                  </a:cubicBezTo>
                  <a:cubicBezTo>
                    <a:pt x="921" y="6216"/>
                    <a:pt x="1675" y="4417"/>
                    <a:pt x="2700" y="3036"/>
                  </a:cubicBezTo>
                  <a:cubicBezTo>
                    <a:pt x="3662" y="1697"/>
                    <a:pt x="5273" y="1299"/>
                    <a:pt x="6424" y="253"/>
                  </a:cubicBezTo>
                  <a:cubicBezTo>
                    <a:pt x="6527" y="134"/>
                    <a:pt x="6434" y="0"/>
                    <a:pt x="63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41;p69">
              <a:extLst>
                <a:ext uri="{FF2B5EF4-FFF2-40B4-BE49-F238E27FC236}">
                  <a16:creationId xmlns:a16="http://schemas.microsoft.com/office/drawing/2014/main" id="{8CD896C6-4E5A-410F-A84B-2A710D027D0F}"/>
                </a:ext>
              </a:extLst>
            </p:cNvPr>
            <p:cNvSpPr/>
            <p:nvPr/>
          </p:nvSpPr>
          <p:spPr>
            <a:xfrm>
              <a:off x="4565075" y="1701950"/>
              <a:ext cx="58275" cy="103875"/>
            </a:xfrm>
            <a:custGeom>
              <a:avLst/>
              <a:gdLst/>
              <a:ahLst/>
              <a:cxnLst/>
              <a:rect l="l" t="t" r="r" b="b"/>
              <a:pathLst>
                <a:path w="2331" h="4155" extrusionOk="0">
                  <a:moveTo>
                    <a:pt x="505" y="0"/>
                  </a:moveTo>
                  <a:cubicBezTo>
                    <a:pt x="481" y="0"/>
                    <a:pt x="458" y="10"/>
                    <a:pt x="440" y="33"/>
                  </a:cubicBezTo>
                  <a:cubicBezTo>
                    <a:pt x="0" y="535"/>
                    <a:pt x="84" y="1205"/>
                    <a:pt x="356" y="1791"/>
                  </a:cubicBezTo>
                  <a:cubicBezTo>
                    <a:pt x="691" y="2607"/>
                    <a:pt x="795" y="3695"/>
                    <a:pt x="1674" y="4113"/>
                  </a:cubicBezTo>
                  <a:cubicBezTo>
                    <a:pt x="1739" y="4142"/>
                    <a:pt x="1804" y="4155"/>
                    <a:pt x="1864" y="4155"/>
                  </a:cubicBezTo>
                  <a:cubicBezTo>
                    <a:pt x="2150" y="4155"/>
                    <a:pt x="2331" y="3864"/>
                    <a:pt x="1967" y="3674"/>
                  </a:cubicBezTo>
                  <a:cubicBezTo>
                    <a:pt x="1507" y="3402"/>
                    <a:pt x="1256" y="2942"/>
                    <a:pt x="1026" y="2460"/>
                  </a:cubicBezTo>
                  <a:cubicBezTo>
                    <a:pt x="774" y="1833"/>
                    <a:pt x="251" y="828"/>
                    <a:pt x="628" y="201"/>
                  </a:cubicBezTo>
                  <a:cubicBezTo>
                    <a:pt x="677" y="119"/>
                    <a:pt x="587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42;p69">
              <a:extLst>
                <a:ext uri="{FF2B5EF4-FFF2-40B4-BE49-F238E27FC236}">
                  <a16:creationId xmlns:a16="http://schemas.microsoft.com/office/drawing/2014/main" id="{6E2497E8-A0BA-43C6-9C96-0DB769DF195E}"/>
                </a:ext>
              </a:extLst>
            </p:cNvPr>
            <p:cNvSpPr/>
            <p:nvPr/>
          </p:nvSpPr>
          <p:spPr>
            <a:xfrm>
              <a:off x="4606650" y="1791600"/>
              <a:ext cx="75200" cy="91850"/>
            </a:xfrm>
            <a:custGeom>
              <a:avLst/>
              <a:gdLst/>
              <a:ahLst/>
              <a:cxnLst/>
              <a:rect l="l" t="t" r="r" b="b"/>
              <a:pathLst>
                <a:path w="3008" h="3674" extrusionOk="0">
                  <a:moveTo>
                    <a:pt x="269" y="0"/>
                  </a:moveTo>
                  <a:cubicBezTo>
                    <a:pt x="114" y="0"/>
                    <a:pt x="1" y="177"/>
                    <a:pt x="158" y="318"/>
                  </a:cubicBezTo>
                  <a:cubicBezTo>
                    <a:pt x="471" y="632"/>
                    <a:pt x="848" y="841"/>
                    <a:pt x="1246" y="1113"/>
                  </a:cubicBezTo>
                  <a:cubicBezTo>
                    <a:pt x="1580" y="1322"/>
                    <a:pt x="1852" y="1552"/>
                    <a:pt x="1999" y="1950"/>
                  </a:cubicBezTo>
                  <a:cubicBezTo>
                    <a:pt x="2271" y="2599"/>
                    <a:pt x="2062" y="2954"/>
                    <a:pt x="1413" y="3205"/>
                  </a:cubicBezTo>
                  <a:cubicBezTo>
                    <a:pt x="1162" y="3268"/>
                    <a:pt x="1246" y="3645"/>
                    <a:pt x="1476" y="3666"/>
                  </a:cubicBezTo>
                  <a:cubicBezTo>
                    <a:pt x="1514" y="3671"/>
                    <a:pt x="1552" y="3673"/>
                    <a:pt x="1589" y="3673"/>
                  </a:cubicBezTo>
                  <a:cubicBezTo>
                    <a:pt x="2340" y="3673"/>
                    <a:pt x="3007" y="2710"/>
                    <a:pt x="2668" y="2013"/>
                  </a:cubicBezTo>
                  <a:cubicBezTo>
                    <a:pt x="2396" y="1552"/>
                    <a:pt x="2271" y="1176"/>
                    <a:pt x="1790" y="862"/>
                  </a:cubicBezTo>
                  <a:cubicBezTo>
                    <a:pt x="1350" y="548"/>
                    <a:pt x="848" y="402"/>
                    <a:pt x="430" y="67"/>
                  </a:cubicBezTo>
                  <a:cubicBezTo>
                    <a:pt x="377" y="20"/>
                    <a:pt x="321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43;p69">
              <a:extLst>
                <a:ext uri="{FF2B5EF4-FFF2-40B4-BE49-F238E27FC236}">
                  <a16:creationId xmlns:a16="http://schemas.microsoft.com/office/drawing/2014/main" id="{2C0F16DE-2C67-477A-9212-30AA163F29F9}"/>
                </a:ext>
              </a:extLst>
            </p:cNvPr>
            <p:cNvSpPr/>
            <p:nvPr/>
          </p:nvSpPr>
          <p:spPr>
            <a:xfrm>
              <a:off x="4589650" y="1788025"/>
              <a:ext cx="65950" cy="87450"/>
            </a:xfrm>
            <a:custGeom>
              <a:avLst/>
              <a:gdLst/>
              <a:ahLst/>
              <a:cxnLst/>
              <a:rect l="l" t="t" r="r" b="b"/>
              <a:pathLst>
                <a:path w="2638" h="3498" extrusionOk="0">
                  <a:moveTo>
                    <a:pt x="754" y="1"/>
                  </a:moveTo>
                  <a:cubicBezTo>
                    <a:pt x="1" y="43"/>
                    <a:pt x="419" y="1507"/>
                    <a:pt x="482" y="1947"/>
                  </a:cubicBezTo>
                  <a:cubicBezTo>
                    <a:pt x="619" y="2596"/>
                    <a:pt x="1258" y="3497"/>
                    <a:pt x="1978" y="3497"/>
                  </a:cubicBezTo>
                  <a:cubicBezTo>
                    <a:pt x="2140" y="3497"/>
                    <a:pt x="2305" y="3452"/>
                    <a:pt x="2470" y="3348"/>
                  </a:cubicBezTo>
                  <a:cubicBezTo>
                    <a:pt x="2637" y="3265"/>
                    <a:pt x="2616" y="3056"/>
                    <a:pt x="2470" y="2972"/>
                  </a:cubicBezTo>
                  <a:cubicBezTo>
                    <a:pt x="2219" y="2784"/>
                    <a:pt x="1905" y="2846"/>
                    <a:pt x="1612" y="2742"/>
                  </a:cubicBezTo>
                  <a:cubicBezTo>
                    <a:pt x="1298" y="2616"/>
                    <a:pt x="1047" y="2240"/>
                    <a:pt x="963" y="1926"/>
                  </a:cubicBezTo>
                  <a:cubicBezTo>
                    <a:pt x="900" y="1695"/>
                    <a:pt x="377" y="335"/>
                    <a:pt x="796" y="252"/>
                  </a:cubicBezTo>
                  <a:cubicBezTo>
                    <a:pt x="942" y="231"/>
                    <a:pt x="9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44;p69">
              <a:extLst>
                <a:ext uri="{FF2B5EF4-FFF2-40B4-BE49-F238E27FC236}">
                  <a16:creationId xmlns:a16="http://schemas.microsoft.com/office/drawing/2014/main" id="{1B896161-8CCC-4A30-9A1D-E1FCCB04C97C}"/>
                </a:ext>
              </a:extLst>
            </p:cNvPr>
            <p:cNvSpPr/>
            <p:nvPr/>
          </p:nvSpPr>
          <p:spPr>
            <a:xfrm>
              <a:off x="4601675" y="1861850"/>
              <a:ext cx="76900" cy="86400"/>
            </a:xfrm>
            <a:custGeom>
              <a:avLst/>
              <a:gdLst/>
              <a:ahLst/>
              <a:cxnLst/>
              <a:rect l="l" t="t" r="r" b="b"/>
              <a:pathLst>
                <a:path w="3076" h="3456" extrusionOk="0">
                  <a:moveTo>
                    <a:pt x="666" y="1"/>
                  </a:moveTo>
                  <a:cubicBezTo>
                    <a:pt x="606" y="1"/>
                    <a:pt x="546" y="31"/>
                    <a:pt x="503" y="103"/>
                  </a:cubicBezTo>
                  <a:cubicBezTo>
                    <a:pt x="147" y="667"/>
                    <a:pt x="1" y="1442"/>
                    <a:pt x="168" y="2090"/>
                  </a:cubicBezTo>
                  <a:cubicBezTo>
                    <a:pt x="252" y="2425"/>
                    <a:pt x="419" y="2697"/>
                    <a:pt x="670" y="2927"/>
                  </a:cubicBezTo>
                  <a:cubicBezTo>
                    <a:pt x="817" y="3116"/>
                    <a:pt x="1110" y="3408"/>
                    <a:pt x="1403" y="3450"/>
                  </a:cubicBezTo>
                  <a:cubicBezTo>
                    <a:pt x="1441" y="3454"/>
                    <a:pt x="1479" y="3456"/>
                    <a:pt x="1516" y="3456"/>
                  </a:cubicBezTo>
                  <a:cubicBezTo>
                    <a:pt x="2723" y="3456"/>
                    <a:pt x="3076" y="1522"/>
                    <a:pt x="2365" y="730"/>
                  </a:cubicBezTo>
                  <a:cubicBezTo>
                    <a:pt x="2347" y="717"/>
                    <a:pt x="2328" y="711"/>
                    <a:pt x="2309" y="711"/>
                  </a:cubicBezTo>
                  <a:cubicBezTo>
                    <a:pt x="2238" y="711"/>
                    <a:pt x="2174" y="790"/>
                    <a:pt x="2240" y="856"/>
                  </a:cubicBezTo>
                  <a:cubicBezTo>
                    <a:pt x="2749" y="1501"/>
                    <a:pt x="2391" y="3014"/>
                    <a:pt x="1656" y="3014"/>
                  </a:cubicBezTo>
                  <a:cubicBezTo>
                    <a:pt x="1485" y="3014"/>
                    <a:pt x="1294" y="2932"/>
                    <a:pt x="1089" y="2739"/>
                  </a:cubicBezTo>
                  <a:cubicBezTo>
                    <a:pt x="294" y="2007"/>
                    <a:pt x="712" y="1128"/>
                    <a:pt x="880" y="249"/>
                  </a:cubicBezTo>
                  <a:cubicBezTo>
                    <a:pt x="893" y="111"/>
                    <a:pt x="781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5;p69">
              <a:extLst>
                <a:ext uri="{FF2B5EF4-FFF2-40B4-BE49-F238E27FC236}">
                  <a16:creationId xmlns:a16="http://schemas.microsoft.com/office/drawing/2014/main" id="{9555A44B-0A1F-4E42-8C66-C08DFE7ACF88}"/>
                </a:ext>
              </a:extLst>
            </p:cNvPr>
            <p:cNvSpPr/>
            <p:nvPr/>
          </p:nvSpPr>
          <p:spPr>
            <a:xfrm>
              <a:off x="4652875" y="1875750"/>
              <a:ext cx="68100" cy="75150"/>
            </a:xfrm>
            <a:custGeom>
              <a:avLst/>
              <a:gdLst/>
              <a:ahLst/>
              <a:cxnLst/>
              <a:rect l="l" t="t" r="r" b="b"/>
              <a:pathLst>
                <a:path w="2724" h="3006" extrusionOk="0">
                  <a:moveTo>
                    <a:pt x="1643" y="0"/>
                  </a:moveTo>
                  <a:cubicBezTo>
                    <a:pt x="1474" y="0"/>
                    <a:pt x="1309" y="186"/>
                    <a:pt x="1384" y="383"/>
                  </a:cubicBezTo>
                  <a:cubicBezTo>
                    <a:pt x="1635" y="948"/>
                    <a:pt x="2033" y="1555"/>
                    <a:pt x="1635" y="2183"/>
                  </a:cubicBezTo>
                  <a:cubicBezTo>
                    <a:pt x="1425" y="2478"/>
                    <a:pt x="1091" y="2575"/>
                    <a:pt x="748" y="2575"/>
                  </a:cubicBezTo>
                  <a:cubicBezTo>
                    <a:pt x="581" y="2575"/>
                    <a:pt x="412" y="2552"/>
                    <a:pt x="254" y="2518"/>
                  </a:cubicBezTo>
                  <a:cubicBezTo>
                    <a:pt x="238" y="2512"/>
                    <a:pt x="223" y="2510"/>
                    <a:pt x="209" y="2510"/>
                  </a:cubicBezTo>
                  <a:cubicBezTo>
                    <a:pt x="54" y="2510"/>
                    <a:pt x="0" y="2795"/>
                    <a:pt x="192" y="2852"/>
                  </a:cubicBezTo>
                  <a:cubicBezTo>
                    <a:pt x="451" y="2950"/>
                    <a:pt x="719" y="3006"/>
                    <a:pt x="980" y="3006"/>
                  </a:cubicBezTo>
                  <a:cubicBezTo>
                    <a:pt x="1393" y="3006"/>
                    <a:pt x="1788" y="2864"/>
                    <a:pt x="2096" y="2518"/>
                  </a:cubicBezTo>
                  <a:cubicBezTo>
                    <a:pt x="2723" y="1869"/>
                    <a:pt x="2389" y="697"/>
                    <a:pt x="1824" y="91"/>
                  </a:cubicBezTo>
                  <a:cubicBezTo>
                    <a:pt x="1772" y="27"/>
                    <a:pt x="1707" y="0"/>
                    <a:pt x="16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46;p69">
              <a:extLst>
                <a:ext uri="{FF2B5EF4-FFF2-40B4-BE49-F238E27FC236}">
                  <a16:creationId xmlns:a16="http://schemas.microsoft.com/office/drawing/2014/main" id="{E818EC08-DF5F-41C5-9377-7AD8948067B5}"/>
                </a:ext>
              </a:extLst>
            </p:cNvPr>
            <p:cNvSpPr/>
            <p:nvPr/>
          </p:nvSpPr>
          <p:spPr>
            <a:xfrm>
              <a:off x="4605875" y="1945725"/>
              <a:ext cx="69675" cy="70425"/>
            </a:xfrm>
            <a:custGeom>
              <a:avLst/>
              <a:gdLst/>
              <a:ahLst/>
              <a:cxnLst/>
              <a:rect l="l" t="t" r="r" b="b"/>
              <a:pathLst>
                <a:path w="2787" h="2817" extrusionOk="0">
                  <a:moveTo>
                    <a:pt x="99" y="0"/>
                  </a:moveTo>
                  <a:cubicBezTo>
                    <a:pt x="55" y="0"/>
                    <a:pt x="9" y="55"/>
                    <a:pt x="21" y="116"/>
                  </a:cubicBezTo>
                  <a:cubicBezTo>
                    <a:pt x="210" y="911"/>
                    <a:pt x="0" y="1895"/>
                    <a:pt x="649" y="2522"/>
                  </a:cubicBezTo>
                  <a:cubicBezTo>
                    <a:pt x="882" y="2739"/>
                    <a:pt x="1142" y="2816"/>
                    <a:pt x="1410" y="2816"/>
                  </a:cubicBezTo>
                  <a:cubicBezTo>
                    <a:pt x="1815" y="2816"/>
                    <a:pt x="2238" y="2640"/>
                    <a:pt x="2616" y="2502"/>
                  </a:cubicBezTo>
                  <a:cubicBezTo>
                    <a:pt x="2786" y="2426"/>
                    <a:pt x="2700" y="2179"/>
                    <a:pt x="2558" y="2179"/>
                  </a:cubicBezTo>
                  <a:cubicBezTo>
                    <a:pt x="2543" y="2179"/>
                    <a:pt x="2527" y="2182"/>
                    <a:pt x="2511" y="2188"/>
                  </a:cubicBezTo>
                  <a:cubicBezTo>
                    <a:pt x="2176" y="2249"/>
                    <a:pt x="1785" y="2376"/>
                    <a:pt x="1427" y="2376"/>
                  </a:cubicBezTo>
                  <a:cubicBezTo>
                    <a:pt x="1294" y="2376"/>
                    <a:pt x="1166" y="2359"/>
                    <a:pt x="1046" y="2313"/>
                  </a:cubicBezTo>
                  <a:cubicBezTo>
                    <a:pt x="649" y="2146"/>
                    <a:pt x="419" y="1434"/>
                    <a:pt x="356" y="1037"/>
                  </a:cubicBezTo>
                  <a:cubicBezTo>
                    <a:pt x="314" y="723"/>
                    <a:pt x="293" y="409"/>
                    <a:pt x="168" y="95"/>
                  </a:cubicBezTo>
                  <a:cubicBezTo>
                    <a:pt x="159" y="27"/>
                    <a:pt x="129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47;p69">
              <a:extLst>
                <a:ext uri="{FF2B5EF4-FFF2-40B4-BE49-F238E27FC236}">
                  <a16:creationId xmlns:a16="http://schemas.microsoft.com/office/drawing/2014/main" id="{04463B4F-A7E2-4E57-8CF7-52C8056004C8}"/>
                </a:ext>
              </a:extLst>
            </p:cNvPr>
            <p:cNvSpPr/>
            <p:nvPr/>
          </p:nvSpPr>
          <p:spPr>
            <a:xfrm>
              <a:off x="4663150" y="1948775"/>
              <a:ext cx="42650" cy="64300"/>
            </a:xfrm>
            <a:custGeom>
              <a:avLst/>
              <a:gdLst/>
              <a:ahLst/>
              <a:cxnLst/>
              <a:rect l="l" t="t" r="r" b="b"/>
              <a:pathLst>
                <a:path w="1706" h="2572" extrusionOk="0">
                  <a:moveTo>
                    <a:pt x="1073" y="0"/>
                  </a:moveTo>
                  <a:cubicBezTo>
                    <a:pt x="964" y="0"/>
                    <a:pt x="844" y="118"/>
                    <a:pt x="890" y="224"/>
                  </a:cubicBezTo>
                  <a:cubicBezTo>
                    <a:pt x="1099" y="601"/>
                    <a:pt x="1266" y="978"/>
                    <a:pt x="1162" y="1417"/>
                  </a:cubicBezTo>
                  <a:cubicBezTo>
                    <a:pt x="1057" y="1856"/>
                    <a:pt x="534" y="2066"/>
                    <a:pt x="157" y="2212"/>
                  </a:cubicBezTo>
                  <a:cubicBezTo>
                    <a:pt x="0" y="2291"/>
                    <a:pt x="83" y="2572"/>
                    <a:pt x="232" y="2572"/>
                  </a:cubicBezTo>
                  <a:cubicBezTo>
                    <a:pt x="241" y="2572"/>
                    <a:pt x="252" y="2570"/>
                    <a:pt x="262" y="2568"/>
                  </a:cubicBezTo>
                  <a:cubicBezTo>
                    <a:pt x="827" y="2400"/>
                    <a:pt x="1266" y="2149"/>
                    <a:pt x="1496" y="1584"/>
                  </a:cubicBezTo>
                  <a:cubicBezTo>
                    <a:pt x="1706" y="1061"/>
                    <a:pt x="1455" y="496"/>
                    <a:pt x="1183" y="57"/>
                  </a:cubicBezTo>
                  <a:cubicBezTo>
                    <a:pt x="1154" y="17"/>
                    <a:pt x="1115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48;p69">
              <a:extLst>
                <a:ext uri="{FF2B5EF4-FFF2-40B4-BE49-F238E27FC236}">
                  <a16:creationId xmlns:a16="http://schemas.microsoft.com/office/drawing/2014/main" id="{8F48A60F-AFEB-4338-AAD9-E93CA5907A2C}"/>
                </a:ext>
              </a:extLst>
            </p:cNvPr>
            <p:cNvSpPr/>
            <p:nvPr/>
          </p:nvSpPr>
          <p:spPr>
            <a:xfrm>
              <a:off x="4629325" y="1983900"/>
              <a:ext cx="76475" cy="68450"/>
            </a:xfrm>
            <a:custGeom>
              <a:avLst/>
              <a:gdLst/>
              <a:ahLst/>
              <a:cxnLst/>
              <a:rect l="l" t="t" r="r" b="b"/>
              <a:pathLst>
                <a:path w="3059" h="2738" extrusionOk="0">
                  <a:moveTo>
                    <a:pt x="2019" y="1"/>
                  </a:moveTo>
                  <a:cubicBezTo>
                    <a:pt x="1858" y="1"/>
                    <a:pt x="1835" y="179"/>
                    <a:pt x="1908" y="326"/>
                  </a:cubicBezTo>
                  <a:cubicBezTo>
                    <a:pt x="2138" y="849"/>
                    <a:pt x="2431" y="1477"/>
                    <a:pt x="1929" y="1958"/>
                  </a:cubicBezTo>
                  <a:cubicBezTo>
                    <a:pt x="1740" y="2147"/>
                    <a:pt x="1594" y="2284"/>
                    <a:pt x="1408" y="2284"/>
                  </a:cubicBezTo>
                  <a:cubicBezTo>
                    <a:pt x="1306" y="2284"/>
                    <a:pt x="1191" y="2243"/>
                    <a:pt x="1050" y="2146"/>
                  </a:cubicBezTo>
                  <a:cubicBezTo>
                    <a:pt x="736" y="1958"/>
                    <a:pt x="548" y="1623"/>
                    <a:pt x="339" y="1330"/>
                  </a:cubicBezTo>
                  <a:cubicBezTo>
                    <a:pt x="294" y="1292"/>
                    <a:pt x="241" y="1275"/>
                    <a:pt x="193" y="1275"/>
                  </a:cubicBezTo>
                  <a:cubicBezTo>
                    <a:pt x="84" y="1275"/>
                    <a:pt x="1" y="1361"/>
                    <a:pt x="88" y="1477"/>
                  </a:cubicBezTo>
                  <a:cubicBezTo>
                    <a:pt x="318" y="1853"/>
                    <a:pt x="569" y="2314"/>
                    <a:pt x="966" y="2586"/>
                  </a:cubicBezTo>
                  <a:cubicBezTo>
                    <a:pt x="1118" y="2694"/>
                    <a:pt x="1268" y="2738"/>
                    <a:pt x="1415" y="2738"/>
                  </a:cubicBezTo>
                  <a:cubicBezTo>
                    <a:pt x="1693" y="2738"/>
                    <a:pt x="1962" y="2582"/>
                    <a:pt x="2222" y="2418"/>
                  </a:cubicBezTo>
                  <a:cubicBezTo>
                    <a:pt x="2933" y="1937"/>
                    <a:pt x="3059" y="242"/>
                    <a:pt x="2096" y="12"/>
                  </a:cubicBezTo>
                  <a:cubicBezTo>
                    <a:pt x="2068" y="4"/>
                    <a:pt x="2042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49;p69">
              <a:extLst>
                <a:ext uri="{FF2B5EF4-FFF2-40B4-BE49-F238E27FC236}">
                  <a16:creationId xmlns:a16="http://schemas.microsoft.com/office/drawing/2014/main" id="{17B043FF-9BB5-4BF2-83ED-EE8FA207B6FF}"/>
                </a:ext>
              </a:extLst>
            </p:cNvPr>
            <p:cNvSpPr/>
            <p:nvPr/>
          </p:nvSpPr>
          <p:spPr>
            <a:xfrm>
              <a:off x="4641975" y="1937175"/>
              <a:ext cx="46050" cy="71675"/>
            </a:xfrm>
            <a:custGeom>
              <a:avLst/>
              <a:gdLst/>
              <a:ahLst/>
              <a:cxnLst/>
              <a:rect l="l" t="t" r="r" b="b"/>
              <a:pathLst>
                <a:path w="1842" h="2867" extrusionOk="0">
                  <a:moveTo>
                    <a:pt x="304" y="0"/>
                  </a:moveTo>
                  <a:cubicBezTo>
                    <a:pt x="131" y="0"/>
                    <a:pt x="1" y="212"/>
                    <a:pt x="146" y="375"/>
                  </a:cubicBezTo>
                  <a:cubicBezTo>
                    <a:pt x="690" y="981"/>
                    <a:pt x="1109" y="1776"/>
                    <a:pt x="690" y="2551"/>
                  </a:cubicBezTo>
                  <a:cubicBezTo>
                    <a:pt x="601" y="2714"/>
                    <a:pt x="744" y="2867"/>
                    <a:pt x="902" y="2867"/>
                  </a:cubicBezTo>
                  <a:cubicBezTo>
                    <a:pt x="967" y="2867"/>
                    <a:pt x="1033" y="2841"/>
                    <a:pt x="1088" y="2781"/>
                  </a:cubicBezTo>
                  <a:cubicBezTo>
                    <a:pt x="1841" y="1881"/>
                    <a:pt x="1172" y="772"/>
                    <a:pt x="460" y="61"/>
                  </a:cubicBezTo>
                  <a:cubicBezTo>
                    <a:pt x="408" y="18"/>
                    <a:pt x="35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50;p69">
              <a:extLst>
                <a:ext uri="{FF2B5EF4-FFF2-40B4-BE49-F238E27FC236}">
                  <a16:creationId xmlns:a16="http://schemas.microsoft.com/office/drawing/2014/main" id="{8CCA4AB9-9B2F-4BA7-A414-50E90AE7F72E}"/>
                </a:ext>
              </a:extLst>
            </p:cNvPr>
            <p:cNvSpPr/>
            <p:nvPr/>
          </p:nvSpPr>
          <p:spPr>
            <a:xfrm>
              <a:off x="4605875" y="2034525"/>
              <a:ext cx="112475" cy="118475"/>
            </a:xfrm>
            <a:custGeom>
              <a:avLst/>
              <a:gdLst/>
              <a:ahLst/>
              <a:cxnLst/>
              <a:rect l="l" t="t" r="r" b="b"/>
              <a:pathLst>
                <a:path w="4499" h="4739" extrusionOk="0">
                  <a:moveTo>
                    <a:pt x="1718" y="1"/>
                  </a:moveTo>
                  <a:cubicBezTo>
                    <a:pt x="1697" y="1"/>
                    <a:pt x="1675" y="6"/>
                    <a:pt x="1653" y="17"/>
                  </a:cubicBezTo>
                  <a:cubicBezTo>
                    <a:pt x="942" y="310"/>
                    <a:pt x="774" y="979"/>
                    <a:pt x="523" y="1649"/>
                  </a:cubicBezTo>
                  <a:cubicBezTo>
                    <a:pt x="251" y="2297"/>
                    <a:pt x="0" y="3218"/>
                    <a:pt x="314" y="3887"/>
                  </a:cubicBezTo>
                  <a:cubicBezTo>
                    <a:pt x="424" y="4123"/>
                    <a:pt x="562" y="4219"/>
                    <a:pt x="717" y="4219"/>
                  </a:cubicBezTo>
                  <a:cubicBezTo>
                    <a:pt x="1198" y="4219"/>
                    <a:pt x="1833" y="3286"/>
                    <a:pt x="2221" y="2726"/>
                  </a:cubicBezTo>
                  <a:lnTo>
                    <a:pt x="2221" y="2726"/>
                  </a:lnTo>
                  <a:cubicBezTo>
                    <a:pt x="2406" y="3527"/>
                    <a:pt x="2791" y="4738"/>
                    <a:pt x="3525" y="4738"/>
                  </a:cubicBezTo>
                  <a:cubicBezTo>
                    <a:pt x="3595" y="4738"/>
                    <a:pt x="3669" y="4727"/>
                    <a:pt x="3746" y="4704"/>
                  </a:cubicBezTo>
                  <a:cubicBezTo>
                    <a:pt x="4331" y="4515"/>
                    <a:pt x="4394" y="3762"/>
                    <a:pt x="4415" y="3239"/>
                  </a:cubicBezTo>
                  <a:cubicBezTo>
                    <a:pt x="4499" y="2297"/>
                    <a:pt x="4185" y="1544"/>
                    <a:pt x="3787" y="707"/>
                  </a:cubicBezTo>
                  <a:cubicBezTo>
                    <a:pt x="3737" y="605"/>
                    <a:pt x="3637" y="558"/>
                    <a:pt x="3543" y="558"/>
                  </a:cubicBezTo>
                  <a:cubicBezTo>
                    <a:pt x="3405" y="558"/>
                    <a:pt x="3277" y="659"/>
                    <a:pt x="3327" y="833"/>
                  </a:cubicBezTo>
                  <a:cubicBezTo>
                    <a:pt x="3474" y="1439"/>
                    <a:pt x="3850" y="1983"/>
                    <a:pt x="3892" y="2611"/>
                  </a:cubicBezTo>
                  <a:cubicBezTo>
                    <a:pt x="3955" y="3071"/>
                    <a:pt x="3871" y="3595"/>
                    <a:pt x="3767" y="4055"/>
                  </a:cubicBezTo>
                  <a:cubicBezTo>
                    <a:pt x="3729" y="4188"/>
                    <a:pt x="3672" y="4242"/>
                    <a:pt x="3605" y="4242"/>
                  </a:cubicBezTo>
                  <a:cubicBezTo>
                    <a:pt x="3336" y="4242"/>
                    <a:pt x="2900" y="3377"/>
                    <a:pt x="2867" y="3343"/>
                  </a:cubicBezTo>
                  <a:cubicBezTo>
                    <a:pt x="2741" y="3051"/>
                    <a:pt x="2553" y="2611"/>
                    <a:pt x="2595" y="2276"/>
                  </a:cubicBezTo>
                  <a:cubicBezTo>
                    <a:pt x="2612" y="2137"/>
                    <a:pt x="2500" y="1984"/>
                    <a:pt x="2365" y="1984"/>
                  </a:cubicBezTo>
                  <a:cubicBezTo>
                    <a:pt x="2338" y="1984"/>
                    <a:pt x="2309" y="1990"/>
                    <a:pt x="2281" y="2004"/>
                  </a:cubicBezTo>
                  <a:cubicBezTo>
                    <a:pt x="1674" y="2276"/>
                    <a:pt x="1360" y="3051"/>
                    <a:pt x="921" y="3532"/>
                  </a:cubicBezTo>
                  <a:cubicBezTo>
                    <a:pt x="906" y="3544"/>
                    <a:pt x="893" y="3550"/>
                    <a:pt x="881" y="3550"/>
                  </a:cubicBezTo>
                  <a:cubicBezTo>
                    <a:pt x="757" y="3550"/>
                    <a:pt x="754" y="2942"/>
                    <a:pt x="754" y="2925"/>
                  </a:cubicBezTo>
                  <a:lnTo>
                    <a:pt x="754" y="2925"/>
                  </a:lnTo>
                  <a:cubicBezTo>
                    <a:pt x="774" y="2548"/>
                    <a:pt x="879" y="2214"/>
                    <a:pt x="984" y="1858"/>
                  </a:cubicBezTo>
                  <a:cubicBezTo>
                    <a:pt x="1151" y="1335"/>
                    <a:pt x="1402" y="644"/>
                    <a:pt x="1821" y="330"/>
                  </a:cubicBezTo>
                  <a:cubicBezTo>
                    <a:pt x="1985" y="221"/>
                    <a:pt x="1863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51;p69">
              <a:extLst>
                <a:ext uri="{FF2B5EF4-FFF2-40B4-BE49-F238E27FC236}">
                  <a16:creationId xmlns:a16="http://schemas.microsoft.com/office/drawing/2014/main" id="{292BC66D-C424-462E-BDEA-06E3842E3DA7}"/>
                </a:ext>
              </a:extLst>
            </p:cNvPr>
            <p:cNvSpPr/>
            <p:nvPr/>
          </p:nvSpPr>
          <p:spPr>
            <a:xfrm>
              <a:off x="5107350" y="1651050"/>
              <a:ext cx="56150" cy="155500"/>
            </a:xfrm>
            <a:custGeom>
              <a:avLst/>
              <a:gdLst/>
              <a:ahLst/>
              <a:cxnLst/>
              <a:rect l="l" t="t" r="r" b="b"/>
              <a:pathLst>
                <a:path w="2246" h="6220" extrusionOk="0">
                  <a:moveTo>
                    <a:pt x="299" y="0"/>
                  </a:moveTo>
                  <a:cubicBezTo>
                    <a:pt x="215" y="0"/>
                    <a:pt x="127" y="69"/>
                    <a:pt x="153" y="186"/>
                  </a:cubicBezTo>
                  <a:cubicBezTo>
                    <a:pt x="781" y="1923"/>
                    <a:pt x="1430" y="4266"/>
                    <a:pt x="133" y="5856"/>
                  </a:cubicBezTo>
                  <a:cubicBezTo>
                    <a:pt x="0" y="6005"/>
                    <a:pt x="104" y="6220"/>
                    <a:pt x="256" y="6220"/>
                  </a:cubicBezTo>
                  <a:cubicBezTo>
                    <a:pt x="296" y="6220"/>
                    <a:pt x="340" y="6205"/>
                    <a:pt x="384" y="6170"/>
                  </a:cubicBezTo>
                  <a:cubicBezTo>
                    <a:pt x="2246" y="4998"/>
                    <a:pt x="1011" y="1525"/>
                    <a:pt x="426" y="81"/>
                  </a:cubicBezTo>
                  <a:cubicBezTo>
                    <a:pt x="402" y="26"/>
                    <a:pt x="351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52;p69">
              <a:extLst>
                <a:ext uri="{FF2B5EF4-FFF2-40B4-BE49-F238E27FC236}">
                  <a16:creationId xmlns:a16="http://schemas.microsoft.com/office/drawing/2014/main" id="{44A6459F-3198-4677-AA68-18981C2F307C}"/>
                </a:ext>
              </a:extLst>
            </p:cNvPr>
            <p:cNvSpPr/>
            <p:nvPr/>
          </p:nvSpPr>
          <p:spPr>
            <a:xfrm>
              <a:off x="5088150" y="1766450"/>
              <a:ext cx="35700" cy="34000"/>
            </a:xfrm>
            <a:custGeom>
              <a:avLst/>
              <a:gdLst/>
              <a:ahLst/>
              <a:cxnLst/>
              <a:rect l="l" t="t" r="r" b="b"/>
              <a:pathLst>
                <a:path w="1428" h="1360" extrusionOk="0">
                  <a:moveTo>
                    <a:pt x="260" y="0"/>
                  </a:moveTo>
                  <a:cubicBezTo>
                    <a:pt x="186" y="0"/>
                    <a:pt x="114" y="42"/>
                    <a:pt x="85" y="131"/>
                  </a:cubicBezTo>
                  <a:cubicBezTo>
                    <a:pt x="1" y="508"/>
                    <a:pt x="168" y="885"/>
                    <a:pt x="419" y="1178"/>
                  </a:cubicBezTo>
                  <a:cubicBezTo>
                    <a:pt x="545" y="1303"/>
                    <a:pt x="694" y="1360"/>
                    <a:pt x="842" y="1360"/>
                  </a:cubicBezTo>
                  <a:cubicBezTo>
                    <a:pt x="1037" y="1360"/>
                    <a:pt x="1230" y="1261"/>
                    <a:pt x="1361" y="1094"/>
                  </a:cubicBezTo>
                  <a:cubicBezTo>
                    <a:pt x="1428" y="994"/>
                    <a:pt x="1362" y="854"/>
                    <a:pt x="1268" y="854"/>
                  </a:cubicBezTo>
                  <a:cubicBezTo>
                    <a:pt x="1245" y="854"/>
                    <a:pt x="1219" y="863"/>
                    <a:pt x="1194" y="885"/>
                  </a:cubicBezTo>
                  <a:cubicBezTo>
                    <a:pt x="1112" y="950"/>
                    <a:pt x="1030" y="1003"/>
                    <a:pt x="929" y="1003"/>
                  </a:cubicBezTo>
                  <a:cubicBezTo>
                    <a:pt x="900" y="1003"/>
                    <a:pt x="870" y="998"/>
                    <a:pt x="838" y="989"/>
                  </a:cubicBezTo>
                  <a:cubicBezTo>
                    <a:pt x="775" y="926"/>
                    <a:pt x="691" y="822"/>
                    <a:pt x="670" y="759"/>
                  </a:cubicBezTo>
                  <a:cubicBezTo>
                    <a:pt x="566" y="571"/>
                    <a:pt x="503" y="362"/>
                    <a:pt x="461" y="152"/>
                  </a:cubicBezTo>
                  <a:cubicBezTo>
                    <a:pt x="428" y="53"/>
                    <a:pt x="342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53;p69">
              <a:extLst>
                <a:ext uri="{FF2B5EF4-FFF2-40B4-BE49-F238E27FC236}">
                  <a16:creationId xmlns:a16="http://schemas.microsoft.com/office/drawing/2014/main" id="{866937F0-043D-439A-8F6D-BEB40979B609}"/>
                </a:ext>
              </a:extLst>
            </p:cNvPr>
            <p:cNvSpPr/>
            <p:nvPr/>
          </p:nvSpPr>
          <p:spPr>
            <a:xfrm>
              <a:off x="5062150" y="1797150"/>
              <a:ext cx="57625" cy="26875"/>
            </a:xfrm>
            <a:custGeom>
              <a:avLst/>
              <a:gdLst/>
              <a:ahLst/>
              <a:cxnLst/>
              <a:rect l="l" t="t" r="r" b="b"/>
              <a:pathLst>
                <a:path w="2305" h="1075" extrusionOk="0">
                  <a:moveTo>
                    <a:pt x="2094" y="1"/>
                  </a:moveTo>
                  <a:cubicBezTo>
                    <a:pt x="2045" y="1"/>
                    <a:pt x="1995" y="22"/>
                    <a:pt x="1961" y="75"/>
                  </a:cubicBezTo>
                  <a:cubicBezTo>
                    <a:pt x="1753" y="406"/>
                    <a:pt x="1423" y="636"/>
                    <a:pt x="1097" y="636"/>
                  </a:cubicBezTo>
                  <a:cubicBezTo>
                    <a:pt x="866" y="636"/>
                    <a:pt x="637" y="520"/>
                    <a:pt x="455" y="242"/>
                  </a:cubicBezTo>
                  <a:cubicBezTo>
                    <a:pt x="408" y="188"/>
                    <a:pt x="341" y="165"/>
                    <a:pt x="275" y="165"/>
                  </a:cubicBezTo>
                  <a:cubicBezTo>
                    <a:pt x="136" y="165"/>
                    <a:pt x="1" y="268"/>
                    <a:pt x="57" y="410"/>
                  </a:cubicBezTo>
                  <a:cubicBezTo>
                    <a:pt x="255" y="877"/>
                    <a:pt x="607" y="1074"/>
                    <a:pt x="977" y="1074"/>
                  </a:cubicBezTo>
                  <a:cubicBezTo>
                    <a:pt x="1470" y="1074"/>
                    <a:pt x="1995" y="726"/>
                    <a:pt x="2234" y="201"/>
                  </a:cubicBezTo>
                  <a:cubicBezTo>
                    <a:pt x="2305" y="101"/>
                    <a:pt x="2201" y="1"/>
                    <a:pt x="20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54;p69">
              <a:extLst>
                <a:ext uri="{FF2B5EF4-FFF2-40B4-BE49-F238E27FC236}">
                  <a16:creationId xmlns:a16="http://schemas.microsoft.com/office/drawing/2014/main" id="{4AA08F4B-0647-4AE9-837C-484696E32DEC}"/>
                </a:ext>
              </a:extLst>
            </p:cNvPr>
            <p:cNvSpPr/>
            <p:nvPr/>
          </p:nvSpPr>
          <p:spPr>
            <a:xfrm>
              <a:off x="5093400" y="1802275"/>
              <a:ext cx="56725" cy="89975"/>
            </a:xfrm>
            <a:custGeom>
              <a:avLst/>
              <a:gdLst/>
              <a:ahLst/>
              <a:cxnLst/>
              <a:rect l="l" t="t" r="r" b="b"/>
              <a:pathLst>
                <a:path w="2269" h="3599" extrusionOk="0">
                  <a:moveTo>
                    <a:pt x="435" y="1"/>
                  </a:moveTo>
                  <a:cubicBezTo>
                    <a:pt x="374" y="1"/>
                    <a:pt x="316" y="30"/>
                    <a:pt x="293" y="100"/>
                  </a:cubicBezTo>
                  <a:cubicBezTo>
                    <a:pt x="0" y="1021"/>
                    <a:pt x="188" y="1670"/>
                    <a:pt x="502" y="2527"/>
                  </a:cubicBezTo>
                  <a:cubicBezTo>
                    <a:pt x="676" y="3063"/>
                    <a:pt x="1027" y="3598"/>
                    <a:pt x="1520" y="3598"/>
                  </a:cubicBezTo>
                  <a:cubicBezTo>
                    <a:pt x="1682" y="3598"/>
                    <a:pt x="1859" y="3541"/>
                    <a:pt x="2051" y="3406"/>
                  </a:cubicBezTo>
                  <a:cubicBezTo>
                    <a:pt x="2269" y="3242"/>
                    <a:pt x="2076" y="2968"/>
                    <a:pt x="1870" y="2968"/>
                  </a:cubicBezTo>
                  <a:cubicBezTo>
                    <a:pt x="1840" y="2968"/>
                    <a:pt x="1809" y="2974"/>
                    <a:pt x="1779" y="2988"/>
                  </a:cubicBezTo>
                  <a:cubicBezTo>
                    <a:pt x="1730" y="3004"/>
                    <a:pt x="1683" y="3011"/>
                    <a:pt x="1639" y="3011"/>
                  </a:cubicBezTo>
                  <a:cubicBezTo>
                    <a:pt x="1289" y="3011"/>
                    <a:pt x="1093" y="2534"/>
                    <a:pt x="963" y="2255"/>
                  </a:cubicBezTo>
                  <a:cubicBezTo>
                    <a:pt x="649" y="1544"/>
                    <a:pt x="419" y="1021"/>
                    <a:pt x="628" y="205"/>
                  </a:cubicBezTo>
                  <a:cubicBezTo>
                    <a:pt x="654" y="86"/>
                    <a:pt x="54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55;p69">
              <a:extLst>
                <a:ext uri="{FF2B5EF4-FFF2-40B4-BE49-F238E27FC236}">
                  <a16:creationId xmlns:a16="http://schemas.microsoft.com/office/drawing/2014/main" id="{83DF84F8-0D86-46B3-A079-A1CA41B114B5}"/>
                </a:ext>
              </a:extLst>
            </p:cNvPr>
            <p:cNvSpPr/>
            <p:nvPr/>
          </p:nvSpPr>
          <p:spPr>
            <a:xfrm>
              <a:off x="5122625" y="1785875"/>
              <a:ext cx="50825" cy="115775"/>
            </a:xfrm>
            <a:custGeom>
              <a:avLst/>
              <a:gdLst/>
              <a:ahLst/>
              <a:cxnLst/>
              <a:rect l="l" t="t" r="r" b="b"/>
              <a:pathLst>
                <a:path w="2033" h="4631" extrusionOk="0">
                  <a:moveTo>
                    <a:pt x="295" y="1"/>
                  </a:moveTo>
                  <a:cubicBezTo>
                    <a:pt x="152" y="1"/>
                    <a:pt x="0" y="189"/>
                    <a:pt x="149" y="338"/>
                  </a:cubicBezTo>
                  <a:cubicBezTo>
                    <a:pt x="798" y="1070"/>
                    <a:pt x="1216" y="2033"/>
                    <a:pt x="1216" y="3037"/>
                  </a:cubicBezTo>
                  <a:cubicBezTo>
                    <a:pt x="1216" y="3393"/>
                    <a:pt x="882" y="4062"/>
                    <a:pt x="484" y="4062"/>
                  </a:cubicBezTo>
                  <a:cubicBezTo>
                    <a:pt x="296" y="4062"/>
                    <a:pt x="254" y="4271"/>
                    <a:pt x="338" y="4397"/>
                  </a:cubicBezTo>
                  <a:cubicBezTo>
                    <a:pt x="463" y="4563"/>
                    <a:pt x="592" y="4630"/>
                    <a:pt x="719" y="4630"/>
                  </a:cubicBezTo>
                  <a:cubicBezTo>
                    <a:pt x="1185" y="4630"/>
                    <a:pt x="1620" y="3713"/>
                    <a:pt x="1719" y="3351"/>
                  </a:cubicBezTo>
                  <a:cubicBezTo>
                    <a:pt x="2032" y="2242"/>
                    <a:pt x="1154" y="819"/>
                    <a:pt x="400" y="45"/>
                  </a:cubicBezTo>
                  <a:cubicBezTo>
                    <a:pt x="370" y="14"/>
                    <a:pt x="333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56;p69">
              <a:extLst>
                <a:ext uri="{FF2B5EF4-FFF2-40B4-BE49-F238E27FC236}">
                  <a16:creationId xmlns:a16="http://schemas.microsoft.com/office/drawing/2014/main" id="{F5179376-0F69-46B1-8411-9E265B6F24E9}"/>
                </a:ext>
              </a:extLst>
            </p:cNvPr>
            <p:cNvSpPr/>
            <p:nvPr/>
          </p:nvSpPr>
          <p:spPr>
            <a:xfrm>
              <a:off x="5058350" y="1831100"/>
              <a:ext cx="82825" cy="64175"/>
            </a:xfrm>
            <a:custGeom>
              <a:avLst/>
              <a:gdLst/>
              <a:ahLst/>
              <a:cxnLst/>
              <a:rect l="l" t="t" r="r" b="b"/>
              <a:pathLst>
                <a:path w="3313" h="2567" extrusionOk="0">
                  <a:moveTo>
                    <a:pt x="230" y="1"/>
                  </a:moveTo>
                  <a:cubicBezTo>
                    <a:pt x="117" y="1"/>
                    <a:pt x="0" y="80"/>
                    <a:pt x="0" y="224"/>
                  </a:cubicBezTo>
                  <a:cubicBezTo>
                    <a:pt x="17" y="1507"/>
                    <a:pt x="1098" y="2567"/>
                    <a:pt x="2304" y="2567"/>
                  </a:cubicBezTo>
                  <a:cubicBezTo>
                    <a:pt x="2572" y="2567"/>
                    <a:pt x="2847" y="2514"/>
                    <a:pt x="3118" y="2400"/>
                  </a:cubicBezTo>
                  <a:cubicBezTo>
                    <a:pt x="3312" y="2322"/>
                    <a:pt x="3200" y="2081"/>
                    <a:pt x="3048" y="2081"/>
                  </a:cubicBezTo>
                  <a:cubicBezTo>
                    <a:pt x="3037" y="2081"/>
                    <a:pt x="3025" y="2083"/>
                    <a:pt x="3013" y="2086"/>
                  </a:cubicBezTo>
                  <a:cubicBezTo>
                    <a:pt x="2827" y="2149"/>
                    <a:pt x="2641" y="2178"/>
                    <a:pt x="2458" y="2178"/>
                  </a:cubicBezTo>
                  <a:cubicBezTo>
                    <a:pt x="1432" y="2178"/>
                    <a:pt x="528" y="1251"/>
                    <a:pt x="440" y="203"/>
                  </a:cubicBezTo>
                  <a:cubicBezTo>
                    <a:pt x="430" y="64"/>
                    <a:pt x="331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57;p69">
              <a:extLst>
                <a:ext uri="{FF2B5EF4-FFF2-40B4-BE49-F238E27FC236}">
                  <a16:creationId xmlns:a16="http://schemas.microsoft.com/office/drawing/2014/main" id="{985E9036-8A64-4494-8304-13B72CA52C2D}"/>
                </a:ext>
              </a:extLst>
            </p:cNvPr>
            <p:cNvSpPr/>
            <p:nvPr/>
          </p:nvSpPr>
          <p:spPr>
            <a:xfrm>
              <a:off x="5078750" y="1879525"/>
              <a:ext cx="66875" cy="72150"/>
            </a:xfrm>
            <a:custGeom>
              <a:avLst/>
              <a:gdLst/>
              <a:ahLst/>
              <a:cxnLst/>
              <a:rect l="l" t="t" r="r" b="b"/>
              <a:pathLst>
                <a:path w="2675" h="2886" extrusionOk="0">
                  <a:moveTo>
                    <a:pt x="828" y="1"/>
                  </a:moveTo>
                  <a:cubicBezTo>
                    <a:pt x="799" y="1"/>
                    <a:pt x="772" y="14"/>
                    <a:pt x="753" y="44"/>
                  </a:cubicBezTo>
                  <a:cubicBezTo>
                    <a:pt x="523" y="358"/>
                    <a:pt x="251" y="651"/>
                    <a:pt x="126" y="1007"/>
                  </a:cubicBezTo>
                  <a:cubicBezTo>
                    <a:pt x="0" y="1404"/>
                    <a:pt x="230" y="1906"/>
                    <a:pt x="377" y="2241"/>
                  </a:cubicBezTo>
                  <a:cubicBezTo>
                    <a:pt x="605" y="2697"/>
                    <a:pt x="1006" y="2886"/>
                    <a:pt x="1429" y="2886"/>
                  </a:cubicBezTo>
                  <a:cubicBezTo>
                    <a:pt x="1783" y="2886"/>
                    <a:pt x="2153" y="2753"/>
                    <a:pt x="2448" y="2534"/>
                  </a:cubicBezTo>
                  <a:cubicBezTo>
                    <a:pt x="2675" y="2360"/>
                    <a:pt x="2466" y="2055"/>
                    <a:pt x="2244" y="2055"/>
                  </a:cubicBezTo>
                  <a:cubicBezTo>
                    <a:pt x="2200" y="2055"/>
                    <a:pt x="2155" y="2067"/>
                    <a:pt x="2114" y="2095"/>
                  </a:cubicBezTo>
                  <a:cubicBezTo>
                    <a:pt x="1898" y="2227"/>
                    <a:pt x="1676" y="2298"/>
                    <a:pt x="1467" y="2298"/>
                  </a:cubicBezTo>
                  <a:cubicBezTo>
                    <a:pt x="1148" y="2298"/>
                    <a:pt x="859" y="2135"/>
                    <a:pt x="670" y="1781"/>
                  </a:cubicBezTo>
                  <a:cubicBezTo>
                    <a:pt x="544" y="1488"/>
                    <a:pt x="356" y="1258"/>
                    <a:pt x="481" y="902"/>
                  </a:cubicBezTo>
                  <a:cubicBezTo>
                    <a:pt x="565" y="651"/>
                    <a:pt x="774" y="379"/>
                    <a:pt x="942" y="149"/>
                  </a:cubicBezTo>
                  <a:cubicBezTo>
                    <a:pt x="971" y="75"/>
                    <a:pt x="89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58;p69">
              <a:extLst>
                <a:ext uri="{FF2B5EF4-FFF2-40B4-BE49-F238E27FC236}">
                  <a16:creationId xmlns:a16="http://schemas.microsoft.com/office/drawing/2014/main" id="{9CDD725A-EA21-4D8E-9126-BBF39A17AF2F}"/>
                </a:ext>
              </a:extLst>
            </p:cNvPr>
            <p:cNvSpPr/>
            <p:nvPr/>
          </p:nvSpPr>
          <p:spPr>
            <a:xfrm>
              <a:off x="5129000" y="1887875"/>
              <a:ext cx="19350" cy="60725"/>
            </a:xfrm>
            <a:custGeom>
              <a:avLst/>
              <a:gdLst/>
              <a:ahLst/>
              <a:cxnLst/>
              <a:rect l="l" t="t" r="r" b="b"/>
              <a:pathLst>
                <a:path w="774" h="2429" extrusionOk="0">
                  <a:moveTo>
                    <a:pt x="236" y="1"/>
                  </a:moveTo>
                  <a:cubicBezTo>
                    <a:pt x="101" y="1"/>
                    <a:pt x="1" y="211"/>
                    <a:pt x="124" y="317"/>
                  </a:cubicBezTo>
                  <a:cubicBezTo>
                    <a:pt x="731" y="819"/>
                    <a:pt x="20" y="1677"/>
                    <a:pt x="208" y="2284"/>
                  </a:cubicBezTo>
                  <a:cubicBezTo>
                    <a:pt x="231" y="2375"/>
                    <a:pt x="328" y="2429"/>
                    <a:pt x="425" y="2429"/>
                  </a:cubicBezTo>
                  <a:cubicBezTo>
                    <a:pt x="507" y="2429"/>
                    <a:pt x="588" y="2391"/>
                    <a:pt x="627" y="2305"/>
                  </a:cubicBezTo>
                  <a:cubicBezTo>
                    <a:pt x="752" y="1970"/>
                    <a:pt x="752" y="1489"/>
                    <a:pt x="752" y="1091"/>
                  </a:cubicBezTo>
                  <a:cubicBezTo>
                    <a:pt x="773" y="673"/>
                    <a:pt x="648" y="296"/>
                    <a:pt x="313" y="24"/>
                  </a:cubicBezTo>
                  <a:cubicBezTo>
                    <a:pt x="287" y="8"/>
                    <a:pt x="261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59;p69">
              <a:extLst>
                <a:ext uri="{FF2B5EF4-FFF2-40B4-BE49-F238E27FC236}">
                  <a16:creationId xmlns:a16="http://schemas.microsoft.com/office/drawing/2014/main" id="{AE4C670D-7343-4ABD-A343-C0412AC2EC27}"/>
                </a:ext>
              </a:extLst>
            </p:cNvPr>
            <p:cNvSpPr/>
            <p:nvPr/>
          </p:nvSpPr>
          <p:spPr>
            <a:xfrm>
              <a:off x="5129225" y="1877975"/>
              <a:ext cx="49975" cy="79100"/>
            </a:xfrm>
            <a:custGeom>
              <a:avLst/>
              <a:gdLst/>
              <a:ahLst/>
              <a:cxnLst/>
              <a:rect l="l" t="t" r="r" b="b"/>
              <a:pathLst>
                <a:path w="1999" h="3164" extrusionOk="0">
                  <a:moveTo>
                    <a:pt x="1229" y="0"/>
                  </a:moveTo>
                  <a:cubicBezTo>
                    <a:pt x="1137" y="0"/>
                    <a:pt x="1032" y="76"/>
                    <a:pt x="1057" y="190"/>
                  </a:cubicBezTo>
                  <a:cubicBezTo>
                    <a:pt x="1141" y="483"/>
                    <a:pt x="1224" y="734"/>
                    <a:pt x="1266" y="1048"/>
                  </a:cubicBezTo>
                  <a:cubicBezTo>
                    <a:pt x="1287" y="1257"/>
                    <a:pt x="1392" y="1906"/>
                    <a:pt x="1203" y="2094"/>
                  </a:cubicBezTo>
                  <a:cubicBezTo>
                    <a:pt x="1090" y="2189"/>
                    <a:pt x="580" y="2697"/>
                    <a:pt x="361" y="2697"/>
                  </a:cubicBezTo>
                  <a:cubicBezTo>
                    <a:pt x="339" y="2697"/>
                    <a:pt x="319" y="2691"/>
                    <a:pt x="304" y="2680"/>
                  </a:cubicBezTo>
                  <a:cubicBezTo>
                    <a:pt x="267" y="2643"/>
                    <a:pt x="228" y="2627"/>
                    <a:pt x="192" y="2627"/>
                  </a:cubicBezTo>
                  <a:cubicBezTo>
                    <a:pt x="86" y="2627"/>
                    <a:pt x="0" y="2764"/>
                    <a:pt x="32" y="2889"/>
                  </a:cubicBezTo>
                  <a:cubicBezTo>
                    <a:pt x="113" y="3089"/>
                    <a:pt x="239" y="3164"/>
                    <a:pt x="383" y="3164"/>
                  </a:cubicBezTo>
                  <a:cubicBezTo>
                    <a:pt x="722" y="3164"/>
                    <a:pt x="1159" y="2751"/>
                    <a:pt x="1350" y="2575"/>
                  </a:cubicBezTo>
                  <a:cubicBezTo>
                    <a:pt x="1999" y="1947"/>
                    <a:pt x="1601" y="838"/>
                    <a:pt x="1350" y="106"/>
                  </a:cubicBezTo>
                  <a:cubicBezTo>
                    <a:pt x="1342" y="32"/>
                    <a:pt x="1288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60;p69">
              <a:extLst>
                <a:ext uri="{FF2B5EF4-FFF2-40B4-BE49-F238E27FC236}">
                  <a16:creationId xmlns:a16="http://schemas.microsoft.com/office/drawing/2014/main" id="{0B2A375D-560C-4AA9-9E69-3D2D6FA9B76E}"/>
                </a:ext>
              </a:extLst>
            </p:cNvPr>
            <p:cNvSpPr/>
            <p:nvPr/>
          </p:nvSpPr>
          <p:spPr>
            <a:xfrm>
              <a:off x="5093400" y="1934525"/>
              <a:ext cx="55450" cy="71175"/>
            </a:xfrm>
            <a:custGeom>
              <a:avLst/>
              <a:gdLst/>
              <a:ahLst/>
              <a:cxnLst/>
              <a:rect l="l" t="t" r="r" b="b"/>
              <a:pathLst>
                <a:path w="2218" h="2847" extrusionOk="0">
                  <a:moveTo>
                    <a:pt x="831" y="1"/>
                  </a:moveTo>
                  <a:cubicBezTo>
                    <a:pt x="786" y="1"/>
                    <a:pt x="740" y="19"/>
                    <a:pt x="711" y="62"/>
                  </a:cubicBezTo>
                  <a:cubicBezTo>
                    <a:pt x="565" y="460"/>
                    <a:pt x="251" y="794"/>
                    <a:pt x="105" y="1213"/>
                  </a:cubicBezTo>
                  <a:cubicBezTo>
                    <a:pt x="0" y="1631"/>
                    <a:pt x="105" y="2071"/>
                    <a:pt x="377" y="2426"/>
                  </a:cubicBezTo>
                  <a:cubicBezTo>
                    <a:pt x="586" y="2712"/>
                    <a:pt x="887" y="2846"/>
                    <a:pt x="1186" y="2846"/>
                  </a:cubicBezTo>
                  <a:cubicBezTo>
                    <a:pt x="1543" y="2846"/>
                    <a:pt x="1899" y="2654"/>
                    <a:pt x="2092" y="2301"/>
                  </a:cubicBezTo>
                  <a:cubicBezTo>
                    <a:pt x="2218" y="2082"/>
                    <a:pt x="2015" y="1862"/>
                    <a:pt x="1817" y="1862"/>
                  </a:cubicBezTo>
                  <a:cubicBezTo>
                    <a:pt x="1751" y="1862"/>
                    <a:pt x="1685" y="1887"/>
                    <a:pt x="1632" y="1945"/>
                  </a:cubicBezTo>
                  <a:cubicBezTo>
                    <a:pt x="1477" y="2100"/>
                    <a:pt x="1325" y="2167"/>
                    <a:pt x="1183" y="2167"/>
                  </a:cubicBezTo>
                  <a:cubicBezTo>
                    <a:pt x="924" y="2167"/>
                    <a:pt x="700" y="1943"/>
                    <a:pt x="565" y="1631"/>
                  </a:cubicBezTo>
                  <a:cubicBezTo>
                    <a:pt x="377" y="1213"/>
                    <a:pt x="837" y="564"/>
                    <a:pt x="984" y="167"/>
                  </a:cubicBezTo>
                  <a:cubicBezTo>
                    <a:pt x="1011" y="70"/>
                    <a:pt x="920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61;p69">
              <a:extLst>
                <a:ext uri="{FF2B5EF4-FFF2-40B4-BE49-F238E27FC236}">
                  <a16:creationId xmlns:a16="http://schemas.microsoft.com/office/drawing/2014/main" id="{649969E3-4D77-406B-9CB3-E1AD15A112B8}"/>
                </a:ext>
              </a:extLst>
            </p:cNvPr>
            <p:cNvSpPr/>
            <p:nvPr/>
          </p:nvSpPr>
          <p:spPr>
            <a:xfrm>
              <a:off x="5135225" y="1944375"/>
              <a:ext cx="28275" cy="49350"/>
            </a:xfrm>
            <a:custGeom>
              <a:avLst/>
              <a:gdLst/>
              <a:ahLst/>
              <a:cxnLst/>
              <a:rect l="l" t="t" r="r" b="b"/>
              <a:pathLst>
                <a:path w="1131" h="1974" extrusionOk="0">
                  <a:moveTo>
                    <a:pt x="798" y="0"/>
                  </a:moveTo>
                  <a:cubicBezTo>
                    <a:pt x="701" y="0"/>
                    <a:pt x="607" y="91"/>
                    <a:pt x="650" y="191"/>
                  </a:cubicBezTo>
                  <a:cubicBezTo>
                    <a:pt x="984" y="819"/>
                    <a:pt x="1" y="1195"/>
                    <a:pt x="210" y="1823"/>
                  </a:cubicBezTo>
                  <a:cubicBezTo>
                    <a:pt x="247" y="1909"/>
                    <a:pt x="342" y="1974"/>
                    <a:pt x="431" y="1974"/>
                  </a:cubicBezTo>
                  <a:cubicBezTo>
                    <a:pt x="493" y="1974"/>
                    <a:pt x="552" y="1942"/>
                    <a:pt x="587" y="1865"/>
                  </a:cubicBezTo>
                  <a:cubicBezTo>
                    <a:pt x="650" y="1677"/>
                    <a:pt x="712" y="1509"/>
                    <a:pt x="796" y="1321"/>
                  </a:cubicBezTo>
                  <a:cubicBezTo>
                    <a:pt x="859" y="1195"/>
                    <a:pt x="943" y="1028"/>
                    <a:pt x="1005" y="903"/>
                  </a:cubicBezTo>
                  <a:cubicBezTo>
                    <a:pt x="1131" y="610"/>
                    <a:pt x="1110" y="359"/>
                    <a:pt x="922" y="66"/>
                  </a:cubicBezTo>
                  <a:cubicBezTo>
                    <a:pt x="889" y="19"/>
                    <a:pt x="843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62;p69">
              <a:extLst>
                <a:ext uri="{FF2B5EF4-FFF2-40B4-BE49-F238E27FC236}">
                  <a16:creationId xmlns:a16="http://schemas.microsoft.com/office/drawing/2014/main" id="{FF871333-F171-46FE-9E09-1A6B6890F7E9}"/>
                </a:ext>
              </a:extLst>
            </p:cNvPr>
            <p:cNvSpPr/>
            <p:nvPr/>
          </p:nvSpPr>
          <p:spPr>
            <a:xfrm>
              <a:off x="5106475" y="1999650"/>
              <a:ext cx="41350" cy="107275"/>
            </a:xfrm>
            <a:custGeom>
              <a:avLst/>
              <a:gdLst/>
              <a:ahLst/>
              <a:cxnLst/>
              <a:rect l="l" t="t" r="r" b="b"/>
              <a:pathLst>
                <a:path w="1654" h="4291" extrusionOk="0">
                  <a:moveTo>
                    <a:pt x="523" y="1"/>
                  </a:moveTo>
                  <a:cubicBezTo>
                    <a:pt x="460" y="1"/>
                    <a:pt x="394" y="35"/>
                    <a:pt x="377" y="114"/>
                  </a:cubicBezTo>
                  <a:cubicBezTo>
                    <a:pt x="105" y="1056"/>
                    <a:pt x="0" y="1809"/>
                    <a:pt x="84" y="2751"/>
                  </a:cubicBezTo>
                  <a:cubicBezTo>
                    <a:pt x="105" y="3190"/>
                    <a:pt x="147" y="4027"/>
                    <a:pt x="607" y="4257"/>
                  </a:cubicBezTo>
                  <a:cubicBezTo>
                    <a:pt x="648" y="4281"/>
                    <a:pt x="690" y="4291"/>
                    <a:pt x="732" y="4291"/>
                  </a:cubicBezTo>
                  <a:cubicBezTo>
                    <a:pt x="840" y="4291"/>
                    <a:pt x="944" y="4222"/>
                    <a:pt x="1005" y="4132"/>
                  </a:cubicBezTo>
                  <a:cubicBezTo>
                    <a:pt x="1444" y="3420"/>
                    <a:pt x="1653" y="2583"/>
                    <a:pt x="1486" y="1746"/>
                  </a:cubicBezTo>
                  <a:cubicBezTo>
                    <a:pt x="1474" y="1664"/>
                    <a:pt x="1390" y="1608"/>
                    <a:pt x="1307" y="1608"/>
                  </a:cubicBezTo>
                  <a:cubicBezTo>
                    <a:pt x="1242" y="1608"/>
                    <a:pt x="1179" y="1643"/>
                    <a:pt x="1151" y="1725"/>
                  </a:cubicBezTo>
                  <a:cubicBezTo>
                    <a:pt x="1004" y="2315"/>
                    <a:pt x="895" y="2878"/>
                    <a:pt x="664" y="3426"/>
                  </a:cubicBezTo>
                  <a:lnTo>
                    <a:pt x="664" y="3426"/>
                  </a:lnTo>
                  <a:cubicBezTo>
                    <a:pt x="580" y="3126"/>
                    <a:pt x="544" y="2700"/>
                    <a:pt x="544" y="2562"/>
                  </a:cubicBezTo>
                  <a:cubicBezTo>
                    <a:pt x="523" y="2207"/>
                    <a:pt x="440" y="1872"/>
                    <a:pt x="440" y="1516"/>
                  </a:cubicBezTo>
                  <a:cubicBezTo>
                    <a:pt x="481" y="1077"/>
                    <a:pt x="586" y="637"/>
                    <a:pt x="649" y="177"/>
                  </a:cubicBezTo>
                  <a:cubicBezTo>
                    <a:pt x="697" y="68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63;p69">
              <a:extLst>
                <a:ext uri="{FF2B5EF4-FFF2-40B4-BE49-F238E27FC236}">
                  <a16:creationId xmlns:a16="http://schemas.microsoft.com/office/drawing/2014/main" id="{8A9A44AD-818E-4563-BF6F-34A4BC53FF0C}"/>
                </a:ext>
              </a:extLst>
            </p:cNvPr>
            <p:cNvSpPr/>
            <p:nvPr/>
          </p:nvSpPr>
          <p:spPr>
            <a:xfrm>
              <a:off x="5136700" y="1981600"/>
              <a:ext cx="75450" cy="123525"/>
            </a:xfrm>
            <a:custGeom>
              <a:avLst/>
              <a:gdLst/>
              <a:ahLst/>
              <a:cxnLst/>
              <a:rect l="l" t="t" r="r" b="b"/>
              <a:pathLst>
                <a:path w="3018" h="4941" extrusionOk="0">
                  <a:moveTo>
                    <a:pt x="1130" y="0"/>
                  </a:moveTo>
                  <a:cubicBezTo>
                    <a:pt x="984" y="0"/>
                    <a:pt x="840" y="90"/>
                    <a:pt x="863" y="271"/>
                  </a:cubicBezTo>
                  <a:cubicBezTo>
                    <a:pt x="1030" y="1673"/>
                    <a:pt x="2829" y="2761"/>
                    <a:pt x="2348" y="4226"/>
                  </a:cubicBezTo>
                  <a:cubicBezTo>
                    <a:pt x="2290" y="4400"/>
                    <a:pt x="2197" y="4469"/>
                    <a:pt x="2087" y="4469"/>
                  </a:cubicBezTo>
                  <a:cubicBezTo>
                    <a:pt x="1720" y="4469"/>
                    <a:pt x="1159" y="3708"/>
                    <a:pt x="1030" y="3515"/>
                  </a:cubicBezTo>
                  <a:cubicBezTo>
                    <a:pt x="758" y="3180"/>
                    <a:pt x="528" y="2761"/>
                    <a:pt x="214" y="2447"/>
                  </a:cubicBezTo>
                  <a:cubicBezTo>
                    <a:pt x="186" y="2419"/>
                    <a:pt x="156" y="2408"/>
                    <a:pt x="129" y="2408"/>
                  </a:cubicBezTo>
                  <a:cubicBezTo>
                    <a:pt x="55" y="2408"/>
                    <a:pt x="1" y="2491"/>
                    <a:pt x="47" y="2552"/>
                  </a:cubicBezTo>
                  <a:cubicBezTo>
                    <a:pt x="421" y="3001"/>
                    <a:pt x="1247" y="4940"/>
                    <a:pt x="2091" y="4940"/>
                  </a:cubicBezTo>
                  <a:cubicBezTo>
                    <a:pt x="2191" y="4940"/>
                    <a:pt x="2291" y="4913"/>
                    <a:pt x="2390" y="4854"/>
                  </a:cubicBezTo>
                  <a:cubicBezTo>
                    <a:pt x="2955" y="4519"/>
                    <a:pt x="3018" y="3640"/>
                    <a:pt x="2829" y="3096"/>
                  </a:cubicBezTo>
                  <a:cubicBezTo>
                    <a:pt x="2495" y="2092"/>
                    <a:pt x="1700" y="1276"/>
                    <a:pt x="1407" y="188"/>
                  </a:cubicBezTo>
                  <a:cubicBezTo>
                    <a:pt x="1378" y="63"/>
                    <a:pt x="1253" y="0"/>
                    <a:pt x="1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64;p69">
              <a:extLst>
                <a:ext uri="{FF2B5EF4-FFF2-40B4-BE49-F238E27FC236}">
                  <a16:creationId xmlns:a16="http://schemas.microsoft.com/office/drawing/2014/main" id="{75C7B5E3-548A-49A7-A108-45DD1EE92954}"/>
                </a:ext>
              </a:extLst>
            </p:cNvPr>
            <p:cNvSpPr/>
            <p:nvPr/>
          </p:nvSpPr>
          <p:spPr>
            <a:xfrm>
              <a:off x="4728800" y="1634100"/>
              <a:ext cx="28275" cy="77225"/>
            </a:xfrm>
            <a:custGeom>
              <a:avLst/>
              <a:gdLst/>
              <a:ahLst/>
              <a:cxnLst/>
              <a:rect l="l" t="t" r="r" b="b"/>
              <a:pathLst>
                <a:path w="1131" h="3089" extrusionOk="0">
                  <a:moveTo>
                    <a:pt x="253" y="1"/>
                  </a:moveTo>
                  <a:cubicBezTo>
                    <a:pt x="145" y="1"/>
                    <a:pt x="32" y="74"/>
                    <a:pt x="21" y="215"/>
                  </a:cubicBezTo>
                  <a:cubicBezTo>
                    <a:pt x="0" y="1136"/>
                    <a:pt x="230" y="2119"/>
                    <a:pt x="628" y="2935"/>
                  </a:cubicBezTo>
                  <a:cubicBezTo>
                    <a:pt x="674" y="3043"/>
                    <a:pt x="754" y="3089"/>
                    <a:pt x="837" y="3089"/>
                  </a:cubicBezTo>
                  <a:cubicBezTo>
                    <a:pt x="979" y="3089"/>
                    <a:pt x="1130" y="2953"/>
                    <a:pt x="1130" y="2768"/>
                  </a:cubicBezTo>
                  <a:cubicBezTo>
                    <a:pt x="1088" y="2391"/>
                    <a:pt x="942" y="2015"/>
                    <a:pt x="795" y="1680"/>
                  </a:cubicBezTo>
                  <a:cubicBezTo>
                    <a:pt x="649" y="1199"/>
                    <a:pt x="523" y="718"/>
                    <a:pt x="461" y="194"/>
                  </a:cubicBezTo>
                  <a:cubicBezTo>
                    <a:pt x="451" y="64"/>
                    <a:pt x="35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65;p69">
              <a:extLst>
                <a:ext uri="{FF2B5EF4-FFF2-40B4-BE49-F238E27FC236}">
                  <a16:creationId xmlns:a16="http://schemas.microsoft.com/office/drawing/2014/main" id="{ED2281B0-19CD-4CC0-9C9A-B48372AD9D2B}"/>
                </a:ext>
              </a:extLst>
            </p:cNvPr>
            <p:cNvSpPr/>
            <p:nvPr/>
          </p:nvSpPr>
          <p:spPr>
            <a:xfrm>
              <a:off x="4956350" y="1618775"/>
              <a:ext cx="25700" cy="63500"/>
            </a:xfrm>
            <a:custGeom>
              <a:avLst/>
              <a:gdLst/>
              <a:ahLst/>
              <a:cxnLst/>
              <a:rect l="l" t="t" r="r" b="b"/>
              <a:pathLst>
                <a:path w="1028" h="2540" extrusionOk="0">
                  <a:moveTo>
                    <a:pt x="229" y="1"/>
                  </a:moveTo>
                  <a:cubicBezTo>
                    <a:pt x="130" y="1"/>
                    <a:pt x="42" y="55"/>
                    <a:pt x="42" y="180"/>
                  </a:cubicBezTo>
                  <a:cubicBezTo>
                    <a:pt x="0" y="912"/>
                    <a:pt x="126" y="1665"/>
                    <a:pt x="398" y="2335"/>
                  </a:cubicBezTo>
                  <a:cubicBezTo>
                    <a:pt x="453" y="2477"/>
                    <a:pt x="562" y="2539"/>
                    <a:pt x="671" y="2539"/>
                  </a:cubicBezTo>
                  <a:cubicBezTo>
                    <a:pt x="850" y="2539"/>
                    <a:pt x="1028" y="2373"/>
                    <a:pt x="963" y="2126"/>
                  </a:cubicBezTo>
                  <a:cubicBezTo>
                    <a:pt x="774" y="1477"/>
                    <a:pt x="565" y="849"/>
                    <a:pt x="502" y="201"/>
                  </a:cubicBezTo>
                  <a:cubicBezTo>
                    <a:pt x="480" y="76"/>
                    <a:pt x="347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66;p69">
              <a:extLst>
                <a:ext uri="{FF2B5EF4-FFF2-40B4-BE49-F238E27FC236}">
                  <a16:creationId xmlns:a16="http://schemas.microsoft.com/office/drawing/2014/main" id="{D09186E1-96E7-4358-BB2A-546CA81FFC58}"/>
                </a:ext>
              </a:extLst>
            </p:cNvPr>
            <p:cNvSpPr/>
            <p:nvPr/>
          </p:nvSpPr>
          <p:spPr>
            <a:xfrm>
              <a:off x="5077700" y="1559150"/>
              <a:ext cx="38725" cy="59950"/>
            </a:xfrm>
            <a:custGeom>
              <a:avLst/>
              <a:gdLst/>
              <a:ahLst/>
              <a:cxnLst/>
              <a:rect l="l" t="t" r="r" b="b"/>
              <a:pathLst>
                <a:path w="1549" h="2398" extrusionOk="0">
                  <a:moveTo>
                    <a:pt x="1282" y="1"/>
                  </a:moveTo>
                  <a:cubicBezTo>
                    <a:pt x="1239" y="1"/>
                    <a:pt x="1194" y="16"/>
                    <a:pt x="1151" y="54"/>
                  </a:cubicBezTo>
                  <a:cubicBezTo>
                    <a:pt x="503" y="577"/>
                    <a:pt x="0" y="2314"/>
                    <a:pt x="1256" y="2397"/>
                  </a:cubicBezTo>
                  <a:cubicBezTo>
                    <a:pt x="1444" y="2397"/>
                    <a:pt x="1549" y="2146"/>
                    <a:pt x="1360" y="2042"/>
                  </a:cubicBezTo>
                  <a:cubicBezTo>
                    <a:pt x="963" y="1853"/>
                    <a:pt x="921" y="1581"/>
                    <a:pt x="1005" y="1163"/>
                  </a:cubicBezTo>
                  <a:cubicBezTo>
                    <a:pt x="1047" y="849"/>
                    <a:pt x="1235" y="514"/>
                    <a:pt x="1423" y="242"/>
                  </a:cubicBezTo>
                  <a:cubicBezTo>
                    <a:pt x="1501" y="133"/>
                    <a:pt x="1405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67;p69">
              <a:extLst>
                <a:ext uri="{FF2B5EF4-FFF2-40B4-BE49-F238E27FC236}">
                  <a16:creationId xmlns:a16="http://schemas.microsoft.com/office/drawing/2014/main" id="{DE340D57-F0A8-4B59-AFBE-E42743813E41}"/>
                </a:ext>
              </a:extLst>
            </p:cNvPr>
            <p:cNvSpPr/>
            <p:nvPr/>
          </p:nvSpPr>
          <p:spPr>
            <a:xfrm>
              <a:off x="4561600" y="1613800"/>
              <a:ext cx="45350" cy="60375"/>
            </a:xfrm>
            <a:custGeom>
              <a:avLst/>
              <a:gdLst/>
              <a:ahLst/>
              <a:cxnLst/>
              <a:rect l="l" t="t" r="r" b="b"/>
              <a:pathLst>
                <a:path w="1814" h="2415" extrusionOk="0">
                  <a:moveTo>
                    <a:pt x="287" y="1"/>
                  </a:moveTo>
                  <a:cubicBezTo>
                    <a:pt x="128" y="1"/>
                    <a:pt x="0" y="236"/>
                    <a:pt x="181" y="337"/>
                  </a:cubicBezTo>
                  <a:cubicBezTo>
                    <a:pt x="537" y="546"/>
                    <a:pt x="830" y="839"/>
                    <a:pt x="1018" y="1237"/>
                  </a:cubicBezTo>
                  <a:cubicBezTo>
                    <a:pt x="1165" y="1571"/>
                    <a:pt x="1144" y="1990"/>
                    <a:pt x="1290" y="2304"/>
                  </a:cubicBezTo>
                  <a:cubicBezTo>
                    <a:pt x="1324" y="2371"/>
                    <a:pt x="1399" y="2414"/>
                    <a:pt x="1475" y="2414"/>
                  </a:cubicBezTo>
                  <a:cubicBezTo>
                    <a:pt x="1541" y="2414"/>
                    <a:pt x="1607" y="2382"/>
                    <a:pt x="1646" y="2304"/>
                  </a:cubicBezTo>
                  <a:cubicBezTo>
                    <a:pt x="1813" y="1906"/>
                    <a:pt x="1604" y="1383"/>
                    <a:pt x="1395" y="1006"/>
                  </a:cubicBezTo>
                  <a:cubicBezTo>
                    <a:pt x="1165" y="546"/>
                    <a:pt x="746" y="232"/>
                    <a:pt x="307" y="2"/>
                  </a:cubicBezTo>
                  <a:cubicBezTo>
                    <a:pt x="300" y="1"/>
                    <a:pt x="29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68;p69">
              <a:extLst>
                <a:ext uri="{FF2B5EF4-FFF2-40B4-BE49-F238E27FC236}">
                  <a16:creationId xmlns:a16="http://schemas.microsoft.com/office/drawing/2014/main" id="{00632EF8-6110-4B05-B4E1-2ABE1C7F8F07}"/>
                </a:ext>
              </a:extLst>
            </p:cNvPr>
            <p:cNvSpPr/>
            <p:nvPr/>
          </p:nvSpPr>
          <p:spPr>
            <a:xfrm>
              <a:off x="4556550" y="1613375"/>
              <a:ext cx="38825" cy="46925"/>
            </a:xfrm>
            <a:custGeom>
              <a:avLst/>
              <a:gdLst/>
              <a:ahLst/>
              <a:cxnLst/>
              <a:rect l="l" t="t" r="r" b="b"/>
              <a:pathLst>
                <a:path w="1553" h="1877" extrusionOk="0">
                  <a:moveTo>
                    <a:pt x="1262" y="1"/>
                  </a:moveTo>
                  <a:cubicBezTo>
                    <a:pt x="1222" y="1"/>
                    <a:pt x="1180" y="13"/>
                    <a:pt x="1136" y="40"/>
                  </a:cubicBezTo>
                  <a:cubicBezTo>
                    <a:pt x="571" y="417"/>
                    <a:pt x="216" y="982"/>
                    <a:pt x="27" y="1609"/>
                  </a:cubicBezTo>
                  <a:cubicBezTo>
                    <a:pt x="1" y="1768"/>
                    <a:pt x="134" y="1877"/>
                    <a:pt x="261" y="1877"/>
                  </a:cubicBezTo>
                  <a:cubicBezTo>
                    <a:pt x="335" y="1877"/>
                    <a:pt x="407" y="1840"/>
                    <a:pt x="446" y="1756"/>
                  </a:cubicBezTo>
                  <a:cubicBezTo>
                    <a:pt x="697" y="1191"/>
                    <a:pt x="1136" y="856"/>
                    <a:pt x="1450" y="396"/>
                  </a:cubicBezTo>
                  <a:cubicBezTo>
                    <a:pt x="1552" y="226"/>
                    <a:pt x="1433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69;p69">
              <a:extLst>
                <a:ext uri="{FF2B5EF4-FFF2-40B4-BE49-F238E27FC236}">
                  <a16:creationId xmlns:a16="http://schemas.microsoft.com/office/drawing/2014/main" id="{95A5A468-633F-417C-83C5-753567916051}"/>
                </a:ext>
              </a:extLst>
            </p:cNvPr>
            <p:cNvSpPr/>
            <p:nvPr/>
          </p:nvSpPr>
          <p:spPr>
            <a:xfrm>
              <a:off x="5102275" y="1572525"/>
              <a:ext cx="29325" cy="17050"/>
            </a:xfrm>
            <a:custGeom>
              <a:avLst/>
              <a:gdLst/>
              <a:ahLst/>
              <a:cxnLst/>
              <a:rect l="l" t="t" r="r" b="b"/>
              <a:pathLst>
                <a:path w="1173" h="682" extrusionOk="0">
                  <a:moveTo>
                    <a:pt x="315" y="0"/>
                  </a:moveTo>
                  <a:cubicBezTo>
                    <a:pt x="22" y="42"/>
                    <a:pt x="1" y="460"/>
                    <a:pt x="252" y="481"/>
                  </a:cubicBezTo>
                  <a:cubicBezTo>
                    <a:pt x="440" y="481"/>
                    <a:pt x="629" y="502"/>
                    <a:pt x="754" y="628"/>
                  </a:cubicBezTo>
                  <a:cubicBezTo>
                    <a:pt x="800" y="665"/>
                    <a:pt x="854" y="681"/>
                    <a:pt x="907" y="681"/>
                  </a:cubicBezTo>
                  <a:cubicBezTo>
                    <a:pt x="975" y="681"/>
                    <a:pt x="1042" y="654"/>
                    <a:pt x="1089" y="607"/>
                  </a:cubicBezTo>
                  <a:cubicBezTo>
                    <a:pt x="1173" y="502"/>
                    <a:pt x="1152" y="377"/>
                    <a:pt x="1068" y="272"/>
                  </a:cubicBezTo>
                  <a:cubicBezTo>
                    <a:pt x="859" y="42"/>
                    <a:pt x="587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70;p69">
              <a:extLst>
                <a:ext uri="{FF2B5EF4-FFF2-40B4-BE49-F238E27FC236}">
                  <a16:creationId xmlns:a16="http://schemas.microsoft.com/office/drawing/2014/main" id="{B53A75C3-DE0B-4ECB-98FA-00AD25DBC671}"/>
                </a:ext>
              </a:extLst>
            </p:cNvPr>
            <p:cNvSpPr/>
            <p:nvPr/>
          </p:nvSpPr>
          <p:spPr>
            <a:xfrm>
              <a:off x="4746025" y="1741425"/>
              <a:ext cx="242175" cy="106125"/>
            </a:xfrm>
            <a:custGeom>
              <a:avLst/>
              <a:gdLst/>
              <a:ahLst/>
              <a:cxnLst/>
              <a:rect l="l" t="t" r="r" b="b"/>
              <a:pathLst>
                <a:path w="9687" h="4245" extrusionOk="0">
                  <a:moveTo>
                    <a:pt x="9483" y="0"/>
                  </a:moveTo>
                  <a:cubicBezTo>
                    <a:pt x="9475" y="0"/>
                    <a:pt x="9467" y="1"/>
                    <a:pt x="9459" y="2"/>
                  </a:cubicBezTo>
                  <a:cubicBezTo>
                    <a:pt x="9041" y="86"/>
                    <a:pt x="9083" y="233"/>
                    <a:pt x="8853" y="630"/>
                  </a:cubicBezTo>
                  <a:cubicBezTo>
                    <a:pt x="8643" y="965"/>
                    <a:pt x="8539" y="1342"/>
                    <a:pt x="8308" y="1676"/>
                  </a:cubicBezTo>
                  <a:cubicBezTo>
                    <a:pt x="7911" y="2304"/>
                    <a:pt x="7095" y="2702"/>
                    <a:pt x="6467" y="3057"/>
                  </a:cubicBezTo>
                  <a:cubicBezTo>
                    <a:pt x="5726" y="3487"/>
                    <a:pt x="5012" y="3673"/>
                    <a:pt x="4326" y="3673"/>
                  </a:cubicBezTo>
                  <a:cubicBezTo>
                    <a:pt x="2841" y="3673"/>
                    <a:pt x="1483" y="2807"/>
                    <a:pt x="253" y="1676"/>
                  </a:cubicBezTo>
                  <a:cubicBezTo>
                    <a:pt x="233" y="1661"/>
                    <a:pt x="212" y="1654"/>
                    <a:pt x="190" y="1654"/>
                  </a:cubicBezTo>
                  <a:cubicBezTo>
                    <a:pt x="95" y="1654"/>
                    <a:pt x="0" y="1784"/>
                    <a:pt x="86" y="1886"/>
                  </a:cubicBezTo>
                  <a:cubicBezTo>
                    <a:pt x="1287" y="3179"/>
                    <a:pt x="2635" y="4245"/>
                    <a:pt x="4376" y="4245"/>
                  </a:cubicBezTo>
                  <a:cubicBezTo>
                    <a:pt x="4606" y="4245"/>
                    <a:pt x="4842" y="4226"/>
                    <a:pt x="5086" y="4187"/>
                  </a:cubicBezTo>
                  <a:cubicBezTo>
                    <a:pt x="7409" y="3811"/>
                    <a:pt x="8706" y="2179"/>
                    <a:pt x="9648" y="233"/>
                  </a:cubicBezTo>
                  <a:cubicBezTo>
                    <a:pt x="9686" y="116"/>
                    <a:pt x="9582" y="0"/>
                    <a:pt x="94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71;p69">
              <a:extLst>
                <a:ext uri="{FF2B5EF4-FFF2-40B4-BE49-F238E27FC236}">
                  <a16:creationId xmlns:a16="http://schemas.microsoft.com/office/drawing/2014/main" id="{9CCD5B07-C5B8-465B-8B3B-B5549BC1B732}"/>
                </a:ext>
              </a:extLst>
            </p:cNvPr>
            <p:cNvSpPr/>
            <p:nvPr/>
          </p:nvSpPr>
          <p:spPr>
            <a:xfrm>
              <a:off x="5007075" y="1684975"/>
              <a:ext cx="12575" cy="9450"/>
            </a:xfrm>
            <a:custGeom>
              <a:avLst/>
              <a:gdLst/>
              <a:ahLst/>
              <a:cxnLst/>
              <a:rect l="l" t="t" r="r" b="b"/>
              <a:pathLst>
                <a:path w="503" h="378" extrusionOk="0">
                  <a:moveTo>
                    <a:pt x="273" y="1"/>
                  </a:moveTo>
                  <a:cubicBezTo>
                    <a:pt x="22" y="1"/>
                    <a:pt x="1" y="377"/>
                    <a:pt x="252" y="377"/>
                  </a:cubicBezTo>
                  <a:cubicBezTo>
                    <a:pt x="482" y="377"/>
                    <a:pt x="503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72;p69">
              <a:extLst>
                <a:ext uri="{FF2B5EF4-FFF2-40B4-BE49-F238E27FC236}">
                  <a16:creationId xmlns:a16="http://schemas.microsoft.com/office/drawing/2014/main" id="{E14B0E5A-F7B2-46D5-852C-4665A0C972D6}"/>
                </a:ext>
              </a:extLst>
            </p:cNvPr>
            <p:cNvSpPr/>
            <p:nvPr/>
          </p:nvSpPr>
          <p:spPr>
            <a:xfrm>
              <a:off x="5035850" y="1664050"/>
              <a:ext cx="15200" cy="11550"/>
            </a:xfrm>
            <a:custGeom>
              <a:avLst/>
              <a:gdLst/>
              <a:ahLst/>
              <a:cxnLst/>
              <a:rect l="l" t="t" r="r" b="b"/>
              <a:pathLst>
                <a:path w="608" h="462" extrusionOk="0">
                  <a:moveTo>
                    <a:pt x="293" y="1"/>
                  </a:moveTo>
                  <a:cubicBezTo>
                    <a:pt x="0" y="1"/>
                    <a:pt x="42" y="461"/>
                    <a:pt x="314" y="461"/>
                  </a:cubicBezTo>
                  <a:cubicBezTo>
                    <a:pt x="607" y="461"/>
                    <a:pt x="586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73;p69">
              <a:extLst>
                <a:ext uri="{FF2B5EF4-FFF2-40B4-BE49-F238E27FC236}">
                  <a16:creationId xmlns:a16="http://schemas.microsoft.com/office/drawing/2014/main" id="{4165D742-A756-41D9-89CC-830E71A31CF1}"/>
                </a:ext>
              </a:extLst>
            </p:cNvPr>
            <p:cNvSpPr/>
            <p:nvPr/>
          </p:nvSpPr>
          <p:spPr>
            <a:xfrm>
              <a:off x="5020150" y="1714800"/>
              <a:ext cx="17300" cy="11525"/>
            </a:xfrm>
            <a:custGeom>
              <a:avLst/>
              <a:gdLst/>
              <a:ahLst/>
              <a:cxnLst/>
              <a:rect l="l" t="t" r="r" b="b"/>
              <a:pathLst>
                <a:path w="692" h="461" extrusionOk="0">
                  <a:moveTo>
                    <a:pt x="315" y="0"/>
                  </a:moveTo>
                  <a:cubicBezTo>
                    <a:pt x="1" y="0"/>
                    <a:pt x="64" y="461"/>
                    <a:pt x="377" y="461"/>
                  </a:cubicBezTo>
                  <a:cubicBezTo>
                    <a:pt x="691" y="461"/>
                    <a:pt x="628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74;p69">
              <a:extLst>
                <a:ext uri="{FF2B5EF4-FFF2-40B4-BE49-F238E27FC236}">
                  <a16:creationId xmlns:a16="http://schemas.microsoft.com/office/drawing/2014/main" id="{E7F690A7-78FE-474B-9F85-DD7D403FFFE0}"/>
                </a:ext>
              </a:extLst>
            </p:cNvPr>
            <p:cNvSpPr/>
            <p:nvPr/>
          </p:nvSpPr>
          <p:spPr>
            <a:xfrm>
              <a:off x="4672300" y="1735725"/>
              <a:ext cx="14150" cy="10475"/>
            </a:xfrm>
            <a:custGeom>
              <a:avLst/>
              <a:gdLst/>
              <a:ahLst/>
              <a:cxnLst/>
              <a:rect l="l" t="t" r="r" b="b"/>
              <a:pathLst>
                <a:path w="566" h="419" extrusionOk="0">
                  <a:moveTo>
                    <a:pt x="294" y="0"/>
                  </a:moveTo>
                  <a:cubicBezTo>
                    <a:pt x="1" y="0"/>
                    <a:pt x="1" y="419"/>
                    <a:pt x="294" y="419"/>
                  </a:cubicBezTo>
                  <a:cubicBezTo>
                    <a:pt x="566" y="419"/>
                    <a:pt x="566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75;p69">
              <a:extLst>
                <a:ext uri="{FF2B5EF4-FFF2-40B4-BE49-F238E27FC236}">
                  <a16:creationId xmlns:a16="http://schemas.microsoft.com/office/drawing/2014/main" id="{AF78F802-BA19-4B42-815D-71CC82DCE838}"/>
                </a:ext>
              </a:extLst>
            </p:cNvPr>
            <p:cNvSpPr/>
            <p:nvPr/>
          </p:nvSpPr>
          <p:spPr>
            <a:xfrm>
              <a:off x="4707875" y="1725250"/>
              <a:ext cx="14150" cy="10500"/>
            </a:xfrm>
            <a:custGeom>
              <a:avLst/>
              <a:gdLst/>
              <a:ahLst/>
              <a:cxnLst/>
              <a:rect l="l" t="t" r="r" b="b"/>
              <a:pathLst>
                <a:path w="566" h="420" extrusionOk="0">
                  <a:moveTo>
                    <a:pt x="293" y="1"/>
                  </a:moveTo>
                  <a:cubicBezTo>
                    <a:pt x="0" y="1"/>
                    <a:pt x="21" y="419"/>
                    <a:pt x="293" y="419"/>
                  </a:cubicBezTo>
                  <a:cubicBezTo>
                    <a:pt x="565" y="419"/>
                    <a:pt x="544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76;p69">
              <a:extLst>
                <a:ext uri="{FF2B5EF4-FFF2-40B4-BE49-F238E27FC236}">
                  <a16:creationId xmlns:a16="http://schemas.microsoft.com/office/drawing/2014/main" id="{A259775E-6FB0-42A9-8464-D76E976DD3FF}"/>
                </a:ext>
              </a:extLst>
            </p:cNvPr>
            <p:cNvSpPr/>
            <p:nvPr/>
          </p:nvSpPr>
          <p:spPr>
            <a:xfrm>
              <a:off x="4697925" y="1765525"/>
              <a:ext cx="14675" cy="10500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294" y="1"/>
                  </a:moveTo>
                  <a:cubicBezTo>
                    <a:pt x="1" y="1"/>
                    <a:pt x="1" y="419"/>
                    <a:pt x="294" y="419"/>
                  </a:cubicBezTo>
                  <a:cubicBezTo>
                    <a:pt x="587" y="419"/>
                    <a:pt x="545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6FCCE51-05F9-45E2-B8C0-8F36295A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81" y="785812"/>
            <a:ext cx="3176588" cy="1785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645;p36">
            <a:extLst>
              <a:ext uri="{FF2B5EF4-FFF2-40B4-BE49-F238E27FC236}">
                <a16:creationId xmlns:a16="http://schemas.microsoft.com/office/drawing/2014/main" id="{7986B5C9-A797-470E-A1D1-230BF4664A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505" y="120138"/>
            <a:ext cx="14481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S</a:t>
            </a:r>
            <a:r>
              <a:rPr lang="en"/>
              <a:t>oal 3</a:t>
            </a:r>
            <a:endParaRPr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CEEAB2E-C54B-4227-AAE0-730D4DA5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05" y="802670"/>
            <a:ext cx="3649194" cy="1872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40" name="Google Shape;3030;p69">
            <a:extLst>
              <a:ext uri="{FF2B5EF4-FFF2-40B4-BE49-F238E27FC236}">
                <a16:creationId xmlns:a16="http://schemas.microsoft.com/office/drawing/2014/main" id="{76C55A96-B8CB-4C8D-8D0B-8F052529B1DA}"/>
              </a:ext>
            </a:extLst>
          </p:cNvPr>
          <p:cNvGrpSpPr/>
          <p:nvPr/>
        </p:nvGrpSpPr>
        <p:grpSpPr>
          <a:xfrm>
            <a:off x="7944395" y="327269"/>
            <a:ext cx="958200" cy="1135950"/>
            <a:chOff x="4868650" y="2591500"/>
            <a:chExt cx="958200" cy="1135950"/>
          </a:xfrm>
        </p:grpSpPr>
        <p:sp>
          <p:nvSpPr>
            <p:cNvPr id="141" name="Google Shape;3031;p69">
              <a:extLst>
                <a:ext uri="{FF2B5EF4-FFF2-40B4-BE49-F238E27FC236}">
                  <a16:creationId xmlns:a16="http://schemas.microsoft.com/office/drawing/2014/main" id="{1DAAED7C-EADB-4AA6-B0BF-330AED358F90}"/>
                </a:ext>
              </a:extLst>
            </p:cNvPr>
            <p:cNvSpPr/>
            <p:nvPr/>
          </p:nvSpPr>
          <p:spPr>
            <a:xfrm>
              <a:off x="4868650" y="2591500"/>
              <a:ext cx="914850" cy="664625"/>
            </a:xfrm>
            <a:custGeom>
              <a:avLst/>
              <a:gdLst/>
              <a:ahLst/>
              <a:cxnLst/>
              <a:rect l="l" t="t" r="r" b="b"/>
              <a:pathLst>
                <a:path w="36594" h="26585" extrusionOk="0">
                  <a:moveTo>
                    <a:pt x="21058" y="0"/>
                  </a:moveTo>
                  <a:cubicBezTo>
                    <a:pt x="20540" y="0"/>
                    <a:pt x="20054" y="95"/>
                    <a:pt x="19614" y="299"/>
                  </a:cubicBezTo>
                  <a:cubicBezTo>
                    <a:pt x="18647" y="766"/>
                    <a:pt x="18013" y="1267"/>
                    <a:pt x="17646" y="1767"/>
                  </a:cubicBezTo>
                  <a:cubicBezTo>
                    <a:pt x="15667" y="942"/>
                    <a:pt x="13101" y="395"/>
                    <a:pt x="10871" y="395"/>
                  </a:cubicBezTo>
                  <a:cubicBezTo>
                    <a:pt x="8591" y="395"/>
                    <a:pt x="6662" y="967"/>
                    <a:pt x="6071" y="2401"/>
                  </a:cubicBezTo>
                  <a:cubicBezTo>
                    <a:pt x="5471" y="3802"/>
                    <a:pt x="5671" y="4969"/>
                    <a:pt x="6238" y="5770"/>
                  </a:cubicBezTo>
                  <a:cubicBezTo>
                    <a:pt x="4070" y="6270"/>
                    <a:pt x="1735" y="7538"/>
                    <a:pt x="1101" y="9439"/>
                  </a:cubicBezTo>
                  <a:cubicBezTo>
                    <a:pt x="0" y="12775"/>
                    <a:pt x="2135" y="15544"/>
                    <a:pt x="6171" y="15910"/>
                  </a:cubicBezTo>
                  <a:cubicBezTo>
                    <a:pt x="6455" y="15927"/>
                    <a:pt x="6747" y="15935"/>
                    <a:pt x="7047" y="15935"/>
                  </a:cubicBezTo>
                  <a:cubicBezTo>
                    <a:pt x="7347" y="15935"/>
                    <a:pt x="7656" y="15927"/>
                    <a:pt x="7973" y="15910"/>
                  </a:cubicBezTo>
                  <a:cubicBezTo>
                    <a:pt x="9607" y="15777"/>
                    <a:pt x="10942" y="15277"/>
                    <a:pt x="11909" y="14643"/>
                  </a:cubicBezTo>
                  <a:cubicBezTo>
                    <a:pt x="12109" y="15677"/>
                    <a:pt x="12676" y="16611"/>
                    <a:pt x="13944" y="17011"/>
                  </a:cubicBezTo>
                  <a:cubicBezTo>
                    <a:pt x="14481" y="17180"/>
                    <a:pt x="15007" y="17252"/>
                    <a:pt x="15512" y="17252"/>
                  </a:cubicBezTo>
                  <a:cubicBezTo>
                    <a:pt x="18297" y="17252"/>
                    <a:pt x="20448" y="15077"/>
                    <a:pt x="20448" y="15077"/>
                  </a:cubicBezTo>
                  <a:cubicBezTo>
                    <a:pt x="21360" y="16975"/>
                    <a:pt x="22908" y="17569"/>
                    <a:pt x="24487" y="17569"/>
                  </a:cubicBezTo>
                  <a:cubicBezTo>
                    <a:pt x="27126" y="17569"/>
                    <a:pt x="29855" y="15911"/>
                    <a:pt x="29855" y="15910"/>
                  </a:cubicBezTo>
                  <a:lnTo>
                    <a:pt x="29855" y="15910"/>
                  </a:lnTo>
                  <a:cubicBezTo>
                    <a:pt x="28587" y="23082"/>
                    <a:pt x="30656" y="26585"/>
                    <a:pt x="30656" y="26585"/>
                  </a:cubicBezTo>
                  <a:cubicBezTo>
                    <a:pt x="30656" y="26585"/>
                    <a:pt x="31868" y="25324"/>
                    <a:pt x="33858" y="25324"/>
                  </a:cubicBezTo>
                  <a:cubicBezTo>
                    <a:pt x="34202" y="25324"/>
                    <a:pt x="34570" y="25362"/>
                    <a:pt x="34959" y="25451"/>
                  </a:cubicBezTo>
                  <a:cubicBezTo>
                    <a:pt x="35192" y="24617"/>
                    <a:pt x="36593" y="19380"/>
                    <a:pt x="35426" y="15410"/>
                  </a:cubicBezTo>
                  <a:cubicBezTo>
                    <a:pt x="34658" y="12775"/>
                    <a:pt x="32323" y="11808"/>
                    <a:pt x="32323" y="11808"/>
                  </a:cubicBezTo>
                  <a:cubicBezTo>
                    <a:pt x="32924" y="7577"/>
                    <a:pt x="25697" y="0"/>
                    <a:pt x="2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032;p69">
              <a:extLst>
                <a:ext uri="{FF2B5EF4-FFF2-40B4-BE49-F238E27FC236}">
                  <a16:creationId xmlns:a16="http://schemas.microsoft.com/office/drawing/2014/main" id="{C4FC3CF5-40CC-4C45-94F0-30A305A14CD1}"/>
                </a:ext>
              </a:extLst>
            </p:cNvPr>
            <p:cNvSpPr/>
            <p:nvPr/>
          </p:nvSpPr>
          <p:spPr>
            <a:xfrm>
              <a:off x="4901175" y="2959225"/>
              <a:ext cx="925675" cy="647225"/>
            </a:xfrm>
            <a:custGeom>
              <a:avLst/>
              <a:gdLst/>
              <a:ahLst/>
              <a:cxnLst/>
              <a:rect l="l" t="t" r="r" b="b"/>
              <a:pathLst>
                <a:path w="37027" h="25889" extrusionOk="0">
                  <a:moveTo>
                    <a:pt x="10641" y="1"/>
                  </a:moveTo>
                  <a:cubicBezTo>
                    <a:pt x="9674" y="601"/>
                    <a:pt x="8340" y="1101"/>
                    <a:pt x="6705" y="1235"/>
                  </a:cubicBezTo>
                  <a:cubicBezTo>
                    <a:pt x="6405" y="1251"/>
                    <a:pt x="6096" y="1260"/>
                    <a:pt x="5796" y="1260"/>
                  </a:cubicBezTo>
                  <a:cubicBezTo>
                    <a:pt x="5496" y="1260"/>
                    <a:pt x="5204" y="1251"/>
                    <a:pt x="4937" y="1235"/>
                  </a:cubicBezTo>
                  <a:cubicBezTo>
                    <a:pt x="4937" y="1235"/>
                    <a:pt x="3503" y="7373"/>
                    <a:pt x="2936" y="8874"/>
                  </a:cubicBezTo>
                  <a:cubicBezTo>
                    <a:pt x="2535" y="9841"/>
                    <a:pt x="0" y="11942"/>
                    <a:pt x="100" y="15945"/>
                  </a:cubicBezTo>
                  <a:cubicBezTo>
                    <a:pt x="191" y="20725"/>
                    <a:pt x="5631" y="25888"/>
                    <a:pt x="14356" y="25888"/>
                  </a:cubicBezTo>
                  <a:cubicBezTo>
                    <a:pt x="15252" y="25888"/>
                    <a:pt x="16183" y="25834"/>
                    <a:pt x="17146" y="25719"/>
                  </a:cubicBezTo>
                  <a:cubicBezTo>
                    <a:pt x="27487" y="24451"/>
                    <a:pt x="29388" y="19515"/>
                    <a:pt x="29388" y="19515"/>
                  </a:cubicBezTo>
                  <a:cubicBezTo>
                    <a:pt x="29388" y="19515"/>
                    <a:pt x="29987" y="19961"/>
                    <a:pt x="31141" y="19961"/>
                  </a:cubicBezTo>
                  <a:cubicBezTo>
                    <a:pt x="31772" y="19961"/>
                    <a:pt x="32569" y="19827"/>
                    <a:pt x="33524" y="19414"/>
                  </a:cubicBezTo>
                  <a:cubicBezTo>
                    <a:pt x="36993" y="17913"/>
                    <a:pt x="37027" y="11776"/>
                    <a:pt x="34158" y="10875"/>
                  </a:cubicBezTo>
                  <a:cubicBezTo>
                    <a:pt x="33991" y="10842"/>
                    <a:pt x="33858" y="10775"/>
                    <a:pt x="33691" y="10742"/>
                  </a:cubicBezTo>
                  <a:cubicBezTo>
                    <a:pt x="33309" y="10654"/>
                    <a:pt x="32946" y="10617"/>
                    <a:pt x="32607" y="10617"/>
                  </a:cubicBezTo>
                  <a:cubicBezTo>
                    <a:pt x="30607" y="10617"/>
                    <a:pt x="29388" y="11909"/>
                    <a:pt x="29388" y="11909"/>
                  </a:cubicBezTo>
                  <a:cubicBezTo>
                    <a:pt x="29388" y="11909"/>
                    <a:pt x="27320" y="8407"/>
                    <a:pt x="28621" y="1235"/>
                  </a:cubicBezTo>
                  <a:lnTo>
                    <a:pt x="28621" y="1235"/>
                  </a:lnTo>
                  <a:cubicBezTo>
                    <a:pt x="28620" y="1235"/>
                    <a:pt x="25889" y="2908"/>
                    <a:pt x="23241" y="2908"/>
                  </a:cubicBezTo>
                  <a:cubicBezTo>
                    <a:pt x="21658" y="2908"/>
                    <a:pt x="20104" y="2310"/>
                    <a:pt x="19181" y="401"/>
                  </a:cubicBezTo>
                  <a:cubicBezTo>
                    <a:pt x="19181" y="401"/>
                    <a:pt x="17009" y="2596"/>
                    <a:pt x="14205" y="2596"/>
                  </a:cubicBezTo>
                  <a:cubicBezTo>
                    <a:pt x="13712" y="2596"/>
                    <a:pt x="13200" y="2529"/>
                    <a:pt x="12676" y="2369"/>
                  </a:cubicBezTo>
                  <a:cubicBezTo>
                    <a:pt x="11442" y="1935"/>
                    <a:pt x="10841" y="1035"/>
                    <a:pt x="10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033;p69">
              <a:extLst>
                <a:ext uri="{FF2B5EF4-FFF2-40B4-BE49-F238E27FC236}">
                  <a16:creationId xmlns:a16="http://schemas.microsoft.com/office/drawing/2014/main" id="{C5FF71E5-3A18-48FD-8C91-10806AFF0BFC}"/>
                </a:ext>
              </a:extLst>
            </p:cNvPr>
            <p:cNvSpPr/>
            <p:nvPr/>
          </p:nvSpPr>
          <p:spPr>
            <a:xfrm>
              <a:off x="5176375" y="3214350"/>
              <a:ext cx="79250" cy="65225"/>
            </a:xfrm>
            <a:custGeom>
              <a:avLst/>
              <a:gdLst/>
              <a:ahLst/>
              <a:cxnLst/>
              <a:rect l="l" t="t" r="r" b="b"/>
              <a:pathLst>
                <a:path w="3170" h="2609" extrusionOk="0">
                  <a:moveTo>
                    <a:pt x="1491" y="1"/>
                  </a:moveTo>
                  <a:cubicBezTo>
                    <a:pt x="826" y="1"/>
                    <a:pt x="248" y="404"/>
                    <a:pt x="134" y="1004"/>
                  </a:cubicBezTo>
                  <a:cubicBezTo>
                    <a:pt x="0" y="1704"/>
                    <a:pt x="534" y="2405"/>
                    <a:pt x="1334" y="2571"/>
                  </a:cubicBezTo>
                  <a:cubicBezTo>
                    <a:pt x="1456" y="2597"/>
                    <a:pt x="1578" y="2609"/>
                    <a:pt x="1697" y="2609"/>
                  </a:cubicBezTo>
                  <a:cubicBezTo>
                    <a:pt x="2362" y="2609"/>
                    <a:pt x="2951" y="2226"/>
                    <a:pt x="3036" y="1604"/>
                  </a:cubicBezTo>
                  <a:cubicBezTo>
                    <a:pt x="3169" y="904"/>
                    <a:pt x="2635" y="203"/>
                    <a:pt x="1835" y="36"/>
                  </a:cubicBezTo>
                  <a:cubicBezTo>
                    <a:pt x="1719" y="12"/>
                    <a:pt x="1604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034;p69">
              <a:extLst>
                <a:ext uri="{FF2B5EF4-FFF2-40B4-BE49-F238E27FC236}">
                  <a16:creationId xmlns:a16="http://schemas.microsoft.com/office/drawing/2014/main" id="{E9EF7A6D-BC4B-462B-B9E6-5300DC31A1C5}"/>
                </a:ext>
              </a:extLst>
            </p:cNvPr>
            <p:cNvSpPr/>
            <p:nvPr/>
          </p:nvSpPr>
          <p:spPr>
            <a:xfrm>
              <a:off x="5379850" y="3267775"/>
              <a:ext cx="180150" cy="179325"/>
            </a:xfrm>
            <a:custGeom>
              <a:avLst/>
              <a:gdLst/>
              <a:ahLst/>
              <a:cxnLst/>
              <a:rect l="l" t="t" r="r" b="b"/>
              <a:pathLst>
                <a:path w="7206" h="7173" extrusionOk="0">
                  <a:moveTo>
                    <a:pt x="3536" y="1"/>
                  </a:moveTo>
                  <a:cubicBezTo>
                    <a:pt x="1568" y="34"/>
                    <a:pt x="0" y="1602"/>
                    <a:pt x="0" y="3603"/>
                  </a:cubicBezTo>
                  <a:cubicBezTo>
                    <a:pt x="34" y="5571"/>
                    <a:pt x="1635" y="7173"/>
                    <a:pt x="3636" y="7173"/>
                  </a:cubicBezTo>
                  <a:cubicBezTo>
                    <a:pt x="5638" y="7173"/>
                    <a:pt x="7205" y="5538"/>
                    <a:pt x="7172" y="3537"/>
                  </a:cubicBezTo>
                  <a:cubicBezTo>
                    <a:pt x="7139" y="1569"/>
                    <a:pt x="5538" y="1"/>
                    <a:pt x="3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035;p69">
              <a:extLst>
                <a:ext uri="{FF2B5EF4-FFF2-40B4-BE49-F238E27FC236}">
                  <a16:creationId xmlns:a16="http://schemas.microsoft.com/office/drawing/2014/main" id="{77E2B002-137E-4F54-AAE8-F67D9A725F7B}"/>
                </a:ext>
              </a:extLst>
            </p:cNvPr>
            <p:cNvSpPr/>
            <p:nvPr/>
          </p:nvSpPr>
          <p:spPr>
            <a:xfrm>
              <a:off x="4922850" y="3236925"/>
              <a:ext cx="181000" cy="179325"/>
            </a:xfrm>
            <a:custGeom>
              <a:avLst/>
              <a:gdLst/>
              <a:ahLst/>
              <a:cxnLst/>
              <a:rect l="l" t="t" r="r" b="b"/>
              <a:pathLst>
                <a:path w="7240" h="7173" extrusionOk="0">
                  <a:moveTo>
                    <a:pt x="3570" y="1"/>
                  </a:moveTo>
                  <a:cubicBezTo>
                    <a:pt x="1602" y="67"/>
                    <a:pt x="1" y="1635"/>
                    <a:pt x="1" y="3636"/>
                  </a:cubicBezTo>
                  <a:cubicBezTo>
                    <a:pt x="67" y="5605"/>
                    <a:pt x="1635" y="7172"/>
                    <a:pt x="3637" y="7172"/>
                  </a:cubicBezTo>
                  <a:cubicBezTo>
                    <a:pt x="5638" y="7139"/>
                    <a:pt x="7239" y="5504"/>
                    <a:pt x="7172" y="3570"/>
                  </a:cubicBezTo>
                  <a:cubicBezTo>
                    <a:pt x="7139" y="1602"/>
                    <a:pt x="5571" y="1"/>
                    <a:pt x="3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036;p69">
              <a:extLst>
                <a:ext uri="{FF2B5EF4-FFF2-40B4-BE49-F238E27FC236}">
                  <a16:creationId xmlns:a16="http://schemas.microsoft.com/office/drawing/2014/main" id="{DE08A72A-C77D-4F3C-B6BD-2DF34BFF7862}"/>
                </a:ext>
              </a:extLst>
            </p:cNvPr>
            <p:cNvSpPr/>
            <p:nvPr/>
          </p:nvSpPr>
          <p:spPr>
            <a:xfrm>
              <a:off x="5347325" y="3059225"/>
              <a:ext cx="112650" cy="72725"/>
            </a:xfrm>
            <a:custGeom>
              <a:avLst/>
              <a:gdLst/>
              <a:ahLst/>
              <a:cxnLst/>
              <a:rect l="l" t="t" r="r" b="b"/>
              <a:pathLst>
                <a:path w="4506" h="2909" extrusionOk="0">
                  <a:moveTo>
                    <a:pt x="1337" y="1"/>
                  </a:moveTo>
                  <a:cubicBezTo>
                    <a:pt x="1204" y="1"/>
                    <a:pt x="1069" y="12"/>
                    <a:pt x="934" y="37"/>
                  </a:cubicBezTo>
                  <a:cubicBezTo>
                    <a:pt x="0" y="204"/>
                    <a:pt x="0" y="904"/>
                    <a:pt x="334" y="1204"/>
                  </a:cubicBezTo>
                  <a:cubicBezTo>
                    <a:pt x="801" y="1605"/>
                    <a:pt x="1168" y="1538"/>
                    <a:pt x="1968" y="1938"/>
                  </a:cubicBezTo>
                  <a:cubicBezTo>
                    <a:pt x="3009" y="2482"/>
                    <a:pt x="3496" y="2909"/>
                    <a:pt x="3799" y="2909"/>
                  </a:cubicBezTo>
                  <a:cubicBezTo>
                    <a:pt x="3923" y="2909"/>
                    <a:pt x="4016" y="2837"/>
                    <a:pt x="4103" y="2672"/>
                  </a:cubicBezTo>
                  <a:cubicBezTo>
                    <a:pt x="4505" y="1838"/>
                    <a:pt x="3017" y="1"/>
                    <a:pt x="1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037;p69">
              <a:extLst>
                <a:ext uri="{FF2B5EF4-FFF2-40B4-BE49-F238E27FC236}">
                  <a16:creationId xmlns:a16="http://schemas.microsoft.com/office/drawing/2014/main" id="{6E8B8DB9-96BA-417F-8508-A4BCB741A483}"/>
                </a:ext>
              </a:extLst>
            </p:cNvPr>
            <p:cNvSpPr/>
            <p:nvPr/>
          </p:nvSpPr>
          <p:spPr>
            <a:xfrm>
              <a:off x="5051425" y="3029525"/>
              <a:ext cx="117450" cy="56250"/>
            </a:xfrm>
            <a:custGeom>
              <a:avLst/>
              <a:gdLst/>
              <a:ahLst/>
              <a:cxnLst/>
              <a:rect l="l" t="t" r="r" b="b"/>
              <a:pathLst>
                <a:path w="4698" h="2250" extrusionOk="0">
                  <a:moveTo>
                    <a:pt x="2871" y="1"/>
                  </a:moveTo>
                  <a:cubicBezTo>
                    <a:pt x="1460" y="1"/>
                    <a:pt x="0" y="1147"/>
                    <a:pt x="161" y="1925"/>
                  </a:cubicBezTo>
                  <a:cubicBezTo>
                    <a:pt x="211" y="2162"/>
                    <a:pt x="307" y="2250"/>
                    <a:pt x="491" y="2250"/>
                  </a:cubicBezTo>
                  <a:cubicBezTo>
                    <a:pt x="801" y="2250"/>
                    <a:pt x="1359" y="2001"/>
                    <a:pt x="2363" y="1792"/>
                  </a:cubicBezTo>
                  <a:cubicBezTo>
                    <a:pt x="3264" y="1625"/>
                    <a:pt x="3597" y="1792"/>
                    <a:pt x="4131" y="1525"/>
                  </a:cubicBezTo>
                  <a:cubicBezTo>
                    <a:pt x="4531" y="1292"/>
                    <a:pt x="4698" y="624"/>
                    <a:pt x="3864" y="224"/>
                  </a:cubicBezTo>
                  <a:cubicBezTo>
                    <a:pt x="3552" y="68"/>
                    <a:pt x="3213" y="1"/>
                    <a:pt x="2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038;p69">
              <a:extLst>
                <a:ext uri="{FF2B5EF4-FFF2-40B4-BE49-F238E27FC236}">
                  <a16:creationId xmlns:a16="http://schemas.microsoft.com/office/drawing/2014/main" id="{47F99C23-AF4E-4B35-A1F5-11600CF44BDA}"/>
                </a:ext>
              </a:extLst>
            </p:cNvPr>
            <p:cNvSpPr/>
            <p:nvPr/>
          </p:nvSpPr>
          <p:spPr>
            <a:xfrm>
              <a:off x="5333150" y="3153150"/>
              <a:ext cx="73400" cy="98850"/>
            </a:xfrm>
            <a:custGeom>
              <a:avLst/>
              <a:gdLst/>
              <a:ahLst/>
              <a:cxnLst/>
              <a:rect l="l" t="t" r="r" b="b"/>
              <a:pathLst>
                <a:path w="2936" h="3954" extrusionOk="0">
                  <a:moveTo>
                    <a:pt x="1200" y="1"/>
                  </a:moveTo>
                  <a:cubicBezTo>
                    <a:pt x="1157" y="1"/>
                    <a:pt x="1112" y="5"/>
                    <a:pt x="1068" y="16"/>
                  </a:cubicBezTo>
                  <a:cubicBezTo>
                    <a:pt x="934" y="16"/>
                    <a:pt x="868" y="83"/>
                    <a:pt x="734" y="83"/>
                  </a:cubicBezTo>
                  <a:cubicBezTo>
                    <a:pt x="534" y="116"/>
                    <a:pt x="401" y="149"/>
                    <a:pt x="334" y="249"/>
                  </a:cubicBezTo>
                  <a:lnTo>
                    <a:pt x="167" y="316"/>
                  </a:lnTo>
                  <a:cubicBezTo>
                    <a:pt x="67" y="349"/>
                    <a:pt x="0" y="483"/>
                    <a:pt x="34" y="583"/>
                  </a:cubicBezTo>
                  <a:cubicBezTo>
                    <a:pt x="67" y="650"/>
                    <a:pt x="167" y="683"/>
                    <a:pt x="267" y="683"/>
                  </a:cubicBezTo>
                  <a:lnTo>
                    <a:pt x="768" y="683"/>
                  </a:lnTo>
                  <a:cubicBezTo>
                    <a:pt x="868" y="683"/>
                    <a:pt x="934" y="683"/>
                    <a:pt x="1034" y="750"/>
                  </a:cubicBezTo>
                  <a:cubicBezTo>
                    <a:pt x="1101" y="750"/>
                    <a:pt x="1201" y="783"/>
                    <a:pt x="1268" y="783"/>
                  </a:cubicBezTo>
                  <a:cubicBezTo>
                    <a:pt x="1368" y="816"/>
                    <a:pt x="1435" y="816"/>
                    <a:pt x="1535" y="850"/>
                  </a:cubicBezTo>
                  <a:cubicBezTo>
                    <a:pt x="1568" y="850"/>
                    <a:pt x="1568" y="916"/>
                    <a:pt x="1601" y="916"/>
                  </a:cubicBezTo>
                  <a:cubicBezTo>
                    <a:pt x="934" y="916"/>
                    <a:pt x="367" y="1517"/>
                    <a:pt x="334" y="2317"/>
                  </a:cubicBezTo>
                  <a:cubicBezTo>
                    <a:pt x="234" y="3151"/>
                    <a:pt x="768" y="3919"/>
                    <a:pt x="1435" y="3952"/>
                  </a:cubicBezTo>
                  <a:cubicBezTo>
                    <a:pt x="1453" y="3953"/>
                    <a:pt x="1472" y="3953"/>
                    <a:pt x="1490" y="3953"/>
                  </a:cubicBezTo>
                  <a:cubicBezTo>
                    <a:pt x="2197" y="3953"/>
                    <a:pt x="2739" y="3331"/>
                    <a:pt x="2869" y="2518"/>
                  </a:cubicBezTo>
                  <a:cubicBezTo>
                    <a:pt x="2936" y="1817"/>
                    <a:pt x="2869" y="1450"/>
                    <a:pt x="2836" y="1317"/>
                  </a:cubicBezTo>
                  <a:cubicBezTo>
                    <a:pt x="2769" y="1183"/>
                    <a:pt x="2736" y="1117"/>
                    <a:pt x="2702" y="983"/>
                  </a:cubicBezTo>
                  <a:cubicBezTo>
                    <a:pt x="2636" y="850"/>
                    <a:pt x="2569" y="783"/>
                    <a:pt x="2502" y="650"/>
                  </a:cubicBezTo>
                  <a:cubicBezTo>
                    <a:pt x="2402" y="516"/>
                    <a:pt x="2335" y="449"/>
                    <a:pt x="2202" y="349"/>
                  </a:cubicBezTo>
                  <a:cubicBezTo>
                    <a:pt x="2068" y="283"/>
                    <a:pt x="1935" y="183"/>
                    <a:pt x="1835" y="149"/>
                  </a:cubicBezTo>
                  <a:cubicBezTo>
                    <a:pt x="1702" y="83"/>
                    <a:pt x="1568" y="83"/>
                    <a:pt x="1435" y="16"/>
                  </a:cubicBezTo>
                  <a:cubicBezTo>
                    <a:pt x="1368" y="16"/>
                    <a:pt x="1286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39;p69">
              <a:extLst>
                <a:ext uri="{FF2B5EF4-FFF2-40B4-BE49-F238E27FC236}">
                  <a16:creationId xmlns:a16="http://schemas.microsoft.com/office/drawing/2014/main" id="{D03317D3-B37C-48BB-850E-CC0DBD03F4CE}"/>
                </a:ext>
              </a:extLst>
            </p:cNvPr>
            <p:cNvSpPr/>
            <p:nvPr/>
          </p:nvSpPr>
          <p:spPr>
            <a:xfrm>
              <a:off x="5056275" y="3127300"/>
              <a:ext cx="74250" cy="98850"/>
            </a:xfrm>
            <a:custGeom>
              <a:avLst/>
              <a:gdLst/>
              <a:ahLst/>
              <a:cxnLst/>
              <a:rect l="l" t="t" r="r" b="b"/>
              <a:pathLst>
                <a:path w="2970" h="3954" extrusionOk="0">
                  <a:moveTo>
                    <a:pt x="1226" y="1"/>
                  </a:moveTo>
                  <a:cubicBezTo>
                    <a:pt x="1187" y="1"/>
                    <a:pt x="1146" y="5"/>
                    <a:pt x="1102" y="16"/>
                  </a:cubicBezTo>
                  <a:cubicBezTo>
                    <a:pt x="968" y="16"/>
                    <a:pt x="901" y="49"/>
                    <a:pt x="768" y="49"/>
                  </a:cubicBezTo>
                  <a:cubicBezTo>
                    <a:pt x="568" y="116"/>
                    <a:pt x="434" y="149"/>
                    <a:pt x="334" y="216"/>
                  </a:cubicBezTo>
                  <a:lnTo>
                    <a:pt x="168" y="316"/>
                  </a:lnTo>
                  <a:cubicBezTo>
                    <a:pt x="101" y="349"/>
                    <a:pt x="1" y="483"/>
                    <a:pt x="67" y="549"/>
                  </a:cubicBezTo>
                  <a:cubicBezTo>
                    <a:pt x="101" y="650"/>
                    <a:pt x="168" y="683"/>
                    <a:pt x="301" y="683"/>
                  </a:cubicBezTo>
                  <a:lnTo>
                    <a:pt x="801" y="683"/>
                  </a:lnTo>
                  <a:cubicBezTo>
                    <a:pt x="901" y="683"/>
                    <a:pt x="968" y="683"/>
                    <a:pt x="1068" y="716"/>
                  </a:cubicBezTo>
                  <a:cubicBezTo>
                    <a:pt x="1135" y="716"/>
                    <a:pt x="1235" y="783"/>
                    <a:pt x="1302" y="783"/>
                  </a:cubicBezTo>
                  <a:cubicBezTo>
                    <a:pt x="1402" y="816"/>
                    <a:pt x="1468" y="816"/>
                    <a:pt x="1569" y="850"/>
                  </a:cubicBezTo>
                  <a:cubicBezTo>
                    <a:pt x="1602" y="850"/>
                    <a:pt x="1602" y="883"/>
                    <a:pt x="1635" y="883"/>
                  </a:cubicBezTo>
                  <a:cubicBezTo>
                    <a:pt x="968" y="883"/>
                    <a:pt x="401" y="1517"/>
                    <a:pt x="334" y="2317"/>
                  </a:cubicBezTo>
                  <a:cubicBezTo>
                    <a:pt x="268" y="3151"/>
                    <a:pt x="801" y="3885"/>
                    <a:pt x="1468" y="3952"/>
                  </a:cubicBezTo>
                  <a:cubicBezTo>
                    <a:pt x="1486" y="3953"/>
                    <a:pt x="1504" y="3953"/>
                    <a:pt x="1521" y="3953"/>
                  </a:cubicBezTo>
                  <a:cubicBezTo>
                    <a:pt x="2199" y="3953"/>
                    <a:pt x="2773" y="3330"/>
                    <a:pt x="2903" y="2518"/>
                  </a:cubicBezTo>
                  <a:cubicBezTo>
                    <a:pt x="2970" y="1817"/>
                    <a:pt x="2903" y="1450"/>
                    <a:pt x="2836" y="1317"/>
                  </a:cubicBezTo>
                  <a:cubicBezTo>
                    <a:pt x="2803" y="1183"/>
                    <a:pt x="2769" y="1117"/>
                    <a:pt x="2736" y="983"/>
                  </a:cubicBezTo>
                  <a:cubicBezTo>
                    <a:pt x="2669" y="850"/>
                    <a:pt x="2603" y="783"/>
                    <a:pt x="2503" y="650"/>
                  </a:cubicBezTo>
                  <a:cubicBezTo>
                    <a:pt x="2436" y="516"/>
                    <a:pt x="2336" y="449"/>
                    <a:pt x="2236" y="349"/>
                  </a:cubicBezTo>
                  <a:cubicBezTo>
                    <a:pt x="2102" y="283"/>
                    <a:pt x="1969" y="183"/>
                    <a:pt x="1835" y="149"/>
                  </a:cubicBezTo>
                  <a:cubicBezTo>
                    <a:pt x="1735" y="49"/>
                    <a:pt x="1602" y="49"/>
                    <a:pt x="1468" y="16"/>
                  </a:cubicBezTo>
                  <a:cubicBezTo>
                    <a:pt x="1380" y="16"/>
                    <a:pt x="1305" y="1"/>
                    <a:pt x="1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40;p69">
              <a:extLst>
                <a:ext uri="{FF2B5EF4-FFF2-40B4-BE49-F238E27FC236}">
                  <a16:creationId xmlns:a16="http://schemas.microsoft.com/office/drawing/2014/main" id="{FB7A8DE8-E66D-4BCA-8E64-D5C8854DA113}"/>
                </a:ext>
              </a:extLst>
            </p:cNvPr>
            <p:cNvSpPr/>
            <p:nvPr/>
          </p:nvSpPr>
          <p:spPr>
            <a:xfrm>
              <a:off x="5689000" y="2785525"/>
              <a:ext cx="65300" cy="66150"/>
            </a:xfrm>
            <a:custGeom>
              <a:avLst/>
              <a:gdLst/>
              <a:ahLst/>
              <a:cxnLst/>
              <a:rect l="l" t="t" r="r" b="b"/>
              <a:pathLst>
                <a:path w="2612" h="2646" extrusionOk="0">
                  <a:moveTo>
                    <a:pt x="1062" y="0"/>
                  </a:moveTo>
                  <a:cubicBezTo>
                    <a:pt x="8" y="0"/>
                    <a:pt x="0" y="2646"/>
                    <a:pt x="677" y="2646"/>
                  </a:cubicBezTo>
                  <a:cubicBezTo>
                    <a:pt x="1277" y="2646"/>
                    <a:pt x="2612" y="310"/>
                    <a:pt x="1177" y="10"/>
                  </a:cubicBezTo>
                  <a:cubicBezTo>
                    <a:pt x="1138" y="3"/>
                    <a:pt x="1099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41;p69">
              <a:extLst>
                <a:ext uri="{FF2B5EF4-FFF2-40B4-BE49-F238E27FC236}">
                  <a16:creationId xmlns:a16="http://schemas.microsoft.com/office/drawing/2014/main" id="{A7D716C3-FC38-4604-9D0B-7F39B8937696}"/>
                </a:ext>
              </a:extLst>
            </p:cNvPr>
            <p:cNvSpPr/>
            <p:nvPr/>
          </p:nvSpPr>
          <p:spPr>
            <a:xfrm>
              <a:off x="5722250" y="2842325"/>
              <a:ext cx="64925" cy="36325"/>
            </a:xfrm>
            <a:custGeom>
              <a:avLst/>
              <a:gdLst/>
              <a:ahLst/>
              <a:cxnLst/>
              <a:rect l="l" t="t" r="r" b="b"/>
              <a:pathLst>
                <a:path w="2597" h="1453" extrusionOk="0">
                  <a:moveTo>
                    <a:pt x="1548" y="1"/>
                  </a:moveTo>
                  <a:cubicBezTo>
                    <a:pt x="857" y="1"/>
                    <a:pt x="1" y="792"/>
                    <a:pt x="148" y="1207"/>
                  </a:cubicBezTo>
                  <a:cubicBezTo>
                    <a:pt x="199" y="1373"/>
                    <a:pt x="473" y="1452"/>
                    <a:pt x="808" y="1452"/>
                  </a:cubicBezTo>
                  <a:cubicBezTo>
                    <a:pt x="1552" y="1452"/>
                    <a:pt x="2596" y="1063"/>
                    <a:pt x="2182" y="374"/>
                  </a:cubicBezTo>
                  <a:cubicBezTo>
                    <a:pt x="2031" y="106"/>
                    <a:pt x="1800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42;p69">
              <a:extLst>
                <a:ext uri="{FF2B5EF4-FFF2-40B4-BE49-F238E27FC236}">
                  <a16:creationId xmlns:a16="http://schemas.microsoft.com/office/drawing/2014/main" id="{CF4C1BEC-A266-4E05-8D5F-C9099D8536DC}"/>
                </a:ext>
              </a:extLst>
            </p:cNvPr>
            <p:cNvSpPr/>
            <p:nvPr/>
          </p:nvSpPr>
          <p:spPr>
            <a:xfrm>
              <a:off x="5665050" y="3273625"/>
              <a:ext cx="83425" cy="56575"/>
            </a:xfrm>
            <a:custGeom>
              <a:avLst/>
              <a:gdLst/>
              <a:ahLst/>
              <a:cxnLst/>
              <a:rect l="l" t="t" r="r" b="b"/>
              <a:pathLst>
                <a:path w="3337" h="2263" extrusionOk="0">
                  <a:moveTo>
                    <a:pt x="2169" y="0"/>
                  </a:moveTo>
                  <a:cubicBezTo>
                    <a:pt x="1802" y="0"/>
                    <a:pt x="1435" y="100"/>
                    <a:pt x="1101" y="300"/>
                  </a:cubicBezTo>
                  <a:cubicBezTo>
                    <a:pt x="768" y="467"/>
                    <a:pt x="467" y="767"/>
                    <a:pt x="301" y="1101"/>
                  </a:cubicBezTo>
                  <a:cubicBezTo>
                    <a:pt x="134" y="1435"/>
                    <a:pt x="67" y="1768"/>
                    <a:pt x="0" y="2135"/>
                  </a:cubicBezTo>
                  <a:cubicBezTo>
                    <a:pt x="0" y="2168"/>
                    <a:pt x="0" y="2202"/>
                    <a:pt x="134" y="2235"/>
                  </a:cubicBezTo>
                  <a:cubicBezTo>
                    <a:pt x="153" y="2255"/>
                    <a:pt x="176" y="2263"/>
                    <a:pt x="199" y="2263"/>
                  </a:cubicBezTo>
                  <a:cubicBezTo>
                    <a:pt x="254" y="2263"/>
                    <a:pt x="310" y="2216"/>
                    <a:pt x="334" y="2168"/>
                  </a:cubicBezTo>
                  <a:cubicBezTo>
                    <a:pt x="467" y="1868"/>
                    <a:pt x="634" y="1635"/>
                    <a:pt x="801" y="1368"/>
                  </a:cubicBezTo>
                  <a:cubicBezTo>
                    <a:pt x="968" y="1134"/>
                    <a:pt x="1168" y="934"/>
                    <a:pt x="1435" y="801"/>
                  </a:cubicBezTo>
                  <a:cubicBezTo>
                    <a:pt x="1668" y="667"/>
                    <a:pt x="1935" y="601"/>
                    <a:pt x="2202" y="534"/>
                  </a:cubicBezTo>
                  <a:cubicBezTo>
                    <a:pt x="2369" y="501"/>
                    <a:pt x="2502" y="501"/>
                    <a:pt x="2669" y="501"/>
                  </a:cubicBezTo>
                  <a:cubicBezTo>
                    <a:pt x="2802" y="501"/>
                    <a:pt x="2969" y="534"/>
                    <a:pt x="3136" y="534"/>
                  </a:cubicBezTo>
                  <a:lnTo>
                    <a:pt x="3169" y="534"/>
                  </a:lnTo>
                  <a:cubicBezTo>
                    <a:pt x="3236" y="534"/>
                    <a:pt x="3269" y="501"/>
                    <a:pt x="3303" y="467"/>
                  </a:cubicBezTo>
                  <a:cubicBezTo>
                    <a:pt x="3336" y="367"/>
                    <a:pt x="3303" y="300"/>
                    <a:pt x="3236" y="267"/>
                  </a:cubicBezTo>
                  <a:cubicBezTo>
                    <a:pt x="3069" y="200"/>
                    <a:pt x="2903" y="134"/>
                    <a:pt x="2736" y="100"/>
                  </a:cubicBezTo>
                  <a:cubicBezTo>
                    <a:pt x="2569" y="34"/>
                    <a:pt x="2402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43;p69">
              <a:extLst>
                <a:ext uri="{FF2B5EF4-FFF2-40B4-BE49-F238E27FC236}">
                  <a16:creationId xmlns:a16="http://schemas.microsoft.com/office/drawing/2014/main" id="{0257C16D-BE28-43C2-B0E5-F8BB72122B7C}"/>
                </a:ext>
              </a:extLst>
            </p:cNvPr>
            <p:cNvSpPr/>
            <p:nvPr/>
          </p:nvSpPr>
          <p:spPr>
            <a:xfrm>
              <a:off x="5162200" y="3398475"/>
              <a:ext cx="159300" cy="67050"/>
            </a:xfrm>
            <a:custGeom>
              <a:avLst/>
              <a:gdLst/>
              <a:ahLst/>
              <a:cxnLst/>
              <a:rect l="l" t="t" r="r" b="b"/>
              <a:pathLst>
                <a:path w="6372" h="2682" extrusionOk="0">
                  <a:moveTo>
                    <a:pt x="3754" y="1"/>
                  </a:moveTo>
                  <a:cubicBezTo>
                    <a:pt x="3543" y="1"/>
                    <a:pt x="3315" y="14"/>
                    <a:pt x="3069" y="43"/>
                  </a:cubicBezTo>
                  <a:cubicBezTo>
                    <a:pt x="667" y="343"/>
                    <a:pt x="0" y="2145"/>
                    <a:pt x="0" y="2145"/>
                  </a:cubicBezTo>
                  <a:cubicBezTo>
                    <a:pt x="650" y="2485"/>
                    <a:pt x="1444" y="2682"/>
                    <a:pt x="2434" y="2682"/>
                  </a:cubicBezTo>
                  <a:cubicBezTo>
                    <a:pt x="2511" y="2682"/>
                    <a:pt x="2589" y="2681"/>
                    <a:pt x="2669" y="2678"/>
                  </a:cubicBezTo>
                  <a:cubicBezTo>
                    <a:pt x="4136" y="2645"/>
                    <a:pt x="5404" y="2145"/>
                    <a:pt x="6371" y="1444"/>
                  </a:cubicBezTo>
                  <a:cubicBezTo>
                    <a:pt x="6371" y="1444"/>
                    <a:pt x="5955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44;p69">
              <a:extLst>
                <a:ext uri="{FF2B5EF4-FFF2-40B4-BE49-F238E27FC236}">
                  <a16:creationId xmlns:a16="http://schemas.microsoft.com/office/drawing/2014/main" id="{DEBB60AB-8C4C-4F7E-B645-19731255DDE2}"/>
                </a:ext>
              </a:extLst>
            </p:cNvPr>
            <p:cNvSpPr/>
            <p:nvPr/>
          </p:nvSpPr>
          <p:spPr>
            <a:xfrm>
              <a:off x="5096300" y="3296675"/>
              <a:ext cx="288575" cy="155425"/>
            </a:xfrm>
            <a:custGeom>
              <a:avLst/>
              <a:gdLst/>
              <a:ahLst/>
              <a:cxnLst/>
              <a:rect l="l" t="t" r="r" b="b"/>
              <a:pathLst>
                <a:path w="11543" h="6217" extrusionOk="0">
                  <a:moveTo>
                    <a:pt x="9116" y="0"/>
                  </a:moveTo>
                  <a:cubicBezTo>
                    <a:pt x="7904" y="0"/>
                    <a:pt x="6493" y="1113"/>
                    <a:pt x="4838" y="1347"/>
                  </a:cubicBezTo>
                  <a:cubicBezTo>
                    <a:pt x="4530" y="1385"/>
                    <a:pt x="4230" y="1399"/>
                    <a:pt x="3941" y="1399"/>
                  </a:cubicBezTo>
                  <a:cubicBezTo>
                    <a:pt x="3168" y="1399"/>
                    <a:pt x="2477" y="1298"/>
                    <a:pt x="1926" y="1298"/>
                  </a:cubicBezTo>
                  <a:cubicBezTo>
                    <a:pt x="1436" y="1298"/>
                    <a:pt x="1058" y="1378"/>
                    <a:pt x="835" y="1680"/>
                  </a:cubicBezTo>
                  <a:cubicBezTo>
                    <a:pt x="1" y="2748"/>
                    <a:pt x="501" y="5116"/>
                    <a:pt x="2669" y="6217"/>
                  </a:cubicBezTo>
                  <a:cubicBezTo>
                    <a:pt x="2669" y="6217"/>
                    <a:pt x="3337" y="4415"/>
                    <a:pt x="5738" y="4115"/>
                  </a:cubicBezTo>
                  <a:cubicBezTo>
                    <a:pt x="5943" y="4095"/>
                    <a:pt x="6136" y="4086"/>
                    <a:pt x="6318" y="4086"/>
                  </a:cubicBezTo>
                  <a:cubicBezTo>
                    <a:pt x="8583" y="4086"/>
                    <a:pt x="9041" y="5516"/>
                    <a:pt x="9041" y="5516"/>
                  </a:cubicBezTo>
                  <a:cubicBezTo>
                    <a:pt x="10842" y="4115"/>
                    <a:pt x="11542" y="2014"/>
                    <a:pt x="10575" y="779"/>
                  </a:cubicBezTo>
                  <a:cubicBezTo>
                    <a:pt x="10123" y="207"/>
                    <a:pt x="9638" y="0"/>
                    <a:pt x="9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45;p69">
              <a:extLst>
                <a:ext uri="{FF2B5EF4-FFF2-40B4-BE49-F238E27FC236}">
                  <a16:creationId xmlns:a16="http://schemas.microsoft.com/office/drawing/2014/main" id="{67CA8447-8166-467F-BC4C-60BB7153D1E7}"/>
                </a:ext>
              </a:extLst>
            </p:cNvPr>
            <p:cNvSpPr/>
            <p:nvPr/>
          </p:nvSpPr>
          <p:spPr>
            <a:xfrm>
              <a:off x="4963725" y="2593050"/>
              <a:ext cx="437825" cy="186375"/>
            </a:xfrm>
            <a:custGeom>
              <a:avLst/>
              <a:gdLst/>
              <a:ahLst/>
              <a:cxnLst/>
              <a:rect l="l" t="t" r="r" b="b"/>
              <a:pathLst>
                <a:path w="17513" h="7455" extrusionOk="0">
                  <a:moveTo>
                    <a:pt x="14006" y="1855"/>
                  </a:moveTo>
                  <a:cubicBezTo>
                    <a:pt x="14108" y="1903"/>
                    <a:pt x="14210" y="1953"/>
                    <a:pt x="14310" y="2005"/>
                  </a:cubicBezTo>
                  <a:cubicBezTo>
                    <a:pt x="15078" y="2372"/>
                    <a:pt x="15811" y="2772"/>
                    <a:pt x="16378" y="3373"/>
                  </a:cubicBezTo>
                  <a:cubicBezTo>
                    <a:pt x="16645" y="3673"/>
                    <a:pt x="16879" y="4007"/>
                    <a:pt x="16912" y="4340"/>
                  </a:cubicBezTo>
                  <a:cubicBezTo>
                    <a:pt x="16979" y="4674"/>
                    <a:pt x="16845" y="5041"/>
                    <a:pt x="16645" y="5174"/>
                  </a:cubicBezTo>
                  <a:cubicBezTo>
                    <a:pt x="16538" y="5241"/>
                    <a:pt x="16408" y="5271"/>
                    <a:pt x="16270" y="5271"/>
                  </a:cubicBezTo>
                  <a:cubicBezTo>
                    <a:pt x="16066" y="5271"/>
                    <a:pt x="15844" y="5207"/>
                    <a:pt x="15645" y="5107"/>
                  </a:cubicBezTo>
                  <a:cubicBezTo>
                    <a:pt x="15244" y="5007"/>
                    <a:pt x="14911" y="4774"/>
                    <a:pt x="14644" y="4507"/>
                  </a:cubicBezTo>
                  <a:cubicBezTo>
                    <a:pt x="14043" y="3940"/>
                    <a:pt x="13677" y="3206"/>
                    <a:pt x="13810" y="2405"/>
                  </a:cubicBezTo>
                  <a:cubicBezTo>
                    <a:pt x="13851" y="2217"/>
                    <a:pt x="13918" y="2033"/>
                    <a:pt x="14006" y="1855"/>
                  </a:cubicBezTo>
                  <a:close/>
                  <a:moveTo>
                    <a:pt x="4778" y="5705"/>
                  </a:moveTo>
                  <a:cubicBezTo>
                    <a:pt x="4864" y="5705"/>
                    <a:pt x="4951" y="5706"/>
                    <a:pt x="5037" y="5708"/>
                  </a:cubicBezTo>
                  <a:cubicBezTo>
                    <a:pt x="5404" y="5741"/>
                    <a:pt x="5871" y="5841"/>
                    <a:pt x="6138" y="6041"/>
                  </a:cubicBezTo>
                  <a:cubicBezTo>
                    <a:pt x="6205" y="6075"/>
                    <a:pt x="6238" y="6108"/>
                    <a:pt x="6238" y="6175"/>
                  </a:cubicBezTo>
                  <a:lnTo>
                    <a:pt x="6238" y="6208"/>
                  </a:lnTo>
                  <a:lnTo>
                    <a:pt x="6238" y="6342"/>
                  </a:lnTo>
                  <a:cubicBezTo>
                    <a:pt x="6205" y="6508"/>
                    <a:pt x="6138" y="6575"/>
                    <a:pt x="6004" y="6675"/>
                  </a:cubicBezTo>
                  <a:cubicBezTo>
                    <a:pt x="5835" y="6769"/>
                    <a:pt x="5634" y="6810"/>
                    <a:pt x="5419" y="6810"/>
                  </a:cubicBezTo>
                  <a:cubicBezTo>
                    <a:pt x="5253" y="6810"/>
                    <a:pt x="5078" y="6786"/>
                    <a:pt x="4904" y="6742"/>
                  </a:cubicBezTo>
                  <a:cubicBezTo>
                    <a:pt x="4503" y="6675"/>
                    <a:pt x="4136" y="6542"/>
                    <a:pt x="3803" y="6342"/>
                  </a:cubicBezTo>
                  <a:cubicBezTo>
                    <a:pt x="3538" y="6197"/>
                    <a:pt x="3300" y="6018"/>
                    <a:pt x="3093" y="5814"/>
                  </a:cubicBezTo>
                  <a:lnTo>
                    <a:pt x="3093" y="5814"/>
                  </a:lnTo>
                  <a:cubicBezTo>
                    <a:pt x="3649" y="5741"/>
                    <a:pt x="4212" y="5705"/>
                    <a:pt x="4778" y="5705"/>
                  </a:cubicBezTo>
                  <a:close/>
                  <a:moveTo>
                    <a:pt x="7169" y="1"/>
                  </a:moveTo>
                  <a:cubicBezTo>
                    <a:pt x="7070" y="1"/>
                    <a:pt x="6971" y="2"/>
                    <a:pt x="6872" y="4"/>
                  </a:cubicBezTo>
                  <a:cubicBezTo>
                    <a:pt x="6004" y="4"/>
                    <a:pt x="5137" y="70"/>
                    <a:pt x="4270" y="371"/>
                  </a:cubicBezTo>
                  <a:cubicBezTo>
                    <a:pt x="3836" y="504"/>
                    <a:pt x="3436" y="671"/>
                    <a:pt x="3036" y="971"/>
                  </a:cubicBezTo>
                  <a:cubicBezTo>
                    <a:pt x="2669" y="1238"/>
                    <a:pt x="2335" y="1572"/>
                    <a:pt x="2135" y="2039"/>
                  </a:cubicBezTo>
                  <a:cubicBezTo>
                    <a:pt x="1768" y="2872"/>
                    <a:pt x="1535" y="3840"/>
                    <a:pt x="1801" y="4740"/>
                  </a:cubicBezTo>
                  <a:cubicBezTo>
                    <a:pt x="1875" y="5082"/>
                    <a:pt x="2010" y="5405"/>
                    <a:pt x="2192" y="5699"/>
                  </a:cubicBezTo>
                  <a:lnTo>
                    <a:pt x="2192" y="5699"/>
                  </a:lnTo>
                  <a:cubicBezTo>
                    <a:pt x="1394" y="5903"/>
                    <a:pt x="697" y="6218"/>
                    <a:pt x="0" y="6642"/>
                  </a:cubicBezTo>
                  <a:cubicBezTo>
                    <a:pt x="763" y="6324"/>
                    <a:pt x="1549" y="6089"/>
                    <a:pt x="2351" y="5934"/>
                  </a:cubicBezTo>
                  <a:lnTo>
                    <a:pt x="2351" y="5934"/>
                  </a:lnTo>
                  <a:cubicBezTo>
                    <a:pt x="2651" y="6340"/>
                    <a:pt x="3041" y="6677"/>
                    <a:pt x="3469" y="6909"/>
                  </a:cubicBezTo>
                  <a:cubicBezTo>
                    <a:pt x="3836" y="7176"/>
                    <a:pt x="4303" y="7342"/>
                    <a:pt x="4770" y="7409"/>
                  </a:cubicBezTo>
                  <a:cubicBezTo>
                    <a:pt x="4932" y="7434"/>
                    <a:pt x="5103" y="7454"/>
                    <a:pt x="5280" y="7454"/>
                  </a:cubicBezTo>
                  <a:cubicBezTo>
                    <a:pt x="5577" y="7454"/>
                    <a:pt x="5891" y="7397"/>
                    <a:pt x="6205" y="7209"/>
                  </a:cubicBezTo>
                  <a:cubicBezTo>
                    <a:pt x="6471" y="7075"/>
                    <a:pt x="6672" y="6842"/>
                    <a:pt x="6705" y="6542"/>
                  </a:cubicBezTo>
                  <a:cubicBezTo>
                    <a:pt x="6772" y="6475"/>
                    <a:pt x="6772" y="6408"/>
                    <a:pt x="6772" y="6342"/>
                  </a:cubicBezTo>
                  <a:cubicBezTo>
                    <a:pt x="6772" y="6242"/>
                    <a:pt x="6772" y="6175"/>
                    <a:pt x="6705" y="6075"/>
                  </a:cubicBezTo>
                  <a:cubicBezTo>
                    <a:pt x="6638" y="5975"/>
                    <a:pt x="6538" y="5841"/>
                    <a:pt x="6438" y="5741"/>
                  </a:cubicBezTo>
                  <a:cubicBezTo>
                    <a:pt x="5971" y="5474"/>
                    <a:pt x="5504" y="5408"/>
                    <a:pt x="5037" y="5374"/>
                  </a:cubicBezTo>
                  <a:cubicBezTo>
                    <a:pt x="4853" y="5361"/>
                    <a:pt x="4671" y="5354"/>
                    <a:pt x="4490" y="5354"/>
                  </a:cubicBezTo>
                  <a:cubicBezTo>
                    <a:pt x="3928" y="5354"/>
                    <a:pt x="3381" y="5418"/>
                    <a:pt x="2846" y="5538"/>
                  </a:cubicBezTo>
                  <a:lnTo>
                    <a:pt x="2846" y="5538"/>
                  </a:lnTo>
                  <a:cubicBezTo>
                    <a:pt x="2608" y="5236"/>
                    <a:pt x="2432" y="4896"/>
                    <a:pt x="2335" y="4540"/>
                  </a:cubicBezTo>
                  <a:cubicBezTo>
                    <a:pt x="2135" y="3773"/>
                    <a:pt x="2235" y="2939"/>
                    <a:pt x="2569" y="2205"/>
                  </a:cubicBezTo>
                  <a:cubicBezTo>
                    <a:pt x="2902" y="1505"/>
                    <a:pt x="3636" y="1038"/>
                    <a:pt x="4403" y="771"/>
                  </a:cubicBezTo>
                  <a:cubicBezTo>
                    <a:pt x="5170" y="537"/>
                    <a:pt x="6038" y="404"/>
                    <a:pt x="6872" y="404"/>
                  </a:cubicBezTo>
                  <a:cubicBezTo>
                    <a:pt x="6958" y="402"/>
                    <a:pt x="7045" y="402"/>
                    <a:pt x="7131" y="402"/>
                  </a:cubicBezTo>
                  <a:cubicBezTo>
                    <a:pt x="8749" y="402"/>
                    <a:pt x="10389" y="693"/>
                    <a:pt x="11909" y="1105"/>
                  </a:cubicBezTo>
                  <a:cubicBezTo>
                    <a:pt x="12518" y="1282"/>
                    <a:pt x="13147" y="1479"/>
                    <a:pt x="13751" y="1740"/>
                  </a:cubicBezTo>
                  <a:lnTo>
                    <a:pt x="13751" y="1740"/>
                  </a:lnTo>
                  <a:cubicBezTo>
                    <a:pt x="13626" y="1931"/>
                    <a:pt x="13526" y="2139"/>
                    <a:pt x="13476" y="2372"/>
                  </a:cubicBezTo>
                  <a:cubicBezTo>
                    <a:pt x="13310" y="2839"/>
                    <a:pt x="13343" y="3339"/>
                    <a:pt x="13510" y="3806"/>
                  </a:cubicBezTo>
                  <a:cubicBezTo>
                    <a:pt x="13677" y="4240"/>
                    <a:pt x="13910" y="4640"/>
                    <a:pt x="14244" y="4974"/>
                  </a:cubicBezTo>
                  <a:cubicBezTo>
                    <a:pt x="14577" y="5308"/>
                    <a:pt x="14977" y="5574"/>
                    <a:pt x="15411" y="5741"/>
                  </a:cubicBezTo>
                  <a:cubicBezTo>
                    <a:pt x="15645" y="5841"/>
                    <a:pt x="15878" y="5875"/>
                    <a:pt x="16145" y="5908"/>
                  </a:cubicBezTo>
                  <a:cubicBezTo>
                    <a:pt x="16378" y="5908"/>
                    <a:pt x="16679" y="5908"/>
                    <a:pt x="16912" y="5741"/>
                  </a:cubicBezTo>
                  <a:cubicBezTo>
                    <a:pt x="17179" y="5641"/>
                    <a:pt x="17346" y="5341"/>
                    <a:pt x="17413" y="5074"/>
                  </a:cubicBezTo>
                  <a:cubicBezTo>
                    <a:pt x="17513" y="4841"/>
                    <a:pt x="17513" y="4540"/>
                    <a:pt x="17479" y="4307"/>
                  </a:cubicBezTo>
                  <a:cubicBezTo>
                    <a:pt x="17379" y="3806"/>
                    <a:pt x="17079" y="3373"/>
                    <a:pt x="16745" y="3039"/>
                  </a:cubicBezTo>
                  <a:cubicBezTo>
                    <a:pt x="16112" y="2372"/>
                    <a:pt x="15311" y="1972"/>
                    <a:pt x="14510" y="1572"/>
                  </a:cubicBezTo>
                  <a:cubicBezTo>
                    <a:pt x="14422" y="1531"/>
                    <a:pt x="14332" y="1492"/>
                    <a:pt x="14243" y="1454"/>
                  </a:cubicBezTo>
                  <a:lnTo>
                    <a:pt x="14243" y="1454"/>
                  </a:lnTo>
                  <a:cubicBezTo>
                    <a:pt x="14511" y="1067"/>
                    <a:pt x="14867" y="720"/>
                    <a:pt x="15244" y="437"/>
                  </a:cubicBezTo>
                  <a:lnTo>
                    <a:pt x="15244" y="437"/>
                  </a:lnTo>
                  <a:cubicBezTo>
                    <a:pt x="14877" y="671"/>
                    <a:pt x="14510" y="904"/>
                    <a:pt x="14177" y="1205"/>
                  </a:cubicBezTo>
                  <a:cubicBezTo>
                    <a:pt x="14129" y="1258"/>
                    <a:pt x="14080" y="1313"/>
                    <a:pt x="14033" y="1369"/>
                  </a:cubicBezTo>
                  <a:lnTo>
                    <a:pt x="14033" y="1369"/>
                  </a:lnTo>
                  <a:cubicBezTo>
                    <a:pt x="13381" y="1111"/>
                    <a:pt x="12711" y="918"/>
                    <a:pt x="12042" y="704"/>
                  </a:cubicBezTo>
                  <a:cubicBezTo>
                    <a:pt x="10468" y="263"/>
                    <a:pt x="8834" y="1"/>
                    <a:pt x="7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46;p69">
              <a:extLst>
                <a:ext uri="{FF2B5EF4-FFF2-40B4-BE49-F238E27FC236}">
                  <a16:creationId xmlns:a16="http://schemas.microsoft.com/office/drawing/2014/main" id="{035FEF51-DFE4-4951-93D8-DC29913CB918}"/>
                </a:ext>
              </a:extLst>
            </p:cNvPr>
            <p:cNvSpPr/>
            <p:nvPr/>
          </p:nvSpPr>
          <p:spPr>
            <a:xfrm>
              <a:off x="4962875" y="2854250"/>
              <a:ext cx="654675" cy="180175"/>
            </a:xfrm>
            <a:custGeom>
              <a:avLst/>
              <a:gdLst/>
              <a:ahLst/>
              <a:cxnLst/>
              <a:rect l="l" t="t" r="r" b="b"/>
              <a:pathLst>
                <a:path w="26187" h="7207" extrusionOk="0">
                  <a:moveTo>
                    <a:pt x="9628" y="552"/>
                  </a:moveTo>
                  <a:cubicBezTo>
                    <a:pt x="9666" y="552"/>
                    <a:pt x="9704" y="556"/>
                    <a:pt x="9741" y="564"/>
                  </a:cubicBezTo>
                  <a:cubicBezTo>
                    <a:pt x="9975" y="597"/>
                    <a:pt x="10041" y="764"/>
                    <a:pt x="10075" y="964"/>
                  </a:cubicBezTo>
                  <a:cubicBezTo>
                    <a:pt x="10141" y="1431"/>
                    <a:pt x="9841" y="1965"/>
                    <a:pt x="9541" y="2432"/>
                  </a:cubicBezTo>
                  <a:cubicBezTo>
                    <a:pt x="9232" y="2888"/>
                    <a:pt x="8835" y="3272"/>
                    <a:pt x="8389" y="3600"/>
                  </a:cubicBezTo>
                  <a:lnTo>
                    <a:pt x="8389" y="3600"/>
                  </a:lnTo>
                  <a:cubicBezTo>
                    <a:pt x="8348" y="3121"/>
                    <a:pt x="8387" y="2640"/>
                    <a:pt x="8507" y="2131"/>
                  </a:cubicBezTo>
                  <a:cubicBezTo>
                    <a:pt x="8640" y="1598"/>
                    <a:pt x="8840" y="1064"/>
                    <a:pt x="9207" y="730"/>
                  </a:cubicBezTo>
                  <a:cubicBezTo>
                    <a:pt x="9363" y="601"/>
                    <a:pt x="9498" y="552"/>
                    <a:pt x="9628" y="552"/>
                  </a:cubicBezTo>
                  <a:close/>
                  <a:moveTo>
                    <a:pt x="9615" y="0"/>
                  </a:moveTo>
                  <a:cubicBezTo>
                    <a:pt x="9521" y="0"/>
                    <a:pt x="9431" y="18"/>
                    <a:pt x="9341" y="63"/>
                  </a:cubicBezTo>
                  <a:cubicBezTo>
                    <a:pt x="9141" y="130"/>
                    <a:pt x="8974" y="230"/>
                    <a:pt x="8840" y="330"/>
                  </a:cubicBezTo>
                  <a:cubicBezTo>
                    <a:pt x="8307" y="831"/>
                    <a:pt x="8073" y="1464"/>
                    <a:pt x="7906" y="2065"/>
                  </a:cubicBezTo>
                  <a:cubicBezTo>
                    <a:pt x="7740" y="2665"/>
                    <a:pt x="7706" y="3299"/>
                    <a:pt x="7806" y="3933"/>
                  </a:cubicBezTo>
                  <a:cubicBezTo>
                    <a:pt x="7808" y="3949"/>
                    <a:pt x="7810" y="3965"/>
                    <a:pt x="7812" y="3982"/>
                  </a:cubicBezTo>
                  <a:lnTo>
                    <a:pt x="7812" y="3982"/>
                  </a:lnTo>
                  <a:cubicBezTo>
                    <a:pt x="7508" y="4162"/>
                    <a:pt x="7192" y="4322"/>
                    <a:pt x="6872" y="4466"/>
                  </a:cubicBezTo>
                  <a:cubicBezTo>
                    <a:pt x="5838" y="4933"/>
                    <a:pt x="4671" y="5134"/>
                    <a:pt x="3503" y="5167"/>
                  </a:cubicBezTo>
                  <a:cubicBezTo>
                    <a:pt x="3319" y="5178"/>
                    <a:pt x="3133" y="5183"/>
                    <a:pt x="2947" y="5183"/>
                  </a:cubicBezTo>
                  <a:cubicBezTo>
                    <a:pt x="1982" y="5183"/>
                    <a:pt x="990" y="5035"/>
                    <a:pt x="67" y="4700"/>
                  </a:cubicBezTo>
                  <a:cubicBezTo>
                    <a:pt x="34" y="4700"/>
                    <a:pt x="1" y="4700"/>
                    <a:pt x="1" y="4733"/>
                  </a:cubicBezTo>
                  <a:cubicBezTo>
                    <a:pt x="1" y="4767"/>
                    <a:pt x="1" y="4800"/>
                    <a:pt x="34" y="4800"/>
                  </a:cubicBezTo>
                  <a:cubicBezTo>
                    <a:pt x="1135" y="5300"/>
                    <a:pt x="2336" y="5534"/>
                    <a:pt x="3537" y="5534"/>
                  </a:cubicBezTo>
                  <a:cubicBezTo>
                    <a:pt x="4737" y="5534"/>
                    <a:pt x="5972" y="5367"/>
                    <a:pt x="7072" y="4900"/>
                  </a:cubicBezTo>
                  <a:cubicBezTo>
                    <a:pt x="7354" y="4784"/>
                    <a:pt x="7634" y="4656"/>
                    <a:pt x="7907" y="4513"/>
                  </a:cubicBezTo>
                  <a:lnTo>
                    <a:pt x="7907" y="4513"/>
                  </a:lnTo>
                  <a:cubicBezTo>
                    <a:pt x="8016" y="4956"/>
                    <a:pt x="8205" y="5385"/>
                    <a:pt x="8507" y="5734"/>
                  </a:cubicBezTo>
                  <a:cubicBezTo>
                    <a:pt x="8874" y="6268"/>
                    <a:pt x="9474" y="6635"/>
                    <a:pt x="10075" y="6801"/>
                  </a:cubicBezTo>
                  <a:cubicBezTo>
                    <a:pt x="10565" y="6910"/>
                    <a:pt x="11077" y="7019"/>
                    <a:pt x="11576" y="7019"/>
                  </a:cubicBezTo>
                  <a:cubicBezTo>
                    <a:pt x="11688" y="7019"/>
                    <a:pt x="11799" y="7014"/>
                    <a:pt x="11909" y="7002"/>
                  </a:cubicBezTo>
                  <a:cubicBezTo>
                    <a:pt x="12543" y="6968"/>
                    <a:pt x="13177" y="6835"/>
                    <a:pt x="13744" y="6635"/>
                  </a:cubicBezTo>
                  <a:cubicBezTo>
                    <a:pt x="14807" y="6240"/>
                    <a:pt x="15787" y="5679"/>
                    <a:pt x="16608" y="4928"/>
                  </a:cubicBezTo>
                  <a:lnTo>
                    <a:pt x="16608" y="4928"/>
                  </a:lnTo>
                  <a:cubicBezTo>
                    <a:pt x="17052" y="5625"/>
                    <a:pt x="17624" y="6230"/>
                    <a:pt x="18347" y="6635"/>
                  </a:cubicBezTo>
                  <a:cubicBezTo>
                    <a:pt x="19102" y="7057"/>
                    <a:pt x="19965" y="7207"/>
                    <a:pt x="20790" y="7207"/>
                  </a:cubicBezTo>
                  <a:cubicBezTo>
                    <a:pt x="20877" y="7207"/>
                    <a:pt x="20963" y="7205"/>
                    <a:pt x="21049" y="7202"/>
                  </a:cubicBezTo>
                  <a:cubicBezTo>
                    <a:pt x="21983" y="7135"/>
                    <a:pt x="22884" y="6902"/>
                    <a:pt x="23718" y="6601"/>
                  </a:cubicBezTo>
                  <a:cubicBezTo>
                    <a:pt x="24552" y="6301"/>
                    <a:pt x="25386" y="5934"/>
                    <a:pt x="26153" y="5434"/>
                  </a:cubicBezTo>
                  <a:cubicBezTo>
                    <a:pt x="26186" y="5434"/>
                    <a:pt x="26186" y="5400"/>
                    <a:pt x="26086" y="5267"/>
                  </a:cubicBezTo>
                  <a:cubicBezTo>
                    <a:pt x="26086" y="5234"/>
                    <a:pt x="26053" y="5234"/>
                    <a:pt x="26019" y="5234"/>
                  </a:cubicBezTo>
                  <a:cubicBezTo>
                    <a:pt x="25219" y="5634"/>
                    <a:pt x="24385" y="5968"/>
                    <a:pt x="23551" y="6268"/>
                  </a:cubicBezTo>
                  <a:cubicBezTo>
                    <a:pt x="22717" y="6535"/>
                    <a:pt x="21850" y="6701"/>
                    <a:pt x="20949" y="6735"/>
                  </a:cubicBezTo>
                  <a:cubicBezTo>
                    <a:pt x="20877" y="6737"/>
                    <a:pt x="20806" y="6739"/>
                    <a:pt x="20734" y="6739"/>
                  </a:cubicBezTo>
                  <a:cubicBezTo>
                    <a:pt x="19944" y="6739"/>
                    <a:pt x="19187" y="6568"/>
                    <a:pt x="18514" y="6201"/>
                  </a:cubicBezTo>
                  <a:cubicBezTo>
                    <a:pt x="17813" y="5767"/>
                    <a:pt x="17246" y="5067"/>
                    <a:pt x="16879" y="4300"/>
                  </a:cubicBezTo>
                  <a:cubicBezTo>
                    <a:pt x="16879" y="4266"/>
                    <a:pt x="16846" y="4233"/>
                    <a:pt x="16846" y="4233"/>
                  </a:cubicBezTo>
                  <a:cubicBezTo>
                    <a:pt x="16796" y="4183"/>
                    <a:pt x="16729" y="4158"/>
                    <a:pt x="16663" y="4158"/>
                  </a:cubicBezTo>
                  <a:cubicBezTo>
                    <a:pt x="16596" y="4158"/>
                    <a:pt x="16529" y="4183"/>
                    <a:pt x="16479" y="4233"/>
                  </a:cubicBezTo>
                  <a:cubicBezTo>
                    <a:pt x="15679" y="4967"/>
                    <a:pt x="14678" y="5601"/>
                    <a:pt x="13577" y="5968"/>
                  </a:cubicBezTo>
                  <a:cubicBezTo>
                    <a:pt x="13043" y="6201"/>
                    <a:pt x="12476" y="6268"/>
                    <a:pt x="11909" y="6301"/>
                  </a:cubicBezTo>
                  <a:cubicBezTo>
                    <a:pt x="11811" y="6313"/>
                    <a:pt x="11713" y="6319"/>
                    <a:pt x="11615" y="6319"/>
                  </a:cubicBezTo>
                  <a:cubicBezTo>
                    <a:pt x="11180" y="6319"/>
                    <a:pt x="10744" y="6210"/>
                    <a:pt x="10308" y="6101"/>
                  </a:cubicBezTo>
                  <a:cubicBezTo>
                    <a:pt x="9808" y="5934"/>
                    <a:pt x="9341" y="5634"/>
                    <a:pt x="9007" y="5234"/>
                  </a:cubicBezTo>
                  <a:cubicBezTo>
                    <a:pt x="8759" y="4912"/>
                    <a:pt x="8604" y="4553"/>
                    <a:pt x="8499" y="4171"/>
                  </a:cubicBezTo>
                  <a:lnTo>
                    <a:pt x="8499" y="4171"/>
                  </a:lnTo>
                  <a:cubicBezTo>
                    <a:pt x="9091" y="3793"/>
                    <a:pt x="9625" y="3333"/>
                    <a:pt x="10041" y="2765"/>
                  </a:cubicBezTo>
                  <a:cubicBezTo>
                    <a:pt x="10208" y="2498"/>
                    <a:pt x="10375" y="2232"/>
                    <a:pt x="10508" y="1931"/>
                  </a:cubicBezTo>
                  <a:cubicBezTo>
                    <a:pt x="10642" y="1631"/>
                    <a:pt x="10708" y="1298"/>
                    <a:pt x="10675" y="931"/>
                  </a:cubicBezTo>
                  <a:cubicBezTo>
                    <a:pt x="10642" y="764"/>
                    <a:pt x="10575" y="564"/>
                    <a:pt x="10475" y="397"/>
                  </a:cubicBezTo>
                  <a:cubicBezTo>
                    <a:pt x="10341" y="230"/>
                    <a:pt x="10141" y="97"/>
                    <a:pt x="9975" y="63"/>
                  </a:cubicBezTo>
                  <a:cubicBezTo>
                    <a:pt x="9846" y="27"/>
                    <a:pt x="9728" y="0"/>
                    <a:pt x="9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047;p69">
              <a:extLst>
                <a:ext uri="{FF2B5EF4-FFF2-40B4-BE49-F238E27FC236}">
                  <a16:creationId xmlns:a16="http://schemas.microsoft.com/office/drawing/2014/main" id="{4344974F-7747-41AD-B847-9CC7DCB82A6C}"/>
                </a:ext>
              </a:extLst>
            </p:cNvPr>
            <p:cNvSpPr/>
            <p:nvPr/>
          </p:nvSpPr>
          <p:spPr>
            <a:xfrm>
              <a:off x="5244750" y="3549875"/>
              <a:ext cx="380525" cy="163900"/>
            </a:xfrm>
            <a:custGeom>
              <a:avLst/>
              <a:gdLst/>
              <a:ahLst/>
              <a:cxnLst/>
              <a:rect l="l" t="t" r="r" b="b"/>
              <a:pathLst>
                <a:path w="15221" h="6556" extrusionOk="0">
                  <a:moveTo>
                    <a:pt x="14976" y="1"/>
                  </a:moveTo>
                  <a:cubicBezTo>
                    <a:pt x="14903" y="1"/>
                    <a:pt x="14827" y="30"/>
                    <a:pt x="14778" y="92"/>
                  </a:cubicBezTo>
                  <a:cubicBezTo>
                    <a:pt x="13377" y="2260"/>
                    <a:pt x="10741" y="3627"/>
                    <a:pt x="8406" y="4495"/>
                  </a:cubicBezTo>
                  <a:cubicBezTo>
                    <a:pt x="7139" y="4962"/>
                    <a:pt x="5838" y="5295"/>
                    <a:pt x="4570" y="5462"/>
                  </a:cubicBezTo>
                  <a:cubicBezTo>
                    <a:pt x="3203" y="5662"/>
                    <a:pt x="1802" y="5629"/>
                    <a:pt x="467" y="5762"/>
                  </a:cubicBezTo>
                  <a:cubicBezTo>
                    <a:pt x="134" y="5796"/>
                    <a:pt x="0" y="6329"/>
                    <a:pt x="401" y="6396"/>
                  </a:cubicBezTo>
                  <a:cubicBezTo>
                    <a:pt x="989" y="6508"/>
                    <a:pt x="1594" y="6555"/>
                    <a:pt x="2205" y="6555"/>
                  </a:cubicBezTo>
                  <a:cubicBezTo>
                    <a:pt x="3050" y="6555"/>
                    <a:pt x="3905" y="6465"/>
                    <a:pt x="4737" y="6329"/>
                  </a:cubicBezTo>
                  <a:cubicBezTo>
                    <a:pt x="6172" y="6129"/>
                    <a:pt x="7606" y="5729"/>
                    <a:pt x="8974" y="5162"/>
                  </a:cubicBezTo>
                  <a:cubicBezTo>
                    <a:pt x="11342" y="4195"/>
                    <a:pt x="14144" y="2793"/>
                    <a:pt x="15178" y="258"/>
                  </a:cubicBezTo>
                  <a:cubicBezTo>
                    <a:pt x="15220" y="89"/>
                    <a:pt x="15102" y="1"/>
                    <a:pt x="1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048;p69">
              <a:extLst>
                <a:ext uri="{FF2B5EF4-FFF2-40B4-BE49-F238E27FC236}">
                  <a16:creationId xmlns:a16="http://schemas.microsoft.com/office/drawing/2014/main" id="{67DCBCA5-237C-4999-9E78-B459F60D58B9}"/>
                </a:ext>
              </a:extLst>
            </p:cNvPr>
            <p:cNvSpPr/>
            <p:nvPr/>
          </p:nvSpPr>
          <p:spPr>
            <a:xfrm>
              <a:off x="5461325" y="3602050"/>
              <a:ext cx="181200" cy="125400"/>
            </a:xfrm>
            <a:custGeom>
              <a:avLst/>
              <a:gdLst/>
              <a:ahLst/>
              <a:cxnLst/>
              <a:rect l="l" t="t" r="r" b="b"/>
              <a:pathLst>
                <a:path w="7248" h="5016" extrusionOk="0">
                  <a:moveTo>
                    <a:pt x="6988" y="1"/>
                  </a:moveTo>
                  <a:cubicBezTo>
                    <a:pt x="6946" y="1"/>
                    <a:pt x="6908" y="21"/>
                    <a:pt x="6882" y="73"/>
                  </a:cubicBezTo>
                  <a:cubicBezTo>
                    <a:pt x="5214" y="2174"/>
                    <a:pt x="2912" y="3675"/>
                    <a:pt x="377" y="4409"/>
                  </a:cubicBezTo>
                  <a:cubicBezTo>
                    <a:pt x="0" y="4535"/>
                    <a:pt x="126" y="5015"/>
                    <a:pt x="449" y="5015"/>
                  </a:cubicBezTo>
                  <a:cubicBezTo>
                    <a:pt x="469" y="5015"/>
                    <a:pt x="489" y="5013"/>
                    <a:pt x="511" y="5010"/>
                  </a:cubicBezTo>
                  <a:cubicBezTo>
                    <a:pt x="3279" y="4443"/>
                    <a:pt x="5681" y="2708"/>
                    <a:pt x="7149" y="273"/>
                  </a:cubicBezTo>
                  <a:cubicBezTo>
                    <a:pt x="7248" y="174"/>
                    <a:pt x="7108" y="1"/>
                    <a:pt x="6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645;p36">
            <a:extLst>
              <a:ext uri="{FF2B5EF4-FFF2-40B4-BE49-F238E27FC236}">
                <a16:creationId xmlns:a16="http://schemas.microsoft.com/office/drawing/2014/main" id="{3054DF00-6534-4547-8C4B-A8A6F59BF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431" y="95862"/>
            <a:ext cx="14481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S</a:t>
            </a:r>
            <a:r>
              <a:rPr lang="en"/>
              <a:t>oal 4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C4732-607E-4723-80C2-77AC4D9A9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1" y="733297"/>
            <a:ext cx="3246572" cy="1597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967" name="Google Shape;2977;p69">
            <a:extLst>
              <a:ext uri="{FF2B5EF4-FFF2-40B4-BE49-F238E27FC236}">
                <a16:creationId xmlns:a16="http://schemas.microsoft.com/office/drawing/2014/main" id="{E5C23821-CDF8-4557-994D-6906B73FA885}"/>
              </a:ext>
            </a:extLst>
          </p:cNvPr>
          <p:cNvGrpSpPr/>
          <p:nvPr/>
        </p:nvGrpSpPr>
        <p:grpSpPr>
          <a:xfrm rot="-768077">
            <a:off x="3493068" y="257470"/>
            <a:ext cx="985753" cy="951651"/>
            <a:chOff x="2634875" y="1019675"/>
            <a:chExt cx="643150" cy="620900"/>
          </a:xfrm>
        </p:grpSpPr>
        <p:sp>
          <p:nvSpPr>
            <p:cNvPr id="1968" name="Google Shape;2978;p69">
              <a:extLst>
                <a:ext uri="{FF2B5EF4-FFF2-40B4-BE49-F238E27FC236}">
                  <a16:creationId xmlns:a16="http://schemas.microsoft.com/office/drawing/2014/main" id="{98C20D37-9E31-4E41-8311-486A23BEBAE6}"/>
                </a:ext>
              </a:extLst>
            </p:cNvPr>
            <p:cNvSpPr/>
            <p:nvPr/>
          </p:nvSpPr>
          <p:spPr>
            <a:xfrm>
              <a:off x="2701825" y="1357225"/>
              <a:ext cx="105150" cy="103975"/>
            </a:xfrm>
            <a:custGeom>
              <a:avLst/>
              <a:gdLst/>
              <a:ahLst/>
              <a:cxnLst/>
              <a:rect l="l" t="t" r="r" b="b"/>
              <a:pathLst>
                <a:path w="4206" h="4159" extrusionOk="0">
                  <a:moveTo>
                    <a:pt x="2221" y="1"/>
                  </a:moveTo>
                  <a:cubicBezTo>
                    <a:pt x="1724" y="1"/>
                    <a:pt x="1263" y="138"/>
                    <a:pt x="837" y="536"/>
                  </a:cubicBezTo>
                  <a:cubicBezTo>
                    <a:pt x="251" y="1080"/>
                    <a:pt x="0" y="1958"/>
                    <a:pt x="105" y="2733"/>
                  </a:cubicBezTo>
                  <a:cubicBezTo>
                    <a:pt x="210" y="3444"/>
                    <a:pt x="1109" y="3883"/>
                    <a:pt x="1716" y="4051"/>
                  </a:cubicBezTo>
                  <a:cubicBezTo>
                    <a:pt x="2009" y="4122"/>
                    <a:pt x="2336" y="4159"/>
                    <a:pt x="2665" y="4159"/>
                  </a:cubicBezTo>
                  <a:cubicBezTo>
                    <a:pt x="3111" y="4159"/>
                    <a:pt x="3561" y="4091"/>
                    <a:pt x="3934" y="3946"/>
                  </a:cubicBezTo>
                  <a:cubicBezTo>
                    <a:pt x="4206" y="3800"/>
                    <a:pt x="4080" y="3423"/>
                    <a:pt x="3808" y="3423"/>
                  </a:cubicBezTo>
                  <a:cubicBezTo>
                    <a:pt x="3761" y="3421"/>
                    <a:pt x="3713" y="3420"/>
                    <a:pt x="3665" y="3420"/>
                  </a:cubicBezTo>
                  <a:cubicBezTo>
                    <a:pt x="3199" y="3420"/>
                    <a:pt x="2721" y="3502"/>
                    <a:pt x="2266" y="3502"/>
                  </a:cubicBezTo>
                  <a:cubicBezTo>
                    <a:pt x="1740" y="3502"/>
                    <a:pt x="1245" y="3392"/>
                    <a:pt x="837" y="2921"/>
                  </a:cubicBezTo>
                  <a:cubicBezTo>
                    <a:pt x="335" y="2377"/>
                    <a:pt x="733" y="1498"/>
                    <a:pt x="1088" y="996"/>
                  </a:cubicBezTo>
                  <a:cubicBezTo>
                    <a:pt x="1570" y="368"/>
                    <a:pt x="2323" y="431"/>
                    <a:pt x="3034" y="410"/>
                  </a:cubicBezTo>
                  <a:cubicBezTo>
                    <a:pt x="3223" y="410"/>
                    <a:pt x="3181" y="117"/>
                    <a:pt x="3034" y="96"/>
                  </a:cubicBezTo>
                  <a:cubicBezTo>
                    <a:pt x="2753" y="39"/>
                    <a:pt x="2482" y="1"/>
                    <a:pt x="22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2979;p69">
              <a:extLst>
                <a:ext uri="{FF2B5EF4-FFF2-40B4-BE49-F238E27FC236}">
                  <a16:creationId xmlns:a16="http://schemas.microsoft.com/office/drawing/2014/main" id="{00C9E10E-784F-4EA0-91C2-A98409080BE6}"/>
                </a:ext>
              </a:extLst>
            </p:cNvPr>
            <p:cNvSpPr/>
            <p:nvPr/>
          </p:nvSpPr>
          <p:spPr>
            <a:xfrm>
              <a:off x="3136525" y="1303950"/>
              <a:ext cx="141500" cy="122025"/>
            </a:xfrm>
            <a:custGeom>
              <a:avLst/>
              <a:gdLst/>
              <a:ahLst/>
              <a:cxnLst/>
              <a:rect l="l" t="t" r="r" b="b"/>
              <a:pathLst>
                <a:path w="5660" h="4881" extrusionOk="0">
                  <a:moveTo>
                    <a:pt x="1814" y="1"/>
                  </a:moveTo>
                  <a:cubicBezTo>
                    <a:pt x="1197" y="1"/>
                    <a:pt x="593" y="211"/>
                    <a:pt x="104" y="700"/>
                  </a:cubicBezTo>
                  <a:cubicBezTo>
                    <a:pt x="1" y="769"/>
                    <a:pt x="82" y="909"/>
                    <a:pt x="196" y="909"/>
                  </a:cubicBezTo>
                  <a:cubicBezTo>
                    <a:pt x="221" y="909"/>
                    <a:pt x="246" y="903"/>
                    <a:pt x="272" y="888"/>
                  </a:cubicBezTo>
                  <a:cubicBezTo>
                    <a:pt x="681" y="554"/>
                    <a:pt x="1120" y="413"/>
                    <a:pt x="1557" y="413"/>
                  </a:cubicBezTo>
                  <a:cubicBezTo>
                    <a:pt x="2459" y="413"/>
                    <a:pt x="3355" y="1013"/>
                    <a:pt x="3975" y="1746"/>
                  </a:cubicBezTo>
                  <a:cubicBezTo>
                    <a:pt x="5231" y="3252"/>
                    <a:pt x="3410" y="4152"/>
                    <a:pt x="2155" y="4424"/>
                  </a:cubicBezTo>
                  <a:cubicBezTo>
                    <a:pt x="1946" y="4466"/>
                    <a:pt x="1967" y="4843"/>
                    <a:pt x="2176" y="4864"/>
                  </a:cubicBezTo>
                  <a:cubicBezTo>
                    <a:pt x="2272" y="4875"/>
                    <a:pt x="2370" y="4880"/>
                    <a:pt x="2468" y="4880"/>
                  </a:cubicBezTo>
                  <a:cubicBezTo>
                    <a:pt x="4008" y="4880"/>
                    <a:pt x="5659" y="3526"/>
                    <a:pt x="4833" y="1913"/>
                  </a:cubicBezTo>
                  <a:cubicBezTo>
                    <a:pt x="4279" y="806"/>
                    <a:pt x="3020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2980;p69">
              <a:extLst>
                <a:ext uri="{FF2B5EF4-FFF2-40B4-BE49-F238E27FC236}">
                  <a16:creationId xmlns:a16="http://schemas.microsoft.com/office/drawing/2014/main" id="{E587F52D-3A7F-406E-9F56-AD4CFD40FE6B}"/>
                </a:ext>
              </a:extLst>
            </p:cNvPr>
            <p:cNvSpPr/>
            <p:nvPr/>
          </p:nvSpPr>
          <p:spPr>
            <a:xfrm>
              <a:off x="3165800" y="1343925"/>
              <a:ext cx="32450" cy="39100"/>
            </a:xfrm>
            <a:custGeom>
              <a:avLst/>
              <a:gdLst/>
              <a:ahLst/>
              <a:cxnLst/>
              <a:rect l="l" t="t" r="r" b="b"/>
              <a:pathLst>
                <a:path w="1298" h="1564" extrusionOk="0">
                  <a:moveTo>
                    <a:pt x="1047" y="1"/>
                  </a:moveTo>
                  <a:cubicBezTo>
                    <a:pt x="294" y="1"/>
                    <a:pt x="1" y="628"/>
                    <a:pt x="1" y="1298"/>
                  </a:cubicBezTo>
                  <a:cubicBezTo>
                    <a:pt x="1" y="1438"/>
                    <a:pt x="118" y="1564"/>
                    <a:pt x="242" y="1564"/>
                  </a:cubicBezTo>
                  <a:cubicBezTo>
                    <a:pt x="266" y="1564"/>
                    <a:pt x="291" y="1559"/>
                    <a:pt x="314" y="1549"/>
                  </a:cubicBezTo>
                  <a:cubicBezTo>
                    <a:pt x="503" y="1465"/>
                    <a:pt x="461" y="1172"/>
                    <a:pt x="482" y="984"/>
                  </a:cubicBezTo>
                  <a:cubicBezTo>
                    <a:pt x="524" y="628"/>
                    <a:pt x="691" y="398"/>
                    <a:pt x="1089" y="356"/>
                  </a:cubicBezTo>
                  <a:cubicBezTo>
                    <a:pt x="1298" y="335"/>
                    <a:pt x="1256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2981;p69">
              <a:extLst>
                <a:ext uri="{FF2B5EF4-FFF2-40B4-BE49-F238E27FC236}">
                  <a16:creationId xmlns:a16="http://schemas.microsoft.com/office/drawing/2014/main" id="{423E8199-820A-4799-BC0F-D0D01F19DF77}"/>
                </a:ext>
              </a:extLst>
            </p:cNvPr>
            <p:cNvSpPr/>
            <p:nvPr/>
          </p:nvSpPr>
          <p:spPr>
            <a:xfrm>
              <a:off x="3172825" y="1352250"/>
              <a:ext cx="42350" cy="28125"/>
            </a:xfrm>
            <a:custGeom>
              <a:avLst/>
              <a:gdLst/>
              <a:ahLst/>
              <a:cxnLst/>
              <a:rect l="l" t="t" r="r" b="b"/>
              <a:pathLst>
                <a:path w="1694" h="1125" extrusionOk="0">
                  <a:moveTo>
                    <a:pt x="344" y="0"/>
                  </a:moveTo>
                  <a:cubicBezTo>
                    <a:pt x="149" y="0"/>
                    <a:pt x="0" y="332"/>
                    <a:pt x="201" y="442"/>
                  </a:cubicBezTo>
                  <a:cubicBezTo>
                    <a:pt x="536" y="630"/>
                    <a:pt x="891" y="818"/>
                    <a:pt x="1205" y="1069"/>
                  </a:cubicBezTo>
                  <a:cubicBezTo>
                    <a:pt x="1248" y="1108"/>
                    <a:pt x="1296" y="1125"/>
                    <a:pt x="1343" y="1125"/>
                  </a:cubicBezTo>
                  <a:cubicBezTo>
                    <a:pt x="1523" y="1125"/>
                    <a:pt x="1694" y="880"/>
                    <a:pt x="1561" y="714"/>
                  </a:cubicBezTo>
                  <a:cubicBezTo>
                    <a:pt x="1247" y="379"/>
                    <a:pt x="849" y="212"/>
                    <a:pt x="431" y="23"/>
                  </a:cubicBezTo>
                  <a:cubicBezTo>
                    <a:pt x="402" y="7"/>
                    <a:pt x="37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2982;p69">
              <a:extLst>
                <a:ext uri="{FF2B5EF4-FFF2-40B4-BE49-F238E27FC236}">
                  <a16:creationId xmlns:a16="http://schemas.microsoft.com/office/drawing/2014/main" id="{EFE4CF2A-6E5F-48E2-A014-4337387423C9}"/>
                </a:ext>
              </a:extLst>
            </p:cNvPr>
            <p:cNvSpPr/>
            <p:nvPr/>
          </p:nvSpPr>
          <p:spPr>
            <a:xfrm>
              <a:off x="2739275" y="1386725"/>
              <a:ext cx="48125" cy="22325"/>
            </a:xfrm>
            <a:custGeom>
              <a:avLst/>
              <a:gdLst/>
              <a:ahLst/>
              <a:cxnLst/>
              <a:rect l="l" t="t" r="r" b="b"/>
              <a:pathLst>
                <a:path w="1925" h="893" extrusionOk="0">
                  <a:moveTo>
                    <a:pt x="740" y="1"/>
                  </a:moveTo>
                  <a:cubicBezTo>
                    <a:pt x="552" y="1"/>
                    <a:pt x="370" y="31"/>
                    <a:pt x="218" y="88"/>
                  </a:cubicBezTo>
                  <a:cubicBezTo>
                    <a:pt x="1" y="167"/>
                    <a:pt x="63" y="489"/>
                    <a:pt x="283" y="489"/>
                  </a:cubicBezTo>
                  <a:cubicBezTo>
                    <a:pt x="295" y="489"/>
                    <a:pt x="309" y="488"/>
                    <a:pt x="323" y="486"/>
                  </a:cubicBezTo>
                  <a:cubicBezTo>
                    <a:pt x="399" y="467"/>
                    <a:pt x="470" y="459"/>
                    <a:pt x="538" y="459"/>
                  </a:cubicBezTo>
                  <a:cubicBezTo>
                    <a:pt x="940" y="459"/>
                    <a:pt x="1226" y="740"/>
                    <a:pt x="1620" y="883"/>
                  </a:cubicBezTo>
                  <a:cubicBezTo>
                    <a:pt x="1642" y="890"/>
                    <a:pt x="1664" y="893"/>
                    <a:pt x="1684" y="893"/>
                  </a:cubicBezTo>
                  <a:cubicBezTo>
                    <a:pt x="1849" y="893"/>
                    <a:pt x="1925" y="677"/>
                    <a:pt x="1850" y="527"/>
                  </a:cubicBezTo>
                  <a:cubicBezTo>
                    <a:pt x="1646" y="162"/>
                    <a:pt x="1176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2983;p69">
              <a:extLst>
                <a:ext uri="{FF2B5EF4-FFF2-40B4-BE49-F238E27FC236}">
                  <a16:creationId xmlns:a16="http://schemas.microsoft.com/office/drawing/2014/main" id="{C177358B-7DAF-4AFE-8FB2-CEC543B3A8B4}"/>
                </a:ext>
              </a:extLst>
            </p:cNvPr>
            <p:cNvSpPr/>
            <p:nvPr/>
          </p:nvSpPr>
          <p:spPr>
            <a:xfrm>
              <a:off x="2755725" y="1399875"/>
              <a:ext cx="26675" cy="24275"/>
            </a:xfrm>
            <a:custGeom>
              <a:avLst/>
              <a:gdLst/>
              <a:ahLst/>
              <a:cxnLst/>
              <a:rect l="l" t="t" r="r" b="b"/>
              <a:pathLst>
                <a:path w="1067" h="971" extrusionOk="0">
                  <a:moveTo>
                    <a:pt x="841" y="0"/>
                  </a:moveTo>
                  <a:cubicBezTo>
                    <a:pt x="433" y="0"/>
                    <a:pt x="1" y="329"/>
                    <a:pt x="41" y="776"/>
                  </a:cubicBezTo>
                  <a:cubicBezTo>
                    <a:pt x="53" y="901"/>
                    <a:pt x="170" y="970"/>
                    <a:pt x="277" y="970"/>
                  </a:cubicBezTo>
                  <a:cubicBezTo>
                    <a:pt x="367" y="970"/>
                    <a:pt x="450" y="922"/>
                    <a:pt x="460" y="817"/>
                  </a:cubicBezTo>
                  <a:cubicBezTo>
                    <a:pt x="481" y="587"/>
                    <a:pt x="648" y="336"/>
                    <a:pt x="878" y="315"/>
                  </a:cubicBezTo>
                  <a:cubicBezTo>
                    <a:pt x="1025" y="294"/>
                    <a:pt x="1067" y="43"/>
                    <a:pt x="878" y="1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2984;p69">
              <a:extLst>
                <a:ext uri="{FF2B5EF4-FFF2-40B4-BE49-F238E27FC236}">
                  <a16:creationId xmlns:a16="http://schemas.microsoft.com/office/drawing/2014/main" id="{B62D3717-25A6-460A-A4F2-7834922AEBF8}"/>
                </a:ext>
              </a:extLst>
            </p:cNvPr>
            <p:cNvSpPr/>
            <p:nvPr/>
          </p:nvSpPr>
          <p:spPr>
            <a:xfrm>
              <a:off x="2764075" y="1414150"/>
              <a:ext cx="460850" cy="226425"/>
            </a:xfrm>
            <a:custGeom>
              <a:avLst/>
              <a:gdLst/>
              <a:ahLst/>
              <a:cxnLst/>
              <a:rect l="l" t="t" r="r" b="b"/>
              <a:pathLst>
                <a:path w="18434" h="9057" extrusionOk="0">
                  <a:moveTo>
                    <a:pt x="17509" y="1"/>
                  </a:moveTo>
                  <a:cubicBezTo>
                    <a:pt x="17367" y="1"/>
                    <a:pt x="17230" y="119"/>
                    <a:pt x="17304" y="267"/>
                  </a:cubicBezTo>
                  <a:cubicBezTo>
                    <a:pt x="18434" y="2757"/>
                    <a:pt x="16990" y="4870"/>
                    <a:pt x="15107" y="6503"/>
                  </a:cubicBezTo>
                  <a:cubicBezTo>
                    <a:pt x="13559" y="7842"/>
                    <a:pt x="11634" y="8386"/>
                    <a:pt x="9604" y="8469"/>
                  </a:cubicBezTo>
                  <a:cubicBezTo>
                    <a:pt x="9481" y="8473"/>
                    <a:pt x="9357" y="8475"/>
                    <a:pt x="9233" y="8475"/>
                  </a:cubicBezTo>
                  <a:cubicBezTo>
                    <a:pt x="7365" y="8475"/>
                    <a:pt x="5481" y="8029"/>
                    <a:pt x="3892" y="7067"/>
                  </a:cubicBezTo>
                  <a:cubicBezTo>
                    <a:pt x="1904" y="5875"/>
                    <a:pt x="42" y="3699"/>
                    <a:pt x="1632" y="1272"/>
                  </a:cubicBezTo>
                  <a:cubicBezTo>
                    <a:pt x="1696" y="1176"/>
                    <a:pt x="1590" y="1069"/>
                    <a:pt x="1499" y="1069"/>
                  </a:cubicBezTo>
                  <a:cubicBezTo>
                    <a:pt x="1470" y="1069"/>
                    <a:pt x="1443" y="1079"/>
                    <a:pt x="1423" y="1104"/>
                  </a:cubicBezTo>
                  <a:cubicBezTo>
                    <a:pt x="0" y="2653"/>
                    <a:pt x="774" y="5122"/>
                    <a:pt x="2114" y="6419"/>
                  </a:cubicBezTo>
                  <a:cubicBezTo>
                    <a:pt x="3892" y="8155"/>
                    <a:pt x="6424" y="8888"/>
                    <a:pt x="8830" y="9034"/>
                  </a:cubicBezTo>
                  <a:cubicBezTo>
                    <a:pt x="9053" y="9049"/>
                    <a:pt x="9275" y="9057"/>
                    <a:pt x="9494" y="9057"/>
                  </a:cubicBezTo>
                  <a:cubicBezTo>
                    <a:pt x="11719" y="9057"/>
                    <a:pt x="13733" y="8291"/>
                    <a:pt x="15505" y="6900"/>
                  </a:cubicBezTo>
                  <a:cubicBezTo>
                    <a:pt x="16404" y="6126"/>
                    <a:pt x="17220" y="5142"/>
                    <a:pt x="17764" y="4096"/>
                  </a:cubicBezTo>
                  <a:cubicBezTo>
                    <a:pt x="18434" y="2820"/>
                    <a:pt x="18015" y="1523"/>
                    <a:pt x="17743" y="205"/>
                  </a:cubicBezTo>
                  <a:cubicBezTo>
                    <a:pt x="17709" y="58"/>
                    <a:pt x="17608" y="1"/>
                    <a:pt x="175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2985;p69">
              <a:extLst>
                <a:ext uri="{FF2B5EF4-FFF2-40B4-BE49-F238E27FC236}">
                  <a16:creationId xmlns:a16="http://schemas.microsoft.com/office/drawing/2014/main" id="{C3E33842-A0D8-472C-B0D3-4F4E3EC50455}"/>
                </a:ext>
              </a:extLst>
            </p:cNvPr>
            <p:cNvSpPr/>
            <p:nvPr/>
          </p:nvSpPr>
          <p:spPr>
            <a:xfrm>
              <a:off x="2916325" y="1259650"/>
              <a:ext cx="111325" cy="132100"/>
            </a:xfrm>
            <a:custGeom>
              <a:avLst/>
              <a:gdLst/>
              <a:ahLst/>
              <a:cxnLst/>
              <a:rect l="l" t="t" r="r" b="b"/>
              <a:pathLst>
                <a:path w="4453" h="5284" extrusionOk="0">
                  <a:moveTo>
                    <a:pt x="4321" y="0"/>
                  </a:moveTo>
                  <a:cubicBezTo>
                    <a:pt x="4281" y="0"/>
                    <a:pt x="4241" y="18"/>
                    <a:pt x="4226" y="66"/>
                  </a:cubicBezTo>
                  <a:cubicBezTo>
                    <a:pt x="3807" y="1886"/>
                    <a:pt x="2719" y="3058"/>
                    <a:pt x="1568" y="4418"/>
                  </a:cubicBezTo>
                  <a:lnTo>
                    <a:pt x="1192" y="4773"/>
                  </a:lnTo>
                  <a:cubicBezTo>
                    <a:pt x="1136" y="4777"/>
                    <a:pt x="1083" y="4779"/>
                    <a:pt x="1033" y="4779"/>
                  </a:cubicBezTo>
                  <a:cubicBezTo>
                    <a:pt x="480" y="4779"/>
                    <a:pt x="267" y="4566"/>
                    <a:pt x="459" y="4125"/>
                  </a:cubicBezTo>
                  <a:cubicBezTo>
                    <a:pt x="522" y="3895"/>
                    <a:pt x="606" y="3623"/>
                    <a:pt x="669" y="3392"/>
                  </a:cubicBezTo>
                  <a:cubicBezTo>
                    <a:pt x="914" y="2713"/>
                    <a:pt x="1040" y="2050"/>
                    <a:pt x="1078" y="1328"/>
                  </a:cubicBezTo>
                  <a:lnTo>
                    <a:pt x="1078" y="1328"/>
                  </a:lnTo>
                  <a:cubicBezTo>
                    <a:pt x="1087" y="1268"/>
                    <a:pt x="1087" y="1209"/>
                    <a:pt x="1087" y="1091"/>
                  </a:cubicBezTo>
                  <a:lnTo>
                    <a:pt x="1087" y="1091"/>
                  </a:lnTo>
                  <a:cubicBezTo>
                    <a:pt x="1087" y="1091"/>
                    <a:pt x="1087" y="1091"/>
                    <a:pt x="1087" y="1091"/>
                  </a:cubicBezTo>
                  <a:lnTo>
                    <a:pt x="1087" y="1091"/>
                  </a:lnTo>
                  <a:cubicBezTo>
                    <a:pt x="1087" y="1084"/>
                    <a:pt x="1087" y="1077"/>
                    <a:pt x="1087" y="1070"/>
                  </a:cubicBezTo>
                  <a:cubicBezTo>
                    <a:pt x="1087" y="929"/>
                    <a:pt x="985" y="860"/>
                    <a:pt x="879" y="860"/>
                  </a:cubicBezTo>
                  <a:cubicBezTo>
                    <a:pt x="765" y="860"/>
                    <a:pt x="648" y="939"/>
                    <a:pt x="648" y="1091"/>
                  </a:cubicBezTo>
                  <a:cubicBezTo>
                    <a:pt x="627" y="2242"/>
                    <a:pt x="104" y="3288"/>
                    <a:pt x="20" y="4418"/>
                  </a:cubicBezTo>
                  <a:cubicBezTo>
                    <a:pt x="0" y="4750"/>
                    <a:pt x="164" y="5284"/>
                    <a:pt x="578" y="5284"/>
                  </a:cubicBezTo>
                  <a:cubicBezTo>
                    <a:pt x="607" y="5284"/>
                    <a:pt x="637" y="5281"/>
                    <a:pt x="669" y="5276"/>
                  </a:cubicBezTo>
                  <a:cubicBezTo>
                    <a:pt x="1464" y="5171"/>
                    <a:pt x="2112" y="4020"/>
                    <a:pt x="2552" y="3434"/>
                  </a:cubicBezTo>
                  <a:cubicBezTo>
                    <a:pt x="3430" y="2367"/>
                    <a:pt x="4100" y="1447"/>
                    <a:pt x="4414" y="87"/>
                  </a:cubicBezTo>
                  <a:cubicBezTo>
                    <a:pt x="4453" y="48"/>
                    <a:pt x="4387" y="0"/>
                    <a:pt x="4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2986;p69">
              <a:extLst>
                <a:ext uri="{FF2B5EF4-FFF2-40B4-BE49-F238E27FC236}">
                  <a16:creationId xmlns:a16="http://schemas.microsoft.com/office/drawing/2014/main" id="{48808262-D6FC-4296-A0F7-6C6FE8356A1F}"/>
                </a:ext>
              </a:extLst>
            </p:cNvPr>
            <p:cNvSpPr/>
            <p:nvPr/>
          </p:nvSpPr>
          <p:spPr>
            <a:xfrm>
              <a:off x="2770925" y="1294175"/>
              <a:ext cx="167900" cy="92500"/>
            </a:xfrm>
            <a:custGeom>
              <a:avLst/>
              <a:gdLst/>
              <a:ahLst/>
              <a:cxnLst/>
              <a:rect l="l" t="t" r="r" b="b"/>
              <a:pathLst>
                <a:path w="6716" h="3700" extrusionOk="0">
                  <a:moveTo>
                    <a:pt x="6497" y="0"/>
                  </a:moveTo>
                  <a:cubicBezTo>
                    <a:pt x="6457" y="0"/>
                    <a:pt x="6416" y="14"/>
                    <a:pt x="6380" y="45"/>
                  </a:cubicBezTo>
                  <a:cubicBezTo>
                    <a:pt x="5710" y="735"/>
                    <a:pt x="4957" y="1300"/>
                    <a:pt x="4120" y="1802"/>
                  </a:cubicBezTo>
                  <a:cubicBezTo>
                    <a:pt x="3597" y="2116"/>
                    <a:pt x="3074" y="2430"/>
                    <a:pt x="2509" y="2723"/>
                  </a:cubicBezTo>
                  <a:cubicBezTo>
                    <a:pt x="2267" y="2839"/>
                    <a:pt x="1733" y="3024"/>
                    <a:pt x="1323" y="3024"/>
                  </a:cubicBezTo>
                  <a:cubicBezTo>
                    <a:pt x="920" y="3024"/>
                    <a:pt x="638" y="2844"/>
                    <a:pt x="877" y="2242"/>
                  </a:cubicBezTo>
                  <a:cubicBezTo>
                    <a:pt x="957" y="2042"/>
                    <a:pt x="792" y="1910"/>
                    <a:pt x="623" y="1910"/>
                  </a:cubicBezTo>
                  <a:cubicBezTo>
                    <a:pt x="526" y="1910"/>
                    <a:pt x="428" y="1954"/>
                    <a:pt x="375" y="2053"/>
                  </a:cubicBezTo>
                  <a:cubicBezTo>
                    <a:pt x="0" y="2892"/>
                    <a:pt x="203" y="3699"/>
                    <a:pt x="997" y="3699"/>
                  </a:cubicBezTo>
                  <a:cubicBezTo>
                    <a:pt x="1135" y="3699"/>
                    <a:pt x="1290" y="3675"/>
                    <a:pt x="1463" y="3623"/>
                  </a:cubicBezTo>
                  <a:cubicBezTo>
                    <a:pt x="3388" y="3058"/>
                    <a:pt x="5417" y="1844"/>
                    <a:pt x="6589" y="233"/>
                  </a:cubicBezTo>
                  <a:cubicBezTo>
                    <a:pt x="6715" y="123"/>
                    <a:pt x="6616" y="0"/>
                    <a:pt x="64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2987;p69">
              <a:extLst>
                <a:ext uri="{FF2B5EF4-FFF2-40B4-BE49-F238E27FC236}">
                  <a16:creationId xmlns:a16="http://schemas.microsoft.com/office/drawing/2014/main" id="{1FA92354-A987-4471-8D29-77C1B9CF2C0B}"/>
                </a:ext>
              </a:extLst>
            </p:cNvPr>
            <p:cNvSpPr/>
            <p:nvPr/>
          </p:nvSpPr>
          <p:spPr>
            <a:xfrm>
              <a:off x="3008725" y="1263150"/>
              <a:ext cx="166525" cy="88225"/>
            </a:xfrm>
            <a:custGeom>
              <a:avLst/>
              <a:gdLst/>
              <a:ahLst/>
              <a:cxnLst/>
              <a:rect l="l" t="t" r="r" b="b"/>
              <a:pathLst>
                <a:path w="6661" h="3529" extrusionOk="0">
                  <a:moveTo>
                    <a:pt x="233" y="1"/>
                  </a:moveTo>
                  <a:cubicBezTo>
                    <a:pt x="112" y="1"/>
                    <a:pt x="1" y="102"/>
                    <a:pt x="69" y="239"/>
                  </a:cubicBezTo>
                  <a:cubicBezTo>
                    <a:pt x="530" y="1118"/>
                    <a:pt x="1304" y="3357"/>
                    <a:pt x="2455" y="3524"/>
                  </a:cubicBezTo>
                  <a:cubicBezTo>
                    <a:pt x="2475" y="3527"/>
                    <a:pt x="2495" y="3529"/>
                    <a:pt x="2515" y="3529"/>
                  </a:cubicBezTo>
                  <a:cubicBezTo>
                    <a:pt x="3039" y="3529"/>
                    <a:pt x="3182" y="2494"/>
                    <a:pt x="3267" y="1862"/>
                  </a:cubicBezTo>
                  <a:lnTo>
                    <a:pt x="3267" y="1862"/>
                  </a:lnTo>
                  <a:cubicBezTo>
                    <a:pt x="3861" y="2425"/>
                    <a:pt x="4448" y="3380"/>
                    <a:pt x="5241" y="3380"/>
                  </a:cubicBezTo>
                  <a:cubicBezTo>
                    <a:pt x="5373" y="3380"/>
                    <a:pt x="5511" y="3354"/>
                    <a:pt x="5656" y="3294"/>
                  </a:cubicBezTo>
                  <a:cubicBezTo>
                    <a:pt x="6660" y="2897"/>
                    <a:pt x="6535" y="1558"/>
                    <a:pt x="6263" y="721"/>
                  </a:cubicBezTo>
                  <a:cubicBezTo>
                    <a:pt x="6245" y="648"/>
                    <a:pt x="6195" y="619"/>
                    <a:pt x="6140" y="619"/>
                  </a:cubicBezTo>
                  <a:cubicBezTo>
                    <a:pt x="6068" y="619"/>
                    <a:pt x="5984" y="670"/>
                    <a:pt x="5949" y="742"/>
                  </a:cubicBezTo>
                  <a:cubicBezTo>
                    <a:pt x="5841" y="1193"/>
                    <a:pt x="5903" y="2686"/>
                    <a:pt x="5252" y="2686"/>
                  </a:cubicBezTo>
                  <a:cubicBezTo>
                    <a:pt x="5148" y="2686"/>
                    <a:pt x="5026" y="2648"/>
                    <a:pt x="4882" y="2562"/>
                  </a:cubicBezTo>
                  <a:cubicBezTo>
                    <a:pt x="4254" y="2206"/>
                    <a:pt x="3856" y="1516"/>
                    <a:pt x="3208" y="1139"/>
                  </a:cubicBezTo>
                  <a:cubicBezTo>
                    <a:pt x="3153" y="1112"/>
                    <a:pt x="3095" y="1098"/>
                    <a:pt x="3039" y="1098"/>
                  </a:cubicBezTo>
                  <a:cubicBezTo>
                    <a:pt x="2924" y="1098"/>
                    <a:pt x="2824" y="1158"/>
                    <a:pt x="2810" y="1286"/>
                  </a:cubicBezTo>
                  <a:cubicBezTo>
                    <a:pt x="2685" y="1809"/>
                    <a:pt x="2664" y="2353"/>
                    <a:pt x="2496" y="2876"/>
                  </a:cubicBezTo>
                  <a:cubicBezTo>
                    <a:pt x="2488" y="2902"/>
                    <a:pt x="2473" y="2914"/>
                    <a:pt x="2450" y="2914"/>
                  </a:cubicBezTo>
                  <a:cubicBezTo>
                    <a:pt x="2240" y="2914"/>
                    <a:pt x="1459" y="1855"/>
                    <a:pt x="1346" y="1704"/>
                  </a:cubicBezTo>
                  <a:cubicBezTo>
                    <a:pt x="1011" y="1181"/>
                    <a:pt x="718" y="637"/>
                    <a:pt x="404" y="93"/>
                  </a:cubicBezTo>
                  <a:cubicBezTo>
                    <a:pt x="361" y="28"/>
                    <a:pt x="296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2988;p69">
              <a:extLst>
                <a:ext uri="{FF2B5EF4-FFF2-40B4-BE49-F238E27FC236}">
                  <a16:creationId xmlns:a16="http://schemas.microsoft.com/office/drawing/2014/main" id="{834CF466-2D74-494A-9D91-FC53B3EF6590}"/>
                </a:ext>
              </a:extLst>
            </p:cNvPr>
            <p:cNvSpPr/>
            <p:nvPr/>
          </p:nvSpPr>
          <p:spPr>
            <a:xfrm>
              <a:off x="2957450" y="1095000"/>
              <a:ext cx="95900" cy="55975"/>
            </a:xfrm>
            <a:custGeom>
              <a:avLst/>
              <a:gdLst/>
              <a:ahLst/>
              <a:cxnLst/>
              <a:rect l="l" t="t" r="r" b="b"/>
              <a:pathLst>
                <a:path w="3836" h="2239" extrusionOk="0">
                  <a:moveTo>
                    <a:pt x="2576" y="1"/>
                  </a:moveTo>
                  <a:cubicBezTo>
                    <a:pt x="1547" y="1"/>
                    <a:pt x="779" y="1236"/>
                    <a:pt x="133" y="1902"/>
                  </a:cubicBezTo>
                  <a:cubicBezTo>
                    <a:pt x="0" y="2051"/>
                    <a:pt x="129" y="2239"/>
                    <a:pt x="272" y="2239"/>
                  </a:cubicBezTo>
                  <a:cubicBezTo>
                    <a:pt x="310" y="2239"/>
                    <a:pt x="349" y="2226"/>
                    <a:pt x="384" y="2195"/>
                  </a:cubicBezTo>
                  <a:cubicBezTo>
                    <a:pt x="990" y="1588"/>
                    <a:pt x="1534" y="688"/>
                    <a:pt x="2371" y="437"/>
                  </a:cubicBezTo>
                  <a:cubicBezTo>
                    <a:pt x="2428" y="429"/>
                    <a:pt x="2502" y="418"/>
                    <a:pt x="2575" y="418"/>
                  </a:cubicBezTo>
                  <a:cubicBezTo>
                    <a:pt x="2693" y="418"/>
                    <a:pt x="2806" y="447"/>
                    <a:pt x="2832" y="563"/>
                  </a:cubicBezTo>
                  <a:cubicBezTo>
                    <a:pt x="2832" y="751"/>
                    <a:pt x="2748" y="939"/>
                    <a:pt x="2664" y="1065"/>
                  </a:cubicBezTo>
                  <a:cubicBezTo>
                    <a:pt x="2497" y="1379"/>
                    <a:pt x="2309" y="1672"/>
                    <a:pt x="2141" y="1986"/>
                  </a:cubicBezTo>
                  <a:cubicBezTo>
                    <a:pt x="2104" y="2078"/>
                    <a:pt x="2197" y="2202"/>
                    <a:pt x="2306" y="2202"/>
                  </a:cubicBezTo>
                  <a:cubicBezTo>
                    <a:pt x="2320" y="2202"/>
                    <a:pt x="2335" y="2200"/>
                    <a:pt x="2350" y="2195"/>
                  </a:cubicBezTo>
                  <a:cubicBezTo>
                    <a:pt x="2790" y="1944"/>
                    <a:pt x="3836" y="249"/>
                    <a:pt x="2894" y="40"/>
                  </a:cubicBezTo>
                  <a:cubicBezTo>
                    <a:pt x="2786" y="13"/>
                    <a:pt x="2680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2989;p69">
              <a:extLst>
                <a:ext uri="{FF2B5EF4-FFF2-40B4-BE49-F238E27FC236}">
                  <a16:creationId xmlns:a16="http://schemas.microsoft.com/office/drawing/2014/main" id="{4557FC69-1095-49C0-82DA-99F8960B732A}"/>
                </a:ext>
              </a:extLst>
            </p:cNvPr>
            <p:cNvSpPr/>
            <p:nvPr/>
          </p:nvSpPr>
          <p:spPr>
            <a:xfrm>
              <a:off x="3015150" y="1131525"/>
              <a:ext cx="158525" cy="71875"/>
            </a:xfrm>
            <a:custGeom>
              <a:avLst/>
              <a:gdLst/>
              <a:ahLst/>
              <a:cxnLst/>
              <a:rect l="l" t="t" r="r" b="b"/>
              <a:pathLst>
                <a:path w="6341" h="2875" extrusionOk="0">
                  <a:moveTo>
                    <a:pt x="1690" y="1"/>
                  </a:moveTo>
                  <a:cubicBezTo>
                    <a:pt x="1173" y="1"/>
                    <a:pt x="747" y="106"/>
                    <a:pt x="147" y="253"/>
                  </a:cubicBezTo>
                  <a:cubicBezTo>
                    <a:pt x="1" y="274"/>
                    <a:pt x="42" y="525"/>
                    <a:pt x="168" y="525"/>
                  </a:cubicBezTo>
                  <a:cubicBezTo>
                    <a:pt x="559" y="492"/>
                    <a:pt x="921" y="454"/>
                    <a:pt x="1285" y="454"/>
                  </a:cubicBezTo>
                  <a:cubicBezTo>
                    <a:pt x="1622" y="454"/>
                    <a:pt x="1961" y="487"/>
                    <a:pt x="2323" y="587"/>
                  </a:cubicBezTo>
                  <a:cubicBezTo>
                    <a:pt x="2762" y="692"/>
                    <a:pt x="3139" y="1006"/>
                    <a:pt x="3579" y="1110"/>
                  </a:cubicBezTo>
                  <a:cubicBezTo>
                    <a:pt x="4646" y="1382"/>
                    <a:pt x="5252" y="1801"/>
                    <a:pt x="5817" y="2743"/>
                  </a:cubicBezTo>
                  <a:cubicBezTo>
                    <a:pt x="5879" y="2831"/>
                    <a:pt x="5979" y="2875"/>
                    <a:pt x="6074" y="2875"/>
                  </a:cubicBezTo>
                  <a:cubicBezTo>
                    <a:pt x="6202" y="2875"/>
                    <a:pt x="6320" y="2795"/>
                    <a:pt x="6320" y="2638"/>
                  </a:cubicBezTo>
                  <a:cubicBezTo>
                    <a:pt x="6340" y="1487"/>
                    <a:pt x="5294" y="901"/>
                    <a:pt x="4311" y="629"/>
                  </a:cubicBezTo>
                  <a:cubicBezTo>
                    <a:pt x="3683" y="441"/>
                    <a:pt x="3055" y="169"/>
                    <a:pt x="2428" y="64"/>
                  </a:cubicBezTo>
                  <a:cubicBezTo>
                    <a:pt x="2151" y="20"/>
                    <a:pt x="1912" y="1"/>
                    <a:pt x="16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2990;p69">
              <a:extLst>
                <a:ext uri="{FF2B5EF4-FFF2-40B4-BE49-F238E27FC236}">
                  <a16:creationId xmlns:a16="http://schemas.microsoft.com/office/drawing/2014/main" id="{3B6ED0BA-9F24-44BF-91B0-F7903EE3AA81}"/>
                </a:ext>
              </a:extLst>
            </p:cNvPr>
            <p:cNvSpPr/>
            <p:nvPr/>
          </p:nvSpPr>
          <p:spPr>
            <a:xfrm>
              <a:off x="3145500" y="1187275"/>
              <a:ext cx="67400" cy="131575"/>
            </a:xfrm>
            <a:custGeom>
              <a:avLst/>
              <a:gdLst/>
              <a:ahLst/>
              <a:cxnLst/>
              <a:rect l="l" t="t" r="r" b="b"/>
              <a:pathLst>
                <a:path w="2696" h="5263" extrusionOk="0">
                  <a:moveTo>
                    <a:pt x="228" y="1"/>
                  </a:moveTo>
                  <a:cubicBezTo>
                    <a:pt x="114" y="1"/>
                    <a:pt x="1" y="145"/>
                    <a:pt x="101" y="261"/>
                  </a:cubicBezTo>
                  <a:cubicBezTo>
                    <a:pt x="854" y="1161"/>
                    <a:pt x="1419" y="2207"/>
                    <a:pt x="1670" y="3337"/>
                  </a:cubicBezTo>
                  <a:cubicBezTo>
                    <a:pt x="1817" y="3881"/>
                    <a:pt x="1817" y="4802"/>
                    <a:pt x="2256" y="5178"/>
                  </a:cubicBezTo>
                  <a:cubicBezTo>
                    <a:pt x="2320" y="5234"/>
                    <a:pt x="2399" y="5263"/>
                    <a:pt x="2472" y="5263"/>
                  </a:cubicBezTo>
                  <a:cubicBezTo>
                    <a:pt x="2591" y="5263"/>
                    <a:pt x="2696" y="5187"/>
                    <a:pt x="2696" y="5032"/>
                  </a:cubicBezTo>
                  <a:cubicBezTo>
                    <a:pt x="2696" y="4195"/>
                    <a:pt x="2298" y="3128"/>
                    <a:pt x="1963" y="2354"/>
                  </a:cubicBezTo>
                  <a:cubicBezTo>
                    <a:pt x="1566" y="1454"/>
                    <a:pt x="1043" y="680"/>
                    <a:pt x="310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2991;p69">
              <a:extLst>
                <a:ext uri="{FF2B5EF4-FFF2-40B4-BE49-F238E27FC236}">
                  <a16:creationId xmlns:a16="http://schemas.microsoft.com/office/drawing/2014/main" id="{BF539D2C-7870-4E4F-89AF-144AB4D9567F}"/>
                </a:ext>
              </a:extLst>
            </p:cNvPr>
            <p:cNvSpPr/>
            <p:nvPr/>
          </p:nvSpPr>
          <p:spPr>
            <a:xfrm>
              <a:off x="2732675" y="1135300"/>
              <a:ext cx="233325" cy="238575"/>
            </a:xfrm>
            <a:custGeom>
              <a:avLst/>
              <a:gdLst/>
              <a:ahLst/>
              <a:cxnLst/>
              <a:rect l="l" t="t" r="r" b="b"/>
              <a:pathLst>
                <a:path w="9333" h="9543" extrusionOk="0">
                  <a:moveTo>
                    <a:pt x="8711" y="1"/>
                  </a:moveTo>
                  <a:cubicBezTo>
                    <a:pt x="7350" y="1"/>
                    <a:pt x="6044" y="763"/>
                    <a:pt x="5022" y="1650"/>
                  </a:cubicBezTo>
                  <a:cubicBezTo>
                    <a:pt x="4903" y="1735"/>
                    <a:pt x="4923" y="1890"/>
                    <a:pt x="4991" y="2001"/>
                  </a:cubicBezTo>
                  <a:lnTo>
                    <a:pt x="4991" y="2001"/>
                  </a:lnTo>
                  <a:cubicBezTo>
                    <a:pt x="3332" y="3124"/>
                    <a:pt x="1832" y="4254"/>
                    <a:pt x="984" y="6128"/>
                  </a:cubicBezTo>
                  <a:cubicBezTo>
                    <a:pt x="566" y="7090"/>
                    <a:pt x="1" y="9308"/>
                    <a:pt x="1591" y="9538"/>
                  </a:cubicBezTo>
                  <a:cubicBezTo>
                    <a:pt x="1607" y="9541"/>
                    <a:pt x="1623" y="9542"/>
                    <a:pt x="1638" y="9542"/>
                  </a:cubicBezTo>
                  <a:cubicBezTo>
                    <a:pt x="1835" y="9542"/>
                    <a:pt x="1916" y="9298"/>
                    <a:pt x="1779" y="9162"/>
                  </a:cubicBezTo>
                  <a:cubicBezTo>
                    <a:pt x="566" y="8011"/>
                    <a:pt x="1403" y="6190"/>
                    <a:pt x="2240" y="5081"/>
                  </a:cubicBezTo>
                  <a:cubicBezTo>
                    <a:pt x="3098" y="3910"/>
                    <a:pt x="4437" y="3094"/>
                    <a:pt x="5650" y="2299"/>
                  </a:cubicBezTo>
                  <a:cubicBezTo>
                    <a:pt x="5786" y="2202"/>
                    <a:pt x="5814" y="1997"/>
                    <a:pt x="5717" y="1851"/>
                  </a:cubicBezTo>
                  <a:lnTo>
                    <a:pt x="5717" y="1851"/>
                  </a:lnTo>
                  <a:cubicBezTo>
                    <a:pt x="6711" y="1067"/>
                    <a:pt x="7959" y="532"/>
                    <a:pt x="9207" y="415"/>
                  </a:cubicBezTo>
                  <a:cubicBezTo>
                    <a:pt x="9333" y="395"/>
                    <a:pt x="9249" y="60"/>
                    <a:pt x="9061" y="18"/>
                  </a:cubicBezTo>
                  <a:cubicBezTo>
                    <a:pt x="8944" y="6"/>
                    <a:pt x="8827" y="1"/>
                    <a:pt x="8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2992;p69">
              <a:extLst>
                <a:ext uri="{FF2B5EF4-FFF2-40B4-BE49-F238E27FC236}">
                  <a16:creationId xmlns:a16="http://schemas.microsoft.com/office/drawing/2014/main" id="{E892C606-8AA6-41C8-8C58-52C2989532A3}"/>
                </a:ext>
              </a:extLst>
            </p:cNvPr>
            <p:cNvSpPr/>
            <p:nvPr/>
          </p:nvSpPr>
          <p:spPr>
            <a:xfrm>
              <a:off x="3074550" y="1120750"/>
              <a:ext cx="115625" cy="65450"/>
            </a:xfrm>
            <a:custGeom>
              <a:avLst/>
              <a:gdLst/>
              <a:ahLst/>
              <a:cxnLst/>
              <a:rect l="l" t="t" r="r" b="b"/>
              <a:pathLst>
                <a:path w="4625" h="2618" extrusionOk="0">
                  <a:moveTo>
                    <a:pt x="1809" y="1"/>
                  </a:moveTo>
                  <a:cubicBezTo>
                    <a:pt x="1194" y="1"/>
                    <a:pt x="614" y="255"/>
                    <a:pt x="135" y="893"/>
                  </a:cubicBezTo>
                  <a:cubicBezTo>
                    <a:pt x="1" y="1042"/>
                    <a:pt x="112" y="1170"/>
                    <a:pt x="240" y="1170"/>
                  </a:cubicBezTo>
                  <a:cubicBezTo>
                    <a:pt x="291" y="1170"/>
                    <a:pt x="345" y="1150"/>
                    <a:pt x="386" y="1102"/>
                  </a:cubicBezTo>
                  <a:cubicBezTo>
                    <a:pt x="781" y="665"/>
                    <a:pt x="1270" y="428"/>
                    <a:pt x="1797" y="428"/>
                  </a:cubicBezTo>
                  <a:cubicBezTo>
                    <a:pt x="2053" y="428"/>
                    <a:pt x="2317" y="484"/>
                    <a:pt x="2583" y="600"/>
                  </a:cubicBezTo>
                  <a:cubicBezTo>
                    <a:pt x="2918" y="767"/>
                    <a:pt x="3232" y="893"/>
                    <a:pt x="3525" y="1123"/>
                  </a:cubicBezTo>
                  <a:cubicBezTo>
                    <a:pt x="3902" y="1395"/>
                    <a:pt x="3860" y="2065"/>
                    <a:pt x="3441" y="2232"/>
                  </a:cubicBezTo>
                  <a:cubicBezTo>
                    <a:pt x="3232" y="2295"/>
                    <a:pt x="3274" y="2588"/>
                    <a:pt x="3504" y="2609"/>
                  </a:cubicBezTo>
                  <a:cubicBezTo>
                    <a:pt x="3550" y="2614"/>
                    <a:pt x="3593" y="2617"/>
                    <a:pt x="3634" y="2617"/>
                  </a:cubicBezTo>
                  <a:cubicBezTo>
                    <a:pt x="4624" y="2617"/>
                    <a:pt x="4252" y="982"/>
                    <a:pt x="3630" y="600"/>
                  </a:cubicBezTo>
                  <a:cubicBezTo>
                    <a:pt x="3032" y="240"/>
                    <a:pt x="2405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2993;p69">
              <a:extLst>
                <a:ext uri="{FF2B5EF4-FFF2-40B4-BE49-F238E27FC236}">
                  <a16:creationId xmlns:a16="http://schemas.microsoft.com/office/drawing/2014/main" id="{41E5A96F-7111-4A6B-BD11-C93A249685B5}"/>
                </a:ext>
              </a:extLst>
            </p:cNvPr>
            <p:cNvSpPr/>
            <p:nvPr/>
          </p:nvSpPr>
          <p:spPr>
            <a:xfrm>
              <a:off x="3110975" y="1019675"/>
              <a:ext cx="156850" cy="144800"/>
            </a:xfrm>
            <a:custGeom>
              <a:avLst/>
              <a:gdLst/>
              <a:ahLst/>
              <a:cxnLst/>
              <a:rect l="l" t="t" r="r" b="b"/>
              <a:pathLst>
                <a:path w="6274" h="5792" extrusionOk="0">
                  <a:moveTo>
                    <a:pt x="2916" y="1"/>
                  </a:moveTo>
                  <a:cubicBezTo>
                    <a:pt x="1817" y="1"/>
                    <a:pt x="191" y="3927"/>
                    <a:pt x="80" y="4204"/>
                  </a:cubicBezTo>
                  <a:cubicBezTo>
                    <a:pt x="1" y="4323"/>
                    <a:pt x="97" y="4417"/>
                    <a:pt x="205" y="4417"/>
                  </a:cubicBezTo>
                  <a:cubicBezTo>
                    <a:pt x="268" y="4417"/>
                    <a:pt x="335" y="4385"/>
                    <a:pt x="373" y="4308"/>
                  </a:cubicBezTo>
                  <a:cubicBezTo>
                    <a:pt x="582" y="3785"/>
                    <a:pt x="834" y="3367"/>
                    <a:pt x="1147" y="2906"/>
                  </a:cubicBezTo>
                  <a:cubicBezTo>
                    <a:pt x="1419" y="2488"/>
                    <a:pt x="1545" y="2090"/>
                    <a:pt x="1754" y="1651"/>
                  </a:cubicBezTo>
                  <a:cubicBezTo>
                    <a:pt x="1940" y="1253"/>
                    <a:pt x="2444" y="738"/>
                    <a:pt x="2699" y="738"/>
                  </a:cubicBezTo>
                  <a:cubicBezTo>
                    <a:pt x="2846" y="738"/>
                    <a:pt x="2910" y="911"/>
                    <a:pt x="2779" y="1379"/>
                  </a:cubicBezTo>
                  <a:cubicBezTo>
                    <a:pt x="2570" y="2132"/>
                    <a:pt x="2068" y="2864"/>
                    <a:pt x="1963" y="3639"/>
                  </a:cubicBezTo>
                  <a:cubicBezTo>
                    <a:pt x="1947" y="3773"/>
                    <a:pt x="2091" y="3920"/>
                    <a:pt x="2245" y="3920"/>
                  </a:cubicBezTo>
                  <a:cubicBezTo>
                    <a:pt x="2284" y="3920"/>
                    <a:pt x="2323" y="3911"/>
                    <a:pt x="2361" y="3890"/>
                  </a:cubicBezTo>
                  <a:cubicBezTo>
                    <a:pt x="3188" y="3393"/>
                    <a:pt x="4371" y="2574"/>
                    <a:pt x="5412" y="2524"/>
                  </a:cubicBezTo>
                  <a:lnTo>
                    <a:pt x="5412" y="2524"/>
                  </a:lnTo>
                  <a:cubicBezTo>
                    <a:pt x="5142" y="2866"/>
                    <a:pt x="4677" y="3092"/>
                    <a:pt x="4579" y="3597"/>
                  </a:cubicBezTo>
                  <a:cubicBezTo>
                    <a:pt x="4558" y="3743"/>
                    <a:pt x="4621" y="3890"/>
                    <a:pt x="4746" y="3952"/>
                  </a:cubicBezTo>
                  <a:cubicBezTo>
                    <a:pt x="4851" y="3994"/>
                    <a:pt x="4955" y="4015"/>
                    <a:pt x="5081" y="4078"/>
                  </a:cubicBezTo>
                  <a:cubicBezTo>
                    <a:pt x="6044" y="4392"/>
                    <a:pt x="4955" y="4789"/>
                    <a:pt x="4767" y="4831"/>
                  </a:cubicBezTo>
                  <a:cubicBezTo>
                    <a:pt x="4119" y="5103"/>
                    <a:pt x="3491" y="5124"/>
                    <a:pt x="2800" y="5229"/>
                  </a:cubicBezTo>
                  <a:cubicBezTo>
                    <a:pt x="2466" y="5271"/>
                    <a:pt x="2570" y="5752"/>
                    <a:pt x="2863" y="5773"/>
                  </a:cubicBezTo>
                  <a:cubicBezTo>
                    <a:pt x="2980" y="5785"/>
                    <a:pt x="3112" y="5792"/>
                    <a:pt x="3254" y="5792"/>
                  </a:cubicBezTo>
                  <a:cubicBezTo>
                    <a:pt x="4327" y="5792"/>
                    <a:pt x="5971" y="5419"/>
                    <a:pt x="6211" y="4329"/>
                  </a:cubicBezTo>
                  <a:cubicBezTo>
                    <a:pt x="6274" y="3890"/>
                    <a:pt x="5813" y="3660"/>
                    <a:pt x="5479" y="3555"/>
                  </a:cubicBezTo>
                  <a:cubicBezTo>
                    <a:pt x="5060" y="3429"/>
                    <a:pt x="5730" y="3074"/>
                    <a:pt x="5939" y="2906"/>
                  </a:cubicBezTo>
                  <a:cubicBezTo>
                    <a:pt x="6127" y="2718"/>
                    <a:pt x="6169" y="2530"/>
                    <a:pt x="6232" y="2299"/>
                  </a:cubicBezTo>
                  <a:cubicBezTo>
                    <a:pt x="6253" y="2132"/>
                    <a:pt x="6127" y="1965"/>
                    <a:pt x="5960" y="1923"/>
                  </a:cubicBezTo>
                  <a:cubicBezTo>
                    <a:pt x="5861" y="1910"/>
                    <a:pt x="5761" y="1904"/>
                    <a:pt x="5662" y="1904"/>
                  </a:cubicBezTo>
                  <a:cubicBezTo>
                    <a:pt x="4662" y="1904"/>
                    <a:pt x="3632" y="2504"/>
                    <a:pt x="2741" y="3060"/>
                  </a:cubicBezTo>
                  <a:lnTo>
                    <a:pt x="2741" y="3060"/>
                  </a:lnTo>
                  <a:cubicBezTo>
                    <a:pt x="3129" y="2140"/>
                    <a:pt x="3895" y="968"/>
                    <a:pt x="3323" y="228"/>
                  </a:cubicBezTo>
                  <a:cubicBezTo>
                    <a:pt x="3200" y="70"/>
                    <a:pt x="3063" y="1"/>
                    <a:pt x="29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2994;p69">
              <a:extLst>
                <a:ext uri="{FF2B5EF4-FFF2-40B4-BE49-F238E27FC236}">
                  <a16:creationId xmlns:a16="http://schemas.microsoft.com/office/drawing/2014/main" id="{C283960E-1509-4498-8121-A056E561EFD1}"/>
                </a:ext>
              </a:extLst>
            </p:cNvPr>
            <p:cNvSpPr/>
            <p:nvPr/>
          </p:nvSpPr>
          <p:spPr>
            <a:xfrm>
              <a:off x="2769825" y="1173800"/>
              <a:ext cx="84875" cy="79425"/>
            </a:xfrm>
            <a:custGeom>
              <a:avLst/>
              <a:gdLst/>
              <a:ahLst/>
              <a:cxnLst/>
              <a:rect l="l" t="t" r="r" b="b"/>
              <a:pathLst>
                <a:path w="3395" h="3177" extrusionOk="0">
                  <a:moveTo>
                    <a:pt x="1599" y="0"/>
                  </a:moveTo>
                  <a:cubicBezTo>
                    <a:pt x="1222" y="0"/>
                    <a:pt x="854" y="139"/>
                    <a:pt x="565" y="466"/>
                  </a:cubicBezTo>
                  <a:cubicBezTo>
                    <a:pt x="0" y="1156"/>
                    <a:pt x="42" y="2830"/>
                    <a:pt x="984" y="3165"/>
                  </a:cubicBezTo>
                  <a:cubicBezTo>
                    <a:pt x="1011" y="3173"/>
                    <a:pt x="1038" y="3176"/>
                    <a:pt x="1063" y="3176"/>
                  </a:cubicBezTo>
                  <a:cubicBezTo>
                    <a:pt x="1308" y="3176"/>
                    <a:pt x="1438" y="2839"/>
                    <a:pt x="1172" y="2725"/>
                  </a:cubicBezTo>
                  <a:cubicBezTo>
                    <a:pt x="523" y="2412"/>
                    <a:pt x="628" y="1135"/>
                    <a:pt x="1026" y="654"/>
                  </a:cubicBezTo>
                  <a:cubicBezTo>
                    <a:pt x="1180" y="456"/>
                    <a:pt x="1357" y="378"/>
                    <a:pt x="1543" y="378"/>
                  </a:cubicBezTo>
                  <a:cubicBezTo>
                    <a:pt x="2063" y="378"/>
                    <a:pt x="2648" y="989"/>
                    <a:pt x="2972" y="1282"/>
                  </a:cubicBezTo>
                  <a:cubicBezTo>
                    <a:pt x="3020" y="1324"/>
                    <a:pt x="3073" y="1343"/>
                    <a:pt x="3123" y="1343"/>
                  </a:cubicBezTo>
                  <a:cubicBezTo>
                    <a:pt x="3271" y="1343"/>
                    <a:pt x="3395" y="1187"/>
                    <a:pt x="3285" y="1031"/>
                  </a:cubicBezTo>
                  <a:cubicBezTo>
                    <a:pt x="2952" y="430"/>
                    <a:pt x="2261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2995;p69">
              <a:extLst>
                <a:ext uri="{FF2B5EF4-FFF2-40B4-BE49-F238E27FC236}">
                  <a16:creationId xmlns:a16="http://schemas.microsoft.com/office/drawing/2014/main" id="{DCB3869D-1E27-4A26-8877-3EE8DE652FE4}"/>
                </a:ext>
              </a:extLst>
            </p:cNvPr>
            <p:cNvSpPr/>
            <p:nvPr/>
          </p:nvSpPr>
          <p:spPr>
            <a:xfrm>
              <a:off x="2694500" y="1081800"/>
              <a:ext cx="121900" cy="102875"/>
            </a:xfrm>
            <a:custGeom>
              <a:avLst/>
              <a:gdLst/>
              <a:ahLst/>
              <a:cxnLst/>
              <a:rect l="l" t="t" r="r" b="b"/>
              <a:pathLst>
                <a:path w="4876" h="4115" extrusionOk="0">
                  <a:moveTo>
                    <a:pt x="599" y="0"/>
                  </a:moveTo>
                  <a:cubicBezTo>
                    <a:pt x="428" y="0"/>
                    <a:pt x="267" y="44"/>
                    <a:pt x="126" y="149"/>
                  </a:cubicBezTo>
                  <a:cubicBezTo>
                    <a:pt x="21" y="233"/>
                    <a:pt x="0" y="379"/>
                    <a:pt x="84" y="484"/>
                  </a:cubicBezTo>
                  <a:cubicBezTo>
                    <a:pt x="544" y="1154"/>
                    <a:pt x="1172" y="1677"/>
                    <a:pt x="1653" y="2325"/>
                  </a:cubicBezTo>
                  <a:cubicBezTo>
                    <a:pt x="1946" y="2744"/>
                    <a:pt x="2051" y="3141"/>
                    <a:pt x="2511" y="3413"/>
                  </a:cubicBezTo>
                  <a:cubicBezTo>
                    <a:pt x="2570" y="3450"/>
                    <a:pt x="2632" y="3466"/>
                    <a:pt x="2690" y="3466"/>
                  </a:cubicBezTo>
                  <a:cubicBezTo>
                    <a:pt x="2964" y="3466"/>
                    <a:pt x="3184" y="3118"/>
                    <a:pt x="2909" y="2911"/>
                  </a:cubicBezTo>
                  <a:cubicBezTo>
                    <a:pt x="2407" y="2576"/>
                    <a:pt x="2176" y="2011"/>
                    <a:pt x="1779" y="1530"/>
                  </a:cubicBezTo>
                  <a:cubicBezTo>
                    <a:pt x="1438" y="1155"/>
                    <a:pt x="1042" y="836"/>
                    <a:pt x="703" y="447"/>
                  </a:cubicBezTo>
                  <a:lnTo>
                    <a:pt x="703" y="447"/>
                  </a:lnTo>
                  <a:cubicBezTo>
                    <a:pt x="1352" y="481"/>
                    <a:pt x="2485" y="1507"/>
                    <a:pt x="2825" y="1739"/>
                  </a:cubicBezTo>
                  <a:cubicBezTo>
                    <a:pt x="3578" y="2325"/>
                    <a:pt x="4478" y="2974"/>
                    <a:pt x="4583" y="3957"/>
                  </a:cubicBezTo>
                  <a:cubicBezTo>
                    <a:pt x="4583" y="4067"/>
                    <a:pt x="4649" y="4115"/>
                    <a:pt x="4718" y="4115"/>
                  </a:cubicBezTo>
                  <a:cubicBezTo>
                    <a:pt x="4795" y="4115"/>
                    <a:pt x="4876" y="4056"/>
                    <a:pt x="4876" y="3957"/>
                  </a:cubicBezTo>
                  <a:cubicBezTo>
                    <a:pt x="4792" y="2660"/>
                    <a:pt x="3620" y="1844"/>
                    <a:pt x="2679" y="1112"/>
                  </a:cubicBezTo>
                  <a:cubicBezTo>
                    <a:pt x="2223" y="774"/>
                    <a:pt x="131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2996;p69">
              <a:extLst>
                <a:ext uri="{FF2B5EF4-FFF2-40B4-BE49-F238E27FC236}">
                  <a16:creationId xmlns:a16="http://schemas.microsoft.com/office/drawing/2014/main" id="{B4BAF417-972E-419F-B9EB-0EA1A9FC0A8E}"/>
                </a:ext>
              </a:extLst>
            </p:cNvPr>
            <p:cNvSpPr/>
            <p:nvPr/>
          </p:nvSpPr>
          <p:spPr>
            <a:xfrm>
              <a:off x="2634875" y="1128400"/>
              <a:ext cx="129550" cy="59825"/>
            </a:xfrm>
            <a:custGeom>
              <a:avLst/>
              <a:gdLst/>
              <a:ahLst/>
              <a:cxnLst/>
              <a:rect l="l" t="t" r="r" b="b"/>
              <a:pathLst>
                <a:path w="5182" h="2393" extrusionOk="0">
                  <a:moveTo>
                    <a:pt x="1828" y="0"/>
                  </a:moveTo>
                  <a:cubicBezTo>
                    <a:pt x="1798" y="0"/>
                    <a:pt x="1767" y="0"/>
                    <a:pt x="1737" y="1"/>
                  </a:cubicBezTo>
                  <a:cubicBezTo>
                    <a:pt x="1193" y="1"/>
                    <a:pt x="0" y="273"/>
                    <a:pt x="356" y="1089"/>
                  </a:cubicBezTo>
                  <a:cubicBezTo>
                    <a:pt x="607" y="1717"/>
                    <a:pt x="1611" y="1863"/>
                    <a:pt x="2176" y="1989"/>
                  </a:cubicBezTo>
                  <a:cubicBezTo>
                    <a:pt x="2779" y="2131"/>
                    <a:pt x="3608" y="2393"/>
                    <a:pt x="4293" y="2393"/>
                  </a:cubicBezTo>
                  <a:cubicBezTo>
                    <a:pt x="4416" y="2393"/>
                    <a:pt x="4534" y="2384"/>
                    <a:pt x="4645" y="2365"/>
                  </a:cubicBezTo>
                  <a:cubicBezTo>
                    <a:pt x="4854" y="2324"/>
                    <a:pt x="4917" y="2052"/>
                    <a:pt x="4750" y="1926"/>
                  </a:cubicBezTo>
                  <a:cubicBezTo>
                    <a:pt x="4373" y="1654"/>
                    <a:pt x="3745" y="1696"/>
                    <a:pt x="3306" y="1612"/>
                  </a:cubicBezTo>
                  <a:cubicBezTo>
                    <a:pt x="2678" y="1528"/>
                    <a:pt x="2030" y="1424"/>
                    <a:pt x="1423" y="1215"/>
                  </a:cubicBezTo>
                  <a:cubicBezTo>
                    <a:pt x="1297" y="1173"/>
                    <a:pt x="628" y="922"/>
                    <a:pt x="984" y="712"/>
                  </a:cubicBezTo>
                  <a:cubicBezTo>
                    <a:pt x="1145" y="613"/>
                    <a:pt x="1388" y="587"/>
                    <a:pt x="1624" y="587"/>
                  </a:cubicBezTo>
                  <a:cubicBezTo>
                    <a:pt x="1786" y="587"/>
                    <a:pt x="1944" y="599"/>
                    <a:pt x="2072" y="608"/>
                  </a:cubicBezTo>
                  <a:cubicBezTo>
                    <a:pt x="2992" y="671"/>
                    <a:pt x="3913" y="1005"/>
                    <a:pt x="4771" y="1319"/>
                  </a:cubicBezTo>
                  <a:cubicBezTo>
                    <a:pt x="4804" y="1331"/>
                    <a:pt x="4836" y="1337"/>
                    <a:pt x="4865" y="1337"/>
                  </a:cubicBezTo>
                  <a:cubicBezTo>
                    <a:pt x="5092" y="1337"/>
                    <a:pt x="5181" y="1012"/>
                    <a:pt x="4959" y="901"/>
                  </a:cubicBezTo>
                  <a:cubicBezTo>
                    <a:pt x="3961" y="371"/>
                    <a:pt x="2943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2997;p69">
              <a:extLst>
                <a:ext uri="{FF2B5EF4-FFF2-40B4-BE49-F238E27FC236}">
                  <a16:creationId xmlns:a16="http://schemas.microsoft.com/office/drawing/2014/main" id="{D32D4628-731A-4ED8-B705-733CCC9D1FB6}"/>
                </a:ext>
              </a:extLst>
            </p:cNvPr>
            <p:cNvSpPr/>
            <p:nvPr/>
          </p:nvSpPr>
          <p:spPr>
            <a:xfrm>
              <a:off x="2673575" y="1183400"/>
              <a:ext cx="127650" cy="52275"/>
            </a:xfrm>
            <a:custGeom>
              <a:avLst/>
              <a:gdLst/>
              <a:ahLst/>
              <a:cxnLst/>
              <a:rect l="l" t="t" r="r" b="b"/>
              <a:pathLst>
                <a:path w="5106" h="2091" extrusionOk="0">
                  <a:moveTo>
                    <a:pt x="2125" y="1"/>
                  </a:moveTo>
                  <a:cubicBezTo>
                    <a:pt x="2109" y="1"/>
                    <a:pt x="2091" y="6"/>
                    <a:pt x="2072" y="19"/>
                  </a:cubicBezTo>
                  <a:cubicBezTo>
                    <a:pt x="1423" y="291"/>
                    <a:pt x="0" y="877"/>
                    <a:pt x="586" y="1818"/>
                  </a:cubicBezTo>
                  <a:cubicBezTo>
                    <a:pt x="712" y="2028"/>
                    <a:pt x="952" y="2090"/>
                    <a:pt x="1211" y="2090"/>
                  </a:cubicBezTo>
                  <a:cubicBezTo>
                    <a:pt x="1470" y="2090"/>
                    <a:pt x="1748" y="2028"/>
                    <a:pt x="1946" y="1986"/>
                  </a:cubicBezTo>
                  <a:cubicBezTo>
                    <a:pt x="2909" y="1839"/>
                    <a:pt x="3892" y="1735"/>
                    <a:pt x="4813" y="1421"/>
                  </a:cubicBezTo>
                  <a:cubicBezTo>
                    <a:pt x="5106" y="1337"/>
                    <a:pt x="5085" y="919"/>
                    <a:pt x="4792" y="856"/>
                  </a:cubicBezTo>
                  <a:cubicBezTo>
                    <a:pt x="4663" y="829"/>
                    <a:pt x="4536" y="817"/>
                    <a:pt x="4411" y="817"/>
                  </a:cubicBezTo>
                  <a:cubicBezTo>
                    <a:pt x="4051" y="817"/>
                    <a:pt x="3706" y="914"/>
                    <a:pt x="3348" y="1023"/>
                  </a:cubicBezTo>
                  <a:cubicBezTo>
                    <a:pt x="2846" y="1191"/>
                    <a:pt x="2323" y="1295"/>
                    <a:pt x="1842" y="1421"/>
                  </a:cubicBezTo>
                  <a:cubicBezTo>
                    <a:pt x="1612" y="1463"/>
                    <a:pt x="1381" y="1525"/>
                    <a:pt x="1172" y="1546"/>
                  </a:cubicBezTo>
                  <a:cubicBezTo>
                    <a:pt x="1005" y="1295"/>
                    <a:pt x="1005" y="1086"/>
                    <a:pt x="1172" y="940"/>
                  </a:cubicBezTo>
                  <a:cubicBezTo>
                    <a:pt x="1256" y="877"/>
                    <a:pt x="1340" y="814"/>
                    <a:pt x="1423" y="730"/>
                  </a:cubicBezTo>
                  <a:cubicBezTo>
                    <a:pt x="1653" y="563"/>
                    <a:pt x="1905" y="396"/>
                    <a:pt x="2177" y="249"/>
                  </a:cubicBezTo>
                  <a:cubicBezTo>
                    <a:pt x="2265" y="178"/>
                    <a:pt x="2218" y="1"/>
                    <a:pt x="2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2998;p69">
              <a:extLst>
                <a:ext uri="{FF2B5EF4-FFF2-40B4-BE49-F238E27FC236}">
                  <a16:creationId xmlns:a16="http://schemas.microsoft.com/office/drawing/2014/main" id="{D894E506-9EF6-406D-B53D-1D7A12F2DECB}"/>
                </a:ext>
              </a:extLst>
            </p:cNvPr>
            <p:cNvSpPr/>
            <p:nvPr/>
          </p:nvSpPr>
          <p:spPr>
            <a:xfrm>
              <a:off x="2860325" y="1413625"/>
              <a:ext cx="25275" cy="62925"/>
            </a:xfrm>
            <a:custGeom>
              <a:avLst/>
              <a:gdLst/>
              <a:ahLst/>
              <a:cxnLst/>
              <a:rect l="l" t="t" r="r" b="b"/>
              <a:pathLst>
                <a:path w="1011" h="2517" extrusionOk="0">
                  <a:moveTo>
                    <a:pt x="487" y="0"/>
                  </a:moveTo>
                  <a:cubicBezTo>
                    <a:pt x="384" y="0"/>
                    <a:pt x="282" y="63"/>
                    <a:pt x="272" y="184"/>
                  </a:cubicBezTo>
                  <a:cubicBezTo>
                    <a:pt x="188" y="958"/>
                    <a:pt x="0" y="1753"/>
                    <a:pt x="502" y="2423"/>
                  </a:cubicBezTo>
                  <a:cubicBezTo>
                    <a:pt x="557" y="2489"/>
                    <a:pt x="625" y="2517"/>
                    <a:pt x="691" y="2517"/>
                  </a:cubicBezTo>
                  <a:cubicBezTo>
                    <a:pt x="855" y="2517"/>
                    <a:pt x="1010" y="2344"/>
                    <a:pt x="921" y="2150"/>
                  </a:cubicBezTo>
                  <a:cubicBezTo>
                    <a:pt x="628" y="1523"/>
                    <a:pt x="774" y="874"/>
                    <a:pt x="712" y="226"/>
                  </a:cubicBezTo>
                  <a:cubicBezTo>
                    <a:pt x="712" y="73"/>
                    <a:pt x="599" y="0"/>
                    <a:pt x="48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2999;p69">
              <a:extLst>
                <a:ext uri="{FF2B5EF4-FFF2-40B4-BE49-F238E27FC236}">
                  <a16:creationId xmlns:a16="http://schemas.microsoft.com/office/drawing/2014/main" id="{015779E8-A358-41A7-97FB-1DFB606F9AB6}"/>
                </a:ext>
              </a:extLst>
            </p:cNvPr>
            <p:cNvSpPr/>
            <p:nvPr/>
          </p:nvSpPr>
          <p:spPr>
            <a:xfrm>
              <a:off x="3081575" y="1369700"/>
              <a:ext cx="20225" cy="76100"/>
            </a:xfrm>
            <a:custGeom>
              <a:avLst/>
              <a:gdLst/>
              <a:ahLst/>
              <a:cxnLst/>
              <a:rect l="l" t="t" r="r" b="b"/>
              <a:pathLst>
                <a:path w="809" h="3044" extrusionOk="0">
                  <a:moveTo>
                    <a:pt x="354" y="0"/>
                  </a:moveTo>
                  <a:cubicBezTo>
                    <a:pt x="278" y="0"/>
                    <a:pt x="200" y="47"/>
                    <a:pt x="189" y="141"/>
                  </a:cubicBezTo>
                  <a:cubicBezTo>
                    <a:pt x="126" y="1041"/>
                    <a:pt x="1" y="2024"/>
                    <a:pt x="315" y="2882"/>
                  </a:cubicBezTo>
                  <a:cubicBezTo>
                    <a:pt x="355" y="2996"/>
                    <a:pt x="439" y="3043"/>
                    <a:pt x="526" y="3043"/>
                  </a:cubicBezTo>
                  <a:cubicBezTo>
                    <a:pt x="664" y="3043"/>
                    <a:pt x="809" y="2924"/>
                    <a:pt x="796" y="2757"/>
                  </a:cubicBezTo>
                  <a:cubicBezTo>
                    <a:pt x="712" y="1899"/>
                    <a:pt x="545" y="1041"/>
                    <a:pt x="503" y="141"/>
                  </a:cubicBezTo>
                  <a:cubicBezTo>
                    <a:pt x="503" y="47"/>
                    <a:pt x="43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3000;p69">
              <a:extLst>
                <a:ext uri="{FF2B5EF4-FFF2-40B4-BE49-F238E27FC236}">
                  <a16:creationId xmlns:a16="http://schemas.microsoft.com/office/drawing/2014/main" id="{05DE09D1-3246-4AF8-AE6C-7DDEB377BB07}"/>
                </a:ext>
              </a:extLst>
            </p:cNvPr>
            <p:cNvSpPr/>
            <p:nvPr/>
          </p:nvSpPr>
          <p:spPr>
            <a:xfrm>
              <a:off x="2879575" y="1495650"/>
              <a:ext cx="206675" cy="90275"/>
            </a:xfrm>
            <a:custGeom>
              <a:avLst/>
              <a:gdLst/>
              <a:ahLst/>
              <a:cxnLst/>
              <a:rect l="l" t="t" r="r" b="b"/>
              <a:pathLst>
                <a:path w="8267" h="3611" extrusionOk="0">
                  <a:moveTo>
                    <a:pt x="8039" y="1"/>
                  </a:moveTo>
                  <a:cubicBezTo>
                    <a:pt x="8004" y="1"/>
                    <a:pt x="7967" y="13"/>
                    <a:pt x="7934" y="41"/>
                  </a:cubicBezTo>
                  <a:cubicBezTo>
                    <a:pt x="7432" y="460"/>
                    <a:pt x="7223" y="941"/>
                    <a:pt x="6951" y="1506"/>
                  </a:cubicBezTo>
                  <a:cubicBezTo>
                    <a:pt x="6470" y="2615"/>
                    <a:pt x="5696" y="3012"/>
                    <a:pt x="4545" y="3159"/>
                  </a:cubicBezTo>
                  <a:cubicBezTo>
                    <a:pt x="4370" y="3185"/>
                    <a:pt x="4201" y="3197"/>
                    <a:pt x="4035" y="3197"/>
                  </a:cubicBezTo>
                  <a:cubicBezTo>
                    <a:pt x="2452" y="3197"/>
                    <a:pt x="1257" y="2077"/>
                    <a:pt x="235" y="941"/>
                  </a:cubicBezTo>
                  <a:cubicBezTo>
                    <a:pt x="206" y="913"/>
                    <a:pt x="175" y="901"/>
                    <a:pt x="145" y="901"/>
                  </a:cubicBezTo>
                  <a:cubicBezTo>
                    <a:pt x="66" y="901"/>
                    <a:pt x="0" y="984"/>
                    <a:pt x="46" y="1046"/>
                  </a:cubicBezTo>
                  <a:cubicBezTo>
                    <a:pt x="1193" y="2449"/>
                    <a:pt x="2414" y="3610"/>
                    <a:pt x="4258" y="3610"/>
                  </a:cubicBezTo>
                  <a:cubicBezTo>
                    <a:pt x="4365" y="3610"/>
                    <a:pt x="4475" y="3606"/>
                    <a:pt x="4587" y="3598"/>
                  </a:cubicBezTo>
                  <a:cubicBezTo>
                    <a:pt x="5361" y="3556"/>
                    <a:pt x="6051" y="3263"/>
                    <a:pt x="6700" y="2845"/>
                  </a:cubicBezTo>
                  <a:cubicBezTo>
                    <a:pt x="7432" y="2322"/>
                    <a:pt x="7746" y="1025"/>
                    <a:pt x="8185" y="292"/>
                  </a:cubicBezTo>
                  <a:cubicBezTo>
                    <a:pt x="8267" y="146"/>
                    <a:pt x="8159" y="1"/>
                    <a:pt x="80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3001;p69">
              <a:extLst>
                <a:ext uri="{FF2B5EF4-FFF2-40B4-BE49-F238E27FC236}">
                  <a16:creationId xmlns:a16="http://schemas.microsoft.com/office/drawing/2014/main" id="{63BFAD5B-CDAD-4E37-A934-70197FCEED7C}"/>
                </a:ext>
              </a:extLst>
            </p:cNvPr>
            <p:cNvSpPr/>
            <p:nvPr/>
          </p:nvSpPr>
          <p:spPr>
            <a:xfrm>
              <a:off x="3111925" y="1462675"/>
              <a:ext cx="17275" cy="13100"/>
            </a:xfrm>
            <a:custGeom>
              <a:avLst/>
              <a:gdLst/>
              <a:ahLst/>
              <a:cxnLst/>
              <a:rect l="l" t="t" r="r" b="b"/>
              <a:pathLst>
                <a:path w="691" h="524" extrusionOk="0">
                  <a:moveTo>
                    <a:pt x="377" y="0"/>
                  </a:moveTo>
                  <a:cubicBezTo>
                    <a:pt x="42" y="42"/>
                    <a:pt x="0" y="523"/>
                    <a:pt x="335" y="523"/>
                  </a:cubicBezTo>
                  <a:cubicBezTo>
                    <a:pt x="670" y="523"/>
                    <a:pt x="691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002;p69">
              <a:extLst>
                <a:ext uri="{FF2B5EF4-FFF2-40B4-BE49-F238E27FC236}">
                  <a16:creationId xmlns:a16="http://schemas.microsoft.com/office/drawing/2014/main" id="{5F216207-F67B-44DF-8A58-8D72709E5434}"/>
                </a:ext>
              </a:extLst>
            </p:cNvPr>
            <p:cNvSpPr/>
            <p:nvPr/>
          </p:nvSpPr>
          <p:spPr>
            <a:xfrm>
              <a:off x="3117150" y="1504000"/>
              <a:ext cx="17300" cy="13100"/>
            </a:xfrm>
            <a:custGeom>
              <a:avLst/>
              <a:gdLst/>
              <a:ahLst/>
              <a:cxnLst/>
              <a:rect l="l" t="t" r="r" b="b"/>
              <a:pathLst>
                <a:path w="692" h="524" extrusionOk="0">
                  <a:moveTo>
                    <a:pt x="356" y="0"/>
                  </a:moveTo>
                  <a:cubicBezTo>
                    <a:pt x="43" y="0"/>
                    <a:pt x="1" y="523"/>
                    <a:pt x="335" y="523"/>
                  </a:cubicBezTo>
                  <a:cubicBezTo>
                    <a:pt x="670" y="523"/>
                    <a:pt x="691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003;p69">
              <a:extLst>
                <a:ext uri="{FF2B5EF4-FFF2-40B4-BE49-F238E27FC236}">
                  <a16:creationId xmlns:a16="http://schemas.microsoft.com/office/drawing/2014/main" id="{D7A31EEC-7209-4AE5-A9BD-2017A98B472C}"/>
                </a:ext>
              </a:extLst>
            </p:cNvPr>
            <p:cNvSpPr/>
            <p:nvPr/>
          </p:nvSpPr>
          <p:spPr>
            <a:xfrm>
              <a:off x="3160050" y="1470000"/>
              <a:ext cx="12575" cy="9950"/>
            </a:xfrm>
            <a:custGeom>
              <a:avLst/>
              <a:gdLst/>
              <a:ahLst/>
              <a:cxnLst/>
              <a:rect l="l" t="t" r="r" b="b"/>
              <a:pathLst>
                <a:path w="503" h="398" extrusionOk="0">
                  <a:moveTo>
                    <a:pt x="272" y="0"/>
                  </a:moveTo>
                  <a:cubicBezTo>
                    <a:pt x="0" y="0"/>
                    <a:pt x="0" y="398"/>
                    <a:pt x="231" y="398"/>
                  </a:cubicBezTo>
                  <a:cubicBezTo>
                    <a:pt x="482" y="398"/>
                    <a:pt x="503" y="0"/>
                    <a:pt x="2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004;p69">
              <a:extLst>
                <a:ext uri="{FF2B5EF4-FFF2-40B4-BE49-F238E27FC236}">
                  <a16:creationId xmlns:a16="http://schemas.microsoft.com/office/drawing/2014/main" id="{CEAC2A28-B3F2-4A50-864B-2EC4FE235D20}"/>
                </a:ext>
              </a:extLst>
            </p:cNvPr>
            <p:cNvSpPr/>
            <p:nvPr/>
          </p:nvSpPr>
          <p:spPr>
            <a:xfrm>
              <a:off x="2820125" y="1499075"/>
              <a:ext cx="17725" cy="13125"/>
            </a:xfrm>
            <a:custGeom>
              <a:avLst/>
              <a:gdLst/>
              <a:ahLst/>
              <a:cxnLst/>
              <a:rect l="l" t="t" r="r" b="b"/>
              <a:pathLst>
                <a:path w="709" h="525" extrusionOk="0">
                  <a:moveTo>
                    <a:pt x="308" y="1"/>
                  </a:moveTo>
                  <a:cubicBezTo>
                    <a:pt x="160" y="1"/>
                    <a:pt x="18" y="117"/>
                    <a:pt x="18" y="281"/>
                  </a:cubicBezTo>
                  <a:cubicBezTo>
                    <a:pt x="0" y="388"/>
                    <a:pt x="134" y="525"/>
                    <a:pt x="264" y="525"/>
                  </a:cubicBezTo>
                  <a:cubicBezTo>
                    <a:pt x="287" y="525"/>
                    <a:pt x="310" y="520"/>
                    <a:pt x="332" y="511"/>
                  </a:cubicBezTo>
                  <a:lnTo>
                    <a:pt x="583" y="427"/>
                  </a:lnTo>
                  <a:cubicBezTo>
                    <a:pt x="708" y="365"/>
                    <a:pt x="708" y="176"/>
                    <a:pt x="583" y="93"/>
                  </a:cubicBezTo>
                  <a:cubicBezTo>
                    <a:pt x="499" y="51"/>
                    <a:pt x="416" y="51"/>
                    <a:pt x="374" y="9"/>
                  </a:cubicBezTo>
                  <a:cubicBezTo>
                    <a:pt x="352" y="3"/>
                    <a:pt x="330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3005;p69">
              <a:extLst>
                <a:ext uri="{FF2B5EF4-FFF2-40B4-BE49-F238E27FC236}">
                  <a16:creationId xmlns:a16="http://schemas.microsoft.com/office/drawing/2014/main" id="{B16C3773-E059-4B10-B8A7-A9E706D57496}"/>
                </a:ext>
              </a:extLst>
            </p:cNvPr>
            <p:cNvSpPr/>
            <p:nvPr/>
          </p:nvSpPr>
          <p:spPr>
            <a:xfrm>
              <a:off x="2833125" y="1532200"/>
              <a:ext cx="26225" cy="25325"/>
            </a:xfrm>
            <a:custGeom>
              <a:avLst/>
              <a:gdLst/>
              <a:ahLst/>
              <a:cxnLst/>
              <a:rect l="l" t="t" r="r" b="b"/>
              <a:pathLst>
                <a:path w="1049" h="1013" extrusionOk="0">
                  <a:moveTo>
                    <a:pt x="567" y="0"/>
                  </a:moveTo>
                  <a:cubicBezTo>
                    <a:pt x="499" y="0"/>
                    <a:pt x="432" y="25"/>
                    <a:pt x="377" y="86"/>
                  </a:cubicBezTo>
                  <a:cubicBezTo>
                    <a:pt x="168" y="253"/>
                    <a:pt x="0" y="441"/>
                    <a:pt x="63" y="734"/>
                  </a:cubicBezTo>
                  <a:cubicBezTo>
                    <a:pt x="85" y="912"/>
                    <a:pt x="236" y="1013"/>
                    <a:pt x="386" y="1013"/>
                  </a:cubicBezTo>
                  <a:cubicBezTo>
                    <a:pt x="519" y="1013"/>
                    <a:pt x="651" y="933"/>
                    <a:pt x="691" y="755"/>
                  </a:cubicBezTo>
                  <a:cubicBezTo>
                    <a:pt x="691" y="726"/>
                    <a:pt x="711" y="678"/>
                    <a:pt x="709" y="678"/>
                  </a:cubicBezTo>
                  <a:lnTo>
                    <a:pt x="709" y="678"/>
                  </a:lnTo>
                  <a:cubicBezTo>
                    <a:pt x="709" y="678"/>
                    <a:pt x="704" y="687"/>
                    <a:pt x="691" y="713"/>
                  </a:cubicBezTo>
                  <a:cubicBezTo>
                    <a:pt x="712" y="651"/>
                    <a:pt x="795" y="567"/>
                    <a:pt x="837" y="525"/>
                  </a:cubicBezTo>
                  <a:cubicBezTo>
                    <a:pt x="1049" y="313"/>
                    <a:pt x="804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68"/>
          <p:cNvSpPr txBox="1">
            <a:spLocks noGrp="1"/>
          </p:cNvSpPr>
          <p:nvPr>
            <p:ph type="ctrTitle"/>
          </p:nvPr>
        </p:nvSpPr>
        <p:spPr>
          <a:xfrm flipH="1">
            <a:off x="4402912" y="2142885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866" name="Google Shape;2866;p68"/>
          <p:cNvPicPr preferRelativeResize="0"/>
          <p:nvPr/>
        </p:nvPicPr>
        <p:blipFill rotWithShape="1">
          <a:blip r:embed="rId3">
            <a:alphaModFix/>
          </a:blip>
          <a:srcRect l="5610" t="5650" r="5619" b="5641"/>
          <a:stretch/>
        </p:blipFill>
        <p:spPr>
          <a:xfrm>
            <a:off x="454375" y="1468605"/>
            <a:ext cx="3592207" cy="239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7" name="Google Shape;2867;p68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2868" name="Google Shape;286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2" name="Google Shape;2872;p68"/>
          <p:cNvSpPr/>
          <p:nvPr/>
        </p:nvSpPr>
        <p:spPr>
          <a:xfrm>
            <a:off x="1928700" y="1543130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3" name="Google Shape;2873;p68"/>
          <p:cNvGrpSpPr/>
          <p:nvPr/>
        </p:nvGrpSpPr>
        <p:grpSpPr>
          <a:xfrm>
            <a:off x="1741439" y="1614917"/>
            <a:ext cx="187272" cy="218036"/>
            <a:chOff x="760696" y="1016575"/>
            <a:chExt cx="241329" cy="280938"/>
          </a:xfrm>
        </p:grpSpPr>
        <p:sp>
          <p:nvSpPr>
            <p:cNvPr id="2874" name="Google Shape;2874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68"/>
          <p:cNvGrpSpPr/>
          <p:nvPr/>
        </p:nvGrpSpPr>
        <p:grpSpPr>
          <a:xfrm rot="-10638234">
            <a:off x="2846460" y="1957694"/>
            <a:ext cx="187262" cy="218052"/>
            <a:chOff x="760696" y="1016575"/>
            <a:chExt cx="241329" cy="280938"/>
          </a:xfrm>
        </p:grpSpPr>
        <p:sp>
          <p:nvSpPr>
            <p:cNvPr id="2878" name="Google Shape;2878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2" name="Google Shape;2882;p68"/>
          <p:cNvGrpSpPr/>
          <p:nvPr/>
        </p:nvGrpSpPr>
        <p:grpSpPr>
          <a:xfrm>
            <a:off x="7861923" y="1116586"/>
            <a:ext cx="703840" cy="2146447"/>
            <a:chOff x="3688375" y="3264875"/>
            <a:chExt cx="450400" cy="1373550"/>
          </a:xfrm>
        </p:grpSpPr>
        <p:sp>
          <p:nvSpPr>
            <p:cNvPr id="2883" name="Google Shape;2883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</Words>
  <Application>Microsoft Office PowerPoint</Application>
  <PresentationFormat>On-screen Show (16:9)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Sarala</vt:lpstr>
      <vt:lpstr>Gaegu</vt:lpstr>
      <vt:lpstr>Fira Sans Extra Condensed Medium</vt:lpstr>
      <vt:lpstr>Permanent Marker</vt:lpstr>
      <vt:lpstr>Questrial</vt:lpstr>
      <vt:lpstr>Meet Our Professors by Slidesgo</vt:lpstr>
      <vt:lpstr>Pertemuan 8</vt:lpstr>
      <vt:lpstr>Soal 1</vt:lpstr>
      <vt:lpstr>Soal 2</vt:lpstr>
      <vt:lpstr>Soal 3</vt:lpstr>
      <vt:lpstr>Soal 4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10</cp:revision>
  <dcterms:modified xsi:type="dcterms:W3CDTF">2021-08-20T01:28:53Z</dcterms:modified>
</cp:coreProperties>
</file>