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7" r:id="rId3"/>
    <p:sldId id="268" r:id="rId4"/>
    <p:sldId id="269" r:id="rId5"/>
    <p:sldId id="270" r:id="rId6"/>
    <p:sldId id="271" r:id="rId7"/>
    <p:sldId id="273" r:id="rId8"/>
    <p:sldId id="280" r:id="rId9"/>
    <p:sldId id="272" r:id="rId10"/>
    <p:sldId id="277" r:id="rId11"/>
    <p:sldId id="278" r:id="rId12"/>
    <p:sldId id="279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85FC6A-C3B0-474D-AD6B-DC305593F57E}" type="doc">
      <dgm:prSet loTypeId="urn:microsoft.com/office/officeart/2008/layout/AccentedPicture" loCatId="picture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E4E01C12-7C95-4381-A247-B768ACE991A2}">
      <dgm:prSet phldrT="[Text]"/>
      <dgm:spPr/>
      <dgm:t>
        <a:bodyPr/>
        <a:lstStyle/>
        <a:p>
          <a:r>
            <a:rPr lang="en-US" dirty="0" err="1"/>
            <a:t>Sel</a:t>
          </a:r>
          <a:r>
            <a:rPr lang="en-US" dirty="0"/>
            <a:t> Volta</a:t>
          </a:r>
        </a:p>
      </dgm:t>
    </dgm:pt>
    <dgm:pt modelId="{461D7B38-FE64-4BE7-A78F-9D438E7C804F}" type="parTrans" cxnId="{B3634F89-3E67-4581-906F-78FA3D4CE81C}">
      <dgm:prSet/>
      <dgm:spPr/>
      <dgm:t>
        <a:bodyPr/>
        <a:lstStyle/>
        <a:p>
          <a:endParaRPr lang="en-US"/>
        </a:p>
      </dgm:t>
    </dgm:pt>
    <dgm:pt modelId="{D9748B37-CA5A-48BC-968B-27DEFD12EFA9}" type="sibTrans" cxnId="{B3634F89-3E67-4581-906F-78FA3D4CE81C}">
      <dgm:prSet/>
      <dgm:spPr>
        <a:blipFill rotWithShape="1">
          <a:blip xmlns:r="http://schemas.openxmlformats.org/officeDocument/2006/relationships" r:embed="rId1"/>
          <a:srcRect/>
          <a:stretch>
            <a:fillRect l="-33000" r="-33000"/>
          </a:stretch>
        </a:blipFill>
      </dgm:spPr>
      <dgm:t>
        <a:bodyPr/>
        <a:lstStyle/>
        <a:p>
          <a:endParaRPr lang="en-US"/>
        </a:p>
      </dgm:t>
    </dgm:pt>
    <dgm:pt modelId="{D9244528-5A3C-4BFD-8AE5-FDBDB43A17A0}">
      <dgm:prSet phldrT="[Text]"/>
      <dgm:spPr/>
      <dgm:t>
        <a:bodyPr/>
        <a:lstStyle/>
        <a:p>
          <a:pPr algn="ctr"/>
          <a:r>
            <a:rPr lang="en-US" dirty="0" err="1"/>
            <a:t>Reaksi</a:t>
          </a:r>
          <a:r>
            <a:rPr lang="en-US" dirty="0"/>
            <a:t> </a:t>
          </a:r>
          <a:r>
            <a:rPr lang="en-US" dirty="0" err="1"/>
            <a:t>redoks</a:t>
          </a:r>
          <a:r>
            <a:rPr lang="en-US" dirty="0"/>
            <a:t> </a:t>
          </a:r>
          <a:r>
            <a:rPr lang="en-US" dirty="0" err="1"/>
            <a:t>spontan</a:t>
          </a:r>
          <a:endParaRPr lang="en-US" dirty="0"/>
        </a:p>
      </dgm:t>
    </dgm:pt>
    <dgm:pt modelId="{D0C75B9B-DF86-4C13-BE99-5CEDE08FB592}" type="parTrans" cxnId="{BC07FBB7-9E26-4E34-BC76-7F1EA3D6FB02}">
      <dgm:prSet/>
      <dgm:spPr/>
      <dgm:t>
        <a:bodyPr/>
        <a:lstStyle/>
        <a:p>
          <a:endParaRPr lang="en-US"/>
        </a:p>
      </dgm:t>
    </dgm:pt>
    <dgm:pt modelId="{45FFE6C7-297A-4728-9ED4-D840ADA7CB2F}" type="sibTrans" cxnId="{BC07FBB7-9E26-4E34-BC76-7F1EA3D6FB02}">
      <dgm:prSet/>
      <dgm:spPr/>
      <dgm:t>
        <a:bodyPr/>
        <a:lstStyle/>
        <a:p>
          <a:endParaRPr lang="en-US"/>
        </a:p>
      </dgm:t>
    </dgm:pt>
    <dgm:pt modelId="{F2E31F36-AB42-44ED-8029-387D607E57B0}">
      <dgm:prSet phldrT="[Text]"/>
      <dgm:spPr/>
      <dgm:t>
        <a:bodyPr/>
        <a:lstStyle/>
        <a:p>
          <a:pPr algn="ctr"/>
          <a:r>
            <a:rPr lang="en-US" dirty="0" err="1"/>
            <a:t>Reaksi</a:t>
          </a:r>
          <a:r>
            <a:rPr lang="en-US" dirty="0"/>
            <a:t> yang </a:t>
          </a:r>
          <a:r>
            <a:rPr lang="en-US" dirty="0" err="1"/>
            <a:t>menghasilkan</a:t>
          </a:r>
          <a:r>
            <a:rPr lang="en-US" dirty="0"/>
            <a:t> </a:t>
          </a:r>
          <a:r>
            <a:rPr lang="en-US" dirty="0" err="1"/>
            <a:t>arus</a:t>
          </a:r>
          <a:r>
            <a:rPr lang="en-US" dirty="0"/>
            <a:t> </a:t>
          </a:r>
          <a:r>
            <a:rPr lang="en-US" dirty="0" err="1"/>
            <a:t>listrik</a:t>
          </a:r>
          <a:endParaRPr lang="en-US" dirty="0"/>
        </a:p>
      </dgm:t>
    </dgm:pt>
    <dgm:pt modelId="{495C8F68-8E41-487B-974A-63C66E9D06DB}" type="parTrans" cxnId="{1F6DD099-9642-4298-92D3-EF0F1E653937}">
      <dgm:prSet/>
      <dgm:spPr/>
      <dgm:t>
        <a:bodyPr/>
        <a:lstStyle/>
        <a:p>
          <a:endParaRPr lang="en-US"/>
        </a:p>
      </dgm:t>
    </dgm:pt>
    <dgm:pt modelId="{808C6BAD-1D02-4664-B963-0E3790F390C3}" type="sibTrans" cxnId="{1F6DD099-9642-4298-92D3-EF0F1E653937}">
      <dgm:prSet/>
      <dgm:spPr/>
      <dgm:t>
        <a:bodyPr/>
        <a:lstStyle/>
        <a:p>
          <a:endParaRPr lang="en-US"/>
        </a:p>
      </dgm:t>
    </dgm:pt>
    <dgm:pt modelId="{208026B7-A3E1-4C8B-BFB4-7DA8A1963D0C}">
      <dgm:prSet phldrT="[Text]"/>
      <dgm:spPr/>
      <dgm:t>
        <a:bodyPr/>
        <a:lstStyle/>
        <a:p>
          <a:pPr algn="ctr"/>
          <a:r>
            <a:rPr lang="en-US" dirty="0" err="1"/>
            <a:t>Katoda</a:t>
          </a:r>
          <a:r>
            <a:rPr lang="en-US" dirty="0"/>
            <a:t> : </a:t>
          </a:r>
        </a:p>
        <a:p>
          <a:pPr algn="ctr"/>
          <a:r>
            <a:rPr lang="en-US" dirty="0" err="1"/>
            <a:t>terjadi</a:t>
          </a:r>
          <a:r>
            <a:rPr lang="en-US" dirty="0"/>
            <a:t> </a:t>
          </a:r>
          <a:r>
            <a:rPr lang="en-US" dirty="0" err="1"/>
            <a:t>reduksi</a:t>
          </a:r>
          <a:endParaRPr lang="en-US" dirty="0"/>
        </a:p>
      </dgm:t>
    </dgm:pt>
    <dgm:pt modelId="{A1225D2F-AE1D-4A67-B5ED-434069B53612}" type="parTrans" cxnId="{91DFAAA6-504C-4F7C-8BEB-0E30E7C74EFB}">
      <dgm:prSet/>
      <dgm:spPr/>
      <dgm:t>
        <a:bodyPr/>
        <a:lstStyle/>
        <a:p>
          <a:endParaRPr lang="en-US"/>
        </a:p>
      </dgm:t>
    </dgm:pt>
    <dgm:pt modelId="{E2ED0A08-6534-4597-98CD-87D6B1B3A694}" type="sibTrans" cxnId="{91DFAAA6-504C-4F7C-8BEB-0E30E7C74EFB}">
      <dgm:prSet/>
      <dgm:spPr/>
      <dgm:t>
        <a:bodyPr/>
        <a:lstStyle/>
        <a:p>
          <a:endParaRPr lang="en-US"/>
        </a:p>
      </dgm:t>
    </dgm:pt>
    <dgm:pt modelId="{3576DF16-B8E8-4A55-A884-2AE1F4CB9858}">
      <dgm:prSet/>
      <dgm:spPr/>
      <dgm:t>
        <a:bodyPr/>
        <a:lstStyle/>
        <a:p>
          <a:pPr algn="ctr"/>
          <a:r>
            <a:rPr lang="en-US" dirty="0" err="1"/>
            <a:t>Anoda</a:t>
          </a:r>
          <a:r>
            <a:rPr lang="en-US" dirty="0"/>
            <a:t> :</a:t>
          </a:r>
        </a:p>
        <a:p>
          <a:pPr algn="ctr"/>
          <a:r>
            <a:rPr lang="en-US" dirty="0"/>
            <a:t> </a:t>
          </a:r>
          <a:r>
            <a:rPr lang="en-US" dirty="0" err="1"/>
            <a:t>terjadi</a:t>
          </a:r>
          <a:r>
            <a:rPr lang="en-US" dirty="0"/>
            <a:t> </a:t>
          </a:r>
          <a:r>
            <a:rPr lang="en-US" dirty="0" err="1"/>
            <a:t>oksidasi</a:t>
          </a:r>
          <a:endParaRPr lang="en-US" dirty="0"/>
        </a:p>
      </dgm:t>
    </dgm:pt>
    <dgm:pt modelId="{2D2A3A58-C62E-4B36-93A8-707473046138}" type="parTrans" cxnId="{834AB3A0-2B2D-45C8-AA4B-6C4BE0699AD8}">
      <dgm:prSet/>
      <dgm:spPr/>
      <dgm:t>
        <a:bodyPr/>
        <a:lstStyle/>
        <a:p>
          <a:endParaRPr lang="en-US"/>
        </a:p>
      </dgm:t>
    </dgm:pt>
    <dgm:pt modelId="{3BC67BB7-FBA8-4F05-8BC0-1BAFEC58CD51}" type="sibTrans" cxnId="{834AB3A0-2B2D-45C8-AA4B-6C4BE0699AD8}">
      <dgm:prSet/>
      <dgm:spPr/>
      <dgm:t>
        <a:bodyPr/>
        <a:lstStyle/>
        <a:p>
          <a:endParaRPr lang="en-US"/>
        </a:p>
      </dgm:t>
    </dgm:pt>
    <dgm:pt modelId="{E4431B58-334F-46F0-9CF9-8D279562AE79}" type="pres">
      <dgm:prSet presAssocID="{F985FC6A-C3B0-474D-AD6B-DC305593F57E}" presName="Name0" presStyleCnt="0">
        <dgm:presLayoutVars>
          <dgm:dir/>
        </dgm:presLayoutVars>
      </dgm:prSet>
      <dgm:spPr/>
    </dgm:pt>
    <dgm:pt modelId="{CD8567B3-73F8-4C63-A3FE-A6840A76AF64}" type="pres">
      <dgm:prSet presAssocID="{D9748B37-CA5A-48BC-968B-27DEFD12EFA9}" presName="picture_1" presStyleLbl="bgImgPlace1" presStyleIdx="0" presStyleCnt="1" custScaleX="75401" custScaleY="76899" custLinFactNeighborX="-8586" custLinFactNeighborY="-12485"/>
      <dgm:spPr/>
    </dgm:pt>
    <dgm:pt modelId="{91941E02-F8B0-4F5F-A6D0-82405AA692B8}" type="pres">
      <dgm:prSet presAssocID="{E4E01C12-7C95-4381-A247-B768ACE991A2}" presName="text_1" presStyleLbl="node1" presStyleIdx="0" presStyleCnt="0">
        <dgm:presLayoutVars>
          <dgm:bulletEnabled val="1"/>
        </dgm:presLayoutVars>
      </dgm:prSet>
      <dgm:spPr/>
    </dgm:pt>
    <dgm:pt modelId="{09CBA6D7-FF91-4ED5-B8D6-56835897E03C}" type="pres">
      <dgm:prSet presAssocID="{F985FC6A-C3B0-474D-AD6B-DC305593F57E}" presName="linV" presStyleCnt="0"/>
      <dgm:spPr/>
    </dgm:pt>
    <dgm:pt modelId="{C3201466-FAC7-49E1-9C86-73B8E204E6FD}" type="pres">
      <dgm:prSet presAssocID="{D9244528-5A3C-4BFD-8AE5-FDBDB43A17A0}" presName="pair" presStyleCnt="0"/>
      <dgm:spPr/>
    </dgm:pt>
    <dgm:pt modelId="{52FF4781-E137-4DF3-9006-DC4B4219D0C7}" type="pres">
      <dgm:prSet presAssocID="{D9244528-5A3C-4BFD-8AE5-FDBDB43A17A0}" presName="spaceH" presStyleLbl="node1" presStyleIdx="0" presStyleCnt="0"/>
      <dgm:spPr/>
    </dgm:pt>
    <dgm:pt modelId="{E2074932-D067-4A70-A935-54EDCD6C9062}" type="pres">
      <dgm:prSet presAssocID="{D9244528-5A3C-4BFD-8AE5-FDBDB43A17A0}" presName="desPictures" presStyleLbl="alignImgPlace1" presStyleIdx="0" presStyleCnt="4"/>
      <dgm:spPr>
        <a:blipFill rotWithShape="1">
          <a:blip xmlns:r="http://schemas.openxmlformats.org/officeDocument/2006/relationships" r:embed="rId2"/>
          <a:srcRect/>
          <a:stretch>
            <a:fillRect l="-39000" r="-39000"/>
          </a:stretch>
        </a:blipFill>
      </dgm:spPr>
    </dgm:pt>
    <dgm:pt modelId="{3DA057D9-53A7-45FF-B0A1-3B0C92166510}" type="pres">
      <dgm:prSet presAssocID="{D9244528-5A3C-4BFD-8AE5-FDBDB43A17A0}" presName="desTextWrapper" presStyleCnt="0"/>
      <dgm:spPr/>
    </dgm:pt>
    <dgm:pt modelId="{E3EFF864-7D15-4772-B2AE-CF30625B390B}" type="pres">
      <dgm:prSet presAssocID="{D9244528-5A3C-4BFD-8AE5-FDBDB43A17A0}" presName="desText" presStyleLbl="revTx" presStyleIdx="0" presStyleCnt="4" custScaleX="108505">
        <dgm:presLayoutVars>
          <dgm:bulletEnabled val="1"/>
        </dgm:presLayoutVars>
      </dgm:prSet>
      <dgm:spPr/>
    </dgm:pt>
    <dgm:pt modelId="{D6690F60-2296-4258-ADBE-C73AE08226B4}" type="pres">
      <dgm:prSet presAssocID="{45FFE6C7-297A-4728-9ED4-D840ADA7CB2F}" presName="spaceV" presStyleCnt="0"/>
      <dgm:spPr/>
    </dgm:pt>
    <dgm:pt modelId="{5D284C85-6CA3-45AD-A05A-AB42F8C4D413}" type="pres">
      <dgm:prSet presAssocID="{F2E31F36-AB42-44ED-8029-387D607E57B0}" presName="pair" presStyleCnt="0"/>
      <dgm:spPr/>
    </dgm:pt>
    <dgm:pt modelId="{E56981DD-8D41-40C0-AE1D-76024F1BA8F3}" type="pres">
      <dgm:prSet presAssocID="{F2E31F36-AB42-44ED-8029-387D607E57B0}" presName="spaceH" presStyleLbl="node1" presStyleIdx="0" presStyleCnt="0"/>
      <dgm:spPr/>
    </dgm:pt>
    <dgm:pt modelId="{6FD9D3DC-1E8E-45D7-BA44-6E4F70C8523A}" type="pres">
      <dgm:prSet presAssocID="{F2E31F36-AB42-44ED-8029-387D607E57B0}" presName="desPictures" presStyleLbl="alignImgPlace1" presStyleIdx="1" presStyleCnt="4"/>
      <dgm:spPr>
        <a:blipFill rotWithShape="1">
          <a:blip xmlns:r="http://schemas.openxmlformats.org/officeDocument/2006/relationships" r:embed="rId3"/>
          <a:srcRect/>
          <a:stretch>
            <a:fillRect l="-25000" r="-25000"/>
          </a:stretch>
        </a:blipFill>
      </dgm:spPr>
    </dgm:pt>
    <dgm:pt modelId="{F76F5487-39AE-4F30-B5AA-A89E93D47659}" type="pres">
      <dgm:prSet presAssocID="{F2E31F36-AB42-44ED-8029-387D607E57B0}" presName="desTextWrapper" presStyleCnt="0"/>
      <dgm:spPr/>
    </dgm:pt>
    <dgm:pt modelId="{C6BFA23E-5693-42D1-9CE7-E04FEAC644DC}" type="pres">
      <dgm:prSet presAssocID="{F2E31F36-AB42-44ED-8029-387D607E57B0}" presName="desText" presStyleLbl="revTx" presStyleIdx="1" presStyleCnt="4" custScaleX="108505">
        <dgm:presLayoutVars>
          <dgm:bulletEnabled val="1"/>
        </dgm:presLayoutVars>
      </dgm:prSet>
      <dgm:spPr/>
    </dgm:pt>
    <dgm:pt modelId="{9BDE7DA7-E866-4BF6-B0DB-E14CA1BAD2E7}" type="pres">
      <dgm:prSet presAssocID="{808C6BAD-1D02-4664-B963-0E3790F390C3}" presName="spaceV" presStyleCnt="0"/>
      <dgm:spPr/>
    </dgm:pt>
    <dgm:pt modelId="{13D6F9F5-E54E-407D-8F83-9C973B8E5D02}" type="pres">
      <dgm:prSet presAssocID="{208026B7-A3E1-4C8B-BFB4-7DA8A1963D0C}" presName="pair" presStyleCnt="0"/>
      <dgm:spPr/>
    </dgm:pt>
    <dgm:pt modelId="{F7E4BA37-F993-4AF4-8B19-BB5F07275C7E}" type="pres">
      <dgm:prSet presAssocID="{208026B7-A3E1-4C8B-BFB4-7DA8A1963D0C}" presName="spaceH" presStyleLbl="node1" presStyleIdx="0" presStyleCnt="0"/>
      <dgm:spPr/>
    </dgm:pt>
    <dgm:pt modelId="{D5C89795-27DF-4700-9F30-50CAEF02B8CC}" type="pres">
      <dgm:prSet presAssocID="{208026B7-A3E1-4C8B-BFB4-7DA8A1963D0C}" presName="desPictures" presStyleLbl="alignImgPlace1" presStyleIdx="2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CF2C0535-3E86-4EF2-A07E-D2F601A3A9C8}" type="pres">
      <dgm:prSet presAssocID="{208026B7-A3E1-4C8B-BFB4-7DA8A1963D0C}" presName="desTextWrapper" presStyleCnt="0"/>
      <dgm:spPr/>
    </dgm:pt>
    <dgm:pt modelId="{CD2B4D42-5E38-4688-8A1F-A4B1DBB1E007}" type="pres">
      <dgm:prSet presAssocID="{208026B7-A3E1-4C8B-BFB4-7DA8A1963D0C}" presName="desText" presStyleLbl="revTx" presStyleIdx="2" presStyleCnt="4" custScaleX="108505">
        <dgm:presLayoutVars>
          <dgm:bulletEnabled val="1"/>
        </dgm:presLayoutVars>
      </dgm:prSet>
      <dgm:spPr/>
    </dgm:pt>
    <dgm:pt modelId="{F7740B6F-0947-4FB1-9A0B-0BBA75C5B556}" type="pres">
      <dgm:prSet presAssocID="{E2ED0A08-6534-4597-98CD-87D6B1B3A694}" presName="spaceV" presStyleCnt="0"/>
      <dgm:spPr/>
    </dgm:pt>
    <dgm:pt modelId="{2C0D101D-211E-4703-8954-F2918D6F5B03}" type="pres">
      <dgm:prSet presAssocID="{3576DF16-B8E8-4A55-A884-2AE1F4CB9858}" presName="pair" presStyleCnt="0"/>
      <dgm:spPr/>
    </dgm:pt>
    <dgm:pt modelId="{5350D823-024B-4AC8-A15C-9F725ACEDE01}" type="pres">
      <dgm:prSet presAssocID="{3576DF16-B8E8-4A55-A884-2AE1F4CB9858}" presName="spaceH" presStyleLbl="node1" presStyleIdx="0" presStyleCnt="0"/>
      <dgm:spPr/>
    </dgm:pt>
    <dgm:pt modelId="{A40426E9-C36A-4016-9FAF-EB4C2EE8144B}" type="pres">
      <dgm:prSet presAssocID="{3576DF16-B8E8-4A55-A884-2AE1F4CB9858}" presName="desPictures" presStyleLbl="alignImgPlace1" presStyleIdx="3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5982D236-E84D-4ECB-989D-DF07DA40968B}" type="pres">
      <dgm:prSet presAssocID="{3576DF16-B8E8-4A55-A884-2AE1F4CB9858}" presName="desTextWrapper" presStyleCnt="0"/>
      <dgm:spPr/>
    </dgm:pt>
    <dgm:pt modelId="{F3B65BC2-6F50-49AB-9DE5-C3CBDF9F3A3C}" type="pres">
      <dgm:prSet presAssocID="{3576DF16-B8E8-4A55-A884-2AE1F4CB9858}" presName="desText" presStyleLbl="revTx" presStyleIdx="3" presStyleCnt="4" custScaleX="108505">
        <dgm:presLayoutVars>
          <dgm:bulletEnabled val="1"/>
        </dgm:presLayoutVars>
      </dgm:prSet>
      <dgm:spPr/>
    </dgm:pt>
    <dgm:pt modelId="{9071E08C-CB79-4C5B-9A94-66D1DFFDCA4A}" type="pres">
      <dgm:prSet presAssocID="{F985FC6A-C3B0-474D-AD6B-DC305593F57E}" presName="maxNode" presStyleCnt="0"/>
      <dgm:spPr/>
    </dgm:pt>
    <dgm:pt modelId="{F2389994-757C-4CAC-BFE0-A733AA75B0EE}" type="pres">
      <dgm:prSet presAssocID="{F985FC6A-C3B0-474D-AD6B-DC305593F57E}" presName="Name33" presStyleCnt="0"/>
      <dgm:spPr/>
    </dgm:pt>
  </dgm:ptLst>
  <dgm:cxnLst>
    <dgm:cxn modelId="{A846EF31-B2D8-454C-94EA-306465F156CD}" type="presOf" srcId="{3576DF16-B8E8-4A55-A884-2AE1F4CB9858}" destId="{F3B65BC2-6F50-49AB-9DE5-C3CBDF9F3A3C}" srcOrd="0" destOrd="0" presId="urn:microsoft.com/office/officeart/2008/layout/AccentedPicture"/>
    <dgm:cxn modelId="{F7C6A041-F206-4681-BEDC-886D65B2F1EF}" type="presOf" srcId="{F985FC6A-C3B0-474D-AD6B-DC305593F57E}" destId="{E4431B58-334F-46F0-9CF9-8D279562AE79}" srcOrd="0" destOrd="0" presId="urn:microsoft.com/office/officeart/2008/layout/AccentedPicture"/>
    <dgm:cxn modelId="{3857324A-34F8-464B-A08F-9B0BF19AE0B9}" type="presOf" srcId="{E4E01C12-7C95-4381-A247-B768ACE991A2}" destId="{91941E02-F8B0-4F5F-A6D0-82405AA692B8}" srcOrd="0" destOrd="0" presId="urn:microsoft.com/office/officeart/2008/layout/AccentedPicture"/>
    <dgm:cxn modelId="{BA14AA88-3AB0-4699-B902-C7E695D3003B}" type="presOf" srcId="{F2E31F36-AB42-44ED-8029-387D607E57B0}" destId="{C6BFA23E-5693-42D1-9CE7-E04FEAC644DC}" srcOrd="0" destOrd="0" presId="urn:microsoft.com/office/officeart/2008/layout/AccentedPicture"/>
    <dgm:cxn modelId="{B3634F89-3E67-4581-906F-78FA3D4CE81C}" srcId="{F985FC6A-C3B0-474D-AD6B-DC305593F57E}" destId="{E4E01C12-7C95-4381-A247-B768ACE991A2}" srcOrd="0" destOrd="0" parTransId="{461D7B38-FE64-4BE7-A78F-9D438E7C804F}" sibTransId="{D9748B37-CA5A-48BC-968B-27DEFD12EFA9}"/>
    <dgm:cxn modelId="{0287B68D-D08A-4BE8-9BE2-BC28D6EBF7DD}" type="presOf" srcId="{D9244528-5A3C-4BFD-8AE5-FDBDB43A17A0}" destId="{E3EFF864-7D15-4772-B2AE-CF30625B390B}" srcOrd="0" destOrd="0" presId="urn:microsoft.com/office/officeart/2008/layout/AccentedPicture"/>
    <dgm:cxn modelId="{1F6DD099-9642-4298-92D3-EF0F1E653937}" srcId="{F985FC6A-C3B0-474D-AD6B-DC305593F57E}" destId="{F2E31F36-AB42-44ED-8029-387D607E57B0}" srcOrd="2" destOrd="0" parTransId="{495C8F68-8E41-487B-974A-63C66E9D06DB}" sibTransId="{808C6BAD-1D02-4664-B963-0E3790F390C3}"/>
    <dgm:cxn modelId="{834AB3A0-2B2D-45C8-AA4B-6C4BE0699AD8}" srcId="{F985FC6A-C3B0-474D-AD6B-DC305593F57E}" destId="{3576DF16-B8E8-4A55-A884-2AE1F4CB9858}" srcOrd="4" destOrd="0" parTransId="{2D2A3A58-C62E-4B36-93A8-707473046138}" sibTransId="{3BC67BB7-FBA8-4F05-8BC0-1BAFEC58CD51}"/>
    <dgm:cxn modelId="{91DFAAA6-504C-4F7C-8BEB-0E30E7C74EFB}" srcId="{F985FC6A-C3B0-474D-AD6B-DC305593F57E}" destId="{208026B7-A3E1-4C8B-BFB4-7DA8A1963D0C}" srcOrd="3" destOrd="0" parTransId="{A1225D2F-AE1D-4A67-B5ED-434069B53612}" sibTransId="{E2ED0A08-6534-4597-98CD-87D6B1B3A694}"/>
    <dgm:cxn modelId="{BC07FBB7-9E26-4E34-BC76-7F1EA3D6FB02}" srcId="{F985FC6A-C3B0-474D-AD6B-DC305593F57E}" destId="{D9244528-5A3C-4BFD-8AE5-FDBDB43A17A0}" srcOrd="1" destOrd="0" parTransId="{D0C75B9B-DF86-4C13-BE99-5CEDE08FB592}" sibTransId="{45FFE6C7-297A-4728-9ED4-D840ADA7CB2F}"/>
    <dgm:cxn modelId="{2E2136B9-E1CF-43C8-9D40-D107872249FA}" type="presOf" srcId="{208026B7-A3E1-4C8B-BFB4-7DA8A1963D0C}" destId="{CD2B4D42-5E38-4688-8A1F-A4B1DBB1E007}" srcOrd="0" destOrd="0" presId="urn:microsoft.com/office/officeart/2008/layout/AccentedPicture"/>
    <dgm:cxn modelId="{9BE610D2-569A-419E-A87B-D51C5705768A}" type="presOf" srcId="{D9748B37-CA5A-48BC-968B-27DEFD12EFA9}" destId="{CD8567B3-73F8-4C63-A3FE-A6840A76AF64}" srcOrd="0" destOrd="0" presId="urn:microsoft.com/office/officeart/2008/layout/AccentedPicture"/>
    <dgm:cxn modelId="{B7D03F6E-F537-4ABD-BF68-717D5697F49B}" type="presParOf" srcId="{E4431B58-334F-46F0-9CF9-8D279562AE79}" destId="{CD8567B3-73F8-4C63-A3FE-A6840A76AF64}" srcOrd="0" destOrd="0" presId="urn:microsoft.com/office/officeart/2008/layout/AccentedPicture"/>
    <dgm:cxn modelId="{DD59056F-6107-43A8-A08F-4976CE0BF005}" type="presParOf" srcId="{E4431B58-334F-46F0-9CF9-8D279562AE79}" destId="{91941E02-F8B0-4F5F-A6D0-82405AA692B8}" srcOrd="1" destOrd="0" presId="urn:microsoft.com/office/officeart/2008/layout/AccentedPicture"/>
    <dgm:cxn modelId="{3EE3D319-D10A-49D0-A569-F1D78D39CB56}" type="presParOf" srcId="{E4431B58-334F-46F0-9CF9-8D279562AE79}" destId="{09CBA6D7-FF91-4ED5-B8D6-56835897E03C}" srcOrd="2" destOrd="0" presId="urn:microsoft.com/office/officeart/2008/layout/AccentedPicture"/>
    <dgm:cxn modelId="{83AF047E-C9F2-4A5B-B320-894CDFA9D497}" type="presParOf" srcId="{09CBA6D7-FF91-4ED5-B8D6-56835897E03C}" destId="{C3201466-FAC7-49E1-9C86-73B8E204E6FD}" srcOrd="0" destOrd="0" presId="urn:microsoft.com/office/officeart/2008/layout/AccentedPicture"/>
    <dgm:cxn modelId="{2AB0385D-EA8D-4E40-86EC-46BB4F60286D}" type="presParOf" srcId="{C3201466-FAC7-49E1-9C86-73B8E204E6FD}" destId="{52FF4781-E137-4DF3-9006-DC4B4219D0C7}" srcOrd="0" destOrd="0" presId="urn:microsoft.com/office/officeart/2008/layout/AccentedPicture"/>
    <dgm:cxn modelId="{4BAA03DD-4859-4182-AF2C-AF8610ED70E1}" type="presParOf" srcId="{C3201466-FAC7-49E1-9C86-73B8E204E6FD}" destId="{E2074932-D067-4A70-A935-54EDCD6C9062}" srcOrd="1" destOrd="0" presId="urn:microsoft.com/office/officeart/2008/layout/AccentedPicture"/>
    <dgm:cxn modelId="{71518823-1772-4745-A290-AEFCC9B3A138}" type="presParOf" srcId="{C3201466-FAC7-49E1-9C86-73B8E204E6FD}" destId="{3DA057D9-53A7-45FF-B0A1-3B0C92166510}" srcOrd="2" destOrd="0" presId="urn:microsoft.com/office/officeart/2008/layout/AccentedPicture"/>
    <dgm:cxn modelId="{8C0BBDB0-E26A-4904-8AE5-B65CB91DD802}" type="presParOf" srcId="{3DA057D9-53A7-45FF-B0A1-3B0C92166510}" destId="{E3EFF864-7D15-4772-B2AE-CF30625B390B}" srcOrd="0" destOrd="0" presId="urn:microsoft.com/office/officeart/2008/layout/AccentedPicture"/>
    <dgm:cxn modelId="{CCC71D8B-139D-4588-BFBD-522D4710D3F5}" type="presParOf" srcId="{09CBA6D7-FF91-4ED5-B8D6-56835897E03C}" destId="{D6690F60-2296-4258-ADBE-C73AE08226B4}" srcOrd="1" destOrd="0" presId="urn:microsoft.com/office/officeart/2008/layout/AccentedPicture"/>
    <dgm:cxn modelId="{080D17E9-B736-4325-8D54-9371A4DB9FB7}" type="presParOf" srcId="{09CBA6D7-FF91-4ED5-B8D6-56835897E03C}" destId="{5D284C85-6CA3-45AD-A05A-AB42F8C4D413}" srcOrd="2" destOrd="0" presId="urn:microsoft.com/office/officeart/2008/layout/AccentedPicture"/>
    <dgm:cxn modelId="{0314B57E-9FE1-4C70-9A74-C32A280C1171}" type="presParOf" srcId="{5D284C85-6CA3-45AD-A05A-AB42F8C4D413}" destId="{E56981DD-8D41-40C0-AE1D-76024F1BA8F3}" srcOrd="0" destOrd="0" presId="urn:microsoft.com/office/officeart/2008/layout/AccentedPicture"/>
    <dgm:cxn modelId="{E4F06AF9-40A7-4815-B5D8-857F40529682}" type="presParOf" srcId="{5D284C85-6CA3-45AD-A05A-AB42F8C4D413}" destId="{6FD9D3DC-1E8E-45D7-BA44-6E4F70C8523A}" srcOrd="1" destOrd="0" presId="urn:microsoft.com/office/officeart/2008/layout/AccentedPicture"/>
    <dgm:cxn modelId="{9A14785D-FC96-4F71-85DD-5379674A38A9}" type="presParOf" srcId="{5D284C85-6CA3-45AD-A05A-AB42F8C4D413}" destId="{F76F5487-39AE-4F30-B5AA-A89E93D47659}" srcOrd="2" destOrd="0" presId="urn:microsoft.com/office/officeart/2008/layout/AccentedPicture"/>
    <dgm:cxn modelId="{7A63184A-2040-42BF-BAFC-0623D085D766}" type="presParOf" srcId="{F76F5487-39AE-4F30-B5AA-A89E93D47659}" destId="{C6BFA23E-5693-42D1-9CE7-E04FEAC644DC}" srcOrd="0" destOrd="0" presId="urn:microsoft.com/office/officeart/2008/layout/AccentedPicture"/>
    <dgm:cxn modelId="{470DAAF3-97FA-4451-B67A-D53B91871544}" type="presParOf" srcId="{09CBA6D7-FF91-4ED5-B8D6-56835897E03C}" destId="{9BDE7DA7-E866-4BF6-B0DB-E14CA1BAD2E7}" srcOrd="3" destOrd="0" presId="urn:microsoft.com/office/officeart/2008/layout/AccentedPicture"/>
    <dgm:cxn modelId="{B47CACBC-22FA-4950-9758-1D7B4F1B4B62}" type="presParOf" srcId="{09CBA6D7-FF91-4ED5-B8D6-56835897E03C}" destId="{13D6F9F5-E54E-407D-8F83-9C973B8E5D02}" srcOrd="4" destOrd="0" presId="urn:microsoft.com/office/officeart/2008/layout/AccentedPicture"/>
    <dgm:cxn modelId="{D20C5725-547D-45BA-9CE6-787EA8BC93E4}" type="presParOf" srcId="{13D6F9F5-E54E-407D-8F83-9C973B8E5D02}" destId="{F7E4BA37-F993-4AF4-8B19-BB5F07275C7E}" srcOrd="0" destOrd="0" presId="urn:microsoft.com/office/officeart/2008/layout/AccentedPicture"/>
    <dgm:cxn modelId="{D177D0EA-E3A0-4C40-9782-01FE3EBA6446}" type="presParOf" srcId="{13D6F9F5-E54E-407D-8F83-9C973B8E5D02}" destId="{D5C89795-27DF-4700-9F30-50CAEF02B8CC}" srcOrd="1" destOrd="0" presId="urn:microsoft.com/office/officeart/2008/layout/AccentedPicture"/>
    <dgm:cxn modelId="{B1D67693-44F0-4C81-84DA-C3B5BE8CBE8D}" type="presParOf" srcId="{13D6F9F5-E54E-407D-8F83-9C973B8E5D02}" destId="{CF2C0535-3E86-4EF2-A07E-D2F601A3A9C8}" srcOrd="2" destOrd="0" presId="urn:microsoft.com/office/officeart/2008/layout/AccentedPicture"/>
    <dgm:cxn modelId="{51D40ACE-FC48-426D-AA01-EFF976E50E0D}" type="presParOf" srcId="{CF2C0535-3E86-4EF2-A07E-D2F601A3A9C8}" destId="{CD2B4D42-5E38-4688-8A1F-A4B1DBB1E007}" srcOrd="0" destOrd="0" presId="urn:microsoft.com/office/officeart/2008/layout/AccentedPicture"/>
    <dgm:cxn modelId="{EA615C0E-B569-4638-B14E-D1183A8F8EF9}" type="presParOf" srcId="{09CBA6D7-FF91-4ED5-B8D6-56835897E03C}" destId="{F7740B6F-0947-4FB1-9A0B-0BBA75C5B556}" srcOrd="5" destOrd="0" presId="urn:microsoft.com/office/officeart/2008/layout/AccentedPicture"/>
    <dgm:cxn modelId="{052F164D-681F-4D84-9520-DC8A58B69402}" type="presParOf" srcId="{09CBA6D7-FF91-4ED5-B8D6-56835897E03C}" destId="{2C0D101D-211E-4703-8954-F2918D6F5B03}" srcOrd="6" destOrd="0" presId="urn:microsoft.com/office/officeart/2008/layout/AccentedPicture"/>
    <dgm:cxn modelId="{FD524EB0-119C-4DAA-99C6-E568A3F7AEF6}" type="presParOf" srcId="{2C0D101D-211E-4703-8954-F2918D6F5B03}" destId="{5350D823-024B-4AC8-A15C-9F725ACEDE01}" srcOrd="0" destOrd="0" presId="urn:microsoft.com/office/officeart/2008/layout/AccentedPicture"/>
    <dgm:cxn modelId="{74E729B6-783C-476B-A9DD-338A18A447D9}" type="presParOf" srcId="{2C0D101D-211E-4703-8954-F2918D6F5B03}" destId="{A40426E9-C36A-4016-9FAF-EB4C2EE8144B}" srcOrd="1" destOrd="0" presId="urn:microsoft.com/office/officeart/2008/layout/AccentedPicture"/>
    <dgm:cxn modelId="{2BB0B56B-C156-4ACD-8656-963BBB78A5D4}" type="presParOf" srcId="{2C0D101D-211E-4703-8954-F2918D6F5B03}" destId="{5982D236-E84D-4ECB-989D-DF07DA40968B}" srcOrd="2" destOrd="0" presId="urn:microsoft.com/office/officeart/2008/layout/AccentedPicture"/>
    <dgm:cxn modelId="{029956E7-E760-4FF3-A996-CF86BCD21D5B}" type="presParOf" srcId="{5982D236-E84D-4ECB-989D-DF07DA40968B}" destId="{F3B65BC2-6F50-49AB-9DE5-C3CBDF9F3A3C}" srcOrd="0" destOrd="0" presId="urn:microsoft.com/office/officeart/2008/layout/AccentedPicture"/>
    <dgm:cxn modelId="{E4A591CB-5718-412B-B55E-3F73F46E4858}" type="presParOf" srcId="{E4431B58-334F-46F0-9CF9-8D279562AE79}" destId="{9071E08C-CB79-4C5B-9A94-66D1DFFDCA4A}" srcOrd="3" destOrd="0" presId="urn:microsoft.com/office/officeart/2008/layout/AccentedPicture"/>
    <dgm:cxn modelId="{393FC824-8EC5-4299-B3D7-9E39ECBFD1CC}" type="presParOf" srcId="{9071E08C-CB79-4C5B-9A94-66D1DFFDCA4A}" destId="{F2389994-757C-4CAC-BFE0-A733AA75B0EE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E03ED1-402A-4F8F-83D0-E891C6AA8968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4CD76D4-FE87-45AC-B360-BF27BC399E9F}">
      <dgm:prSet phldrT="[Text]"/>
      <dgm:spPr/>
      <dgm:t>
        <a:bodyPr/>
        <a:lstStyle/>
        <a:p>
          <a:r>
            <a:rPr lang="en-US" dirty="0" err="1"/>
            <a:t>Aplikasi</a:t>
          </a:r>
          <a:r>
            <a:rPr lang="en-US" dirty="0"/>
            <a:t> </a:t>
          </a:r>
          <a:r>
            <a:rPr lang="en-US" dirty="0" err="1"/>
            <a:t>Sel</a:t>
          </a:r>
          <a:r>
            <a:rPr lang="en-US" dirty="0"/>
            <a:t> Volta</a:t>
          </a:r>
        </a:p>
      </dgm:t>
    </dgm:pt>
    <dgm:pt modelId="{2ECFA08B-844D-47F5-8D34-73A8FEBDAF43}" type="parTrans" cxnId="{48FF2A48-E527-41E8-A880-D2EA34406934}">
      <dgm:prSet/>
      <dgm:spPr/>
      <dgm:t>
        <a:bodyPr/>
        <a:lstStyle/>
        <a:p>
          <a:endParaRPr lang="en-US"/>
        </a:p>
      </dgm:t>
    </dgm:pt>
    <dgm:pt modelId="{1916093F-62C7-4100-BD30-44C1CE63E215}" type="sibTrans" cxnId="{48FF2A48-E527-41E8-A880-D2EA34406934}">
      <dgm:prSet/>
      <dgm:spPr/>
      <dgm:t>
        <a:bodyPr/>
        <a:lstStyle/>
        <a:p>
          <a:endParaRPr lang="en-US"/>
        </a:p>
      </dgm:t>
    </dgm:pt>
    <dgm:pt modelId="{EE639B45-5833-4AC1-8222-A9BDD47DF655}">
      <dgm:prSet phldrT="[Text]"/>
      <dgm:spPr/>
      <dgm:t>
        <a:bodyPr/>
        <a:lstStyle/>
        <a:p>
          <a:r>
            <a:rPr lang="en-US" dirty="0" err="1"/>
            <a:t>Baterai</a:t>
          </a:r>
          <a:r>
            <a:rPr lang="en-US" dirty="0"/>
            <a:t> </a:t>
          </a:r>
          <a:r>
            <a:rPr lang="en-US" dirty="0" err="1"/>
            <a:t>kering</a:t>
          </a:r>
          <a:r>
            <a:rPr lang="en-US" dirty="0"/>
            <a:t> </a:t>
          </a:r>
        </a:p>
      </dgm:t>
    </dgm:pt>
    <dgm:pt modelId="{D0F85FAD-9FB1-4B12-ACDB-2C5174415A40}" type="parTrans" cxnId="{DF59A0A1-4C44-4A05-B026-7A6B13FF395B}">
      <dgm:prSet/>
      <dgm:spPr/>
      <dgm:t>
        <a:bodyPr/>
        <a:lstStyle/>
        <a:p>
          <a:endParaRPr lang="en-US"/>
        </a:p>
      </dgm:t>
    </dgm:pt>
    <dgm:pt modelId="{07E061C7-5B5F-4119-9B14-C92B02515501}" type="sibTrans" cxnId="{DF59A0A1-4C44-4A05-B026-7A6B13FF395B}">
      <dgm:prSet/>
      <dgm:spPr/>
      <dgm:t>
        <a:bodyPr/>
        <a:lstStyle/>
        <a:p>
          <a:endParaRPr lang="en-US"/>
        </a:p>
      </dgm:t>
    </dgm:pt>
    <dgm:pt modelId="{09920415-2883-49E6-97EB-14E99EB1344C}">
      <dgm:prSet phldrT="[Text]"/>
      <dgm:spPr/>
      <dgm:t>
        <a:bodyPr/>
        <a:lstStyle/>
        <a:p>
          <a:r>
            <a:rPr lang="en-US" dirty="0"/>
            <a:t>Aki</a:t>
          </a:r>
        </a:p>
      </dgm:t>
    </dgm:pt>
    <dgm:pt modelId="{63095AF8-BF32-47A9-AD73-78FCAE6E92F4}" type="parTrans" cxnId="{CAA86D06-A5DA-4354-8566-186EC9EF6902}">
      <dgm:prSet/>
      <dgm:spPr/>
      <dgm:t>
        <a:bodyPr/>
        <a:lstStyle/>
        <a:p>
          <a:endParaRPr lang="en-US"/>
        </a:p>
      </dgm:t>
    </dgm:pt>
    <dgm:pt modelId="{02F3E7F7-1CED-4363-8A33-9B2868E680C3}" type="sibTrans" cxnId="{CAA86D06-A5DA-4354-8566-186EC9EF6902}">
      <dgm:prSet/>
      <dgm:spPr/>
      <dgm:t>
        <a:bodyPr/>
        <a:lstStyle/>
        <a:p>
          <a:endParaRPr lang="en-US"/>
        </a:p>
      </dgm:t>
    </dgm:pt>
    <dgm:pt modelId="{A1176ADE-21DC-42C1-88F1-DC0237520ECA}">
      <dgm:prSet/>
      <dgm:spPr/>
      <dgm:t>
        <a:bodyPr/>
        <a:lstStyle/>
        <a:p>
          <a:r>
            <a:rPr lang="en-US" dirty="0" err="1"/>
            <a:t>Baterai</a:t>
          </a:r>
          <a:r>
            <a:rPr lang="en-US" dirty="0"/>
            <a:t> alkaline</a:t>
          </a:r>
        </a:p>
      </dgm:t>
    </dgm:pt>
    <dgm:pt modelId="{662084AB-FA2A-4349-8F41-98AAEE6353B3}" type="parTrans" cxnId="{3477EF91-E037-406F-A343-E65259DE33C7}">
      <dgm:prSet/>
      <dgm:spPr/>
      <dgm:t>
        <a:bodyPr/>
        <a:lstStyle/>
        <a:p>
          <a:endParaRPr lang="en-US"/>
        </a:p>
      </dgm:t>
    </dgm:pt>
    <dgm:pt modelId="{2C687FC6-5599-451E-A4DE-16951F7138F8}" type="sibTrans" cxnId="{3477EF91-E037-406F-A343-E65259DE33C7}">
      <dgm:prSet/>
      <dgm:spPr/>
      <dgm:t>
        <a:bodyPr/>
        <a:lstStyle/>
        <a:p>
          <a:endParaRPr lang="en-US"/>
        </a:p>
      </dgm:t>
    </dgm:pt>
    <dgm:pt modelId="{584ACD62-8778-4F61-A69D-4956061CC72D}">
      <dgm:prSet/>
      <dgm:spPr/>
      <dgm:t>
        <a:bodyPr/>
        <a:lstStyle/>
        <a:p>
          <a:r>
            <a:rPr lang="en-US" dirty="0" err="1"/>
            <a:t>Baterai</a:t>
          </a:r>
          <a:r>
            <a:rPr lang="en-US" dirty="0"/>
            <a:t> </a:t>
          </a:r>
          <a:r>
            <a:rPr lang="en-US" dirty="0" err="1"/>
            <a:t>litium</a:t>
          </a:r>
          <a:endParaRPr lang="en-US" dirty="0"/>
        </a:p>
      </dgm:t>
    </dgm:pt>
    <dgm:pt modelId="{822C7D2E-E0D3-4026-9D57-B465C45876C2}" type="parTrans" cxnId="{C2BC9393-2B6E-4A3B-99B5-D2B432389CEA}">
      <dgm:prSet/>
      <dgm:spPr/>
      <dgm:t>
        <a:bodyPr/>
        <a:lstStyle/>
        <a:p>
          <a:endParaRPr lang="en-US"/>
        </a:p>
      </dgm:t>
    </dgm:pt>
    <dgm:pt modelId="{C7449E0B-5114-4F95-9D6D-4B8BFB5BD8E1}" type="sibTrans" cxnId="{C2BC9393-2B6E-4A3B-99B5-D2B432389CEA}">
      <dgm:prSet/>
      <dgm:spPr/>
      <dgm:t>
        <a:bodyPr/>
        <a:lstStyle/>
        <a:p>
          <a:endParaRPr lang="en-US"/>
        </a:p>
      </dgm:t>
    </dgm:pt>
    <dgm:pt modelId="{D1002138-1F92-4A47-9982-4C5DC0667EA6}" type="pres">
      <dgm:prSet presAssocID="{86E03ED1-402A-4F8F-83D0-E891C6AA896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B4B898-DB4C-476C-9B06-14AE6042EE22}" type="pres">
      <dgm:prSet presAssocID="{64CD76D4-FE87-45AC-B360-BF27BC399E9F}" presName="hierRoot1" presStyleCnt="0"/>
      <dgm:spPr/>
    </dgm:pt>
    <dgm:pt modelId="{5C186A5F-0783-4121-BF11-661C3E063196}" type="pres">
      <dgm:prSet presAssocID="{64CD76D4-FE87-45AC-B360-BF27BC399E9F}" presName="composite" presStyleCnt="0"/>
      <dgm:spPr/>
    </dgm:pt>
    <dgm:pt modelId="{27A8AEA6-3248-4C50-A7F2-81C8ECAF46A9}" type="pres">
      <dgm:prSet presAssocID="{64CD76D4-FE87-45AC-B360-BF27BC399E9F}" presName="background" presStyleLbl="node0" presStyleIdx="0" presStyleCnt="1"/>
      <dgm:spPr/>
    </dgm:pt>
    <dgm:pt modelId="{8245EDEC-16D5-4582-A318-FA19163C63C6}" type="pres">
      <dgm:prSet presAssocID="{64CD76D4-FE87-45AC-B360-BF27BC399E9F}" presName="text" presStyleLbl="fgAcc0" presStyleIdx="0" presStyleCnt="1">
        <dgm:presLayoutVars>
          <dgm:chPref val="3"/>
        </dgm:presLayoutVars>
      </dgm:prSet>
      <dgm:spPr/>
    </dgm:pt>
    <dgm:pt modelId="{FC8F7CEF-771C-438B-A9D6-50A05743C737}" type="pres">
      <dgm:prSet presAssocID="{64CD76D4-FE87-45AC-B360-BF27BC399E9F}" presName="hierChild2" presStyleCnt="0"/>
      <dgm:spPr/>
    </dgm:pt>
    <dgm:pt modelId="{D4CD39F3-7730-4B6C-A7E3-0191BE6CFCC3}" type="pres">
      <dgm:prSet presAssocID="{D0F85FAD-9FB1-4B12-ACDB-2C5174415A40}" presName="Name10" presStyleLbl="parChTrans1D2" presStyleIdx="0" presStyleCnt="4"/>
      <dgm:spPr/>
    </dgm:pt>
    <dgm:pt modelId="{7DC93610-E544-4908-B1C5-78DCCBD52A33}" type="pres">
      <dgm:prSet presAssocID="{EE639B45-5833-4AC1-8222-A9BDD47DF655}" presName="hierRoot2" presStyleCnt="0"/>
      <dgm:spPr/>
    </dgm:pt>
    <dgm:pt modelId="{7E7BB982-F74A-4702-95C7-FC25D866DD56}" type="pres">
      <dgm:prSet presAssocID="{EE639B45-5833-4AC1-8222-A9BDD47DF655}" presName="composite2" presStyleCnt="0"/>
      <dgm:spPr/>
    </dgm:pt>
    <dgm:pt modelId="{80CCB15B-D608-4F12-A2E6-1C44C3703673}" type="pres">
      <dgm:prSet presAssocID="{EE639B45-5833-4AC1-8222-A9BDD47DF655}" presName="background2" presStyleLbl="node2" presStyleIdx="0" presStyleCnt="4"/>
      <dgm:spPr/>
    </dgm:pt>
    <dgm:pt modelId="{2AA8D72A-DBA9-4095-9779-67A85BF59D7C}" type="pres">
      <dgm:prSet presAssocID="{EE639B45-5833-4AC1-8222-A9BDD47DF655}" presName="text2" presStyleLbl="fgAcc2" presStyleIdx="0" presStyleCnt="4">
        <dgm:presLayoutVars>
          <dgm:chPref val="3"/>
        </dgm:presLayoutVars>
      </dgm:prSet>
      <dgm:spPr/>
    </dgm:pt>
    <dgm:pt modelId="{14984AF6-BBFD-4CE2-91C4-D2A5E756F3BD}" type="pres">
      <dgm:prSet presAssocID="{EE639B45-5833-4AC1-8222-A9BDD47DF655}" presName="hierChild3" presStyleCnt="0"/>
      <dgm:spPr/>
    </dgm:pt>
    <dgm:pt modelId="{AC630E59-608E-4E15-AC93-6FFBB5F3611B}" type="pres">
      <dgm:prSet presAssocID="{63095AF8-BF32-47A9-AD73-78FCAE6E92F4}" presName="Name10" presStyleLbl="parChTrans1D2" presStyleIdx="1" presStyleCnt="4"/>
      <dgm:spPr/>
    </dgm:pt>
    <dgm:pt modelId="{685D633D-7331-4BF1-A3F5-AE79E68FFCB0}" type="pres">
      <dgm:prSet presAssocID="{09920415-2883-49E6-97EB-14E99EB1344C}" presName="hierRoot2" presStyleCnt="0"/>
      <dgm:spPr/>
    </dgm:pt>
    <dgm:pt modelId="{AF835526-3B40-44B3-97F2-6E50A51D3962}" type="pres">
      <dgm:prSet presAssocID="{09920415-2883-49E6-97EB-14E99EB1344C}" presName="composite2" presStyleCnt="0"/>
      <dgm:spPr/>
    </dgm:pt>
    <dgm:pt modelId="{1C0CA330-29C3-4255-803D-590A7B4285BC}" type="pres">
      <dgm:prSet presAssocID="{09920415-2883-49E6-97EB-14E99EB1344C}" presName="background2" presStyleLbl="node2" presStyleIdx="1" presStyleCnt="4"/>
      <dgm:spPr/>
    </dgm:pt>
    <dgm:pt modelId="{06E5E7FB-D532-405D-9424-E9AAE5B47435}" type="pres">
      <dgm:prSet presAssocID="{09920415-2883-49E6-97EB-14E99EB1344C}" presName="text2" presStyleLbl="fgAcc2" presStyleIdx="1" presStyleCnt="4">
        <dgm:presLayoutVars>
          <dgm:chPref val="3"/>
        </dgm:presLayoutVars>
      </dgm:prSet>
      <dgm:spPr/>
    </dgm:pt>
    <dgm:pt modelId="{B08DC284-7DAE-40D1-9F98-C7E3EFE56D94}" type="pres">
      <dgm:prSet presAssocID="{09920415-2883-49E6-97EB-14E99EB1344C}" presName="hierChild3" presStyleCnt="0"/>
      <dgm:spPr/>
    </dgm:pt>
    <dgm:pt modelId="{E2F2ACA1-7AD3-471F-8C65-9F488272648B}" type="pres">
      <dgm:prSet presAssocID="{662084AB-FA2A-4349-8F41-98AAEE6353B3}" presName="Name10" presStyleLbl="parChTrans1D2" presStyleIdx="2" presStyleCnt="4"/>
      <dgm:spPr/>
    </dgm:pt>
    <dgm:pt modelId="{D8FECC0B-21D8-4D65-AE5F-C5EE1ED81A8F}" type="pres">
      <dgm:prSet presAssocID="{A1176ADE-21DC-42C1-88F1-DC0237520ECA}" presName="hierRoot2" presStyleCnt="0"/>
      <dgm:spPr/>
    </dgm:pt>
    <dgm:pt modelId="{07936880-AAE8-4746-85DA-FCD20FBF1C64}" type="pres">
      <dgm:prSet presAssocID="{A1176ADE-21DC-42C1-88F1-DC0237520ECA}" presName="composite2" presStyleCnt="0"/>
      <dgm:spPr/>
    </dgm:pt>
    <dgm:pt modelId="{696AE440-FD50-498C-B32E-7DAB07DA221A}" type="pres">
      <dgm:prSet presAssocID="{A1176ADE-21DC-42C1-88F1-DC0237520ECA}" presName="background2" presStyleLbl="node2" presStyleIdx="2" presStyleCnt="4"/>
      <dgm:spPr/>
    </dgm:pt>
    <dgm:pt modelId="{92EA9269-D9C1-4EBC-91E6-05896A4889F7}" type="pres">
      <dgm:prSet presAssocID="{A1176ADE-21DC-42C1-88F1-DC0237520ECA}" presName="text2" presStyleLbl="fgAcc2" presStyleIdx="2" presStyleCnt="4">
        <dgm:presLayoutVars>
          <dgm:chPref val="3"/>
        </dgm:presLayoutVars>
      </dgm:prSet>
      <dgm:spPr/>
    </dgm:pt>
    <dgm:pt modelId="{BB31ABD4-36EB-4B2A-BB70-49B2D56B24B9}" type="pres">
      <dgm:prSet presAssocID="{A1176ADE-21DC-42C1-88F1-DC0237520ECA}" presName="hierChild3" presStyleCnt="0"/>
      <dgm:spPr/>
    </dgm:pt>
    <dgm:pt modelId="{F535EA1B-8842-4606-9011-563E86C5A054}" type="pres">
      <dgm:prSet presAssocID="{822C7D2E-E0D3-4026-9D57-B465C45876C2}" presName="Name10" presStyleLbl="parChTrans1D2" presStyleIdx="3" presStyleCnt="4"/>
      <dgm:spPr/>
    </dgm:pt>
    <dgm:pt modelId="{C496E4FD-5D6A-4651-8885-E146DB4C876B}" type="pres">
      <dgm:prSet presAssocID="{584ACD62-8778-4F61-A69D-4956061CC72D}" presName="hierRoot2" presStyleCnt="0"/>
      <dgm:spPr/>
    </dgm:pt>
    <dgm:pt modelId="{32BE6F39-8913-4674-9302-5BD4C990B343}" type="pres">
      <dgm:prSet presAssocID="{584ACD62-8778-4F61-A69D-4956061CC72D}" presName="composite2" presStyleCnt="0"/>
      <dgm:spPr/>
    </dgm:pt>
    <dgm:pt modelId="{50031B40-B53B-44B3-ADF8-42AC1B4D2004}" type="pres">
      <dgm:prSet presAssocID="{584ACD62-8778-4F61-A69D-4956061CC72D}" presName="background2" presStyleLbl="node2" presStyleIdx="3" presStyleCnt="4"/>
      <dgm:spPr/>
    </dgm:pt>
    <dgm:pt modelId="{8CEBC6A9-2E1B-4B6A-9409-407B3093B89D}" type="pres">
      <dgm:prSet presAssocID="{584ACD62-8778-4F61-A69D-4956061CC72D}" presName="text2" presStyleLbl="fgAcc2" presStyleIdx="3" presStyleCnt="4">
        <dgm:presLayoutVars>
          <dgm:chPref val="3"/>
        </dgm:presLayoutVars>
      </dgm:prSet>
      <dgm:spPr/>
    </dgm:pt>
    <dgm:pt modelId="{FC512D79-DA30-49B0-BD4C-4B2845D4EA5C}" type="pres">
      <dgm:prSet presAssocID="{584ACD62-8778-4F61-A69D-4956061CC72D}" presName="hierChild3" presStyleCnt="0"/>
      <dgm:spPr/>
    </dgm:pt>
  </dgm:ptLst>
  <dgm:cxnLst>
    <dgm:cxn modelId="{CAA86D06-A5DA-4354-8566-186EC9EF6902}" srcId="{64CD76D4-FE87-45AC-B360-BF27BC399E9F}" destId="{09920415-2883-49E6-97EB-14E99EB1344C}" srcOrd="1" destOrd="0" parTransId="{63095AF8-BF32-47A9-AD73-78FCAE6E92F4}" sibTransId="{02F3E7F7-1CED-4363-8A33-9B2868E680C3}"/>
    <dgm:cxn modelId="{4ADD2608-D192-41F1-B5E1-D68A64DBADFC}" type="presOf" srcId="{584ACD62-8778-4F61-A69D-4956061CC72D}" destId="{8CEBC6A9-2E1B-4B6A-9409-407B3093B89D}" srcOrd="0" destOrd="0" presId="urn:microsoft.com/office/officeart/2005/8/layout/hierarchy1"/>
    <dgm:cxn modelId="{5D278C24-E77F-43F2-8A7C-F573636456DC}" type="presOf" srcId="{86E03ED1-402A-4F8F-83D0-E891C6AA8968}" destId="{D1002138-1F92-4A47-9982-4C5DC0667EA6}" srcOrd="0" destOrd="0" presId="urn:microsoft.com/office/officeart/2005/8/layout/hierarchy1"/>
    <dgm:cxn modelId="{61C1FC38-A17F-4600-A98F-FB5AD3626E56}" type="presOf" srcId="{D0F85FAD-9FB1-4B12-ACDB-2C5174415A40}" destId="{D4CD39F3-7730-4B6C-A7E3-0191BE6CFCC3}" srcOrd="0" destOrd="0" presId="urn:microsoft.com/office/officeart/2005/8/layout/hierarchy1"/>
    <dgm:cxn modelId="{48FF2A48-E527-41E8-A880-D2EA34406934}" srcId="{86E03ED1-402A-4F8F-83D0-E891C6AA8968}" destId="{64CD76D4-FE87-45AC-B360-BF27BC399E9F}" srcOrd="0" destOrd="0" parTransId="{2ECFA08B-844D-47F5-8D34-73A8FEBDAF43}" sibTransId="{1916093F-62C7-4100-BD30-44C1CE63E215}"/>
    <dgm:cxn modelId="{A960727A-BC19-4619-AF5F-912E214001DA}" type="presOf" srcId="{63095AF8-BF32-47A9-AD73-78FCAE6E92F4}" destId="{AC630E59-608E-4E15-AC93-6FFBB5F3611B}" srcOrd="0" destOrd="0" presId="urn:microsoft.com/office/officeart/2005/8/layout/hierarchy1"/>
    <dgm:cxn modelId="{3477EF91-E037-406F-A343-E65259DE33C7}" srcId="{64CD76D4-FE87-45AC-B360-BF27BC399E9F}" destId="{A1176ADE-21DC-42C1-88F1-DC0237520ECA}" srcOrd="2" destOrd="0" parTransId="{662084AB-FA2A-4349-8F41-98AAEE6353B3}" sibTransId="{2C687FC6-5599-451E-A4DE-16951F7138F8}"/>
    <dgm:cxn modelId="{C2BC9393-2B6E-4A3B-99B5-D2B432389CEA}" srcId="{64CD76D4-FE87-45AC-B360-BF27BC399E9F}" destId="{584ACD62-8778-4F61-A69D-4956061CC72D}" srcOrd="3" destOrd="0" parTransId="{822C7D2E-E0D3-4026-9D57-B465C45876C2}" sibTransId="{C7449E0B-5114-4F95-9D6D-4B8BFB5BD8E1}"/>
    <dgm:cxn modelId="{DF59A0A1-4C44-4A05-B026-7A6B13FF395B}" srcId="{64CD76D4-FE87-45AC-B360-BF27BC399E9F}" destId="{EE639B45-5833-4AC1-8222-A9BDD47DF655}" srcOrd="0" destOrd="0" parTransId="{D0F85FAD-9FB1-4B12-ACDB-2C5174415A40}" sibTransId="{07E061C7-5B5F-4119-9B14-C92B02515501}"/>
    <dgm:cxn modelId="{ABDF16BF-76E6-464E-9A8B-3C82ADA62F9F}" type="presOf" srcId="{A1176ADE-21DC-42C1-88F1-DC0237520ECA}" destId="{92EA9269-D9C1-4EBC-91E6-05896A4889F7}" srcOrd="0" destOrd="0" presId="urn:microsoft.com/office/officeart/2005/8/layout/hierarchy1"/>
    <dgm:cxn modelId="{C739E7CD-840B-4165-9083-D29F7899A3CE}" type="presOf" srcId="{662084AB-FA2A-4349-8F41-98AAEE6353B3}" destId="{E2F2ACA1-7AD3-471F-8C65-9F488272648B}" srcOrd="0" destOrd="0" presId="urn:microsoft.com/office/officeart/2005/8/layout/hierarchy1"/>
    <dgm:cxn modelId="{4C98E2D8-1D2D-41A4-881C-11C5A315DC0E}" type="presOf" srcId="{09920415-2883-49E6-97EB-14E99EB1344C}" destId="{06E5E7FB-D532-405D-9424-E9AAE5B47435}" srcOrd="0" destOrd="0" presId="urn:microsoft.com/office/officeart/2005/8/layout/hierarchy1"/>
    <dgm:cxn modelId="{10C927EC-9272-42A8-966A-3E789E864CCF}" type="presOf" srcId="{64CD76D4-FE87-45AC-B360-BF27BC399E9F}" destId="{8245EDEC-16D5-4582-A318-FA19163C63C6}" srcOrd="0" destOrd="0" presId="urn:microsoft.com/office/officeart/2005/8/layout/hierarchy1"/>
    <dgm:cxn modelId="{490AB4F0-E41C-4E82-8557-9C4A73AB6DFB}" type="presOf" srcId="{EE639B45-5833-4AC1-8222-A9BDD47DF655}" destId="{2AA8D72A-DBA9-4095-9779-67A85BF59D7C}" srcOrd="0" destOrd="0" presId="urn:microsoft.com/office/officeart/2005/8/layout/hierarchy1"/>
    <dgm:cxn modelId="{3896FAF3-222F-4C62-BC84-ED54A05E3641}" type="presOf" srcId="{822C7D2E-E0D3-4026-9D57-B465C45876C2}" destId="{F535EA1B-8842-4606-9011-563E86C5A054}" srcOrd="0" destOrd="0" presId="urn:microsoft.com/office/officeart/2005/8/layout/hierarchy1"/>
    <dgm:cxn modelId="{CD630CE9-0255-441B-9C2F-B4F9607B71D5}" type="presParOf" srcId="{D1002138-1F92-4A47-9982-4C5DC0667EA6}" destId="{77B4B898-DB4C-476C-9B06-14AE6042EE22}" srcOrd="0" destOrd="0" presId="urn:microsoft.com/office/officeart/2005/8/layout/hierarchy1"/>
    <dgm:cxn modelId="{09D7886D-BA3B-4405-8F80-374EB7985196}" type="presParOf" srcId="{77B4B898-DB4C-476C-9B06-14AE6042EE22}" destId="{5C186A5F-0783-4121-BF11-661C3E063196}" srcOrd="0" destOrd="0" presId="urn:microsoft.com/office/officeart/2005/8/layout/hierarchy1"/>
    <dgm:cxn modelId="{EF80F472-2212-47D5-8345-06727914753B}" type="presParOf" srcId="{5C186A5F-0783-4121-BF11-661C3E063196}" destId="{27A8AEA6-3248-4C50-A7F2-81C8ECAF46A9}" srcOrd="0" destOrd="0" presId="urn:microsoft.com/office/officeart/2005/8/layout/hierarchy1"/>
    <dgm:cxn modelId="{46437A77-A3FC-4FDE-B8CC-ED88B4DCD682}" type="presParOf" srcId="{5C186A5F-0783-4121-BF11-661C3E063196}" destId="{8245EDEC-16D5-4582-A318-FA19163C63C6}" srcOrd="1" destOrd="0" presId="urn:microsoft.com/office/officeart/2005/8/layout/hierarchy1"/>
    <dgm:cxn modelId="{574FC436-95F0-445C-B6EE-5110098A3DA4}" type="presParOf" srcId="{77B4B898-DB4C-476C-9B06-14AE6042EE22}" destId="{FC8F7CEF-771C-438B-A9D6-50A05743C737}" srcOrd="1" destOrd="0" presId="urn:microsoft.com/office/officeart/2005/8/layout/hierarchy1"/>
    <dgm:cxn modelId="{A6DB88BE-7100-49DC-8D7A-2DC72175BB07}" type="presParOf" srcId="{FC8F7CEF-771C-438B-A9D6-50A05743C737}" destId="{D4CD39F3-7730-4B6C-A7E3-0191BE6CFCC3}" srcOrd="0" destOrd="0" presId="urn:microsoft.com/office/officeart/2005/8/layout/hierarchy1"/>
    <dgm:cxn modelId="{215F3562-D06E-4FE1-AD25-3244CAC2399D}" type="presParOf" srcId="{FC8F7CEF-771C-438B-A9D6-50A05743C737}" destId="{7DC93610-E544-4908-B1C5-78DCCBD52A33}" srcOrd="1" destOrd="0" presId="urn:microsoft.com/office/officeart/2005/8/layout/hierarchy1"/>
    <dgm:cxn modelId="{E958A3A5-F978-4E8F-889B-874A8FCBD043}" type="presParOf" srcId="{7DC93610-E544-4908-B1C5-78DCCBD52A33}" destId="{7E7BB982-F74A-4702-95C7-FC25D866DD56}" srcOrd="0" destOrd="0" presId="urn:microsoft.com/office/officeart/2005/8/layout/hierarchy1"/>
    <dgm:cxn modelId="{74E5CB17-B275-4639-A90E-DB338E8FAB3D}" type="presParOf" srcId="{7E7BB982-F74A-4702-95C7-FC25D866DD56}" destId="{80CCB15B-D608-4F12-A2E6-1C44C3703673}" srcOrd="0" destOrd="0" presId="urn:microsoft.com/office/officeart/2005/8/layout/hierarchy1"/>
    <dgm:cxn modelId="{274AFF4E-49F5-4A65-9AC5-6F97E2F5939F}" type="presParOf" srcId="{7E7BB982-F74A-4702-95C7-FC25D866DD56}" destId="{2AA8D72A-DBA9-4095-9779-67A85BF59D7C}" srcOrd="1" destOrd="0" presId="urn:microsoft.com/office/officeart/2005/8/layout/hierarchy1"/>
    <dgm:cxn modelId="{C4F1EA73-0C8C-408F-A194-C44F3700706C}" type="presParOf" srcId="{7DC93610-E544-4908-B1C5-78DCCBD52A33}" destId="{14984AF6-BBFD-4CE2-91C4-D2A5E756F3BD}" srcOrd="1" destOrd="0" presId="urn:microsoft.com/office/officeart/2005/8/layout/hierarchy1"/>
    <dgm:cxn modelId="{9CBD9636-39CF-4CEC-8A33-B2A264A7FEC3}" type="presParOf" srcId="{FC8F7CEF-771C-438B-A9D6-50A05743C737}" destId="{AC630E59-608E-4E15-AC93-6FFBB5F3611B}" srcOrd="2" destOrd="0" presId="urn:microsoft.com/office/officeart/2005/8/layout/hierarchy1"/>
    <dgm:cxn modelId="{C42BF548-87A3-481A-8453-9A31EC56C6B9}" type="presParOf" srcId="{FC8F7CEF-771C-438B-A9D6-50A05743C737}" destId="{685D633D-7331-4BF1-A3F5-AE79E68FFCB0}" srcOrd="3" destOrd="0" presId="urn:microsoft.com/office/officeart/2005/8/layout/hierarchy1"/>
    <dgm:cxn modelId="{3A944A02-D881-4FE2-AC76-82274B8247D4}" type="presParOf" srcId="{685D633D-7331-4BF1-A3F5-AE79E68FFCB0}" destId="{AF835526-3B40-44B3-97F2-6E50A51D3962}" srcOrd="0" destOrd="0" presId="urn:microsoft.com/office/officeart/2005/8/layout/hierarchy1"/>
    <dgm:cxn modelId="{552234A1-DFBF-4FFB-90AE-427D57DCD213}" type="presParOf" srcId="{AF835526-3B40-44B3-97F2-6E50A51D3962}" destId="{1C0CA330-29C3-4255-803D-590A7B4285BC}" srcOrd="0" destOrd="0" presId="urn:microsoft.com/office/officeart/2005/8/layout/hierarchy1"/>
    <dgm:cxn modelId="{82171FB8-3B1B-4320-9920-6640EC6EDAFD}" type="presParOf" srcId="{AF835526-3B40-44B3-97F2-6E50A51D3962}" destId="{06E5E7FB-D532-405D-9424-E9AAE5B47435}" srcOrd="1" destOrd="0" presId="urn:microsoft.com/office/officeart/2005/8/layout/hierarchy1"/>
    <dgm:cxn modelId="{CF4C1B04-1B9C-475D-92AF-0302FAFC60CC}" type="presParOf" srcId="{685D633D-7331-4BF1-A3F5-AE79E68FFCB0}" destId="{B08DC284-7DAE-40D1-9F98-C7E3EFE56D94}" srcOrd="1" destOrd="0" presId="urn:microsoft.com/office/officeart/2005/8/layout/hierarchy1"/>
    <dgm:cxn modelId="{AC24C8E5-256B-49C5-8E77-1D49B0070180}" type="presParOf" srcId="{FC8F7CEF-771C-438B-A9D6-50A05743C737}" destId="{E2F2ACA1-7AD3-471F-8C65-9F488272648B}" srcOrd="4" destOrd="0" presId="urn:microsoft.com/office/officeart/2005/8/layout/hierarchy1"/>
    <dgm:cxn modelId="{F212ACB9-9021-4733-91EC-9C41F530ACAC}" type="presParOf" srcId="{FC8F7CEF-771C-438B-A9D6-50A05743C737}" destId="{D8FECC0B-21D8-4D65-AE5F-C5EE1ED81A8F}" srcOrd="5" destOrd="0" presId="urn:microsoft.com/office/officeart/2005/8/layout/hierarchy1"/>
    <dgm:cxn modelId="{3074A9B6-139F-453D-BDEC-BA380E07B376}" type="presParOf" srcId="{D8FECC0B-21D8-4D65-AE5F-C5EE1ED81A8F}" destId="{07936880-AAE8-4746-85DA-FCD20FBF1C64}" srcOrd="0" destOrd="0" presId="urn:microsoft.com/office/officeart/2005/8/layout/hierarchy1"/>
    <dgm:cxn modelId="{184CEB2E-0061-48FF-ACC6-70D7F35D47A0}" type="presParOf" srcId="{07936880-AAE8-4746-85DA-FCD20FBF1C64}" destId="{696AE440-FD50-498C-B32E-7DAB07DA221A}" srcOrd="0" destOrd="0" presId="urn:microsoft.com/office/officeart/2005/8/layout/hierarchy1"/>
    <dgm:cxn modelId="{57006CD3-B8E7-4CBD-ADA1-2F3B13A32D95}" type="presParOf" srcId="{07936880-AAE8-4746-85DA-FCD20FBF1C64}" destId="{92EA9269-D9C1-4EBC-91E6-05896A4889F7}" srcOrd="1" destOrd="0" presId="urn:microsoft.com/office/officeart/2005/8/layout/hierarchy1"/>
    <dgm:cxn modelId="{3DA73851-9BFA-41BA-9D9A-94CB105E7D93}" type="presParOf" srcId="{D8FECC0B-21D8-4D65-AE5F-C5EE1ED81A8F}" destId="{BB31ABD4-36EB-4B2A-BB70-49B2D56B24B9}" srcOrd="1" destOrd="0" presId="urn:microsoft.com/office/officeart/2005/8/layout/hierarchy1"/>
    <dgm:cxn modelId="{02BB7299-085F-4E1F-837A-EC5D86D645AB}" type="presParOf" srcId="{FC8F7CEF-771C-438B-A9D6-50A05743C737}" destId="{F535EA1B-8842-4606-9011-563E86C5A054}" srcOrd="6" destOrd="0" presId="urn:microsoft.com/office/officeart/2005/8/layout/hierarchy1"/>
    <dgm:cxn modelId="{C1DD94D4-66F6-46E3-A1C4-55C1F9BBE2D0}" type="presParOf" srcId="{FC8F7CEF-771C-438B-A9D6-50A05743C737}" destId="{C496E4FD-5D6A-4651-8885-E146DB4C876B}" srcOrd="7" destOrd="0" presId="urn:microsoft.com/office/officeart/2005/8/layout/hierarchy1"/>
    <dgm:cxn modelId="{6F0A3C65-4DAD-4592-B64E-0711CA613C21}" type="presParOf" srcId="{C496E4FD-5D6A-4651-8885-E146DB4C876B}" destId="{32BE6F39-8913-4674-9302-5BD4C990B343}" srcOrd="0" destOrd="0" presId="urn:microsoft.com/office/officeart/2005/8/layout/hierarchy1"/>
    <dgm:cxn modelId="{C16765A4-A6DA-493B-83EC-7F6693EA1030}" type="presParOf" srcId="{32BE6F39-8913-4674-9302-5BD4C990B343}" destId="{50031B40-B53B-44B3-ADF8-42AC1B4D2004}" srcOrd="0" destOrd="0" presId="urn:microsoft.com/office/officeart/2005/8/layout/hierarchy1"/>
    <dgm:cxn modelId="{70002E5C-DD81-428A-BD89-D3EB653844AA}" type="presParOf" srcId="{32BE6F39-8913-4674-9302-5BD4C990B343}" destId="{8CEBC6A9-2E1B-4B6A-9409-407B3093B89D}" srcOrd="1" destOrd="0" presId="urn:microsoft.com/office/officeart/2005/8/layout/hierarchy1"/>
    <dgm:cxn modelId="{EE1F1A13-0132-4C1F-BBCD-191AE1DD1D1D}" type="presParOf" srcId="{C496E4FD-5D6A-4651-8885-E146DB4C876B}" destId="{FC512D79-DA30-49B0-BD4C-4B2845D4EA5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567B3-73F8-4C63-A3FE-A6840A76AF64}">
      <dsp:nvSpPr>
        <dsp:cNvPr id="0" name=""/>
        <dsp:cNvSpPr/>
      </dsp:nvSpPr>
      <dsp:spPr>
        <a:xfrm>
          <a:off x="533401" y="228603"/>
          <a:ext cx="3275684" cy="4261176"/>
        </a:xfrm>
        <a:prstGeom prst="roundRect">
          <a:avLst/>
        </a:prstGeom>
        <a:blipFill rotWithShape="1">
          <a:blip xmlns:r="http://schemas.openxmlformats.org/officeDocument/2006/relationships" r:embed="rId1"/>
          <a:srcRect/>
          <a:stretch>
            <a:fillRect l="-33000" r="-33000"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941E02-F8B0-4F5F-A6D0-82405AA692B8}">
      <dsp:nvSpPr>
        <dsp:cNvPr id="0" name=""/>
        <dsp:cNvSpPr/>
      </dsp:nvSpPr>
      <dsp:spPr>
        <a:xfrm>
          <a:off x="545848" y="2275241"/>
          <a:ext cx="3345150" cy="3324758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0" tIns="165100" rIns="165100" bIns="165100" numCol="1" spcCol="1270" anchor="b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 err="1"/>
            <a:t>Sel</a:t>
          </a:r>
          <a:r>
            <a:rPr lang="en-US" sz="6500" kern="1200" dirty="0"/>
            <a:t> Volta</a:t>
          </a:r>
        </a:p>
      </dsp:txBody>
      <dsp:txXfrm>
        <a:off x="545848" y="2275241"/>
        <a:ext cx="3345150" cy="3324758"/>
      </dsp:txXfrm>
    </dsp:sp>
    <dsp:sp modelId="{E2074932-D067-4A70-A935-54EDCD6C9062}">
      <dsp:nvSpPr>
        <dsp:cNvPr id="0" name=""/>
        <dsp:cNvSpPr/>
      </dsp:nvSpPr>
      <dsp:spPr>
        <a:xfrm>
          <a:off x="4045791" y="3323"/>
          <a:ext cx="1341267" cy="1341267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 l="-39000" r="-39000"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EFF864-7D15-4772-B2AE-CF30625B390B}">
      <dsp:nvSpPr>
        <dsp:cNvPr id="0" name=""/>
        <dsp:cNvSpPr/>
      </dsp:nvSpPr>
      <dsp:spPr>
        <a:xfrm>
          <a:off x="5387059" y="3323"/>
          <a:ext cx="2394266" cy="1341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35560" rIns="7112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Reaksi</a:t>
          </a:r>
          <a:r>
            <a:rPr lang="en-US" sz="2800" kern="1200" dirty="0"/>
            <a:t> </a:t>
          </a:r>
          <a:r>
            <a:rPr lang="en-US" sz="2800" kern="1200" dirty="0" err="1"/>
            <a:t>redoks</a:t>
          </a:r>
          <a:r>
            <a:rPr lang="en-US" sz="2800" kern="1200" dirty="0"/>
            <a:t> </a:t>
          </a:r>
          <a:r>
            <a:rPr lang="en-US" sz="2800" kern="1200" dirty="0" err="1"/>
            <a:t>spontan</a:t>
          </a:r>
          <a:endParaRPr lang="en-US" sz="2800" kern="1200" dirty="0"/>
        </a:p>
      </dsp:txBody>
      <dsp:txXfrm>
        <a:off x="5387059" y="3323"/>
        <a:ext cx="2394266" cy="1341267"/>
      </dsp:txXfrm>
    </dsp:sp>
    <dsp:sp modelId="{6FD9D3DC-1E8E-45D7-BA44-6E4F70C8523A}">
      <dsp:nvSpPr>
        <dsp:cNvPr id="0" name=""/>
        <dsp:cNvSpPr/>
      </dsp:nvSpPr>
      <dsp:spPr>
        <a:xfrm>
          <a:off x="4045791" y="1586018"/>
          <a:ext cx="1341267" cy="1341267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 l="-25000" r="-25000"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BFA23E-5693-42D1-9CE7-E04FEAC644DC}">
      <dsp:nvSpPr>
        <dsp:cNvPr id="0" name=""/>
        <dsp:cNvSpPr/>
      </dsp:nvSpPr>
      <dsp:spPr>
        <a:xfrm>
          <a:off x="5387059" y="1586018"/>
          <a:ext cx="2394266" cy="1341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35560" rIns="7112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Reaksi</a:t>
          </a:r>
          <a:r>
            <a:rPr lang="en-US" sz="2800" kern="1200" dirty="0"/>
            <a:t> yang </a:t>
          </a:r>
          <a:r>
            <a:rPr lang="en-US" sz="2800" kern="1200" dirty="0" err="1"/>
            <a:t>menghasilkan</a:t>
          </a:r>
          <a:r>
            <a:rPr lang="en-US" sz="2800" kern="1200" dirty="0"/>
            <a:t> </a:t>
          </a:r>
          <a:r>
            <a:rPr lang="en-US" sz="2800" kern="1200" dirty="0" err="1"/>
            <a:t>arus</a:t>
          </a:r>
          <a:r>
            <a:rPr lang="en-US" sz="2800" kern="1200" dirty="0"/>
            <a:t> </a:t>
          </a:r>
          <a:r>
            <a:rPr lang="en-US" sz="2800" kern="1200" dirty="0" err="1"/>
            <a:t>listrik</a:t>
          </a:r>
          <a:endParaRPr lang="en-US" sz="2800" kern="1200" dirty="0"/>
        </a:p>
      </dsp:txBody>
      <dsp:txXfrm>
        <a:off x="5387059" y="1586018"/>
        <a:ext cx="2394266" cy="1341267"/>
      </dsp:txXfrm>
    </dsp:sp>
    <dsp:sp modelId="{D5C89795-27DF-4700-9F30-50CAEF02B8CC}">
      <dsp:nvSpPr>
        <dsp:cNvPr id="0" name=""/>
        <dsp:cNvSpPr/>
      </dsp:nvSpPr>
      <dsp:spPr>
        <a:xfrm>
          <a:off x="4045791" y="3168714"/>
          <a:ext cx="1341267" cy="1341267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2B4D42-5E38-4688-8A1F-A4B1DBB1E007}">
      <dsp:nvSpPr>
        <dsp:cNvPr id="0" name=""/>
        <dsp:cNvSpPr/>
      </dsp:nvSpPr>
      <dsp:spPr>
        <a:xfrm>
          <a:off x="5387059" y="3168714"/>
          <a:ext cx="2394266" cy="1341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35560" rIns="7112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Katoda</a:t>
          </a:r>
          <a:r>
            <a:rPr lang="en-US" sz="2800" kern="1200" dirty="0"/>
            <a:t> :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terjadi</a:t>
          </a:r>
          <a:r>
            <a:rPr lang="en-US" sz="2800" kern="1200" dirty="0"/>
            <a:t> </a:t>
          </a:r>
          <a:r>
            <a:rPr lang="en-US" sz="2800" kern="1200" dirty="0" err="1"/>
            <a:t>reduksi</a:t>
          </a:r>
          <a:endParaRPr lang="en-US" sz="2800" kern="1200" dirty="0"/>
        </a:p>
      </dsp:txBody>
      <dsp:txXfrm>
        <a:off x="5387059" y="3168714"/>
        <a:ext cx="2394266" cy="1341267"/>
      </dsp:txXfrm>
    </dsp:sp>
    <dsp:sp modelId="{A40426E9-C36A-4016-9FAF-EB4C2EE8144B}">
      <dsp:nvSpPr>
        <dsp:cNvPr id="0" name=""/>
        <dsp:cNvSpPr/>
      </dsp:nvSpPr>
      <dsp:spPr>
        <a:xfrm>
          <a:off x="4045791" y="4751409"/>
          <a:ext cx="1341267" cy="1341267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B65BC2-6F50-49AB-9DE5-C3CBDF9F3A3C}">
      <dsp:nvSpPr>
        <dsp:cNvPr id="0" name=""/>
        <dsp:cNvSpPr/>
      </dsp:nvSpPr>
      <dsp:spPr>
        <a:xfrm>
          <a:off x="5387059" y="4751409"/>
          <a:ext cx="2394266" cy="13412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35560" rIns="7112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Anoda</a:t>
          </a:r>
          <a:r>
            <a:rPr lang="en-US" sz="2800" kern="1200" dirty="0"/>
            <a:t> 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 </a:t>
          </a:r>
          <a:r>
            <a:rPr lang="en-US" sz="2800" kern="1200" dirty="0" err="1"/>
            <a:t>terjadi</a:t>
          </a:r>
          <a:r>
            <a:rPr lang="en-US" sz="2800" kern="1200" dirty="0"/>
            <a:t> </a:t>
          </a:r>
          <a:r>
            <a:rPr lang="en-US" sz="2800" kern="1200" dirty="0" err="1"/>
            <a:t>oksidasi</a:t>
          </a:r>
          <a:endParaRPr lang="en-US" sz="2800" kern="1200" dirty="0"/>
        </a:p>
      </dsp:txBody>
      <dsp:txXfrm>
        <a:off x="5387059" y="4751409"/>
        <a:ext cx="2394266" cy="13412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35EA1B-8842-4606-9011-563E86C5A054}">
      <dsp:nvSpPr>
        <dsp:cNvPr id="0" name=""/>
        <dsp:cNvSpPr/>
      </dsp:nvSpPr>
      <dsp:spPr>
        <a:xfrm>
          <a:off x="4056377" y="1560656"/>
          <a:ext cx="3185241" cy="505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343"/>
              </a:lnTo>
              <a:lnTo>
                <a:pt x="3185241" y="344343"/>
              </a:lnTo>
              <a:lnTo>
                <a:pt x="3185241" y="50529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F2ACA1-7AD3-471F-8C65-9F488272648B}">
      <dsp:nvSpPr>
        <dsp:cNvPr id="0" name=""/>
        <dsp:cNvSpPr/>
      </dsp:nvSpPr>
      <dsp:spPr>
        <a:xfrm>
          <a:off x="4056377" y="1560656"/>
          <a:ext cx="1061747" cy="505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4343"/>
              </a:lnTo>
              <a:lnTo>
                <a:pt x="1061747" y="344343"/>
              </a:lnTo>
              <a:lnTo>
                <a:pt x="1061747" y="50529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630E59-608E-4E15-AC93-6FFBB5F3611B}">
      <dsp:nvSpPr>
        <dsp:cNvPr id="0" name=""/>
        <dsp:cNvSpPr/>
      </dsp:nvSpPr>
      <dsp:spPr>
        <a:xfrm>
          <a:off x="2994630" y="1560656"/>
          <a:ext cx="1061747" cy="505295"/>
        </a:xfrm>
        <a:custGeom>
          <a:avLst/>
          <a:gdLst/>
          <a:ahLst/>
          <a:cxnLst/>
          <a:rect l="0" t="0" r="0" b="0"/>
          <a:pathLst>
            <a:path>
              <a:moveTo>
                <a:pt x="1061747" y="0"/>
              </a:moveTo>
              <a:lnTo>
                <a:pt x="1061747" y="344343"/>
              </a:lnTo>
              <a:lnTo>
                <a:pt x="0" y="344343"/>
              </a:lnTo>
              <a:lnTo>
                <a:pt x="0" y="50529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CD39F3-7730-4B6C-A7E3-0191BE6CFCC3}">
      <dsp:nvSpPr>
        <dsp:cNvPr id="0" name=""/>
        <dsp:cNvSpPr/>
      </dsp:nvSpPr>
      <dsp:spPr>
        <a:xfrm>
          <a:off x="871135" y="1560656"/>
          <a:ext cx="3185241" cy="505295"/>
        </a:xfrm>
        <a:custGeom>
          <a:avLst/>
          <a:gdLst/>
          <a:ahLst/>
          <a:cxnLst/>
          <a:rect l="0" t="0" r="0" b="0"/>
          <a:pathLst>
            <a:path>
              <a:moveTo>
                <a:pt x="3185241" y="0"/>
              </a:moveTo>
              <a:lnTo>
                <a:pt x="3185241" y="344343"/>
              </a:lnTo>
              <a:lnTo>
                <a:pt x="0" y="344343"/>
              </a:lnTo>
              <a:lnTo>
                <a:pt x="0" y="50529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8AEA6-3248-4C50-A7F2-81C8ECAF46A9}">
      <dsp:nvSpPr>
        <dsp:cNvPr id="0" name=""/>
        <dsp:cNvSpPr/>
      </dsp:nvSpPr>
      <dsp:spPr>
        <a:xfrm>
          <a:off x="3187675" y="457404"/>
          <a:ext cx="1737404" cy="11032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45EDEC-16D5-4582-A318-FA19163C63C6}">
      <dsp:nvSpPr>
        <dsp:cNvPr id="0" name=""/>
        <dsp:cNvSpPr/>
      </dsp:nvSpPr>
      <dsp:spPr>
        <a:xfrm>
          <a:off x="3380720" y="640796"/>
          <a:ext cx="1737404" cy="11032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Aplikasi</a:t>
          </a:r>
          <a:r>
            <a:rPr lang="en-US" sz="2900" kern="1200" dirty="0"/>
            <a:t> </a:t>
          </a:r>
          <a:r>
            <a:rPr lang="en-US" sz="2900" kern="1200" dirty="0" err="1"/>
            <a:t>Sel</a:t>
          </a:r>
          <a:r>
            <a:rPr lang="en-US" sz="2900" kern="1200" dirty="0"/>
            <a:t> Volta</a:t>
          </a:r>
        </a:p>
      </dsp:txBody>
      <dsp:txXfrm>
        <a:off x="3413033" y="673109"/>
        <a:ext cx="1672778" cy="1038625"/>
      </dsp:txXfrm>
    </dsp:sp>
    <dsp:sp modelId="{80CCB15B-D608-4F12-A2E6-1C44C3703673}">
      <dsp:nvSpPr>
        <dsp:cNvPr id="0" name=""/>
        <dsp:cNvSpPr/>
      </dsp:nvSpPr>
      <dsp:spPr>
        <a:xfrm>
          <a:off x="2433" y="2065951"/>
          <a:ext cx="1737404" cy="11032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A8D72A-DBA9-4095-9779-67A85BF59D7C}">
      <dsp:nvSpPr>
        <dsp:cNvPr id="0" name=""/>
        <dsp:cNvSpPr/>
      </dsp:nvSpPr>
      <dsp:spPr>
        <a:xfrm>
          <a:off x="195478" y="2249343"/>
          <a:ext cx="1737404" cy="11032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Baterai</a:t>
          </a:r>
          <a:r>
            <a:rPr lang="en-US" sz="2900" kern="1200" dirty="0"/>
            <a:t> </a:t>
          </a:r>
          <a:r>
            <a:rPr lang="en-US" sz="2900" kern="1200" dirty="0" err="1"/>
            <a:t>kering</a:t>
          </a:r>
          <a:r>
            <a:rPr lang="en-US" sz="2900" kern="1200" dirty="0"/>
            <a:t> </a:t>
          </a:r>
        </a:p>
      </dsp:txBody>
      <dsp:txXfrm>
        <a:off x="227791" y="2281656"/>
        <a:ext cx="1672778" cy="1038625"/>
      </dsp:txXfrm>
    </dsp:sp>
    <dsp:sp modelId="{1C0CA330-29C3-4255-803D-590A7B4285BC}">
      <dsp:nvSpPr>
        <dsp:cNvPr id="0" name=""/>
        <dsp:cNvSpPr/>
      </dsp:nvSpPr>
      <dsp:spPr>
        <a:xfrm>
          <a:off x="2125927" y="2065951"/>
          <a:ext cx="1737404" cy="11032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5E7FB-D532-405D-9424-E9AAE5B47435}">
      <dsp:nvSpPr>
        <dsp:cNvPr id="0" name=""/>
        <dsp:cNvSpPr/>
      </dsp:nvSpPr>
      <dsp:spPr>
        <a:xfrm>
          <a:off x="2318972" y="2249343"/>
          <a:ext cx="1737404" cy="11032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Aki</a:t>
          </a:r>
        </a:p>
      </dsp:txBody>
      <dsp:txXfrm>
        <a:off x="2351285" y="2281656"/>
        <a:ext cx="1672778" cy="1038625"/>
      </dsp:txXfrm>
    </dsp:sp>
    <dsp:sp modelId="{696AE440-FD50-498C-B32E-7DAB07DA221A}">
      <dsp:nvSpPr>
        <dsp:cNvPr id="0" name=""/>
        <dsp:cNvSpPr/>
      </dsp:nvSpPr>
      <dsp:spPr>
        <a:xfrm>
          <a:off x="4249422" y="2065951"/>
          <a:ext cx="1737404" cy="11032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A9269-D9C1-4EBC-91E6-05896A4889F7}">
      <dsp:nvSpPr>
        <dsp:cNvPr id="0" name=""/>
        <dsp:cNvSpPr/>
      </dsp:nvSpPr>
      <dsp:spPr>
        <a:xfrm>
          <a:off x="4442467" y="2249343"/>
          <a:ext cx="1737404" cy="11032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Baterai</a:t>
          </a:r>
          <a:r>
            <a:rPr lang="en-US" sz="2900" kern="1200" dirty="0"/>
            <a:t> alkaline</a:t>
          </a:r>
        </a:p>
      </dsp:txBody>
      <dsp:txXfrm>
        <a:off x="4474780" y="2281656"/>
        <a:ext cx="1672778" cy="1038625"/>
      </dsp:txXfrm>
    </dsp:sp>
    <dsp:sp modelId="{50031B40-B53B-44B3-ADF8-42AC1B4D2004}">
      <dsp:nvSpPr>
        <dsp:cNvPr id="0" name=""/>
        <dsp:cNvSpPr/>
      </dsp:nvSpPr>
      <dsp:spPr>
        <a:xfrm>
          <a:off x="6372917" y="2065951"/>
          <a:ext cx="1737404" cy="11032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BC6A9-2E1B-4B6A-9409-407B3093B89D}">
      <dsp:nvSpPr>
        <dsp:cNvPr id="0" name=""/>
        <dsp:cNvSpPr/>
      </dsp:nvSpPr>
      <dsp:spPr>
        <a:xfrm>
          <a:off x="6565962" y="2249343"/>
          <a:ext cx="1737404" cy="11032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 err="1"/>
            <a:t>Baterai</a:t>
          </a:r>
          <a:r>
            <a:rPr lang="en-US" sz="2900" kern="1200" dirty="0"/>
            <a:t> </a:t>
          </a:r>
          <a:r>
            <a:rPr lang="en-US" sz="2900" kern="1200" dirty="0" err="1"/>
            <a:t>litium</a:t>
          </a:r>
          <a:endParaRPr lang="en-US" sz="2900" kern="1200" dirty="0"/>
        </a:p>
      </dsp:txBody>
      <dsp:txXfrm>
        <a:off x="6598275" y="2281656"/>
        <a:ext cx="1672778" cy="1038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7C23A-719B-4CE6-B9F5-E34F8A6BBAC8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3DCB4-EADA-4412-AE48-46298CA40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10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358292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61253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69789"/>
      </p:ext>
    </p:extLst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459173"/>
      </p:ext>
    </p:extLst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02776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30979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92472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04227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19181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2917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8493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B20EB-8794-4387-9A54-7CE6B6129917}" type="datetimeFigureOut">
              <a:rPr lang="en-US" smtClean="0"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D2A43-D764-4418-972E-17E43E2B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40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evel 3"/>
          <p:cNvSpPr/>
          <p:nvPr/>
        </p:nvSpPr>
        <p:spPr>
          <a:xfrm>
            <a:off x="762000" y="1828800"/>
            <a:ext cx="6096000" cy="2286000"/>
          </a:xfrm>
          <a:prstGeom prst="bevel">
            <a:avLst/>
          </a:prstGeom>
          <a:ln>
            <a:solidFill>
              <a:srgbClr val="FFFF00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Elektrokimia</a:t>
            </a:r>
            <a:endParaRPr lang="en-US" sz="6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4062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32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user\Pictures\AGUSTINA\contoh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1" y="228600"/>
            <a:ext cx="85344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313776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C:\Users\user\Pictures\AGUSTINA\contoh 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0658"/>
            <a:ext cx="8582526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9262201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 descr="C:\Users\user\Pictures\AGUSTINA\contoh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"/>
            <a:ext cx="8686800" cy="635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990250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286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volta</a:t>
            </a:r>
            <a:r>
              <a:rPr lang="en-US" dirty="0"/>
              <a:t> yang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/>
              <a:t>pakai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primer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volta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sekunder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59628883"/>
              </p:ext>
            </p:extLst>
          </p:nvPr>
        </p:nvGraphicFramePr>
        <p:xfrm>
          <a:off x="381000" y="152400"/>
          <a:ext cx="83058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78873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A8AEA6-3248-4C50-A7F2-81C8ECAF4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27A8AEA6-3248-4C50-A7F2-81C8ECAF4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27A8AEA6-3248-4C50-A7F2-81C8ECAF4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27A8AEA6-3248-4C50-A7F2-81C8ECAF46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45EDEC-16D5-4582-A318-FA19163C6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8245EDEC-16D5-4582-A318-FA19163C6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8245EDEC-16D5-4582-A318-FA19163C63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graphicEl>
                                              <a:dgm id="{8245EDEC-16D5-4582-A318-FA19163C63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CD39F3-7730-4B6C-A7E3-0191BE6CF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D4CD39F3-7730-4B6C-A7E3-0191BE6CF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D4CD39F3-7730-4B6C-A7E3-0191BE6CFC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graphicEl>
                                              <a:dgm id="{D4CD39F3-7730-4B6C-A7E3-0191BE6CFC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CCB15B-D608-4F12-A2E6-1C44C3703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80CCB15B-D608-4F12-A2E6-1C44C3703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80CCB15B-D608-4F12-A2E6-1C44C37036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graphicEl>
                                              <a:dgm id="{80CCB15B-D608-4F12-A2E6-1C44C37036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A8D72A-DBA9-4095-9779-67A85BF59D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2AA8D72A-DBA9-4095-9779-67A85BF59D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2AA8D72A-DBA9-4095-9779-67A85BF59D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2AA8D72A-DBA9-4095-9779-67A85BF59D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630E59-608E-4E15-AC93-6FFBB5F36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AC630E59-608E-4E15-AC93-6FFBB5F36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AC630E59-608E-4E15-AC93-6FFBB5F361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AC630E59-608E-4E15-AC93-6FFBB5F361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0CA330-29C3-4255-803D-590A7B428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graphicEl>
                                              <a:dgm id="{1C0CA330-29C3-4255-803D-590A7B428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dgm id="{1C0CA330-29C3-4255-803D-590A7B4285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dgm id="{1C0CA330-29C3-4255-803D-590A7B4285B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E5E7FB-D532-405D-9424-E9AAE5B47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>
                                            <p:graphicEl>
                                              <a:dgm id="{06E5E7FB-D532-405D-9424-E9AAE5B47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06E5E7FB-D532-405D-9424-E9AAE5B474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graphicEl>
                                              <a:dgm id="{06E5E7FB-D532-405D-9424-E9AAE5B474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F2ACA1-7AD3-471F-8C65-9F4882726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E2F2ACA1-7AD3-471F-8C65-9F4882726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E2F2ACA1-7AD3-471F-8C65-9F48827264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E2F2ACA1-7AD3-471F-8C65-9F48827264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6AE440-FD50-498C-B32E-7DAB07DA2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696AE440-FD50-498C-B32E-7DAB07DA2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>
                                            <p:graphicEl>
                                              <a:dgm id="{696AE440-FD50-498C-B32E-7DAB07DA22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696AE440-FD50-498C-B32E-7DAB07DA22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2EA9269-D9C1-4EBC-91E6-05896A4889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92EA9269-D9C1-4EBC-91E6-05896A4889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92EA9269-D9C1-4EBC-91E6-05896A4889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">
                                            <p:graphicEl>
                                              <a:dgm id="{92EA9269-D9C1-4EBC-91E6-05896A4889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35EA1B-8842-4606-9011-563E86C5A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>
                                            <p:graphicEl>
                                              <a:dgm id="{F535EA1B-8842-4606-9011-563E86C5A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F535EA1B-8842-4606-9011-563E86C5A0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dgm id="{F535EA1B-8842-4606-9011-563E86C5A0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031B40-B53B-44B3-ADF8-42AC1B4D20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">
                                            <p:graphicEl>
                                              <a:dgm id="{50031B40-B53B-44B3-ADF8-42AC1B4D20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">
                                            <p:graphicEl>
                                              <a:dgm id="{50031B40-B53B-44B3-ADF8-42AC1B4D20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graphicEl>
                                              <a:dgm id="{50031B40-B53B-44B3-ADF8-42AC1B4D20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EBC6A9-2E1B-4B6A-9409-407B3093B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>
                                            <p:graphicEl>
                                              <a:dgm id="{8CEBC6A9-2E1B-4B6A-9409-407B3093B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">
                                            <p:graphicEl>
                                              <a:dgm id="{8CEBC6A9-2E1B-4B6A-9409-407B3093B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graphicEl>
                                              <a:dgm id="{8CEBC6A9-2E1B-4B6A-9409-407B3093B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990600"/>
          </a:xfrm>
          <a:ln w="571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/>
              <a:t>Baterai</a:t>
            </a:r>
            <a:r>
              <a:rPr lang="en-US" dirty="0"/>
              <a:t> </a:t>
            </a:r>
            <a:r>
              <a:rPr lang="en-US" dirty="0" err="1"/>
              <a:t>kering</a:t>
            </a:r>
            <a:r>
              <a:rPr lang="en-US" dirty="0"/>
              <a:t> (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Leclanche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219200"/>
            <a:ext cx="4191000" cy="5486400"/>
          </a:xfr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primer</a:t>
            </a:r>
          </a:p>
          <a:p>
            <a:pPr marL="0" indent="0">
              <a:buNone/>
            </a:pP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endParaRPr lang="en-US" dirty="0"/>
          </a:p>
          <a:p>
            <a:r>
              <a:rPr lang="en-US" dirty="0" err="1"/>
              <a:t>Silinder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pasta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</a:t>
            </a:r>
            <a:r>
              <a:rPr lang="en-US" dirty="0" err="1"/>
              <a:t>batu</a:t>
            </a:r>
            <a:r>
              <a:rPr lang="en-US" dirty="0"/>
              <a:t> </a:t>
            </a:r>
            <a:r>
              <a:rPr lang="en-US" dirty="0" err="1"/>
              <a:t>kawi</a:t>
            </a:r>
            <a:r>
              <a:rPr lang="en-US" dirty="0"/>
              <a:t> (MnO</a:t>
            </a:r>
            <a:r>
              <a:rPr lang="en-US" baseline="-25000" dirty="0"/>
              <a:t>2</a:t>
            </a:r>
            <a:r>
              <a:rPr lang="en-US" dirty="0"/>
              <a:t>), </a:t>
            </a:r>
            <a:r>
              <a:rPr lang="en-US" dirty="0" err="1"/>
              <a:t>salmiak</a:t>
            </a:r>
            <a:r>
              <a:rPr lang="en-US" dirty="0"/>
              <a:t> (NH</a:t>
            </a:r>
            <a:r>
              <a:rPr lang="en-US" baseline="-25000" dirty="0"/>
              <a:t>4</a:t>
            </a:r>
            <a:r>
              <a:rPr lang="en-US" dirty="0"/>
              <a:t>Cl), </a:t>
            </a:r>
            <a:r>
              <a:rPr lang="en-US" dirty="0" err="1"/>
              <a:t>karbon</a:t>
            </a:r>
            <a:r>
              <a:rPr lang="en-US" dirty="0"/>
              <a:t> (C),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sedikit</a:t>
            </a:r>
            <a:r>
              <a:rPr lang="en-US" dirty="0"/>
              <a:t> air.</a:t>
            </a:r>
          </a:p>
          <a:p>
            <a:r>
              <a:rPr lang="en-US" dirty="0"/>
              <a:t>Zink </a:t>
            </a:r>
            <a:r>
              <a:rPr lang="en-US" dirty="0" err="1"/>
              <a:t>sebagai</a:t>
            </a:r>
            <a:r>
              <a:rPr lang="en-US" dirty="0"/>
              <a:t> anode, </a:t>
            </a:r>
            <a:r>
              <a:rPr lang="en-US" dirty="0" err="1"/>
              <a:t>grafit</a:t>
            </a:r>
            <a:r>
              <a:rPr lang="en-US" dirty="0"/>
              <a:t> (</a:t>
            </a:r>
            <a:r>
              <a:rPr lang="en-US" dirty="0" err="1"/>
              <a:t>elektrode</a:t>
            </a:r>
            <a:r>
              <a:rPr lang="en-US" dirty="0"/>
              <a:t> inert)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katode</a:t>
            </a:r>
            <a:r>
              <a:rPr lang="en-US" dirty="0"/>
              <a:t> yang </a:t>
            </a:r>
            <a:r>
              <a:rPr lang="en-US" dirty="0" err="1"/>
              <a:t>dicelupkan</a:t>
            </a:r>
            <a:r>
              <a:rPr lang="en-US" dirty="0"/>
              <a:t> ditengah2 pasta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09741"/>
            <a:ext cx="4094389" cy="382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4649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redoks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baterai</a:t>
            </a:r>
            <a:r>
              <a:rPr lang="en-US" dirty="0"/>
              <a:t> </a:t>
            </a:r>
            <a:r>
              <a:rPr lang="en-US" dirty="0" err="1"/>
              <a:t>kering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1"/>
            <a:ext cx="8763000" cy="182879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Anode  : Zn</a:t>
            </a:r>
            <a:r>
              <a:rPr lang="en-US" sz="2800" i="1" dirty="0"/>
              <a:t>(s)</a:t>
            </a:r>
            <a:r>
              <a:rPr lang="en-US" sz="2800" dirty="0"/>
              <a:t> </a:t>
            </a:r>
            <a:r>
              <a:rPr lang="en-US" sz="2800" dirty="0">
                <a:latin typeface="Arial"/>
                <a:cs typeface="Arial"/>
              </a:rPr>
              <a:t>→</a:t>
            </a:r>
            <a:r>
              <a:rPr lang="en-US" sz="2800" dirty="0"/>
              <a:t> Zn</a:t>
            </a:r>
            <a:r>
              <a:rPr lang="en-US" sz="2800" baseline="30000" dirty="0"/>
              <a:t>2+</a:t>
            </a:r>
            <a:r>
              <a:rPr lang="en-US" sz="2800" i="1" dirty="0"/>
              <a:t>(</a:t>
            </a:r>
            <a:r>
              <a:rPr lang="en-US" sz="2800" i="1" dirty="0" err="1"/>
              <a:t>aq</a:t>
            </a:r>
            <a:r>
              <a:rPr lang="en-US" sz="2800" dirty="0"/>
              <a:t>) + 2e</a:t>
            </a:r>
            <a:r>
              <a:rPr lang="en-US" sz="2800" baseline="30000" dirty="0"/>
              <a:t>-</a:t>
            </a:r>
          </a:p>
          <a:p>
            <a:pPr marL="0" indent="0">
              <a:buNone/>
            </a:pPr>
            <a:r>
              <a:rPr lang="en-US" sz="2800" dirty="0" err="1"/>
              <a:t>Katode</a:t>
            </a:r>
            <a:r>
              <a:rPr lang="en-US" sz="2800" dirty="0"/>
              <a:t> : 2MnO</a:t>
            </a:r>
            <a:r>
              <a:rPr lang="en-US" sz="2800" baseline="-25000" dirty="0"/>
              <a:t>2</a:t>
            </a:r>
            <a:r>
              <a:rPr lang="en-US" sz="2800" i="1" dirty="0"/>
              <a:t>(s)</a:t>
            </a:r>
            <a:r>
              <a:rPr lang="en-US" sz="2800" dirty="0"/>
              <a:t> + 2NH</a:t>
            </a:r>
            <a:r>
              <a:rPr lang="en-US" sz="2800" baseline="-25000" dirty="0"/>
              <a:t>4</a:t>
            </a:r>
            <a:r>
              <a:rPr lang="en-US" sz="2800" baseline="30000" dirty="0"/>
              <a:t>+</a:t>
            </a:r>
            <a:r>
              <a:rPr lang="en-US" sz="2800" i="1" dirty="0"/>
              <a:t>(</a:t>
            </a:r>
            <a:r>
              <a:rPr lang="en-US" sz="2800" i="1" dirty="0" err="1"/>
              <a:t>aq</a:t>
            </a:r>
            <a:r>
              <a:rPr lang="en-US" sz="2800" i="1" dirty="0"/>
              <a:t>)</a:t>
            </a:r>
            <a:r>
              <a:rPr lang="en-US" sz="2800" dirty="0"/>
              <a:t> + 2e</a:t>
            </a:r>
            <a:r>
              <a:rPr lang="en-US" sz="2800" baseline="30000" dirty="0"/>
              <a:t>-</a:t>
            </a:r>
            <a:r>
              <a:rPr lang="en-US" sz="2800" dirty="0"/>
              <a:t> </a:t>
            </a:r>
            <a:r>
              <a:rPr lang="en-US" sz="2800" dirty="0">
                <a:latin typeface="Arial"/>
                <a:cs typeface="Arial"/>
              </a:rPr>
              <a:t>→  </a:t>
            </a:r>
            <a:r>
              <a:rPr lang="en-US" sz="2800" dirty="0"/>
              <a:t>Mn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  <a:r>
              <a:rPr lang="en-US" sz="2800" baseline="-25000" dirty="0"/>
              <a:t>3</a:t>
            </a:r>
            <a:r>
              <a:rPr lang="en-US" sz="2800" i="1" dirty="0"/>
              <a:t>(s)</a:t>
            </a:r>
            <a:r>
              <a:rPr lang="en-US" sz="2800" dirty="0"/>
              <a:t> + </a:t>
            </a:r>
          </a:p>
          <a:p>
            <a:pPr marL="0" indent="0">
              <a:buNone/>
            </a:pPr>
            <a:r>
              <a:rPr lang="en-US" sz="2800" dirty="0"/>
              <a:t>                2NH</a:t>
            </a:r>
            <a:r>
              <a:rPr lang="en-US" sz="2800" baseline="-25000" dirty="0"/>
              <a:t>3</a:t>
            </a:r>
            <a:r>
              <a:rPr lang="en-US" sz="2800" i="1" dirty="0"/>
              <a:t>(</a:t>
            </a:r>
            <a:r>
              <a:rPr lang="en-US" sz="2800" i="1" dirty="0" err="1"/>
              <a:t>aq</a:t>
            </a:r>
            <a:r>
              <a:rPr lang="en-US" sz="2800" i="1" dirty="0"/>
              <a:t>)</a:t>
            </a:r>
            <a:r>
              <a:rPr lang="en-US" sz="2800" dirty="0"/>
              <a:t> + H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  <a:r>
              <a:rPr lang="en-US" sz="2800" i="1" dirty="0"/>
              <a:t>(l)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4876801"/>
            <a:ext cx="8763000" cy="1219199"/>
          </a:xfrm>
          <a:prstGeom prst="rect">
            <a:avLst/>
          </a:prstGeom>
          <a:ln w="57150">
            <a:solidFill>
              <a:srgbClr val="002060"/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/>
              <a:t>Zn</a:t>
            </a:r>
            <a:r>
              <a:rPr lang="en-US" baseline="30000" dirty="0"/>
              <a:t>2+</a:t>
            </a:r>
            <a:r>
              <a:rPr lang="en-US" dirty="0"/>
              <a:t> yang </a:t>
            </a:r>
            <a:r>
              <a:rPr lang="en-US" dirty="0" err="1"/>
              <a:t>terbentuk</a:t>
            </a:r>
            <a:r>
              <a:rPr lang="en-US" dirty="0"/>
              <a:t> </a:t>
            </a:r>
            <a:r>
              <a:rPr lang="en-US" dirty="0" err="1"/>
              <a:t>mengikat</a:t>
            </a:r>
            <a:r>
              <a:rPr lang="en-US" dirty="0"/>
              <a:t> NH</a:t>
            </a:r>
            <a:r>
              <a:rPr lang="en-US" baseline="-25000" dirty="0"/>
              <a:t>3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Zn(NH</a:t>
            </a:r>
            <a:r>
              <a:rPr lang="en-US" baseline="-25000" dirty="0"/>
              <a:t>3</a:t>
            </a:r>
            <a:r>
              <a:rPr lang="en-US" dirty="0"/>
              <a:t>)</a:t>
            </a:r>
            <a:r>
              <a:rPr lang="en-US" baseline="-25000" dirty="0"/>
              <a:t>4</a:t>
            </a:r>
            <a:r>
              <a:rPr lang="en-US" baseline="30000" dirty="0"/>
              <a:t>2+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3272590"/>
            <a:ext cx="8763000" cy="1223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dirty="0" err="1"/>
              <a:t>Reaksi</a:t>
            </a:r>
            <a:r>
              <a:rPr lang="en-US" sz="2800" dirty="0"/>
              <a:t> : Zn</a:t>
            </a:r>
            <a:r>
              <a:rPr lang="en-US" sz="2800" i="1" dirty="0"/>
              <a:t>(s)</a:t>
            </a:r>
            <a:r>
              <a:rPr lang="en-US" sz="2800" dirty="0"/>
              <a:t> </a:t>
            </a:r>
            <a:r>
              <a:rPr lang="en-US" sz="2800" dirty="0">
                <a:latin typeface="Arial"/>
                <a:cs typeface="Arial"/>
              </a:rPr>
              <a:t> + </a:t>
            </a:r>
            <a:r>
              <a:rPr lang="en-US" sz="2800" dirty="0"/>
              <a:t>2MnO</a:t>
            </a:r>
            <a:r>
              <a:rPr lang="en-US" sz="2800" baseline="-25000" dirty="0"/>
              <a:t>2</a:t>
            </a:r>
            <a:r>
              <a:rPr lang="en-US" sz="2800" i="1" dirty="0"/>
              <a:t>(s)</a:t>
            </a:r>
            <a:r>
              <a:rPr lang="en-US" sz="2800" dirty="0"/>
              <a:t> + 2NH</a:t>
            </a:r>
            <a:r>
              <a:rPr lang="en-US" sz="2800" baseline="-25000" dirty="0"/>
              <a:t>4</a:t>
            </a:r>
            <a:r>
              <a:rPr lang="en-US" sz="2800" baseline="30000" dirty="0"/>
              <a:t>+</a:t>
            </a:r>
            <a:r>
              <a:rPr lang="en-US" sz="2800" i="1" dirty="0"/>
              <a:t>(</a:t>
            </a:r>
            <a:r>
              <a:rPr lang="en-US" sz="2800" i="1" dirty="0" err="1"/>
              <a:t>aq</a:t>
            </a:r>
            <a:r>
              <a:rPr lang="en-US" sz="2800" i="1" dirty="0"/>
              <a:t>)</a:t>
            </a:r>
            <a:r>
              <a:rPr lang="en-US" sz="2800" dirty="0"/>
              <a:t>  </a:t>
            </a:r>
            <a:r>
              <a:rPr lang="en-US" sz="2800" dirty="0">
                <a:latin typeface="Arial"/>
                <a:cs typeface="Arial"/>
              </a:rPr>
              <a:t>→ </a:t>
            </a:r>
            <a:r>
              <a:rPr lang="en-US" sz="2800" dirty="0"/>
              <a:t>Zn</a:t>
            </a:r>
            <a:r>
              <a:rPr lang="en-US" sz="2800" baseline="30000" dirty="0"/>
              <a:t>2+</a:t>
            </a:r>
            <a:r>
              <a:rPr lang="en-US" sz="2800" i="1" dirty="0"/>
              <a:t>(</a:t>
            </a:r>
            <a:r>
              <a:rPr lang="en-US" sz="2800" i="1" dirty="0" err="1"/>
              <a:t>aq</a:t>
            </a:r>
            <a:r>
              <a:rPr lang="en-US" sz="2800" dirty="0"/>
              <a:t>)  +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800" dirty="0"/>
              <a:t>               Mn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  <a:r>
              <a:rPr lang="en-US" sz="2800" baseline="-25000" dirty="0"/>
              <a:t>3</a:t>
            </a:r>
            <a:r>
              <a:rPr lang="en-US" sz="2800" i="1" dirty="0"/>
              <a:t>(s)</a:t>
            </a:r>
            <a:r>
              <a:rPr lang="en-US" sz="2800" dirty="0"/>
              <a:t> + 2NH</a:t>
            </a:r>
            <a:r>
              <a:rPr lang="en-US" sz="2800" baseline="-25000" dirty="0"/>
              <a:t>3</a:t>
            </a:r>
            <a:r>
              <a:rPr lang="en-US" sz="2800" i="1" dirty="0"/>
              <a:t>(</a:t>
            </a:r>
            <a:r>
              <a:rPr lang="en-US" sz="2800" i="1" dirty="0" err="1"/>
              <a:t>aq</a:t>
            </a:r>
            <a:r>
              <a:rPr lang="en-US" sz="2800" i="1" dirty="0"/>
              <a:t>)</a:t>
            </a:r>
            <a:r>
              <a:rPr lang="en-US" sz="2800" dirty="0"/>
              <a:t> + H</a:t>
            </a:r>
            <a:r>
              <a:rPr lang="en-US" sz="2800" baseline="-25000" dirty="0"/>
              <a:t>2</a:t>
            </a:r>
            <a:r>
              <a:rPr lang="en-US" sz="2800" dirty="0"/>
              <a:t>O</a:t>
            </a:r>
            <a:r>
              <a:rPr lang="en-US" sz="2800" i="1" dirty="0"/>
              <a:t>(l)</a:t>
            </a:r>
            <a:r>
              <a:rPr lang="en-US" sz="2800" dirty="0"/>
              <a:t> 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191001"/>
            <a:ext cx="8763000" cy="2819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28600" y="32004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05137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3733800" cy="1143000"/>
          </a:xfrm>
        </p:spPr>
        <p:txBody>
          <a:bodyPr/>
          <a:lstStyle/>
          <a:p>
            <a:r>
              <a:rPr lang="en-US" dirty="0" err="1"/>
              <a:t>Elektrokimia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2514599"/>
            <a:ext cx="2590800" cy="20844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REAKSI KIMIA</a:t>
            </a:r>
          </a:p>
        </p:txBody>
      </p:sp>
      <p:sp>
        <p:nvSpPr>
          <p:cNvPr id="5" name="Rectangle 4"/>
          <p:cNvSpPr/>
          <p:nvPr/>
        </p:nvSpPr>
        <p:spPr>
          <a:xfrm>
            <a:off x="5943600" y="2487543"/>
            <a:ext cx="2590800" cy="21606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/>
              <a:t>ARUS LISTRIK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0400" y="1143000"/>
            <a:ext cx="28956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9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/>
                <a:cs typeface="Arial"/>
              </a:rPr>
              <a:t>→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0400" y="2286000"/>
            <a:ext cx="2895600" cy="31547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199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←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1654314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SEL VOLTA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0" y="4854714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ELEKTROLISIS</a:t>
            </a:r>
          </a:p>
        </p:txBody>
      </p:sp>
    </p:spTree>
    <p:extLst>
      <p:ext uri="{BB962C8B-B14F-4D97-AF65-F5344CB8AC3E}">
        <p14:creationId xmlns:p14="http://schemas.microsoft.com/office/powerpoint/2010/main" val="26909814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46735127"/>
              </p:ext>
            </p:extLst>
          </p:nvPr>
        </p:nvGraphicFramePr>
        <p:xfrm>
          <a:off x="457200" y="381000"/>
          <a:ext cx="81534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61870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1941E02-F8B0-4F5F-A6D0-82405AA69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91941E02-F8B0-4F5F-A6D0-82405AA692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91941E02-F8B0-4F5F-A6D0-82405AA69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graphicEl>
                                              <a:dgm id="{91941E02-F8B0-4F5F-A6D0-82405AA692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8567B3-73F8-4C63-A3FE-A6840A76A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graphicEl>
                                              <a:dgm id="{CD8567B3-73F8-4C63-A3FE-A6840A76AF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CD8567B3-73F8-4C63-A3FE-A6840A76A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graphicEl>
                                              <a:dgm id="{CD8567B3-73F8-4C63-A3FE-A6840A76A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074932-D067-4A70-A935-54EDCD6C9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graphicEl>
                                              <a:dgm id="{E2074932-D067-4A70-A935-54EDCD6C90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graphicEl>
                                              <a:dgm id="{E2074932-D067-4A70-A935-54EDCD6C9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E2074932-D067-4A70-A935-54EDCD6C90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EFF864-7D15-4772-B2AE-CF30625B39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graphicEl>
                                              <a:dgm id="{E3EFF864-7D15-4772-B2AE-CF30625B39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graphicEl>
                                              <a:dgm id="{E3EFF864-7D15-4772-B2AE-CF30625B39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graphicEl>
                                              <a:dgm id="{E3EFF864-7D15-4772-B2AE-CF30625B39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D9D3DC-1E8E-45D7-BA44-6E4F70C852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6FD9D3DC-1E8E-45D7-BA44-6E4F70C852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graphicEl>
                                              <a:dgm id="{6FD9D3DC-1E8E-45D7-BA44-6E4F70C852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graphicEl>
                                              <a:dgm id="{6FD9D3DC-1E8E-45D7-BA44-6E4F70C852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BFA23E-5693-42D1-9CE7-E04FEAC644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graphicEl>
                                              <a:dgm id="{C6BFA23E-5693-42D1-9CE7-E04FEAC644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graphicEl>
                                              <a:dgm id="{C6BFA23E-5693-42D1-9CE7-E04FEAC644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graphicEl>
                                              <a:dgm id="{C6BFA23E-5693-42D1-9CE7-E04FEAC644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5C89795-27DF-4700-9F30-50CAEF02B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graphicEl>
                                              <a:dgm id="{D5C89795-27DF-4700-9F30-50CAEF02B8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graphicEl>
                                              <a:dgm id="{D5C89795-27DF-4700-9F30-50CAEF02B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graphicEl>
                                              <a:dgm id="{D5C89795-27DF-4700-9F30-50CAEF02B8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2B4D42-5E38-4688-8A1F-A4B1DBB1E0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graphicEl>
                                              <a:dgm id="{CD2B4D42-5E38-4688-8A1F-A4B1DBB1E0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CD2B4D42-5E38-4688-8A1F-A4B1DBB1E0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CD2B4D42-5E38-4688-8A1F-A4B1DBB1E0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0426E9-C36A-4016-9FAF-EB4C2EE81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graphicEl>
                                              <a:dgm id="{A40426E9-C36A-4016-9FAF-EB4C2EE814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A40426E9-C36A-4016-9FAF-EB4C2EE81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A40426E9-C36A-4016-9FAF-EB4C2EE814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B65BC2-6F50-49AB-9DE5-C3CBDF9F3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graphicEl>
                                              <a:dgm id="{F3B65BC2-6F50-49AB-9DE5-C3CBDF9F3A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graphicEl>
                                              <a:dgm id="{F3B65BC2-6F50-49AB-9DE5-C3CBDF9F3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graphicEl>
                                              <a:dgm id="{F3B65BC2-6F50-49AB-9DE5-C3CBDF9F3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390" y="457200"/>
            <a:ext cx="2061410" cy="1287379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err="1"/>
              <a:t>Susunan</a:t>
            </a:r>
            <a:r>
              <a:rPr lang="en-US" sz="3600" dirty="0"/>
              <a:t> </a:t>
            </a:r>
            <a:r>
              <a:rPr lang="en-US" sz="3600" dirty="0" err="1"/>
              <a:t>sel</a:t>
            </a:r>
            <a:r>
              <a:rPr lang="en-US" sz="3600" dirty="0"/>
              <a:t> </a:t>
            </a:r>
            <a:r>
              <a:rPr lang="en-US" sz="3600" dirty="0" err="1"/>
              <a:t>volta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5564092"/>
            <a:ext cx="8509000" cy="106530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err="1"/>
              <a:t>Jembatan</a:t>
            </a:r>
            <a:r>
              <a:rPr lang="en-US" sz="2800" dirty="0"/>
              <a:t> </a:t>
            </a:r>
            <a:r>
              <a:rPr lang="en-US" sz="2800" dirty="0" err="1"/>
              <a:t>garam</a:t>
            </a:r>
            <a:r>
              <a:rPr lang="en-US" sz="2800" dirty="0"/>
              <a:t> </a:t>
            </a:r>
            <a:r>
              <a:rPr lang="en-US" sz="2800" dirty="0" err="1"/>
              <a:t>berisi</a:t>
            </a:r>
            <a:r>
              <a:rPr lang="en-US" sz="2800" dirty="0"/>
              <a:t> </a:t>
            </a:r>
            <a:r>
              <a:rPr lang="en-US" sz="2800" dirty="0" err="1"/>
              <a:t>larutan</a:t>
            </a:r>
            <a:r>
              <a:rPr lang="en-US" sz="2800" dirty="0"/>
              <a:t> </a:t>
            </a:r>
            <a:r>
              <a:rPr lang="en-US" sz="2800" dirty="0" err="1"/>
              <a:t>garam</a:t>
            </a:r>
            <a:r>
              <a:rPr lang="en-US" sz="2800" dirty="0"/>
              <a:t> (</a:t>
            </a:r>
            <a:r>
              <a:rPr lang="en-US" sz="2800" dirty="0" err="1"/>
              <a:t>NaCl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NaNO</a:t>
            </a:r>
            <a:r>
              <a:rPr lang="en-US" sz="2800" baseline="-25000" dirty="0"/>
              <a:t>3</a:t>
            </a:r>
            <a:r>
              <a:rPr lang="en-US" sz="2800" dirty="0"/>
              <a:t>) </a:t>
            </a:r>
            <a:r>
              <a:rPr lang="en-US" sz="2800" dirty="0" err="1"/>
              <a:t>berfungsi</a:t>
            </a:r>
            <a:r>
              <a:rPr lang="en-US" sz="2800" dirty="0"/>
              <a:t> </a:t>
            </a:r>
            <a:r>
              <a:rPr lang="en-US" sz="2800" dirty="0" err="1"/>
              <a:t>menetralkan</a:t>
            </a:r>
            <a:r>
              <a:rPr lang="en-US" sz="2800" dirty="0"/>
              <a:t> </a:t>
            </a:r>
            <a:r>
              <a:rPr lang="en-US" sz="2800" dirty="0" err="1"/>
              <a:t>muatan</a:t>
            </a:r>
            <a:r>
              <a:rPr lang="en-US" sz="2800" dirty="0"/>
              <a:t> ion di </a:t>
            </a:r>
            <a:r>
              <a:rPr lang="en-US" sz="2800" dirty="0" err="1"/>
              <a:t>kedua</a:t>
            </a:r>
            <a:r>
              <a:rPr lang="en-US" sz="2800" dirty="0"/>
              <a:t> </a:t>
            </a:r>
            <a:r>
              <a:rPr lang="en-US" sz="2800" dirty="0" err="1"/>
              <a:t>gelas</a:t>
            </a:r>
            <a:r>
              <a:rPr lang="en-US" sz="2800" dirty="0"/>
              <a:t> </a:t>
            </a:r>
            <a:r>
              <a:rPr lang="en-US" sz="2800" dirty="0" err="1"/>
              <a:t>reaksi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211" y="533400"/>
            <a:ext cx="6375400" cy="4899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0116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53000" cy="1143000"/>
          </a:xfrm>
        </p:spPr>
        <p:txBody>
          <a:bodyPr/>
          <a:lstStyle/>
          <a:p>
            <a:pPr algn="l"/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volta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Reaksi</a:t>
            </a:r>
            <a:r>
              <a:rPr lang="en-US" dirty="0"/>
              <a:t> :</a:t>
            </a:r>
          </a:p>
          <a:p>
            <a:pPr marL="0" indent="0" algn="ctr">
              <a:buNone/>
            </a:pPr>
            <a:r>
              <a:rPr lang="en-US" dirty="0" err="1"/>
              <a:t>Oksidasi</a:t>
            </a:r>
            <a:r>
              <a:rPr lang="en-US" dirty="0"/>
              <a:t> : Zn(s)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/>
              <a:t> Zn</a:t>
            </a:r>
            <a:r>
              <a:rPr lang="en-US" baseline="30000" dirty="0"/>
              <a:t>2+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+ 2e</a:t>
            </a:r>
            <a:r>
              <a:rPr lang="en-US" baseline="30000" dirty="0"/>
              <a:t>-</a:t>
            </a:r>
          </a:p>
          <a:p>
            <a:pPr marL="0" indent="0" algn="ctr">
              <a:buNone/>
            </a:pPr>
            <a:r>
              <a:rPr lang="en-US" dirty="0" err="1"/>
              <a:t>Reduksi</a:t>
            </a:r>
            <a:r>
              <a:rPr lang="en-US" dirty="0"/>
              <a:t> : Cu</a:t>
            </a:r>
            <a:r>
              <a:rPr lang="en-US" baseline="30000" dirty="0"/>
              <a:t>2+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+ 2e</a:t>
            </a:r>
            <a:r>
              <a:rPr lang="en-US" baseline="30000" dirty="0"/>
              <a:t>-</a:t>
            </a:r>
            <a:r>
              <a:rPr lang="en-US" dirty="0"/>
              <a:t> </a:t>
            </a:r>
            <a:r>
              <a:rPr lang="en-US" dirty="0">
                <a:latin typeface="Arial"/>
                <a:cs typeface="Arial"/>
              </a:rPr>
              <a:t>→</a:t>
            </a:r>
            <a:r>
              <a:rPr lang="en-US" dirty="0"/>
              <a:t> Cu(s)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rame 3"/>
          <p:cNvSpPr/>
          <p:nvPr/>
        </p:nvSpPr>
        <p:spPr>
          <a:xfrm>
            <a:off x="2057400" y="3657600"/>
            <a:ext cx="5029200" cy="990600"/>
          </a:xfrm>
          <a:prstGeom prst="fram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Zn | Zn</a:t>
            </a:r>
            <a:r>
              <a:rPr lang="en-US" sz="3600" baseline="30000" dirty="0">
                <a:solidFill>
                  <a:schemeClr val="tx1"/>
                </a:solidFill>
              </a:rPr>
              <a:t>2+</a:t>
            </a:r>
            <a:r>
              <a:rPr lang="en-US" sz="3600" dirty="0">
                <a:solidFill>
                  <a:schemeClr val="tx1"/>
                </a:solidFill>
              </a:rPr>
              <a:t> || Cu</a:t>
            </a:r>
            <a:r>
              <a:rPr lang="en-US" sz="3600" baseline="30000" dirty="0">
                <a:solidFill>
                  <a:schemeClr val="tx1"/>
                </a:solidFill>
              </a:rPr>
              <a:t>2+</a:t>
            </a:r>
            <a:r>
              <a:rPr lang="en-US" sz="3600" dirty="0">
                <a:solidFill>
                  <a:schemeClr val="tx1"/>
                </a:solidFill>
              </a:rPr>
              <a:t> | Cu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0200" y="5105400"/>
            <a:ext cx="6172200" cy="646331"/>
          </a:xfrm>
          <a:prstGeom prst="rect">
            <a:avLst/>
          </a:prstGeom>
          <a:noFill/>
          <a:ln w="19050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|| </a:t>
            </a:r>
            <a:r>
              <a:rPr lang="en-US" sz="3600" dirty="0" err="1"/>
              <a:t>menyatakan</a:t>
            </a:r>
            <a:r>
              <a:rPr lang="en-US" sz="3600" dirty="0"/>
              <a:t> </a:t>
            </a:r>
            <a:r>
              <a:rPr lang="en-US" sz="3600" dirty="0" err="1"/>
              <a:t>jembatan</a:t>
            </a:r>
            <a:r>
              <a:rPr lang="en-US" sz="3600" dirty="0"/>
              <a:t> </a:t>
            </a:r>
            <a:r>
              <a:rPr lang="en-US" sz="3600" dirty="0" err="1"/>
              <a:t>garam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117607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3124200" cy="163036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dirty="0" err="1"/>
              <a:t>Potensial</a:t>
            </a:r>
            <a:r>
              <a:rPr lang="en-US" sz="3600" dirty="0"/>
              <a:t> </a:t>
            </a:r>
            <a:r>
              <a:rPr lang="en-US" sz="3600" dirty="0" err="1"/>
              <a:t>elektrode</a:t>
            </a:r>
            <a:r>
              <a:rPr lang="en-US" sz="3600" dirty="0"/>
              <a:t> </a:t>
            </a:r>
            <a:r>
              <a:rPr lang="en-US" sz="3600" dirty="0" err="1"/>
              <a:t>standar</a:t>
            </a:r>
            <a:r>
              <a:rPr lang="en-US" sz="3600" dirty="0"/>
              <a:t> (</a:t>
            </a:r>
            <a:r>
              <a:rPr lang="en-US" sz="3600" dirty="0" err="1"/>
              <a:t>E</a:t>
            </a:r>
            <a:r>
              <a:rPr lang="en-US" sz="3600" baseline="30000" dirty="0" err="1"/>
              <a:t>o</a:t>
            </a:r>
            <a:r>
              <a:rPr lang="en-US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038600"/>
            <a:ext cx="3048000" cy="2209800"/>
          </a:xfrm>
          <a:ln w="38100">
            <a:solidFill>
              <a:srgbClr val="FF0000"/>
            </a:solidFill>
            <a:prstDash val="lgDash"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kecenderungan</a:t>
            </a:r>
            <a:r>
              <a:rPr lang="en-US" dirty="0"/>
              <a:t> </a:t>
            </a:r>
            <a:r>
              <a:rPr lang="en-US" dirty="0" err="1"/>
              <a:t>teroksidasi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tereduksi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687" y="228600"/>
            <a:ext cx="5014913" cy="6429097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>
            <a:off x="1066800" y="2133600"/>
            <a:ext cx="1219200" cy="160020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218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err="1"/>
              <a:t>Deret</a:t>
            </a:r>
            <a:r>
              <a:rPr lang="en-US" dirty="0"/>
              <a:t> </a:t>
            </a:r>
            <a:r>
              <a:rPr lang="en-US" dirty="0" err="1"/>
              <a:t>volta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2590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:</a:t>
            </a:r>
          </a:p>
          <a:p>
            <a:pPr>
              <a:buFontTx/>
              <a:buChar char="-"/>
            </a:pP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reaktif</a:t>
            </a:r>
            <a:r>
              <a:rPr lang="en-US" dirty="0"/>
              <a:t> </a:t>
            </a:r>
            <a:r>
              <a:rPr lang="en-US" dirty="0" err="1"/>
              <a:t>logamnya</a:t>
            </a:r>
            <a:r>
              <a:rPr lang="en-US" dirty="0"/>
              <a:t> (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melepas</a:t>
            </a:r>
            <a:r>
              <a:rPr lang="en-US" dirty="0"/>
              <a:t> </a:t>
            </a:r>
            <a:r>
              <a:rPr lang="en-US" dirty="0" err="1"/>
              <a:t>elektron</a:t>
            </a:r>
            <a:r>
              <a:rPr lang="en-US" dirty="0"/>
              <a:t>)</a:t>
            </a:r>
          </a:p>
          <a:p>
            <a:pPr>
              <a:buFontTx/>
              <a:buChar char="-"/>
            </a:pP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tereduksi</a:t>
            </a:r>
            <a:r>
              <a:rPr lang="en-US" dirty="0"/>
              <a:t> (</a:t>
            </a:r>
            <a:r>
              <a:rPr lang="en-US" dirty="0" err="1"/>
              <a:t>makin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oksidator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219200"/>
            <a:ext cx="8077200" cy="1524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Li – K – Ba – Ca – Na – Mg – Al – </a:t>
            </a:r>
            <a:r>
              <a:rPr lang="en-US" sz="3200" dirty="0" err="1"/>
              <a:t>Mn</a:t>
            </a:r>
            <a:r>
              <a:rPr lang="en-US" sz="3200" dirty="0"/>
              <a:t> – Zn – Cr – Fe – Ni – Co – Sn – </a:t>
            </a:r>
            <a:r>
              <a:rPr lang="en-US" sz="3200" dirty="0" err="1"/>
              <a:t>Pb</a:t>
            </a:r>
            <a:r>
              <a:rPr lang="en-US" sz="3200" dirty="0"/>
              <a:t> – Cu – Hg – Ag – Pt – Au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5638800"/>
            <a:ext cx="8077200" cy="10668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/>
              <a:t>Logam</a:t>
            </a:r>
            <a:r>
              <a:rPr lang="en-US" sz="3200" dirty="0"/>
              <a:t> yang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kiri</a:t>
            </a:r>
            <a:r>
              <a:rPr lang="en-US" sz="3200" dirty="0"/>
              <a:t>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mendesak</a:t>
            </a:r>
            <a:r>
              <a:rPr lang="en-US" sz="3200" dirty="0"/>
              <a:t> </a:t>
            </a:r>
            <a:r>
              <a:rPr lang="en-US" sz="3200" dirty="0" err="1"/>
              <a:t>logam</a:t>
            </a:r>
            <a:r>
              <a:rPr lang="en-US" sz="3200" dirty="0"/>
              <a:t> yang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dikanan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61893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Pictures\AGUSTINA\contoh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425936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sel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981200" y="1828800"/>
            <a:ext cx="5358063" cy="9144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/>
              <a:t>E</a:t>
            </a:r>
            <a:r>
              <a:rPr lang="en-US" sz="4400" baseline="30000" dirty="0" err="1"/>
              <a:t>o</a:t>
            </a:r>
            <a:r>
              <a:rPr lang="en-US" sz="4400" baseline="-25000" dirty="0" err="1"/>
              <a:t>sel</a:t>
            </a:r>
            <a:r>
              <a:rPr lang="en-US" sz="4400" dirty="0"/>
              <a:t> = </a:t>
            </a:r>
            <a:r>
              <a:rPr lang="en-US" sz="4400" dirty="0" err="1"/>
              <a:t>E</a:t>
            </a:r>
            <a:r>
              <a:rPr lang="en-US" sz="4400" baseline="30000" dirty="0" err="1"/>
              <a:t>o</a:t>
            </a:r>
            <a:r>
              <a:rPr lang="en-US" sz="4400" baseline="-25000" dirty="0" err="1"/>
              <a:t>katode</a:t>
            </a:r>
            <a:r>
              <a:rPr lang="en-US" sz="4400" dirty="0"/>
              <a:t> – </a:t>
            </a:r>
            <a:r>
              <a:rPr lang="en-US" sz="4400" dirty="0" err="1"/>
              <a:t>E</a:t>
            </a:r>
            <a:r>
              <a:rPr lang="en-US" sz="4400" baseline="30000" dirty="0" err="1"/>
              <a:t>o</a:t>
            </a:r>
            <a:r>
              <a:rPr lang="en-US" sz="4400" baseline="-25000" dirty="0" err="1"/>
              <a:t>anode</a:t>
            </a:r>
            <a:endParaRPr lang="en-US" sz="4400" baseline="-25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814605"/>
              </p:ext>
            </p:extLst>
          </p:nvPr>
        </p:nvGraphicFramePr>
        <p:xfrm>
          <a:off x="685800" y="3352800"/>
          <a:ext cx="7772400" cy="2286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26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sz="3200" b="1" baseline="30000" dirty="0" err="1">
                          <a:solidFill>
                            <a:schemeClr val="tx1"/>
                          </a:solidFill>
                        </a:rPr>
                        <a:t>o</a:t>
                      </a:r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sel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Reaksi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b="1" dirty="0" err="1">
                          <a:solidFill>
                            <a:schemeClr val="tx1"/>
                          </a:solidFill>
                        </a:rPr>
                        <a:t>redoks</a:t>
                      </a:r>
                      <a:endParaRPr lang="en-US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E</a:t>
                      </a:r>
                      <a:r>
                        <a:rPr lang="en-US" sz="3200" baseline="30000" dirty="0" err="1"/>
                        <a:t>o</a:t>
                      </a:r>
                      <a:r>
                        <a:rPr lang="en-US" sz="3200" dirty="0" err="1"/>
                        <a:t>sel</a:t>
                      </a:r>
                      <a:r>
                        <a:rPr lang="en-US" sz="3200" dirty="0"/>
                        <a:t> &gt; 0 (</a:t>
                      </a:r>
                      <a:r>
                        <a:rPr lang="en-US" sz="3200" dirty="0" err="1"/>
                        <a:t>E</a:t>
                      </a:r>
                      <a:r>
                        <a:rPr lang="en-US" sz="3200" baseline="30000" dirty="0" err="1"/>
                        <a:t>o</a:t>
                      </a:r>
                      <a:r>
                        <a:rPr lang="en-US" sz="3200" baseline="-25000" dirty="0" err="1"/>
                        <a:t>sel</a:t>
                      </a:r>
                      <a:r>
                        <a:rPr lang="en-US" sz="3200" dirty="0"/>
                        <a:t> = </a:t>
                      </a:r>
                      <a:r>
                        <a:rPr lang="en-US" sz="3200" dirty="0" err="1"/>
                        <a:t>positif</a:t>
                      </a:r>
                      <a:r>
                        <a:rPr lang="en-US" sz="32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Spontan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/>
                        <a:t>E</a:t>
                      </a:r>
                      <a:r>
                        <a:rPr lang="en-US" sz="3200" baseline="30000" dirty="0" err="1"/>
                        <a:t>o</a:t>
                      </a:r>
                      <a:r>
                        <a:rPr lang="en-US" sz="3200" dirty="0" err="1"/>
                        <a:t>sel</a:t>
                      </a:r>
                      <a:r>
                        <a:rPr lang="en-US" sz="3200" dirty="0"/>
                        <a:t> &lt; 0 (</a:t>
                      </a:r>
                      <a:r>
                        <a:rPr lang="en-US" sz="3200" dirty="0" err="1"/>
                        <a:t>E</a:t>
                      </a:r>
                      <a:r>
                        <a:rPr lang="en-US" sz="3200" baseline="30000" dirty="0" err="1"/>
                        <a:t>o</a:t>
                      </a:r>
                      <a:r>
                        <a:rPr lang="en-US" sz="3200" baseline="-25000" dirty="0" err="1"/>
                        <a:t>sel</a:t>
                      </a:r>
                      <a:r>
                        <a:rPr lang="en-US" sz="3200" dirty="0"/>
                        <a:t> = </a:t>
                      </a:r>
                      <a:r>
                        <a:rPr lang="en-US" sz="3200" dirty="0" err="1"/>
                        <a:t>negatif</a:t>
                      </a:r>
                      <a:r>
                        <a:rPr lang="en-US" sz="32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Tidak</a:t>
                      </a:r>
                      <a:r>
                        <a:rPr lang="en-US" sz="3200" dirty="0"/>
                        <a:t> </a:t>
                      </a:r>
                      <a:r>
                        <a:rPr lang="en-US" sz="3200" dirty="0" err="1"/>
                        <a:t>spontan</a:t>
                      </a:r>
                      <a:endParaRPr lang="en-US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887313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378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Elektrokimia</vt:lpstr>
      <vt:lpstr>PowerPoint Presentation</vt:lpstr>
      <vt:lpstr>Susunan sel volta</vt:lpstr>
      <vt:lpstr>Notasi sel volta</vt:lpstr>
      <vt:lpstr>Potensial elektrode standar (Eo)</vt:lpstr>
      <vt:lpstr>Deret volta</vt:lpstr>
      <vt:lpstr>PowerPoint Presentation</vt:lpstr>
      <vt:lpstr>Potensial sel</vt:lpstr>
      <vt:lpstr>PowerPoint Presentation</vt:lpstr>
      <vt:lpstr>PowerPoint Presentation</vt:lpstr>
      <vt:lpstr>PowerPoint Presentation</vt:lpstr>
      <vt:lpstr>PowerPoint Presentation</vt:lpstr>
      <vt:lpstr>Baterai kering (sel Leclanche)</vt:lpstr>
      <vt:lpstr>Reaksi redoks dalam baterai kering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Elektrokimia</dc:title>
  <dc:creator>saktihf</dc:creator>
  <cp:lastModifiedBy>Budi P S</cp:lastModifiedBy>
  <cp:revision>49</cp:revision>
  <dcterms:created xsi:type="dcterms:W3CDTF">2014-04-12T04:46:30Z</dcterms:created>
  <dcterms:modified xsi:type="dcterms:W3CDTF">2020-08-31T22:41:23Z</dcterms:modified>
</cp:coreProperties>
</file>