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6" r:id="rId4"/>
    <p:sldId id="261" r:id="rId5"/>
    <p:sldId id="259" r:id="rId6"/>
    <p:sldId id="257" r:id="rId7"/>
    <p:sldId id="274" r:id="rId8"/>
    <p:sldId id="273" r:id="rId9"/>
    <p:sldId id="272" r:id="rId10"/>
    <p:sldId id="271" r:id="rId11"/>
    <p:sldId id="279" r:id="rId12"/>
    <p:sldId id="278" r:id="rId13"/>
    <p:sldId id="277" r:id="rId14"/>
    <p:sldId id="276" r:id="rId15"/>
    <p:sldId id="275" r:id="rId16"/>
    <p:sldId id="280" r:id="rId17"/>
    <p:sldId id="283" r:id="rId18"/>
    <p:sldId id="282" r:id="rId19"/>
    <p:sldId id="281" r:id="rId20"/>
    <p:sldId id="284" r:id="rId21"/>
    <p:sldId id="287" r:id="rId22"/>
    <p:sldId id="286" r:id="rId23"/>
    <p:sldId id="285" r:id="rId24"/>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A34A8B-A6EC-4EA6-818E-51044AFB06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2B548EC7-A720-489A-9511-9098A522CF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835E6D03-CED4-4E22-9E8D-832EDF11078C}"/>
              </a:ext>
            </a:extLst>
          </p:cNvPr>
          <p:cNvSpPr>
            <a:spLocks noGrp="1"/>
          </p:cNvSpPr>
          <p:nvPr>
            <p:ph type="dt" sz="half" idx="10"/>
          </p:nvPr>
        </p:nvSpPr>
        <p:spPr/>
        <p:txBody>
          <a:bodyPr/>
          <a:lstStyle/>
          <a:p>
            <a:fld id="{2AF57570-726C-4DF6-B2B5-A15F22098F65}" type="datetimeFigureOut">
              <a:rPr lang="id-ID" smtClean="0"/>
              <a:t>17/05/2022</a:t>
            </a:fld>
            <a:endParaRPr lang="id-ID"/>
          </a:p>
        </p:txBody>
      </p:sp>
      <p:sp>
        <p:nvSpPr>
          <p:cNvPr id="5" name="Footer Placeholder 4">
            <a:extLst>
              <a:ext uri="{FF2B5EF4-FFF2-40B4-BE49-F238E27FC236}">
                <a16:creationId xmlns:a16="http://schemas.microsoft.com/office/drawing/2014/main" xmlns="" id="{6CBF5C09-C488-4A0B-9A41-256AD498A2D0}"/>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0932A466-3941-4161-B70C-01341B0EC94E}"/>
              </a:ext>
            </a:extLst>
          </p:cNvPr>
          <p:cNvSpPr>
            <a:spLocks noGrp="1"/>
          </p:cNvSpPr>
          <p:nvPr>
            <p:ph type="sldNum" sz="quarter" idx="12"/>
          </p:nvPr>
        </p:nvSpPr>
        <p:spPr/>
        <p:txBody>
          <a:bodyPr/>
          <a:lstStyle/>
          <a:p>
            <a:fld id="{F9CE39F3-A775-471A-B42C-C9DE06B5B493}" type="slidenum">
              <a:rPr lang="id-ID" smtClean="0"/>
              <a:t>‹#›</a:t>
            </a:fld>
            <a:endParaRPr lang="id-ID"/>
          </a:p>
        </p:txBody>
      </p:sp>
    </p:spTree>
    <p:extLst>
      <p:ext uri="{BB962C8B-B14F-4D97-AF65-F5344CB8AC3E}">
        <p14:creationId xmlns:p14="http://schemas.microsoft.com/office/powerpoint/2010/main" val="1024376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A8B53B-C4AB-4CE1-ABE9-C7576DA2F820}"/>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E2026E4A-E7E7-4604-AA51-39F7C1C341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69B23125-1CEA-4967-B161-F6A43B61FF5D}"/>
              </a:ext>
            </a:extLst>
          </p:cNvPr>
          <p:cNvSpPr>
            <a:spLocks noGrp="1"/>
          </p:cNvSpPr>
          <p:nvPr>
            <p:ph type="dt" sz="half" idx="10"/>
          </p:nvPr>
        </p:nvSpPr>
        <p:spPr/>
        <p:txBody>
          <a:bodyPr/>
          <a:lstStyle/>
          <a:p>
            <a:fld id="{2AF57570-726C-4DF6-B2B5-A15F22098F65}" type="datetimeFigureOut">
              <a:rPr lang="id-ID" smtClean="0"/>
              <a:t>17/05/2022</a:t>
            </a:fld>
            <a:endParaRPr lang="id-ID"/>
          </a:p>
        </p:txBody>
      </p:sp>
      <p:sp>
        <p:nvSpPr>
          <p:cNvPr id="5" name="Footer Placeholder 4">
            <a:extLst>
              <a:ext uri="{FF2B5EF4-FFF2-40B4-BE49-F238E27FC236}">
                <a16:creationId xmlns:a16="http://schemas.microsoft.com/office/drawing/2014/main" xmlns="" id="{8D212386-86B9-4704-824F-E8F0801CD9BA}"/>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94856E7A-CAF7-4C35-9C5D-5132E93DAE5D}"/>
              </a:ext>
            </a:extLst>
          </p:cNvPr>
          <p:cNvSpPr>
            <a:spLocks noGrp="1"/>
          </p:cNvSpPr>
          <p:nvPr>
            <p:ph type="sldNum" sz="quarter" idx="12"/>
          </p:nvPr>
        </p:nvSpPr>
        <p:spPr/>
        <p:txBody>
          <a:bodyPr/>
          <a:lstStyle/>
          <a:p>
            <a:fld id="{F9CE39F3-A775-471A-B42C-C9DE06B5B493}" type="slidenum">
              <a:rPr lang="id-ID" smtClean="0"/>
              <a:t>‹#›</a:t>
            </a:fld>
            <a:endParaRPr lang="id-ID"/>
          </a:p>
        </p:txBody>
      </p:sp>
    </p:spTree>
    <p:extLst>
      <p:ext uri="{BB962C8B-B14F-4D97-AF65-F5344CB8AC3E}">
        <p14:creationId xmlns:p14="http://schemas.microsoft.com/office/powerpoint/2010/main" val="1131183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BCE9985-EE7B-4A4D-A6DA-62F536A24A8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0F5F83EC-152F-41C4-9031-1FFAB310B0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41BACB50-504D-4836-9892-AFA048C1F01D}"/>
              </a:ext>
            </a:extLst>
          </p:cNvPr>
          <p:cNvSpPr>
            <a:spLocks noGrp="1"/>
          </p:cNvSpPr>
          <p:nvPr>
            <p:ph type="dt" sz="half" idx="10"/>
          </p:nvPr>
        </p:nvSpPr>
        <p:spPr/>
        <p:txBody>
          <a:bodyPr/>
          <a:lstStyle/>
          <a:p>
            <a:fld id="{2AF57570-726C-4DF6-B2B5-A15F22098F65}" type="datetimeFigureOut">
              <a:rPr lang="id-ID" smtClean="0"/>
              <a:t>17/05/2022</a:t>
            </a:fld>
            <a:endParaRPr lang="id-ID"/>
          </a:p>
        </p:txBody>
      </p:sp>
      <p:sp>
        <p:nvSpPr>
          <p:cNvPr id="5" name="Footer Placeholder 4">
            <a:extLst>
              <a:ext uri="{FF2B5EF4-FFF2-40B4-BE49-F238E27FC236}">
                <a16:creationId xmlns:a16="http://schemas.microsoft.com/office/drawing/2014/main" xmlns="" id="{57FAF7B6-2CF5-451B-8A2E-6F61F32C378F}"/>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992AE5E8-0305-4A21-AC0C-1E28090D70E3}"/>
              </a:ext>
            </a:extLst>
          </p:cNvPr>
          <p:cNvSpPr>
            <a:spLocks noGrp="1"/>
          </p:cNvSpPr>
          <p:nvPr>
            <p:ph type="sldNum" sz="quarter" idx="12"/>
          </p:nvPr>
        </p:nvSpPr>
        <p:spPr/>
        <p:txBody>
          <a:bodyPr/>
          <a:lstStyle/>
          <a:p>
            <a:fld id="{F9CE39F3-A775-471A-B42C-C9DE06B5B493}" type="slidenum">
              <a:rPr lang="id-ID" smtClean="0"/>
              <a:t>‹#›</a:t>
            </a:fld>
            <a:endParaRPr lang="id-ID"/>
          </a:p>
        </p:txBody>
      </p:sp>
    </p:spTree>
    <p:extLst>
      <p:ext uri="{BB962C8B-B14F-4D97-AF65-F5344CB8AC3E}">
        <p14:creationId xmlns:p14="http://schemas.microsoft.com/office/powerpoint/2010/main" val="1021014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27F1F3-EC23-4C66-98D2-5D3F83548146}"/>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BF417830-481E-45AD-AD83-E7730B262E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DD0B42BB-0A98-4D59-B024-5CF804630206}"/>
              </a:ext>
            </a:extLst>
          </p:cNvPr>
          <p:cNvSpPr>
            <a:spLocks noGrp="1"/>
          </p:cNvSpPr>
          <p:nvPr>
            <p:ph type="dt" sz="half" idx="10"/>
          </p:nvPr>
        </p:nvSpPr>
        <p:spPr/>
        <p:txBody>
          <a:bodyPr/>
          <a:lstStyle/>
          <a:p>
            <a:fld id="{2AF57570-726C-4DF6-B2B5-A15F22098F65}" type="datetimeFigureOut">
              <a:rPr lang="id-ID" smtClean="0"/>
              <a:t>17/05/2022</a:t>
            </a:fld>
            <a:endParaRPr lang="id-ID"/>
          </a:p>
        </p:txBody>
      </p:sp>
      <p:sp>
        <p:nvSpPr>
          <p:cNvPr id="5" name="Footer Placeholder 4">
            <a:extLst>
              <a:ext uri="{FF2B5EF4-FFF2-40B4-BE49-F238E27FC236}">
                <a16:creationId xmlns:a16="http://schemas.microsoft.com/office/drawing/2014/main" xmlns="" id="{DB58D444-D5E8-47B6-B23C-F744E4BB504C}"/>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292E373E-D973-46DD-A900-14F2585EF58F}"/>
              </a:ext>
            </a:extLst>
          </p:cNvPr>
          <p:cNvSpPr>
            <a:spLocks noGrp="1"/>
          </p:cNvSpPr>
          <p:nvPr>
            <p:ph type="sldNum" sz="quarter" idx="12"/>
          </p:nvPr>
        </p:nvSpPr>
        <p:spPr/>
        <p:txBody>
          <a:bodyPr/>
          <a:lstStyle/>
          <a:p>
            <a:fld id="{F9CE39F3-A775-471A-B42C-C9DE06B5B493}" type="slidenum">
              <a:rPr lang="id-ID" smtClean="0"/>
              <a:t>‹#›</a:t>
            </a:fld>
            <a:endParaRPr lang="id-ID"/>
          </a:p>
        </p:txBody>
      </p:sp>
    </p:spTree>
    <p:extLst>
      <p:ext uri="{BB962C8B-B14F-4D97-AF65-F5344CB8AC3E}">
        <p14:creationId xmlns:p14="http://schemas.microsoft.com/office/powerpoint/2010/main" val="2383715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267418-5E96-4BDD-A68B-23FF75ABE3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D2384528-2EA0-4543-B254-89BB8DB053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AEEFE3F-B516-4C9C-9764-80F92DD3F109}"/>
              </a:ext>
            </a:extLst>
          </p:cNvPr>
          <p:cNvSpPr>
            <a:spLocks noGrp="1"/>
          </p:cNvSpPr>
          <p:nvPr>
            <p:ph type="dt" sz="half" idx="10"/>
          </p:nvPr>
        </p:nvSpPr>
        <p:spPr/>
        <p:txBody>
          <a:bodyPr/>
          <a:lstStyle/>
          <a:p>
            <a:fld id="{2AF57570-726C-4DF6-B2B5-A15F22098F65}" type="datetimeFigureOut">
              <a:rPr lang="id-ID" smtClean="0"/>
              <a:t>17/05/2022</a:t>
            </a:fld>
            <a:endParaRPr lang="id-ID"/>
          </a:p>
        </p:txBody>
      </p:sp>
      <p:sp>
        <p:nvSpPr>
          <p:cNvPr id="5" name="Footer Placeholder 4">
            <a:extLst>
              <a:ext uri="{FF2B5EF4-FFF2-40B4-BE49-F238E27FC236}">
                <a16:creationId xmlns:a16="http://schemas.microsoft.com/office/drawing/2014/main" xmlns="" id="{FE9552E8-3798-4AA2-8EAE-6C4DF7F7ED49}"/>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A75894E5-44AE-4B96-85A2-71D5BDCD12F2}"/>
              </a:ext>
            </a:extLst>
          </p:cNvPr>
          <p:cNvSpPr>
            <a:spLocks noGrp="1"/>
          </p:cNvSpPr>
          <p:nvPr>
            <p:ph type="sldNum" sz="quarter" idx="12"/>
          </p:nvPr>
        </p:nvSpPr>
        <p:spPr/>
        <p:txBody>
          <a:bodyPr/>
          <a:lstStyle/>
          <a:p>
            <a:fld id="{F9CE39F3-A775-471A-B42C-C9DE06B5B493}" type="slidenum">
              <a:rPr lang="id-ID" smtClean="0"/>
              <a:t>‹#›</a:t>
            </a:fld>
            <a:endParaRPr lang="id-ID"/>
          </a:p>
        </p:txBody>
      </p:sp>
    </p:spTree>
    <p:extLst>
      <p:ext uri="{BB962C8B-B14F-4D97-AF65-F5344CB8AC3E}">
        <p14:creationId xmlns:p14="http://schemas.microsoft.com/office/powerpoint/2010/main" val="2084952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F6DD17-ABFC-47BE-B9E6-355227AB8E5B}"/>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7D35F44F-CB0E-4A7E-8C40-F2383F19FB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5B06BDD4-22E6-4E99-A4D3-B43D1BFE40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98DAA945-A9D5-4954-B69E-8A279F327217}"/>
              </a:ext>
            </a:extLst>
          </p:cNvPr>
          <p:cNvSpPr>
            <a:spLocks noGrp="1"/>
          </p:cNvSpPr>
          <p:nvPr>
            <p:ph type="dt" sz="half" idx="10"/>
          </p:nvPr>
        </p:nvSpPr>
        <p:spPr/>
        <p:txBody>
          <a:bodyPr/>
          <a:lstStyle/>
          <a:p>
            <a:fld id="{2AF57570-726C-4DF6-B2B5-A15F22098F65}" type="datetimeFigureOut">
              <a:rPr lang="id-ID" smtClean="0"/>
              <a:t>17/05/2022</a:t>
            </a:fld>
            <a:endParaRPr lang="id-ID"/>
          </a:p>
        </p:txBody>
      </p:sp>
      <p:sp>
        <p:nvSpPr>
          <p:cNvPr id="6" name="Footer Placeholder 5">
            <a:extLst>
              <a:ext uri="{FF2B5EF4-FFF2-40B4-BE49-F238E27FC236}">
                <a16:creationId xmlns:a16="http://schemas.microsoft.com/office/drawing/2014/main" xmlns="" id="{1C71A7B3-4A8D-4295-922D-2D3D1E23400C}"/>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305EDE5B-400B-4C7A-AE91-7AB97C1AAB7C}"/>
              </a:ext>
            </a:extLst>
          </p:cNvPr>
          <p:cNvSpPr>
            <a:spLocks noGrp="1"/>
          </p:cNvSpPr>
          <p:nvPr>
            <p:ph type="sldNum" sz="quarter" idx="12"/>
          </p:nvPr>
        </p:nvSpPr>
        <p:spPr/>
        <p:txBody>
          <a:bodyPr/>
          <a:lstStyle/>
          <a:p>
            <a:fld id="{F9CE39F3-A775-471A-B42C-C9DE06B5B493}" type="slidenum">
              <a:rPr lang="id-ID" smtClean="0"/>
              <a:t>‹#›</a:t>
            </a:fld>
            <a:endParaRPr lang="id-ID"/>
          </a:p>
        </p:txBody>
      </p:sp>
    </p:spTree>
    <p:extLst>
      <p:ext uri="{BB962C8B-B14F-4D97-AF65-F5344CB8AC3E}">
        <p14:creationId xmlns:p14="http://schemas.microsoft.com/office/powerpoint/2010/main" val="1534625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50611E-FA10-4583-8CC4-DC85CD49855F}"/>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2FB48D6C-1B59-4629-B3F6-10D2BD4903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5174709-7CC9-4AB7-9B6D-11C559C4D4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334DDB66-4F86-4063-9483-E9C500E153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18631DC2-B68B-4077-8341-1A04DB6F6F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B0ED2B18-BD4A-41C1-B347-1CF3A64856D2}"/>
              </a:ext>
            </a:extLst>
          </p:cNvPr>
          <p:cNvSpPr>
            <a:spLocks noGrp="1"/>
          </p:cNvSpPr>
          <p:nvPr>
            <p:ph type="dt" sz="half" idx="10"/>
          </p:nvPr>
        </p:nvSpPr>
        <p:spPr/>
        <p:txBody>
          <a:bodyPr/>
          <a:lstStyle/>
          <a:p>
            <a:fld id="{2AF57570-726C-4DF6-B2B5-A15F22098F65}" type="datetimeFigureOut">
              <a:rPr lang="id-ID" smtClean="0"/>
              <a:t>17/05/2022</a:t>
            </a:fld>
            <a:endParaRPr lang="id-ID"/>
          </a:p>
        </p:txBody>
      </p:sp>
      <p:sp>
        <p:nvSpPr>
          <p:cNvPr id="8" name="Footer Placeholder 7">
            <a:extLst>
              <a:ext uri="{FF2B5EF4-FFF2-40B4-BE49-F238E27FC236}">
                <a16:creationId xmlns:a16="http://schemas.microsoft.com/office/drawing/2014/main" xmlns="" id="{2FF525DF-8248-4289-8A2E-95A7DDB8E1DA}"/>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700B008F-8A5D-4182-A571-649890586F6E}"/>
              </a:ext>
            </a:extLst>
          </p:cNvPr>
          <p:cNvSpPr>
            <a:spLocks noGrp="1"/>
          </p:cNvSpPr>
          <p:nvPr>
            <p:ph type="sldNum" sz="quarter" idx="12"/>
          </p:nvPr>
        </p:nvSpPr>
        <p:spPr/>
        <p:txBody>
          <a:bodyPr/>
          <a:lstStyle/>
          <a:p>
            <a:fld id="{F9CE39F3-A775-471A-B42C-C9DE06B5B493}" type="slidenum">
              <a:rPr lang="id-ID" smtClean="0"/>
              <a:t>‹#›</a:t>
            </a:fld>
            <a:endParaRPr lang="id-ID"/>
          </a:p>
        </p:txBody>
      </p:sp>
    </p:spTree>
    <p:extLst>
      <p:ext uri="{BB962C8B-B14F-4D97-AF65-F5344CB8AC3E}">
        <p14:creationId xmlns:p14="http://schemas.microsoft.com/office/powerpoint/2010/main" val="4290185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B97269-3EA1-4663-A715-F25C64A66E5F}"/>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DFF7D5FA-1FC4-4A44-A33F-5C5ACDC01683}"/>
              </a:ext>
            </a:extLst>
          </p:cNvPr>
          <p:cNvSpPr>
            <a:spLocks noGrp="1"/>
          </p:cNvSpPr>
          <p:nvPr>
            <p:ph type="dt" sz="half" idx="10"/>
          </p:nvPr>
        </p:nvSpPr>
        <p:spPr/>
        <p:txBody>
          <a:bodyPr/>
          <a:lstStyle/>
          <a:p>
            <a:fld id="{2AF57570-726C-4DF6-B2B5-A15F22098F65}" type="datetimeFigureOut">
              <a:rPr lang="id-ID" smtClean="0"/>
              <a:t>17/05/2022</a:t>
            </a:fld>
            <a:endParaRPr lang="id-ID"/>
          </a:p>
        </p:txBody>
      </p:sp>
      <p:sp>
        <p:nvSpPr>
          <p:cNvPr id="4" name="Footer Placeholder 3">
            <a:extLst>
              <a:ext uri="{FF2B5EF4-FFF2-40B4-BE49-F238E27FC236}">
                <a16:creationId xmlns:a16="http://schemas.microsoft.com/office/drawing/2014/main" xmlns="" id="{44BB4E1C-03E1-4E29-B1C9-74E5DE4083CE}"/>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1DEC91D7-15D0-40A5-967F-C410BF347F84}"/>
              </a:ext>
            </a:extLst>
          </p:cNvPr>
          <p:cNvSpPr>
            <a:spLocks noGrp="1"/>
          </p:cNvSpPr>
          <p:nvPr>
            <p:ph type="sldNum" sz="quarter" idx="12"/>
          </p:nvPr>
        </p:nvSpPr>
        <p:spPr/>
        <p:txBody>
          <a:bodyPr/>
          <a:lstStyle/>
          <a:p>
            <a:fld id="{F9CE39F3-A775-471A-B42C-C9DE06B5B493}" type="slidenum">
              <a:rPr lang="id-ID" smtClean="0"/>
              <a:t>‹#›</a:t>
            </a:fld>
            <a:endParaRPr lang="id-ID"/>
          </a:p>
        </p:txBody>
      </p:sp>
    </p:spTree>
    <p:extLst>
      <p:ext uri="{BB962C8B-B14F-4D97-AF65-F5344CB8AC3E}">
        <p14:creationId xmlns:p14="http://schemas.microsoft.com/office/powerpoint/2010/main" val="3748259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C39A643-0B3F-41CF-87A1-0B372719C5F9}"/>
              </a:ext>
            </a:extLst>
          </p:cNvPr>
          <p:cNvSpPr>
            <a:spLocks noGrp="1"/>
          </p:cNvSpPr>
          <p:nvPr>
            <p:ph type="dt" sz="half" idx="10"/>
          </p:nvPr>
        </p:nvSpPr>
        <p:spPr/>
        <p:txBody>
          <a:bodyPr/>
          <a:lstStyle/>
          <a:p>
            <a:fld id="{2AF57570-726C-4DF6-B2B5-A15F22098F65}" type="datetimeFigureOut">
              <a:rPr lang="id-ID" smtClean="0"/>
              <a:t>17/05/2022</a:t>
            </a:fld>
            <a:endParaRPr lang="id-ID"/>
          </a:p>
        </p:txBody>
      </p:sp>
      <p:sp>
        <p:nvSpPr>
          <p:cNvPr id="3" name="Footer Placeholder 2">
            <a:extLst>
              <a:ext uri="{FF2B5EF4-FFF2-40B4-BE49-F238E27FC236}">
                <a16:creationId xmlns:a16="http://schemas.microsoft.com/office/drawing/2014/main" xmlns="" id="{C52074B4-011B-446C-B8D8-6EBEB61EDA77}"/>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6EB7D3A2-4BDB-429C-8E38-3DDA76FD27D9}"/>
              </a:ext>
            </a:extLst>
          </p:cNvPr>
          <p:cNvSpPr>
            <a:spLocks noGrp="1"/>
          </p:cNvSpPr>
          <p:nvPr>
            <p:ph type="sldNum" sz="quarter" idx="12"/>
          </p:nvPr>
        </p:nvSpPr>
        <p:spPr/>
        <p:txBody>
          <a:bodyPr/>
          <a:lstStyle/>
          <a:p>
            <a:fld id="{F9CE39F3-A775-471A-B42C-C9DE06B5B493}" type="slidenum">
              <a:rPr lang="id-ID" smtClean="0"/>
              <a:t>‹#›</a:t>
            </a:fld>
            <a:endParaRPr lang="id-ID"/>
          </a:p>
        </p:txBody>
      </p:sp>
    </p:spTree>
    <p:extLst>
      <p:ext uri="{BB962C8B-B14F-4D97-AF65-F5344CB8AC3E}">
        <p14:creationId xmlns:p14="http://schemas.microsoft.com/office/powerpoint/2010/main" val="2261773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463129-B878-4AC1-925B-B906AA0688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9CA17F08-363F-439F-B73B-668A5DE92C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8186426F-3134-424D-B429-2C616F2051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45B319F-D3B6-491C-A455-8A0AD50B7C6B}"/>
              </a:ext>
            </a:extLst>
          </p:cNvPr>
          <p:cNvSpPr>
            <a:spLocks noGrp="1"/>
          </p:cNvSpPr>
          <p:nvPr>
            <p:ph type="dt" sz="half" idx="10"/>
          </p:nvPr>
        </p:nvSpPr>
        <p:spPr/>
        <p:txBody>
          <a:bodyPr/>
          <a:lstStyle/>
          <a:p>
            <a:fld id="{2AF57570-726C-4DF6-B2B5-A15F22098F65}" type="datetimeFigureOut">
              <a:rPr lang="id-ID" smtClean="0"/>
              <a:t>17/05/2022</a:t>
            </a:fld>
            <a:endParaRPr lang="id-ID"/>
          </a:p>
        </p:txBody>
      </p:sp>
      <p:sp>
        <p:nvSpPr>
          <p:cNvPr id="6" name="Footer Placeholder 5">
            <a:extLst>
              <a:ext uri="{FF2B5EF4-FFF2-40B4-BE49-F238E27FC236}">
                <a16:creationId xmlns:a16="http://schemas.microsoft.com/office/drawing/2014/main" xmlns="" id="{360D3AD3-F0BA-4934-B2BB-CAED7F2F1433}"/>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81EA2631-F4AE-4B96-8EB7-3D53AD5A84EF}"/>
              </a:ext>
            </a:extLst>
          </p:cNvPr>
          <p:cNvSpPr>
            <a:spLocks noGrp="1"/>
          </p:cNvSpPr>
          <p:nvPr>
            <p:ph type="sldNum" sz="quarter" idx="12"/>
          </p:nvPr>
        </p:nvSpPr>
        <p:spPr/>
        <p:txBody>
          <a:bodyPr/>
          <a:lstStyle/>
          <a:p>
            <a:fld id="{F9CE39F3-A775-471A-B42C-C9DE06B5B493}" type="slidenum">
              <a:rPr lang="id-ID" smtClean="0"/>
              <a:t>‹#›</a:t>
            </a:fld>
            <a:endParaRPr lang="id-ID"/>
          </a:p>
        </p:txBody>
      </p:sp>
    </p:spTree>
    <p:extLst>
      <p:ext uri="{BB962C8B-B14F-4D97-AF65-F5344CB8AC3E}">
        <p14:creationId xmlns:p14="http://schemas.microsoft.com/office/powerpoint/2010/main" val="2819582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2B981D-7657-44E3-88E7-AEF5D1EB19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24CA4475-0F65-4E90-88D5-0136DCED74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43E0C79A-285F-4A87-B45C-B70AC97345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2552931-3A28-488A-A618-802F93EA4E2D}"/>
              </a:ext>
            </a:extLst>
          </p:cNvPr>
          <p:cNvSpPr>
            <a:spLocks noGrp="1"/>
          </p:cNvSpPr>
          <p:nvPr>
            <p:ph type="dt" sz="half" idx="10"/>
          </p:nvPr>
        </p:nvSpPr>
        <p:spPr/>
        <p:txBody>
          <a:bodyPr/>
          <a:lstStyle/>
          <a:p>
            <a:fld id="{2AF57570-726C-4DF6-B2B5-A15F22098F65}" type="datetimeFigureOut">
              <a:rPr lang="id-ID" smtClean="0"/>
              <a:t>17/05/2022</a:t>
            </a:fld>
            <a:endParaRPr lang="id-ID"/>
          </a:p>
        </p:txBody>
      </p:sp>
      <p:sp>
        <p:nvSpPr>
          <p:cNvPr id="6" name="Footer Placeholder 5">
            <a:extLst>
              <a:ext uri="{FF2B5EF4-FFF2-40B4-BE49-F238E27FC236}">
                <a16:creationId xmlns:a16="http://schemas.microsoft.com/office/drawing/2014/main" xmlns="" id="{77C46F4F-E4C8-4FC6-9A4E-DA1732627C8C}"/>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877C4FA4-B25F-4DAF-9CD9-9CFB04F505DD}"/>
              </a:ext>
            </a:extLst>
          </p:cNvPr>
          <p:cNvSpPr>
            <a:spLocks noGrp="1"/>
          </p:cNvSpPr>
          <p:nvPr>
            <p:ph type="sldNum" sz="quarter" idx="12"/>
          </p:nvPr>
        </p:nvSpPr>
        <p:spPr/>
        <p:txBody>
          <a:bodyPr/>
          <a:lstStyle/>
          <a:p>
            <a:fld id="{F9CE39F3-A775-471A-B42C-C9DE06B5B493}" type="slidenum">
              <a:rPr lang="id-ID" smtClean="0"/>
              <a:t>‹#›</a:t>
            </a:fld>
            <a:endParaRPr lang="id-ID"/>
          </a:p>
        </p:txBody>
      </p:sp>
    </p:spTree>
    <p:extLst>
      <p:ext uri="{BB962C8B-B14F-4D97-AF65-F5344CB8AC3E}">
        <p14:creationId xmlns:p14="http://schemas.microsoft.com/office/powerpoint/2010/main" val="2980418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859F6BB-1203-4972-9348-3165C8BBEB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07406ACA-3E3F-4EF0-A0C2-BCEA3E63AE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D4281219-445E-4545-A389-7E89652B9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F57570-726C-4DF6-B2B5-A15F22098F65}" type="datetimeFigureOut">
              <a:rPr lang="id-ID" smtClean="0"/>
              <a:t>17/05/2022</a:t>
            </a:fld>
            <a:endParaRPr lang="id-ID"/>
          </a:p>
        </p:txBody>
      </p:sp>
      <p:sp>
        <p:nvSpPr>
          <p:cNvPr id="5" name="Footer Placeholder 4">
            <a:extLst>
              <a:ext uri="{FF2B5EF4-FFF2-40B4-BE49-F238E27FC236}">
                <a16:creationId xmlns:a16="http://schemas.microsoft.com/office/drawing/2014/main" xmlns="" id="{DFADFCB7-F835-4B5D-90F2-3870BAF186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64E9F988-A740-47D2-ACF4-7B0E966D1C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CE39F3-A775-471A-B42C-C9DE06B5B493}" type="slidenum">
              <a:rPr lang="id-ID" smtClean="0"/>
              <a:t>‹#›</a:t>
            </a:fld>
            <a:endParaRPr lang="id-ID"/>
          </a:p>
        </p:txBody>
      </p:sp>
    </p:spTree>
    <p:extLst>
      <p:ext uri="{BB962C8B-B14F-4D97-AF65-F5344CB8AC3E}">
        <p14:creationId xmlns:p14="http://schemas.microsoft.com/office/powerpoint/2010/main" val="3717444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9888A2-CE43-48EF-AB8C-0E8B47F7C5C8}"/>
              </a:ext>
            </a:extLst>
          </p:cNvPr>
          <p:cNvSpPr>
            <a:spLocks noGrp="1"/>
          </p:cNvSpPr>
          <p:nvPr>
            <p:ph type="ctrTitle"/>
          </p:nvPr>
        </p:nvSpPr>
        <p:spPr/>
        <p:txBody>
          <a:bodyPr>
            <a:normAutofit fontScale="90000"/>
          </a:bodyPr>
          <a:lstStyle/>
          <a:p>
            <a:r>
              <a:rPr lang="id-ID" dirty="0"/>
              <a:t>PENGELOLAAN SUMBER DAYA ALAM INDONESIA</a:t>
            </a:r>
          </a:p>
        </p:txBody>
      </p:sp>
      <p:sp>
        <p:nvSpPr>
          <p:cNvPr id="3" name="Subtitle 2">
            <a:extLst>
              <a:ext uri="{FF2B5EF4-FFF2-40B4-BE49-F238E27FC236}">
                <a16:creationId xmlns:a16="http://schemas.microsoft.com/office/drawing/2014/main" xmlns="" id="{09D57634-A392-4AD3-B2A6-7E609B9F0F66}"/>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3738137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98B286-8CFC-4557-B305-A2E3849E91EF}"/>
              </a:ext>
            </a:extLst>
          </p:cNvPr>
          <p:cNvSpPr>
            <a:spLocks noGrp="1"/>
          </p:cNvSpPr>
          <p:nvPr>
            <p:ph type="title"/>
          </p:nvPr>
        </p:nvSpPr>
        <p:spPr/>
        <p:txBody>
          <a:bodyPr>
            <a:normAutofit fontScale="90000"/>
          </a:bodyPr>
          <a:lstStyle/>
          <a:p>
            <a:r>
              <a:rPr lang="id-ID" b="1" dirty="0"/>
              <a:t/>
            </a:r>
            <a:br>
              <a:rPr lang="id-ID" b="1" dirty="0"/>
            </a:br>
            <a:r>
              <a:rPr lang="id-ID" b="1" dirty="0"/>
              <a:t>       4. Sumber Daya Alam Berdasarkan 						Pembentukannya</a:t>
            </a:r>
            <a:br>
              <a:rPr lang="id-ID" b="1" dirty="0"/>
            </a:br>
            <a:endParaRPr lang="id-ID" dirty="0"/>
          </a:p>
        </p:txBody>
      </p:sp>
      <p:sp>
        <p:nvSpPr>
          <p:cNvPr id="3" name="Content Placeholder 2">
            <a:extLst>
              <a:ext uri="{FF2B5EF4-FFF2-40B4-BE49-F238E27FC236}">
                <a16:creationId xmlns:a16="http://schemas.microsoft.com/office/drawing/2014/main" xmlns="" id="{585CB522-2548-4E25-A2B7-E5B6F2250E22}"/>
              </a:ext>
            </a:extLst>
          </p:cNvPr>
          <p:cNvSpPr>
            <a:spLocks noGrp="1"/>
          </p:cNvSpPr>
          <p:nvPr>
            <p:ph idx="1"/>
          </p:nvPr>
        </p:nvSpPr>
        <p:spPr/>
        <p:txBody>
          <a:bodyPr>
            <a:normAutofit/>
          </a:bodyPr>
          <a:lstStyle/>
          <a:p>
            <a:pPr marL="0" indent="0">
              <a:buNone/>
            </a:pPr>
            <a:r>
              <a:rPr lang="id-ID" sz="4800" b="1" dirty="0"/>
              <a:t>1. Sumber Daya Alam Materi</a:t>
            </a:r>
          </a:p>
          <a:p>
            <a:pPr marL="0" indent="0">
              <a:buNone/>
            </a:pPr>
            <a:r>
              <a:rPr lang="id-ID" sz="4800" b="1" dirty="0"/>
              <a:t>2. Sumber Daya Alam Energi</a:t>
            </a:r>
          </a:p>
          <a:p>
            <a:pPr marL="0" indent="0">
              <a:buNone/>
            </a:pPr>
            <a:r>
              <a:rPr lang="id-ID" sz="4800" b="1" dirty="0"/>
              <a:t>3. Sumber Daya Alam Ruang</a:t>
            </a:r>
          </a:p>
          <a:p>
            <a:pPr marL="0" indent="0">
              <a:buNone/>
            </a:pPr>
            <a:r>
              <a:rPr lang="id-ID" sz="4800" b="1" dirty="0"/>
              <a:t>4. Sumber Daya Waktu</a:t>
            </a:r>
            <a:endParaRPr lang="id-ID" sz="4800" dirty="0"/>
          </a:p>
        </p:txBody>
      </p:sp>
    </p:spTree>
    <p:extLst>
      <p:ext uri="{BB962C8B-B14F-4D97-AF65-F5344CB8AC3E}">
        <p14:creationId xmlns:p14="http://schemas.microsoft.com/office/powerpoint/2010/main" val="3598314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4AA67A-F9D4-47C4-997F-D32004F09298}"/>
              </a:ext>
            </a:extLst>
          </p:cNvPr>
          <p:cNvSpPr>
            <a:spLocks noGrp="1"/>
          </p:cNvSpPr>
          <p:nvPr>
            <p:ph type="title"/>
          </p:nvPr>
        </p:nvSpPr>
        <p:spPr/>
        <p:txBody>
          <a:bodyPr>
            <a:normAutofit fontScale="90000"/>
          </a:bodyPr>
          <a:lstStyle/>
          <a:p>
            <a:r>
              <a:rPr lang="id-ID" b="1" dirty="0"/>
              <a:t/>
            </a:r>
            <a:br>
              <a:rPr lang="id-ID" b="1" dirty="0"/>
            </a:br>
            <a:r>
              <a:rPr lang="id-ID" b="1" dirty="0"/>
              <a:t>                1.Sumber Daya Alam Materi</a:t>
            </a:r>
            <a:r>
              <a:rPr lang="id-ID" dirty="0"/>
              <a:t/>
            </a:r>
            <a:br>
              <a:rPr lang="id-ID" dirty="0"/>
            </a:br>
            <a:endParaRPr lang="id-ID" dirty="0"/>
          </a:p>
        </p:txBody>
      </p:sp>
      <p:sp>
        <p:nvSpPr>
          <p:cNvPr id="3" name="Content Placeholder 2">
            <a:extLst>
              <a:ext uri="{FF2B5EF4-FFF2-40B4-BE49-F238E27FC236}">
                <a16:creationId xmlns:a16="http://schemas.microsoft.com/office/drawing/2014/main" xmlns="" id="{DBD14812-D612-4FF8-847F-2514484FB118}"/>
              </a:ext>
            </a:extLst>
          </p:cNvPr>
          <p:cNvSpPr>
            <a:spLocks noGrp="1"/>
          </p:cNvSpPr>
          <p:nvPr>
            <p:ph idx="1"/>
          </p:nvPr>
        </p:nvSpPr>
        <p:spPr/>
        <p:txBody>
          <a:bodyPr/>
          <a:lstStyle/>
          <a:p>
            <a:pPr marL="0" indent="0">
              <a:buNone/>
            </a:pPr>
            <a:r>
              <a:rPr lang="id-ID" sz="4800" dirty="0"/>
              <a:t>Sumber daya alam yang berupa benda mati dan bisa didapatkan secara langsung dari alam, bisa melalui beberapa proses seperti penambangan dan pengolahan yang bermanfaat untuk kehidupan manusia.</a:t>
            </a:r>
          </a:p>
          <a:p>
            <a:endParaRPr lang="id-ID" dirty="0"/>
          </a:p>
        </p:txBody>
      </p:sp>
    </p:spTree>
    <p:extLst>
      <p:ext uri="{BB962C8B-B14F-4D97-AF65-F5344CB8AC3E}">
        <p14:creationId xmlns:p14="http://schemas.microsoft.com/office/powerpoint/2010/main" val="2927383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2B4EA1-C8C1-4094-BEAD-755874E16884}"/>
              </a:ext>
            </a:extLst>
          </p:cNvPr>
          <p:cNvSpPr>
            <a:spLocks noGrp="1"/>
          </p:cNvSpPr>
          <p:nvPr>
            <p:ph type="title"/>
          </p:nvPr>
        </p:nvSpPr>
        <p:spPr/>
        <p:txBody>
          <a:bodyPr>
            <a:normAutofit fontScale="90000"/>
          </a:bodyPr>
          <a:lstStyle/>
          <a:p>
            <a:r>
              <a:rPr lang="id-ID" b="1" dirty="0"/>
              <a:t/>
            </a:r>
            <a:br>
              <a:rPr lang="id-ID" b="1" dirty="0"/>
            </a:br>
            <a:r>
              <a:rPr lang="id-ID" b="1" dirty="0"/>
              <a:t>                          2.Sumber Daya Alam Energi</a:t>
            </a:r>
            <a:r>
              <a:rPr lang="id-ID" dirty="0"/>
              <a:t/>
            </a:r>
            <a:br>
              <a:rPr lang="id-ID" dirty="0"/>
            </a:br>
            <a:endParaRPr lang="id-ID" dirty="0"/>
          </a:p>
        </p:txBody>
      </p:sp>
      <p:sp>
        <p:nvSpPr>
          <p:cNvPr id="3" name="Content Placeholder 2">
            <a:extLst>
              <a:ext uri="{FF2B5EF4-FFF2-40B4-BE49-F238E27FC236}">
                <a16:creationId xmlns:a16="http://schemas.microsoft.com/office/drawing/2014/main" xmlns="" id="{582F0172-3225-4060-B703-6C03B374EAA3}"/>
              </a:ext>
            </a:extLst>
          </p:cNvPr>
          <p:cNvSpPr>
            <a:spLocks noGrp="1"/>
          </p:cNvSpPr>
          <p:nvPr>
            <p:ph idx="1"/>
          </p:nvPr>
        </p:nvSpPr>
        <p:spPr/>
        <p:txBody>
          <a:bodyPr>
            <a:normAutofit lnSpcReduction="10000"/>
          </a:bodyPr>
          <a:lstStyle/>
          <a:p>
            <a:pPr marL="0" indent="0">
              <a:buNone/>
            </a:pPr>
            <a:r>
              <a:rPr lang="id-ID" sz="5400" dirty="0"/>
              <a:t>Sumber daya alam ini bisa menghasilkan energi dan bisa dimanfaatkan untuk menunjang kehidupan manusia. Contohnya minyak bumi, batu bara, gas bumi, air, udara, dan sinar matahari.</a:t>
            </a:r>
          </a:p>
          <a:p>
            <a:endParaRPr lang="id-ID" dirty="0"/>
          </a:p>
        </p:txBody>
      </p:sp>
    </p:spTree>
    <p:extLst>
      <p:ext uri="{BB962C8B-B14F-4D97-AF65-F5344CB8AC3E}">
        <p14:creationId xmlns:p14="http://schemas.microsoft.com/office/powerpoint/2010/main" val="611714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65947F-B188-4090-A7F1-31A3FD02DC52}"/>
              </a:ext>
            </a:extLst>
          </p:cNvPr>
          <p:cNvSpPr>
            <a:spLocks noGrp="1"/>
          </p:cNvSpPr>
          <p:nvPr>
            <p:ph type="title"/>
          </p:nvPr>
        </p:nvSpPr>
        <p:spPr/>
        <p:txBody>
          <a:bodyPr>
            <a:normAutofit fontScale="90000"/>
          </a:bodyPr>
          <a:lstStyle/>
          <a:p>
            <a:r>
              <a:rPr lang="id-ID" b="1" dirty="0"/>
              <a:t/>
            </a:r>
            <a:br>
              <a:rPr lang="id-ID" b="1" dirty="0"/>
            </a:br>
            <a:r>
              <a:rPr lang="id-ID" b="1" dirty="0"/>
              <a:t>                    3. Sumber Daya Alam Ruang</a:t>
            </a:r>
            <a:r>
              <a:rPr lang="id-ID" dirty="0"/>
              <a:t/>
            </a:r>
            <a:br>
              <a:rPr lang="id-ID" dirty="0"/>
            </a:br>
            <a:endParaRPr lang="id-ID" dirty="0"/>
          </a:p>
        </p:txBody>
      </p:sp>
      <p:sp>
        <p:nvSpPr>
          <p:cNvPr id="3" name="Content Placeholder 2">
            <a:extLst>
              <a:ext uri="{FF2B5EF4-FFF2-40B4-BE49-F238E27FC236}">
                <a16:creationId xmlns:a16="http://schemas.microsoft.com/office/drawing/2014/main" xmlns="" id="{F5BA1440-4C1A-4317-96C8-2DF46F5C79E4}"/>
              </a:ext>
            </a:extLst>
          </p:cNvPr>
          <p:cNvSpPr>
            <a:spLocks noGrp="1"/>
          </p:cNvSpPr>
          <p:nvPr>
            <p:ph idx="1"/>
          </p:nvPr>
        </p:nvSpPr>
        <p:spPr/>
        <p:txBody>
          <a:bodyPr/>
          <a:lstStyle/>
          <a:p>
            <a:pPr marL="0" indent="0">
              <a:buNone/>
            </a:pPr>
            <a:r>
              <a:rPr lang="id-ID" sz="4400" dirty="0"/>
              <a:t>Sumber daya alam ruang adalah yang berupa ruang, tempat, atau wilayah yang bisa dimanfaatkan oleh manusia untuk kelangsungan hidup. Sumber daya alam ruang ini dipengaruhi oleh beberapa hal, seperti letak astronomis, topografi, maupun reliefnya seperti gunung dan lembah.</a:t>
            </a:r>
          </a:p>
          <a:p>
            <a:endParaRPr lang="id-ID" dirty="0"/>
          </a:p>
        </p:txBody>
      </p:sp>
    </p:spTree>
    <p:extLst>
      <p:ext uri="{BB962C8B-B14F-4D97-AF65-F5344CB8AC3E}">
        <p14:creationId xmlns:p14="http://schemas.microsoft.com/office/powerpoint/2010/main" val="370021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A7A940-1599-40E2-8E85-7772E4E4E5B2}"/>
              </a:ext>
            </a:extLst>
          </p:cNvPr>
          <p:cNvSpPr>
            <a:spLocks noGrp="1"/>
          </p:cNvSpPr>
          <p:nvPr>
            <p:ph type="title"/>
          </p:nvPr>
        </p:nvSpPr>
        <p:spPr/>
        <p:txBody>
          <a:bodyPr>
            <a:normAutofit fontScale="90000"/>
          </a:bodyPr>
          <a:lstStyle/>
          <a:p>
            <a:r>
              <a:rPr lang="id-ID" b="1" dirty="0"/>
              <a:t/>
            </a:r>
            <a:br>
              <a:rPr lang="id-ID" b="1" dirty="0"/>
            </a:br>
            <a:r>
              <a:rPr lang="id-ID" b="1" dirty="0"/>
              <a:t>                          4.Sumber Daya Waktu</a:t>
            </a:r>
            <a:r>
              <a:rPr lang="id-ID" dirty="0"/>
              <a:t/>
            </a:r>
            <a:br>
              <a:rPr lang="id-ID" dirty="0"/>
            </a:br>
            <a:endParaRPr lang="id-ID" dirty="0"/>
          </a:p>
        </p:txBody>
      </p:sp>
      <p:sp>
        <p:nvSpPr>
          <p:cNvPr id="3" name="Content Placeholder 2">
            <a:extLst>
              <a:ext uri="{FF2B5EF4-FFF2-40B4-BE49-F238E27FC236}">
                <a16:creationId xmlns:a16="http://schemas.microsoft.com/office/drawing/2014/main" xmlns="" id="{11AB190D-6969-4CB2-BB7D-F05A4C2AFA2A}"/>
              </a:ext>
            </a:extLst>
          </p:cNvPr>
          <p:cNvSpPr>
            <a:spLocks noGrp="1"/>
          </p:cNvSpPr>
          <p:nvPr>
            <p:ph idx="1"/>
          </p:nvPr>
        </p:nvSpPr>
        <p:spPr/>
        <p:txBody>
          <a:bodyPr>
            <a:normAutofit fontScale="92500"/>
          </a:bodyPr>
          <a:lstStyle/>
          <a:p>
            <a:r>
              <a:rPr lang="id-ID" sz="5400" dirty="0"/>
              <a:t>Sumber daya alam ini keberadaannya tergantung oleh waktu atau musim. Misalnya air ketika musim kemarau, keberadaannya sangat sulit ditemukan, tetapi ketika musim hujan sangat berlimpah.</a:t>
            </a:r>
          </a:p>
          <a:p>
            <a:endParaRPr lang="id-ID" dirty="0"/>
          </a:p>
        </p:txBody>
      </p:sp>
    </p:spTree>
    <p:extLst>
      <p:ext uri="{BB962C8B-B14F-4D97-AF65-F5344CB8AC3E}">
        <p14:creationId xmlns:p14="http://schemas.microsoft.com/office/powerpoint/2010/main" val="2310426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A12A24-1249-4768-87FB-0E765C5FF793}"/>
              </a:ext>
            </a:extLst>
          </p:cNvPr>
          <p:cNvSpPr>
            <a:spLocks noGrp="1"/>
          </p:cNvSpPr>
          <p:nvPr>
            <p:ph type="title"/>
          </p:nvPr>
        </p:nvSpPr>
        <p:spPr/>
        <p:txBody>
          <a:bodyPr>
            <a:normAutofit fontScale="90000"/>
          </a:bodyPr>
          <a:lstStyle/>
          <a:p>
            <a:r>
              <a:rPr lang="id-ID" b="1" dirty="0"/>
              <a:t/>
            </a:r>
            <a:br>
              <a:rPr lang="id-ID" b="1" dirty="0"/>
            </a:br>
            <a:r>
              <a:rPr lang="id-ID" b="1" dirty="0"/>
              <a:t>   5.</a:t>
            </a:r>
            <a:r>
              <a:rPr lang="sv-SE" b="1" dirty="0"/>
              <a:t>Sumber Daya Alam Berdasarkan Kegunaannya</a:t>
            </a:r>
            <a:br>
              <a:rPr lang="sv-SE" b="1" dirty="0"/>
            </a:br>
            <a:endParaRPr lang="id-ID" dirty="0"/>
          </a:p>
        </p:txBody>
      </p:sp>
      <p:sp>
        <p:nvSpPr>
          <p:cNvPr id="3" name="Content Placeholder 2">
            <a:extLst>
              <a:ext uri="{FF2B5EF4-FFF2-40B4-BE49-F238E27FC236}">
                <a16:creationId xmlns:a16="http://schemas.microsoft.com/office/drawing/2014/main" xmlns="" id="{FD4405DA-882E-4DE6-87B4-F7BF7AE94F41}"/>
              </a:ext>
            </a:extLst>
          </p:cNvPr>
          <p:cNvSpPr>
            <a:spLocks noGrp="1"/>
          </p:cNvSpPr>
          <p:nvPr>
            <p:ph idx="1"/>
          </p:nvPr>
        </p:nvSpPr>
        <p:spPr/>
        <p:txBody>
          <a:bodyPr>
            <a:normAutofit/>
          </a:bodyPr>
          <a:lstStyle/>
          <a:p>
            <a:pPr marL="0" indent="0">
              <a:buNone/>
            </a:pPr>
            <a:r>
              <a:rPr lang="id-ID" sz="5400" dirty="0"/>
              <a:t>Berdasarkan fungsi kegunaannya, sumber daya alam dibedakan menjadi dua jenis, yaitu</a:t>
            </a:r>
          </a:p>
          <a:p>
            <a:pPr marL="0" indent="0">
              <a:buNone/>
            </a:pPr>
            <a:r>
              <a:rPr lang="id-ID" sz="5400" dirty="0"/>
              <a:t>1. SDA yang menghasilkan energi  </a:t>
            </a:r>
          </a:p>
          <a:p>
            <a:pPr marL="0" indent="0">
              <a:buNone/>
            </a:pPr>
            <a:r>
              <a:rPr lang="id-ID" sz="5400" dirty="0"/>
              <a:t>2. SDA sebagai bahan baku.</a:t>
            </a:r>
          </a:p>
        </p:txBody>
      </p:sp>
    </p:spTree>
    <p:extLst>
      <p:ext uri="{BB962C8B-B14F-4D97-AF65-F5344CB8AC3E}">
        <p14:creationId xmlns:p14="http://schemas.microsoft.com/office/powerpoint/2010/main" val="3373978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199308-7292-4DAE-915F-AC31F495AC3B}"/>
              </a:ext>
            </a:extLst>
          </p:cNvPr>
          <p:cNvSpPr>
            <a:spLocks noGrp="1"/>
          </p:cNvSpPr>
          <p:nvPr>
            <p:ph type="title"/>
          </p:nvPr>
        </p:nvSpPr>
        <p:spPr/>
        <p:txBody>
          <a:bodyPr/>
          <a:lstStyle/>
          <a:p>
            <a:r>
              <a:rPr lang="id-ID" b="1" dirty="0"/>
              <a:t>          1.</a:t>
            </a:r>
            <a:r>
              <a:rPr lang="pt-BR" b="1" dirty="0"/>
              <a:t>Sumber Daya Alam Penghasil Energi</a:t>
            </a:r>
            <a:endParaRPr lang="id-ID" dirty="0"/>
          </a:p>
        </p:txBody>
      </p:sp>
      <p:sp>
        <p:nvSpPr>
          <p:cNvPr id="3" name="Content Placeholder 2">
            <a:extLst>
              <a:ext uri="{FF2B5EF4-FFF2-40B4-BE49-F238E27FC236}">
                <a16:creationId xmlns:a16="http://schemas.microsoft.com/office/drawing/2014/main" xmlns="" id="{47A90752-B5F2-49AD-8C7E-D704885F854F}"/>
              </a:ext>
            </a:extLst>
          </p:cNvPr>
          <p:cNvSpPr>
            <a:spLocks noGrp="1"/>
          </p:cNvSpPr>
          <p:nvPr>
            <p:ph idx="1"/>
          </p:nvPr>
        </p:nvSpPr>
        <p:spPr/>
        <p:txBody>
          <a:bodyPr>
            <a:normAutofit lnSpcReduction="10000"/>
          </a:bodyPr>
          <a:lstStyle/>
          <a:p>
            <a:pPr marL="0" indent="0">
              <a:buNone/>
            </a:pPr>
            <a:r>
              <a:rPr lang="id-ID" sz="3600" dirty="0"/>
              <a:t>SDA penghasil energi adalah seluruh keakayaan alam yang dapat menghasilkan energi untuk kebutuhan manusia. Contoh SDA yang memproduksi energi:</a:t>
            </a:r>
          </a:p>
          <a:p>
            <a:r>
              <a:rPr lang="id-ID" sz="3600" dirty="0"/>
              <a:t>Air (sungai, bendungan, waduk, dan lain-lainl)</a:t>
            </a:r>
          </a:p>
          <a:p>
            <a:r>
              <a:rPr lang="id-ID" sz="3600" dirty="0"/>
              <a:t>Sinar matahari</a:t>
            </a:r>
          </a:p>
          <a:p>
            <a:r>
              <a:rPr lang="id-ID" sz="3600" dirty="0"/>
              <a:t>Angin atau udara</a:t>
            </a:r>
          </a:p>
          <a:p>
            <a:r>
              <a:rPr lang="id-ID" sz="3600" dirty="0"/>
              <a:t>Gas bumi</a:t>
            </a:r>
          </a:p>
          <a:p>
            <a:r>
              <a:rPr lang="id-ID" sz="3600" dirty="0"/>
              <a:t>Ombak atau gelombang laut</a:t>
            </a:r>
          </a:p>
          <a:p>
            <a:pPr marL="0" indent="0">
              <a:buNone/>
            </a:pPr>
            <a:endParaRPr lang="id-ID" dirty="0"/>
          </a:p>
        </p:txBody>
      </p:sp>
    </p:spTree>
    <p:extLst>
      <p:ext uri="{BB962C8B-B14F-4D97-AF65-F5344CB8AC3E}">
        <p14:creationId xmlns:p14="http://schemas.microsoft.com/office/powerpoint/2010/main" val="3882329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EF2146-469A-4D03-B566-FD3878C1B475}"/>
              </a:ext>
            </a:extLst>
          </p:cNvPr>
          <p:cNvSpPr>
            <a:spLocks noGrp="1"/>
          </p:cNvSpPr>
          <p:nvPr>
            <p:ph type="title"/>
          </p:nvPr>
        </p:nvSpPr>
        <p:spPr/>
        <p:txBody>
          <a:bodyPr/>
          <a:lstStyle/>
          <a:p>
            <a:r>
              <a:rPr lang="id-ID" b="1" dirty="0"/>
              <a:t>     2.Sumber Daya Alam Penghasil Bahan Baku</a:t>
            </a:r>
            <a:endParaRPr lang="id-ID" dirty="0"/>
          </a:p>
        </p:txBody>
      </p:sp>
      <p:sp>
        <p:nvSpPr>
          <p:cNvPr id="3" name="Content Placeholder 2">
            <a:extLst>
              <a:ext uri="{FF2B5EF4-FFF2-40B4-BE49-F238E27FC236}">
                <a16:creationId xmlns:a16="http://schemas.microsoft.com/office/drawing/2014/main" xmlns="" id="{45A6C23D-3342-4D34-96DB-244A5FA091C7}"/>
              </a:ext>
            </a:extLst>
          </p:cNvPr>
          <p:cNvSpPr>
            <a:spLocks noGrp="1"/>
          </p:cNvSpPr>
          <p:nvPr>
            <p:ph idx="1"/>
          </p:nvPr>
        </p:nvSpPr>
        <p:spPr/>
        <p:txBody>
          <a:bodyPr>
            <a:normAutofit/>
          </a:bodyPr>
          <a:lstStyle/>
          <a:p>
            <a:pPr marL="0" indent="0">
              <a:buNone/>
            </a:pPr>
            <a:r>
              <a:rPr lang="id-ID" sz="4400" dirty="0"/>
              <a:t>SDA penghasil bahan baku adalah seluruh kekayaan alam yang dapat digunakan untuk menghasilkan produk atau barang yang mempunyai nilai jual atau nilai guna. Contoh SDA yang memproduksi bahan baku, antara lain:</a:t>
            </a:r>
          </a:p>
        </p:txBody>
      </p:sp>
    </p:spTree>
    <p:extLst>
      <p:ext uri="{BB962C8B-B14F-4D97-AF65-F5344CB8AC3E}">
        <p14:creationId xmlns:p14="http://schemas.microsoft.com/office/powerpoint/2010/main" val="2209450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38ABE9-A8D7-4830-AD67-9E9864EA541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145B1A2-186A-4371-B176-B58D693B08CA}"/>
              </a:ext>
            </a:extLst>
          </p:cNvPr>
          <p:cNvSpPr>
            <a:spLocks noGrp="1"/>
          </p:cNvSpPr>
          <p:nvPr>
            <p:ph idx="1"/>
          </p:nvPr>
        </p:nvSpPr>
        <p:spPr/>
        <p:txBody>
          <a:bodyPr/>
          <a:lstStyle/>
          <a:p>
            <a:pPr marL="0" indent="0">
              <a:buNone/>
            </a:pPr>
            <a:r>
              <a:rPr lang="id-ID" sz="4000" dirty="0"/>
              <a:t>a. Hasil pertanian (padi, jagung, kedelai, sorgum, dan lain-lain)</a:t>
            </a:r>
          </a:p>
          <a:p>
            <a:pPr marL="0" indent="0">
              <a:buNone/>
            </a:pPr>
            <a:r>
              <a:rPr lang="id-ID" sz="4000" dirty="0"/>
              <a:t>b. Hasil perkebunan (buah-buahan, kopi, dan lain-lain)</a:t>
            </a:r>
          </a:p>
          <a:p>
            <a:pPr marL="0" indent="0">
              <a:buNone/>
            </a:pPr>
            <a:r>
              <a:rPr lang="id-ID" sz="4000" dirty="0"/>
              <a:t>c. Hasil hutan (kayu dan non-kayu)</a:t>
            </a:r>
          </a:p>
          <a:p>
            <a:pPr marL="0" indent="0">
              <a:buNone/>
            </a:pPr>
            <a:r>
              <a:rPr lang="id-ID" sz="4000" dirty="0"/>
              <a:t>d. Hasil pertambangan (logam, batuan, dan sebagainya)</a:t>
            </a:r>
          </a:p>
          <a:p>
            <a:endParaRPr lang="id-ID" dirty="0"/>
          </a:p>
        </p:txBody>
      </p:sp>
    </p:spTree>
    <p:extLst>
      <p:ext uri="{BB962C8B-B14F-4D97-AF65-F5344CB8AC3E}">
        <p14:creationId xmlns:p14="http://schemas.microsoft.com/office/powerpoint/2010/main" val="500561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2A6C0F-842D-4F42-BBD2-D4535B0824FD}"/>
              </a:ext>
            </a:extLst>
          </p:cNvPr>
          <p:cNvSpPr>
            <a:spLocks noGrp="1"/>
          </p:cNvSpPr>
          <p:nvPr>
            <p:ph type="title"/>
          </p:nvPr>
        </p:nvSpPr>
        <p:spPr/>
        <p:txBody>
          <a:bodyPr>
            <a:normAutofit fontScale="90000"/>
          </a:bodyPr>
          <a:lstStyle/>
          <a:p>
            <a:r>
              <a:rPr lang="id-ID" b="1" dirty="0"/>
              <a:t/>
            </a:r>
            <a:br>
              <a:rPr lang="id-ID" b="1" dirty="0"/>
            </a:br>
            <a:r>
              <a:rPr lang="id-ID" b="1" dirty="0"/>
              <a:t>6. </a:t>
            </a:r>
            <a:r>
              <a:rPr lang="sv-SE" b="1" dirty="0"/>
              <a:t>Sumber Daya Alam Berdasarkan Daya Pakai dan </a:t>
            </a:r>
            <a:r>
              <a:rPr lang="id-ID" b="1" dirty="0"/>
              <a:t>  	</a:t>
            </a:r>
            <a:r>
              <a:rPr lang="sv-SE" b="1" dirty="0"/>
              <a:t>Nilai Ekonomis</a:t>
            </a:r>
            <a:br>
              <a:rPr lang="sv-SE" b="1" dirty="0"/>
            </a:br>
            <a:endParaRPr lang="id-ID" dirty="0"/>
          </a:p>
        </p:txBody>
      </p:sp>
      <p:sp>
        <p:nvSpPr>
          <p:cNvPr id="3" name="Content Placeholder 2">
            <a:extLst>
              <a:ext uri="{FF2B5EF4-FFF2-40B4-BE49-F238E27FC236}">
                <a16:creationId xmlns:a16="http://schemas.microsoft.com/office/drawing/2014/main" xmlns="" id="{913952D0-D42D-43A4-9CF1-DA9A4CF8D232}"/>
              </a:ext>
            </a:extLst>
          </p:cNvPr>
          <p:cNvSpPr>
            <a:spLocks noGrp="1"/>
          </p:cNvSpPr>
          <p:nvPr>
            <p:ph idx="1"/>
          </p:nvPr>
        </p:nvSpPr>
        <p:spPr/>
        <p:txBody>
          <a:bodyPr>
            <a:normAutofit/>
          </a:bodyPr>
          <a:lstStyle/>
          <a:p>
            <a:pPr marL="0" indent="0">
              <a:buNone/>
            </a:pPr>
            <a:r>
              <a:rPr lang="id-ID" sz="4400" dirty="0"/>
              <a:t>Sumber daya alam berdasarkan daya pakai dan nilai ekonomisnya dibagi menjadi dua jenis, yaitu:</a:t>
            </a:r>
            <a:endParaRPr lang="id-ID" sz="6600" b="1" dirty="0"/>
          </a:p>
          <a:p>
            <a:pPr marL="0" indent="0">
              <a:buNone/>
            </a:pPr>
            <a:r>
              <a:rPr lang="id-ID" sz="4400" b="1" dirty="0"/>
              <a:t>1. Sumber Daya Alam Ekonomis</a:t>
            </a:r>
          </a:p>
          <a:p>
            <a:pPr marL="0" indent="0">
              <a:buNone/>
            </a:pPr>
            <a:r>
              <a:rPr lang="id-ID" sz="4400" b="1" dirty="0"/>
              <a:t>2. Sumber Daya Alam Non-Ekonomis</a:t>
            </a:r>
            <a:endParaRPr lang="id-ID" sz="4400" dirty="0"/>
          </a:p>
        </p:txBody>
      </p:sp>
    </p:spTree>
    <p:extLst>
      <p:ext uri="{BB962C8B-B14F-4D97-AF65-F5344CB8AC3E}">
        <p14:creationId xmlns:p14="http://schemas.microsoft.com/office/powerpoint/2010/main" val="2759131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E26934-D73D-49B2-9734-EAAAE28572A7}"/>
              </a:ext>
            </a:extLst>
          </p:cNvPr>
          <p:cNvSpPr>
            <a:spLocks noGrp="1"/>
          </p:cNvSpPr>
          <p:nvPr>
            <p:ph type="title"/>
          </p:nvPr>
        </p:nvSpPr>
        <p:spPr/>
        <p:txBody>
          <a:bodyPr/>
          <a:lstStyle/>
          <a:p>
            <a:r>
              <a:rPr lang="id-ID" dirty="0"/>
              <a:t>                       1. PENGERTIAN</a:t>
            </a:r>
          </a:p>
        </p:txBody>
      </p:sp>
      <p:sp>
        <p:nvSpPr>
          <p:cNvPr id="3" name="Content Placeholder 2">
            <a:extLst>
              <a:ext uri="{FF2B5EF4-FFF2-40B4-BE49-F238E27FC236}">
                <a16:creationId xmlns:a16="http://schemas.microsoft.com/office/drawing/2014/main" xmlns="" id="{C5D7CBEF-16EE-4D33-BC9E-F3FB8F632E03}"/>
              </a:ext>
            </a:extLst>
          </p:cNvPr>
          <p:cNvSpPr>
            <a:spLocks noGrp="1"/>
          </p:cNvSpPr>
          <p:nvPr>
            <p:ph idx="1"/>
          </p:nvPr>
        </p:nvSpPr>
        <p:spPr/>
        <p:txBody>
          <a:bodyPr>
            <a:normAutofit/>
          </a:bodyPr>
          <a:lstStyle/>
          <a:p>
            <a:r>
              <a:rPr lang="id-ID" sz="4400" dirty="0"/>
              <a:t>Sumber daya alam (SDA) tak bisa dilepaskan dari kehidupan manusia di bumi. Setiap aktivitas, selalu membutuhhkan sumber daya alam. Lalu apa yang dimaksud dengan sumber daya alam dan apa saja sumber daya alam itu?</a:t>
            </a:r>
            <a:br>
              <a:rPr lang="id-ID" sz="4400" dirty="0"/>
            </a:br>
            <a:endParaRPr lang="id-ID" sz="4400" dirty="0"/>
          </a:p>
        </p:txBody>
      </p:sp>
    </p:spTree>
    <p:extLst>
      <p:ext uri="{BB962C8B-B14F-4D97-AF65-F5344CB8AC3E}">
        <p14:creationId xmlns:p14="http://schemas.microsoft.com/office/powerpoint/2010/main" val="2603311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8F4122-5B72-4FB8-B241-DB2F61693A34}"/>
              </a:ext>
            </a:extLst>
          </p:cNvPr>
          <p:cNvSpPr>
            <a:spLocks noGrp="1"/>
          </p:cNvSpPr>
          <p:nvPr>
            <p:ph type="title"/>
          </p:nvPr>
        </p:nvSpPr>
        <p:spPr/>
        <p:txBody>
          <a:bodyPr/>
          <a:lstStyle/>
          <a:p>
            <a:r>
              <a:rPr lang="id-ID" b="1" dirty="0"/>
              <a:t>                Sumber Daya Alam Ekonomis</a:t>
            </a:r>
            <a:endParaRPr lang="id-ID" dirty="0"/>
          </a:p>
        </p:txBody>
      </p:sp>
      <p:sp>
        <p:nvSpPr>
          <p:cNvPr id="3" name="Content Placeholder 2">
            <a:extLst>
              <a:ext uri="{FF2B5EF4-FFF2-40B4-BE49-F238E27FC236}">
                <a16:creationId xmlns:a16="http://schemas.microsoft.com/office/drawing/2014/main" xmlns="" id="{8E1536BF-62D9-47CB-B8DB-64302C3D004B}"/>
              </a:ext>
            </a:extLst>
          </p:cNvPr>
          <p:cNvSpPr>
            <a:spLocks noGrp="1"/>
          </p:cNvSpPr>
          <p:nvPr>
            <p:ph idx="1"/>
          </p:nvPr>
        </p:nvSpPr>
        <p:spPr/>
        <p:txBody>
          <a:bodyPr/>
          <a:lstStyle/>
          <a:p>
            <a:pPr marL="0" indent="0">
              <a:buNone/>
            </a:pPr>
            <a:r>
              <a:rPr lang="id-ID" dirty="0"/>
              <a:t>Sumber daya alam ekonomis adalah SDA yang memiliki nilai ekonomi atau nilau jual, seperti logam mulia (emas, perak), minyak bumi, batu bara, dan sebagainya.</a:t>
            </a:r>
          </a:p>
          <a:p>
            <a:pPr marL="0" indent="0">
              <a:buNone/>
            </a:pPr>
            <a:endParaRPr lang="id-ID" dirty="0"/>
          </a:p>
          <a:p>
            <a:pPr marL="0" indent="0">
              <a:buNone/>
            </a:pPr>
            <a:r>
              <a:rPr lang="id-ID" b="1" dirty="0"/>
              <a:t>Sumber Daya Alam Non-Ekonomis</a:t>
            </a:r>
            <a:endParaRPr lang="id-ID" dirty="0"/>
          </a:p>
          <a:p>
            <a:pPr marL="0" indent="0">
              <a:buNone/>
            </a:pPr>
            <a:r>
              <a:rPr lang="id-ID" dirty="0"/>
              <a:t>Sumber daya alam non-ekonomis adalah SDA yang tidak memiliki nilai ekonomi karena dapat diperoleh secara langung dari alam tanpa melalui proses apa pun, contohnya udara dan sinar matahari.</a:t>
            </a:r>
          </a:p>
          <a:p>
            <a:pPr marL="0" indent="0">
              <a:buNone/>
            </a:pPr>
            <a:endParaRPr lang="id-ID" dirty="0"/>
          </a:p>
        </p:txBody>
      </p:sp>
    </p:spTree>
    <p:extLst>
      <p:ext uri="{BB962C8B-B14F-4D97-AF65-F5344CB8AC3E}">
        <p14:creationId xmlns:p14="http://schemas.microsoft.com/office/powerpoint/2010/main" val="3796128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FCB349-746A-4E5E-9662-B8257B618C0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39A9255-B6A9-4144-897B-AD05B1E4CD86}"/>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933631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508951-B384-479D-90FC-DE1CDEB1444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940D594-2772-4133-99C4-E905019EB1CA}"/>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997513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C72A65-01E9-41C0-821B-321AC798801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E42A1B5C-3F25-4D34-A86D-3091EC16C24B}"/>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621876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8444A8-FA72-4BDC-809A-9DF06AB4E66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0C7604C-21CB-449E-8885-2FB1895303C4}"/>
              </a:ext>
            </a:extLst>
          </p:cNvPr>
          <p:cNvSpPr>
            <a:spLocks noGrp="1"/>
          </p:cNvSpPr>
          <p:nvPr>
            <p:ph idx="1"/>
          </p:nvPr>
        </p:nvSpPr>
        <p:spPr/>
        <p:txBody>
          <a:bodyPr>
            <a:normAutofit/>
          </a:bodyPr>
          <a:lstStyle/>
          <a:p>
            <a:pPr marL="0" indent="0">
              <a:buNone/>
            </a:pPr>
            <a:r>
              <a:rPr lang="id-ID" sz="4800" dirty="0"/>
              <a:t>Sementara merujuk pada Kamus Cambridge, sumber daya alam adalah sesuatu seperti galian (tambang), hutan, dan kekayaan alam lain di suatu tempat yang dapat dimanfaatkan manusia.</a:t>
            </a:r>
            <a:br>
              <a:rPr lang="id-ID" sz="4800" dirty="0"/>
            </a:br>
            <a:endParaRPr lang="id-ID" sz="4800" dirty="0"/>
          </a:p>
        </p:txBody>
      </p:sp>
    </p:spTree>
    <p:extLst>
      <p:ext uri="{BB962C8B-B14F-4D97-AF65-F5344CB8AC3E}">
        <p14:creationId xmlns:p14="http://schemas.microsoft.com/office/powerpoint/2010/main" val="3559034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77B2F9-E389-41FB-B02C-2B4BD137CB1B}"/>
              </a:ext>
            </a:extLst>
          </p:cNvPr>
          <p:cNvSpPr>
            <a:spLocks noGrp="1"/>
          </p:cNvSpPr>
          <p:nvPr>
            <p:ph type="title"/>
          </p:nvPr>
        </p:nvSpPr>
        <p:spPr/>
        <p:txBody>
          <a:bodyPr>
            <a:normAutofit fontScale="90000"/>
          </a:bodyPr>
          <a:lstStyle/>
          <a:p>
            <a:r>
              <a:rPr lang="id-ID" b="1" dirty="0"/>
              <a:t/>
            </a:r>
            <a:br>
              <a:rPr lang="id-ID" b="1" dirty="0"/>
            </a:br>
            <a:r>
              <a:rPr lang="id-ID" b="1" dirty="0"/>
              <a:t>1. Sumber Daya Alam yang Dapat Diperbarui</a:t>
            </a:r>
            <a:br>
              <a:rPr lang="id-ID" b="1" dirty="0"/>
            </a:br>
            <a:endParaRPr lang="id-ID" dirty="0"/>
          </a:p>
        </p:txBody>
      </p:sp>
      <p:sp>
        <p:nvSpPr>
          <p:cNvPr id="3" name="Content Placeholder 2">
            <a:extLst>
              <a:ext uri="{FF2B5EF4-FFF2-40B4-BE49-F238E27FC236}">
                <a16:creationId xmlns:a16="http://schemas.microsoft.com/office/drawing/2014/main" xmlns="" id="{DF0F4B3E-1CB4-46CB-B900-484DC06A79B8}"/>
              </a:ext>
            </a:extLst>
          </p:cNvPr>
          <p:cNvSpPr>
            <a:spLocks noGrp="1"/>
          </p:cNvSpPr>
          <p:nvPr>
            <p:ph idx="1"/>
          </p:nvPr>
        </p:nvSpPr>
        <p:spPr/>
        <p:txBody>
          <a:bodyPr>
            <a:normAutofit/>
          </a:bodyPr>
          <a:lstStyle/>
          <a:p>
            <a:pPr marL="0" indent="0">
              <a:buNone/>
            </a:pPr>
            <a:r>
              <a:rPr lang="id-ID" sz="4800" dirty="0"/>
              <a:t>Sumber daya alam yang dapat diperbaharui adalah sumber daya alam yang tidak akan pernah habis, seperti hewan, tumbuh-tumbuhan, udara, air, sinar matahari, dan mikroorganisme lainnya.</a:t>
            </a:r>
          </a:p>
        </p:txBody>
      </p:sp>
    </p:spTree>
    <p:extLst>
      <p:ext uri="{BB962C8B-B14F-4D97-AF65-F5344CB8AC3E}">
        <p14:creationId xmlns:p14="http://schemas.microsoft.com/office/powerpoint/2010/main" val="1913869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BA4E40-3E9F-4331-80BA-34DF44F79831}"/>
              </a:ext>
            </a:extLst>
          </p:cNvPr>
          <p:cNvSpPr>
            <a:spLocks noGrp="1"/>
          </p:cNvSpPr>
          <p:nvPr>
            <p:ph type="title"/>
          </p:nvPr>
        </p:nvSpPr>
        <p:spPr/>
        <p:txBody>
          <a:bodyPr>
            <a:normAutofit fontScale="90000"/>
          </a:bodyPr>
          <a:lstStyle/>
          <a:p>
            <a:r>
              <a:rPr lang="id-ID" b="1" dirty="0"/>
              <a:t/>
            </a:r>
            <a:br>
              <a:rPr lang="id-ID" b="1" dirty="0"/>
            </a:br>
            <a:r>
              <a:rPr lang="id-ID" b="1" dirty="0"/>
              <a:t>2.Sumber Daya Alam Berdasarkan Jenisnya</a:t>
            </a:r>
            <a:br>
              <a:rPr lang="id-ID" b="1" dirty="0"/>
            </a:br>
            <a:endParaRPr lang="id-ID" dirty="0"/>
          </a:p>
        </p:txBody>
      </p:sp>
      <p:sp>
        <p:nvSpPr>
          <p:cNvPr id="3" name="Content Placeholder 2">
            <a:extLst>
              <a:ext uri="{FF2B5EF4-FFF2-40B4-BE49-F238E27FC236}">
                <a16:creationId xmlns:a16="http://schemas.microsoft.com/office/drawing/2014/main" xmlns="" id="{EF2FF6D9-67C3-4658-9C7A-D60EF53DF11D}"/>
              </a:ext>
            </a:extLst>
          </p:cNvPr>
          <p:cNvSpPr>
            <a:spLocks noGrp="1"/>
          </p:cNvSpPr>
          <p:nvPr>
            <p:ph idx="1"/>
          </p:nvPr>
        </p:nvSpPr>
        <p:spPr/>
        <p:txBody>
          <a:bodyPr>
            <a:normAutofit/>
          </a:bodyPr>
          <a:lstStyle/>
          <a:p>
            <a:pPr marL="0" indent="0">
              <a:buNone/>
            </a:pPr>
            <a:r>
              <a:rPr lang="id-ID" sz="4800" dirty="0"/>
              <a:t>Berdasarkan jenisnya, sumber daya alam dibagi menjadi dua, yaitu:</a:t>
            </a:r>
          </a:p>
          <a:p>
            <a:pPr marL="0" indent="0">
              <a:buNone/>
            </a:pPr>
            <a:r>
              <a:rPr lang="id-ID" sz="4800" b="1" dirty="0"/>
              <a:t>1. Sumber Daya Alam Hayati (Biotik)</a:t>
            </a:r>
            <a:endParaRPr lang="id-ID" sz="4800" dirty="0"/>
          </a:p>
          <a:p>
            <a:pPr marL="0" indent="0">
              <a:buNone/>
            </a:pPr>
            <a:r>
              <a:rPr lang="id-ID" sz="4800" b="1" dirty="0"/>
              <a:t>2. Sumber Daya Alam Non-Hayati (Abiotik)</a:t>
            </a:r>
            <a:endParaRPr lang="id-ID" sz="4800" dirty="0"/>
          </a:p>
        </p:txBody>
      </p:sp>
    </p:spTree>
    <p:extLst>
      <p:ext uri="{BB962C8B-B14F-4D97-AF65-F5344CB8AC3E}">
        <p14:creationId xmlns:p14="http://schemas.microsoft.com/office/powerpoint/2010/main" val="1486353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2B1D88-FE64-4605-9A50-E612D7B1F930}"/>
              </a:ext>
            </a:extLst>
          </p:cNvPr>
          <p:cNvSpPr>
            <a:spLocks noGrp="1"/>
          </p:cNvSpPr>
          <p:nvPr>
            <p:ph type="title"/>
          </p:nvPr>
        </p:nvSpPr>
        <p:spPr/>
        <p:txBody>
          <a:bodyPr>
            <a:normAutofit fontScale="90000"/>
          </a:bodyPr>
          <a:lstStyle/>
          <a:p>
            <a:r>
              <a:rPr lang="id-ID" b="1" dirty="0"/>
              <a:t/>
            </a:r>
            <a:br>
              <a:rPr lang="id-ID" b="1" dirty="0"/>
            </a:br>
            <a:r>
              <a:rPr lang="id-ID" b="1" dirty="0"/>
              <a:t>2. Sumber Daya Alam Non-Hayati (Abiotik)</a:t>
            </a:r>
            <a:r>
              <a:rPr lang="id-ID" dirty="0"/>
              <a:t/>
            </a:r>
            <a:br>
              <a:rPr lang="id-ID" dirty="0"/>
            </a:br>
            <a:endParaRPr lang="id-ID" dirty="0"/>
          </a:p>
        </p:txBody>
      </p:sp>
      <p:sp>
        <p:nvSpPr>
          <p:cNvPr id="3" name="Content Placeholder 2">
            <a:extLst>
              <a:ext uri="{FF2B5EF4-FFF2-40B4-BE49-F238E27FC236}">
                <a16:creationId xmlns:a16="http://schemas.microsoft.com/office/drawing/2014/main" xmlns="" id="{74831D22-179C-4203-9D7E-E57BDF298474}"/>
              </a:ext>
            </a:extLst>
          </p:cNvPr>
          <p:cNvSpPr>
            <a:spLocks noGrp="1"/>
          </p:cNvSpPr>
          <p:nvPr>
            <p:ph idx="1"/>
          </p:nvPr>
        </p:nvSpPr>
        <p:spPr/>
        <p:txBody>
          <a:bodyPr>
            <a:normAutofit/>
          </a:bodyPr>
          <a:lstStyle/>
          <a:p>
            <a:pPr marL="0" indent="0">
              <a:buNone/>
            </a:pPr>
            <a:r>
              <a:rPr lang="id-ID" sz="5400" dirty="0"/>
              <a:t>Sumber daya alam non-hayati ini berasal dari benda-benda mati, seperti tanah, air, udara, sinar matahari, dan hasil tambang.</a:t>
            </a:r>
            <a:br>
              <a:rPr lang="id-ID" sz="5400" dirty="0"/>
            </a:br>
            <a:endParaRPr lang="id-ID" sz="5400" dirty="0"/>
          </a:p>
        </p:txBody>
      </p:sp>
    </p:spTree>
    <p:extLst>
      <p:ext uri="{BB962C8B-B14F-4D97-AF65-F5344CB8AC3E}">
        <p14:creationId xmlns:p14="http://schemas.microsoft.com/office/powerpoint/2010/main" val="1168003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CE4C16-4B5A-4837-B045-61EF488D3A7C}"/>
              </a:ext>
            </a:extLst>
          </p:cNvPr>
          <p:cNvSpPr>
            <a:spLocks noGrp="1"/>
          </p:cNvSpPr>
          <p:nvPr>
            <p:ph type="title"/>
          </p:nvPr>
        </p:nvSpPr>
        <p:spPr/>
        <p:txBody>
          <a:bodyPr>
            <a:normAutofit fontScale="90000"/>
          </a:bodyPr>
          <a:lstStyle/>
          <a:p>
            <a:r>
              <a:rPr lang="id-ID" b="1" dirty="0"/>
              <a:t/>
            </a:r>
            <a:br>
              <a:rPr lang="id-ID" b="1" dirty="0"/>
            </a:br>
            <a:r>
              <a:rPr lang="id-ID" b="1" dirty="0"/>
              <a:t>     3. </a:t>
            </a:r>
            <a:r>
              <a:rPr lang="sv-SE" b="1" dirty="0"/>
              <a:t>Sumber Daya Alam Berdasarkan Lokasinya</a:t>
            </a:r>
            <a:br>
              <a:rPr lang="sv-SE" b="1" dirty="0"/>
            </a:br>
            <a:endParaRPr lang="id-ID" dirty="0"/>
          </a:p>
        </p:txBody>
      </p:sp>
      <p:sp>
        <p:nvSpPr>
          <p:cNvPr id="3" name="Content Placeholder 2">
            <a:extLst>
              <a:ext uri="{FF2B5EF4-FFF2-40B4-BE49-F238E27FC236}">
                <a16:creationId xmlns:a16="http://schemas.microsoft.com/office/drawing/2014/main" xmlns="" id="{3DBD4F73-3104-405E-98AA-CF6EDE4F9378}"/>
              </a:ext>
            </a:extLst>
          </p:cNvPr>
          <p:cNvSpPr>
            <a:spLocks noGrp="1"/>
          </p:cNvSpPr>
          <p:nvPr>
            <p:ph idx="1"/>
          </p:nvPr>
        </p:nvSpPr>
        <p:spPr/>
        <p:txBody>
          <a:bodyPr>
            <a:normAutofit/>
          </a:bodyPr>
          <a:lstStyle/>
          <a:p>
            <a:pPr marL="0" indent="0">
              <a:buNone/>
            </a:pPr>
            <a:r>
              <a:rPr lang="id-ID" sz="4800" dirty="0"/>
              <a:t>Berdasarkan lokasinya, sumber daya alam dibagi menjadi dua, yaitu:</a:t>
            </a:r>
          </a:p>
          <a:p>
            <a:pPr marL="0" indent="0">
              <a:buNone/>
            </a:pPr>
            <a:r>
              <a:rPr lang="id-ID" sz="4800" b="1" dirty="0"/>
              <a:t>1. Sumber Daya Alam Akuatik</a:t>
            </a:r>
            <a:endParaRPr lang="id-ID" sz="4800" dirty="0"/>
          </a:p>
          <a:p>
            <a:pPr marL="0" indent="0">
              <a:buNone/>
            </a:pPr>
            <a:r>
              <a:rPr lang="id-ID" sz="4800" b="1" dirty="0"/>
              <a:t>2. Sumber Daya Alam Terrestrial</a:t>
            </a:r>
            <a:endParaRPr lang="id-ID" sz="4800" dirty="0"/>
          </a:p>
        </p:txBody>
      </p:sp>
    </p:spTree>
    <p:extLst>
      <p:ext uri="{BB962C8B-B14F-4D97-AF65-F5344CB8AC3E}">
        <p14:creationId xmlns:p14="http://schemas.microsoft.com/office/powerpoint/2010/main" val="2720655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4563AE-9E3F-4A52-9D48-852C3389443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71FD1A8-7BB6-425F-87EA-CADBBE061E59}"/>
              </a:ext>
            </a:extLst>
          </p:cNvPr>
          <p:cNvSpPr>
            <a:spLocks noGrp="1"/>
          </p:cNvSpPr>
          <p:nvPr>
            <p:ph idx="1"/>
          </p:nvPr>
        </p:nvSpPr>
        <p:spPr/>
        <p:txBody>
          <a:bodyPr/>
          <a:lstStyle/>
          <a:p>
            <a:pPr marL="514350" indent="-514350">
              <a:buAutoNum type="arabicPeriod"/>
            </a:pPr>
            <a:r>
              <a:rPr lang="id-ID" b="1" dirty="0"/>
              <a:t>Sumber Daya Alam Akuatik</a:t>
            </a:r>
          </a:p>
          <a:p>
            <a:pPr marL="0" indent="0">
              <a:buNone/>
            </a:pPr>
            <a:r>
              <a:rPr lang="id-ID" sz="4800" dirty="0"/>
              <a:t>Sumber daya alam akuatik adalah sumber daya alam yang dijumpai di daerah perairan, seperti ikan, rumput laut, terumbu karang, udang, kepiting, dan lain sebagainya.</a:t>
            </a:r>
          </a:p>
        </p:txBody>
      </p:sp>
    </p:spTree>
    <p:extLst>
      <p:ext uri="{BB962C8B-B14F-4D97-AF65-F5344CB8AC3E}">
        <p14:creationId xmlns:p14="http://schemas.microsoft.com/office/powerpoint/2010/main" val="2905571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77709B-659E-40B7-A924-99F252F3A99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A9CBFA9-629B-4A73-8670-57944B87E1D2}"/>
              </a:ext>
            </a:extLst>
          </p:cNvPr>
          <p:cNvSpPr>
            <a:spLocks noGrp="1"/>
          </p:cNvSpPr>
          <p:nvPr>
            <p:ph idx="1"/>
          </p:nvPr>
        </p:nvSpPr>
        <p:spPr/>
        <p:txBody>
          <a:bodyPr/>
          <a:lstStyle/>
          <a:p>
            <a:pPr marL="0" indent="0">
              <a:buNone/>
            </a:pPr>
            <a:r>
              <a:rPr lang="id-ID" b="1" dirty="0"/>
              <a:t>2. Sumber Daya Alam Terrestrial</a:t>
            </a:r>
          </a:p>
          <a:p>
            <a:pPr marL="0" indent="0">
              <a:buNone/>
            </a:pPr>
            <a:r>
              <a:rPr lang="id-ID" sz="4800" dirty="0"/>
              <a:t>Sedangkan sumber daya alam terrestrial adalah sumber daya alam yang hanya dijumpai di daerah atau wilayah di daratan, seperti hasil hutan, bahan-bahan tambang, dan lain sebagainya.</a:t>
            </a:r>
          </a:p>
        </p:txBody>
      </p:sp>
    </p:spTree>
    <p:extLst>
      <p:ext uri="{BB962C8B-B14F-4D97-AF65-F5344CB8AC3E}">
        <p14:creationId xmlns:p14="http://schemas.microsoft.com/office/powerpoint/2010/main" val="2408976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683</Words>
  <Application>Microsoft Office PowerPoint</Application>
  <PresentationFormat>Custom</PresentationFormat>
  <Paragraphs>59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PENGELOLAAN SUMBER DAYA ALAM INDONESIA</vt:lpstr>
      <vt:lpstr>                       1. PENGERTIAN</vt:lpstr>
      <vt:lpstr>PowerPoint Presentation</vt:lpstr>
      <vt:lpstr> 1. Sumber Daya Alam yang Dapat Diperbarui </vt:lpstr>
      <vt:lpstr> 2.Sumber Daya Alam Berdasarkan Jenisnya </vt:lpstr>
      <vt:lpstr> 2. Sumber Daya Alam Non-Hayati (Abiotik) </vt:lpstr>
      <vt:lpstr>      3. Sumber Daya Alam Berdasarkan Lokasinya </vt:lpstr>
      <vt:lpstr>PowerPoint Presentation</vt:lpstr>
      <vt:lpstr>PowerPoint Presentation</vt:lpstr>
      <vt:lpstr>        4. Sumber Daya Alam Berdasarkan       Pembentukannya </vt:lpstr>
      <vt:lpstr>                 1.Sumber Daya Alam Materi </vt:lpstr>
      <vt:lpstr>                           2.Sumber Daya Alam Energi </vt:lpstr>
      <vt:lpstr>                     3. Sumber Daya Alam Ruang </vt:lpstr>
      <vt:lpstr>                           4.Sumber Daya Waktu </vt:lpstr>
      <vt:lpstr>    5.Sumber Daya Alam Berdasarkan Kegunaannya </vt:lpstr>
      <vt:lpstr>          1.Sumber Daya Alam Penghasil Energi</vt:lpstr>
      <vt:lpstr>     2.Sumber Daya Alam Penghasil Bahan Baku</vt:lpstr>
      <vt:lpstr>PowerPoint Presentation</vt:lpstr>
      <vt:lpstr> 6. Sumber Daya Alam Berdasarkan Daya Pakai dan    Nilai Ekonomis </vt:lpstr>
      <vt:lpstr>                Sumber Daya Alam Ekonomis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PENGELOLAAN SUMBER DAYA ALAM INDONESIA</dc:title>
  <dc:creator>ACER</dc:creator>
  <cp:lastModifiedBy>acer</cp:lastModifiedBy>
  <cp:revision>7</cp:revision>
  <dcterms:created xsi:type="dcterms:W3CDTF">2021-09-03T13:30:42Z</dcterms:created>
  <dcterms:modified xsi:type="dcterms:W3CDTF">2022-05-17T06:25:24Z</dcterms:modified>
</cp:coreProperties>
</file>