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4"/>
  </p:notesMasterIdLst>
  <p:sldIdLst>
    <p:sldId id="334" r:id="rId4"/>
    <p:sldId id="344" r:id="rId5"/>
    <p:sldId id="335" r:id="rId6"/>
    <p:sldId id="319" r:id="rId7"/>
    <p:sldId id="336" r:id="rId8"/>
    <p:sldId id="337" r:id="rId9"/>
    <p:sldId id="343" r:id="rId10"/>
    <p:sldId id="342" r:id="rId11"/>
    <p:sldId id="341" r:id="rId12"/>
    <p:sldId id="333" r:id="rId13"/>
  </p:sldIdLst>
  <p:sldSz cx="9144000" cy="5143500" type="screen16x9"/>
  <p:notesSz cx="6858000" cy="9144000"/>
  <p:embeddedFontLst>
    <p:embeddedFont>
      <p:font typeface="Bahiana" panose="020B0604020202020204" charset="0"/>
      <p:regular r:id="rId15"/>
    </p:embeddedFont>
    <p:embeddedFont>
      <p:font typeface="Bebas Neue" panose="020B0604020202020204" charset="0"/>
      <p:regular r:id="rId16"/>
    </p:embeddedFont>
    <p:embeddedFont>
      <p:font typeface="Didact Gothic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52503" y="1548892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7 </a:t>
            </a:r>
            <a:r>
              <a:rPr lang="en" b="1">
                <a:solidFill>
                  <a:schemeClr val="accent4"/>
                </a:solidFill>
              </a:rPr>
              <a:t>SIFAT-SIFAT LOGARITMA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4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49D69-9186-4575-B49D-EF205521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63ED6-5420-4D0C-94D5-5DE90DAE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E533C-40B5-448D-BEA7-2A569B6F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9BDEE-C578-483E-80C3-DAE97336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ECFDC-7CA6-41E2-A3C7-FED58E5F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D021E-ABE4-472D-BCEE-6C8504FF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1350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</Words>
  <Application>Microsoft Office PowerPoint</Application>
  <PresentationFormat>On-screen Show (16:9)</PresentationFormat>
  <Paragraphs>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Bahiana</vt:lpstr>
      <vt:lpstr>Didact Gothic</vt:lpstr>
      <vt:lpstr>Bebas Neue</vt:lpstr>
      <vt:lpstr>Math Mystery Escape Room by Slidesgo</vt:lpstr>
      <vt:lpstr>1_Math Mystery Escape Room by Slidesgo</vt:lpstr>
      <vt:lpstr>2_Math Mystery Escape Room by Slidesgo</vt:lpstr>
      <vt:lpstr>PERTEMUAN 7 SIFAT-SIFAT LOGARITMA</vt:lpstr>
      <vt:lpstr>PowerPoint Presentation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18</cp:revision>
  <dcterms:modified xsi:type="dcterms:W3CDTF">2021-08-19T10:16:57Z</dcterms:modified>
</cp:coreProperties>
</file>