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 id="2147483684" r:id="rId2"/>
    <p:sldMasterId id="2147483693" r:id="rId3"/>
  </p:sldMasterIdLst>
  <p:notesMasterIdLst>
    <p:notesMasterId r:id="rId11"/>
  </p:notesMasterIdLst>
  <p:sldIdLst>
    <p:sldId id="334" r:id="rId4"/>
    <p:sldId id="335" r:id="rId5"/>
    <p:sldId id="319" r:id="rId6"/>
    <p:sldId id="338" r:id="rId7"/>
    <p:sldId id="339" r:id="rId8"/>
    <p:sldId id="340" r:id="rId9"/>
    <p:sldId id="333" r:id="rId10"/>
  </p:sldIdLst>
  <p:sldSz cx="9144000" cy="5143500" type="screen16x9"/>
  <p:notesSz cx="6858000" cy="9144000"/>
  <p:embeddedFontLst>
    <p:embeddedFont>
      <p:font typeface="Bahiana" panose="020B0604020202020204" charset="0"/>
      <p:regular r:id="rId12"/>
    </p:embeddedFont>
    <p:embeddedFont>
      <p:font typeface="Bebas Neue" panose="020B0604020202020204" charset="0"/>
      <p:regular r:id="rId13"/>
    </p:embeddedFont>
    <p:embeddedFont>
      <p:font typeface="Bodoni MT Poster Compressed" panose="02070706080601050204" pitchFamily="18" charset="0"/>
      <p:regular r:id="rId14"/>
    </p:embeddedFont>
    <p:embeddedFont>
      <p:font typeface="Cambria Math" panose="02040503050406030204" pitchFamily="18" charset="0"/>
      <p:regular r:id="rId15"/>
    </p:embeddedFont>
    <p:embeddedFont>
      <p:font typeface="Didact Gothic" panose="020B0604020202020204" charset="0"/>
      <p:regular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1FB7538-A79E-4B42-95A7-A9729E8EF66C}">
  <a:tblStyle styleId="{A1FB7538-A79E-4B42-95A7-A9729E8EF66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48"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font" Target="fonts/font2.fntdata"/><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font" Target="fonts/font1.fntdata"/><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font" Target="fonts/font4.fntdata"/><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0"/>
        <p:cNvGrpSpPr/>
        <p:nvPr/>
      </p:nvGrpSpPr>
      <p:grpSpPr>
        <a:xfrm>
          <a:off x="0" y="0"/>
          <a:ext cx="0" cy="0"/>
          <a:chOff x="0" y="0"/>
          <a:chExt cx="0" cy="0"/>
        </a:xfrm>
      </p:grpSpPr>
      <p:sp>
        <p:nvSpPr>
          <p:cNvPr id="1111" name="Google Shape;111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2" name="Google Shape;111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5683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9"/>
        <p:cNvGrpSpPr/>
        <p:nvPr/>
      </p:nvGrpSpPr>
      <p:grpSpPr>
        <a:xfrm>
          <a:off x="0" y="0"/>
          <a:ext cx="0" cy="0"/>
          <a:chOff x="0" y="0"/>
          <a:chExt cx="0" cy="0"/>
        </a:xfrm>
      </p:grpSpPr>
      <p:sp>
        <p:nvSpPr>
          <p:cNvPr id="1730" name="Google Shape;1730;gc52ef24844_0_17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1" name="Google Shape;1731;gc52ef24844_0_17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840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0"/>
        <p:cNvGrpSpPr/>
        <p:nvPr/>
      </p:nvGrpSpPr>
      <p:grpSpPr>
        <a:xfrm>
          <a:off x="0" y="0"/>
          <a:ext cx="0" cy="0"/>
          <a:chOff x="0" y="0"/>
          <a:chExt cx="0" cy="0"/>
        </a:xfrm>
      </p:grpSpPr>
      <p:sp>
        <p:nvSpPr>
          <p:cNvPr id="1111" name="Google Shape;111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2" name="Google Shape;111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6067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97264" y="-2508600"/>
            <a:ext cx="9517944" cy="7737118"/>
            <a:chOff x="-97264" y="-2508600"/>
            <a:chExt cx="9517944" cy="7737118"/>
          </a:xfrm>
        </p:grpSpPr>
        <p:sp>
          <p:nvSpPr>
            <p:cNvPr id="10" name="Google Shape;10;p2"/>
            <p:cNvSpPr/>
            <p:nvPr/>
          </p:nvSpPr>
          <p:spPr>
            <a:xfrm>
              <a:off x="-89101" y="-18932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89221" y="-9456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89101" y="159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9101" y="-1813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8861" y="1234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9101" y="3200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9101" y="1559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312517" y="2474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9101" y="3255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774626" y="4515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048796" y="4511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946282" y="3681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076700" y="-2354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97224" y="-19656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 name="Google Shape;24;p2"/>
            <p:cNvGrpSpPr/>
            <p:nvPr/>
          </p:nvGrpSpPr>
          <p:grpSpPr>
            <a:xfrm>
              <a:off x="-97224" y="-2508600"/>
              <a:ext cx="9377821" cy="2147740"/>
              <a:chOff x="-97224" y="-2508600"/>
              <a:chExt cx="9377821" cy="2147740"/>
            </a:xfrm>
          </p:grpSpPr>
          <p:sp>
            <p:nvSpPr>
              <p:cNvPr id="25" name="Google Shape;25;p2"/>
              <p:cNvSpPr/>
              <p:nvPr/>
            </p:nvSpPr>
            <p:spPr>
              <a:xfrm>
                <a:off x="-89101" y="-2436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97224" y="-2508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27;p2"/>
            <p:cNvSpPr/>
            <p:nvPr/>
          </p:nvSpPr>
          <p:spPr>
            <a:xfrm>
              <a:off x="-97224" y="-10182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97184" y="87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97104" y="-2580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97264" y="1162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97184" y="1487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4303273" y="2401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97184" y="3183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768223" y="4443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4932235" y="3608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065015" y="-2406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Google Shape;37;p2"/>
          <p:cNvSpPr/>
          <p:nvPr/>
        </p:nvSpPr>
        <p:spPr>
          <a:xfrm>
            <a:off x="1826875" y="757050"/>
            <a:ext cx="5572200" cy="3705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750675" y="680841"/>
            <a:ext cx="5572200" cy="3705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txBox="1">
            <a:spLocks noGrp="1"/>
          </p:cNvSpPr>
          <p:nvPr>
            <p:ph type="ctrTitle"/>
          </p:nvPr>
        </p:nvSpPr>
        <p:spPr>
          <a:xfrm>
            <a:off x="2293900" y="740925"/>
            <a:ext cx="4567500" cy="29781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200"/>
              <a:buNone/>
              <a:defRPr sz="9600">
                <a:solidFill>
                  <a:srgbClr val="191919"/>
                </a:solidFill>
                <a:latin typeface="Bahiana"/>
                <a:ea typeface="Bahiana"/>
                <a:cs typeface="Bahiana"/>
                <a:sym typeface="Bahiana"/>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40" name="Google Shape;40;p2"/>
          <p:cNvSpPr txBox="1">
            <a:spLocks noGrp="1"/>
          </p:cNvSpPr>
          <p:nvPr>
            <p:ph type="subTitle" idx="1"/>
          </p:nvPr>
        </p:nvSpPr>
        <p:spPr>
          <a:xfrm>
            <a:off x="2293775" y="3755875"/>
            <a:ext cx="4567500" cy="448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atin typeface="Didact Gothic"/>
                <a:ea typeface="Didact Gothic"/>
                <a:cs typeface="Didact Gothic"/>
                <a:sym typeface="Didact Gothic"/>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12"/>
        <p:cNvGrpSpPr/>
        <p:nvPr/>
      </p:nvGrpSpPr>
      <p:grpSpPr>
        <a:xfrm>
          <a:off x="0" y="0"/>
          <a:ext cx="0" cy="0"/>
          <a:chOff x="0" y="0"/>
          <a:chExt cx="0" cy="0"/>
        </a:xfrm>
      </p:grpSpPr>
    </p:spTree>
    <p:extLst>
      <p:ext uri="{BB962C8B-B14F-4D97-AF65-F5344CB8AC3E}">
        <p14:creationId xmlns:p14="http://schemas.microsoft.com/office/powerpoint/2010/main" val="1456158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6"/>
        </a:solidFill>
        <a:effectLst/>
      </p:bgPr>
    </p:bg>
    <p:spTree>
      <p:nvGrpSpPr>
        <p:cNvPr id="1" name="Shape 986"/>
        <p:cNvGrpSpPr/>
        <p:nvPr/>
      </p:nvGrpSpPr>
      <p:grpSpPr>
        <a:xfrm>
          <a:off x="0" y="0"/>
          <a:ext cx="0" cy="0"/>
          <a:chOff x="0" y="0"/>
          <a:chExt cx="0" cy="0"/>
        </a:xfrm>
      </p:grpSpPr>
      <p:grpSp>
        <p:nvGrpSpPr>
          <p:cNvPr id="987" name="Google Shape;987;p31"/>
          <p:cNvGrpSpPr/>
          <p:nvPr/>
        </p:nvGrpSpPr>
        <p:grpSpPr>
          <a:xfrm>
            <a:off x="-97264" y="-2508600"/>
            <a:ext cx="9517944" cy="7737118"/>
            <a:chOff x="-97264" y="-2508600"/>
            <a:chExt cx="9517944" cy="7737118"/>
          </a:xfrm>
        </p:grpSpPr>
        <p:sp>
          <p:nvSpPr>
            <p:cNvPr id="988" name="Google Shape;988;p31"/>
            <p:cNvSpPr/>
            <p:nvPr/>
          </p:nvSpPr>
          <p:spPr>
            <a:xfrm>
              <a:off x="-89101" y="-18932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1"/>
            <p:cNvSpPr/>
            <p:nvPr/>
          </p:nvSpPr>
          <p:spPr>
            <a:xfrm>
              <a:off x="-89221" y="-9456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1"/>
            <p:cNvSpPr/>
            <p:nvPr/>
          </p:nvSpPr>
          <p:spPr>
            <a:xfrm>
              <a:off x="-89101" y="159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1"/>
            <p:cNvSpPr/>
            <p:nvPr/>
          </p:nvSpPr>
          <p:spPr>
            <a:xfrm>
              <a:off x="-89101" y="-1813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1"/>
            <p:cNvSpPr/>
            <p:nvPr/>
          </p:nvSpPr>
          <p:spPr>
            <a:xfrm>
              <a:off x="-88861" y="1234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1"/>
            <p:cNvSpPr/>
            <p:nvPr/>
          </p:nvSpPr>
          <p:spPr>
            <a:xfrm>
              <a:off x="-89101" y="3200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1"/>
            <p:cNvSpPr/>
            <p:nvPr/>
          </p:nvSpPr>
          <p:spPr>
            <a:xfrm>
              <a:off x="-89101" y="1559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1"/>
            <p:cNvSpPr/>
            <p:nvPr/>
          </p:nvSpPr>
          <p:spPr>
            <a:xfrm>
              <a:off x="4312517" y="2474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1"/>
            <p:cNvSpPr/>
            <p:nvPr/>
          </p:nvSpPr>
          <p:spPr>
            <a:xfrm>
              <a:off x="-89101" y="3255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1"/>
            <p:cNvSpPr/>
            <p:nvPr/>
          </p:nvSpPr>
          <p:spPr>
            <a:xfrm>
              <a:off x="2774626" y="4515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1"/>
            <p:cNvSpPr/>
            <p:nvPr/>
          </p:nvSpPr>
          <p:spPr>
            <a:xfrm>
              <a:off x="8048796" y="4511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1"/>
            <p:cNvSpPr/>
            <p:nvPr/>
          </p:nvSpPr>
          <p:spPr>
            <a:xfrm>
              <a:off x="4946282" y="3681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1"/>
            <p:cNvSpPr/>
            <p:nvPr/>
          </p:nvSpPr>
          <p:spPr>
            <a:xfrm>
              <a:off x="5076700" y="-2354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1"/>
            <p:cNvSpPr/>
            <p:nvPr/>
          </p:nvSpPr>
          <p:spPr>
            <a:xfrm>
              <a:off x="-97224" y="-19656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2" name="Google Shape;1002;p31"/>
            <p:cNvGrpSpPr/>
            <p:nvPr/>
          </p:nvGrpSpPr>
          <p:grpSpPr>
            <a:xfrm>
              <a:off x="-97224" y="-2508600"/>
              <a:ext cx="9377821" cy="2147740"/>
              <a:chOff x="-97224" y="-2508600"/>
              <a:chExt cx="9377821" cy="2147740"/>
            </a:xfrm>
          </p:grpSpPr>
          <p:sp>
            <p:nvSpPr>
              <p:cNvPr id="1003" name="Google Shape;1003;p31"/>
              <p:cNvSpPr/>
              <p:nvPr/>
            </p:nvSpPr>
            <p:spPr>
              <a:xfrm>
                <a:off x="-89101" y="-2436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1"/>
              <p:cNvSpPr/>
              <p:nvPr/>
            </p:nvSpPr>
            <p:spPr>
              <a:xfrm>
                <a:off x="-97224" y="-2508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5" name="Google Shape;1005;p31"/>
            <p:cNvSpPr/>
            <p:nvPr/>
          </p:nvSpPr>
          <p:spPr>
            <a:xfrm>
              <a:off x="-97224" y="-10182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1"/>
            <p:cNvSpPr/>
            <p:nvPr/>
          </p:nvSpPr>
          <p:spPr>
            <a:xfrm>
              <a:off x="-97184" y="87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1"/>
            <p:cNvSpPr/>
            <p:nvPr/>
          </p:nvSpPr>
          <p:spPr>
            <a:xfrm>
              <a:off x="-97104" y="-2580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1"/>
            <p:cNvSpPr/>
            <p:nvPr/>
          </p:nvSpPr>
          <p:spPr>
            <a:xfrm>
              <a:off x="-97264" y="1162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1"/>
            <p:cNvSpPr/>
            <p:nvPr/>
          </p:nvSpPr>
          <p:spPr>
            <a:xfrm>
              <a:off x="-97184" y="1487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1"/>
            <p:cNvSpPr/>
            <p:nvPr/>
          </p:nvSpPr>
          <p:spPr>
            <a:xfrm>
              <a:off x="4303273" y="2401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1"/>
            <p:cNvSpPr/>
            <p:nvPr/>
          </p:nvSpPr>
          <p:spPr>
            <a:xfrm>
              <a:off x="-97184" y="3183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1"/>
            <p:cNvSpPr/>
            <p:nvPr/>
          </p:nvSpPr>
          <p:spPr>
            <a:xfrm>
              <a:off x="2768223" y="4443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1"/>
            <p:cNvSpPr/>
            <p:nvPr/>
          </p:nvSpPr>
          <p:spPr>
            <a:xfrm>
              <a:off x="4932235" y="3608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1"/>
            <p:cNvSpPr/>
            <p:nvPr/>
          </p:nvSpPr>
          <p:spPr>
            <a:xfrm>
              <a:off x="5065015" y="-2406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011034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lt1"/>
        </a:solidFill>
        <a:effectLst/>
      </p:bgPr>
    </p:bg>
    <p:spTree>
      <p:nvGrpSpPr>
        <p:cNvPr id="1" name="Shape 1015"/>
        <p:cNvGrpSpPr/>
        <p:nvPr/>
      </p:nvGrpSpPr>
      <p:grpSpPr>
        <a:xfrm>
          <a:off x="0" y="0"/>
          <a:ext cx="0" cy="0"/>
          <a:chOff x="0" y="0"/>
          <a:chExt cx="0" cy="0"/>
        </a:xfrm>
      </p:grpSpPr>
      <p:grpSp>
        <p:nvGrpSpPr>
          <p:cNvPr id="1016" name="Google Shape;1016;p32"/>
          <p:cNvGrpSpPr/>
          <p:nvPr/>
        </p:nvGrpSpPr>
        <p:grpSpPr>
          <a:xfrm>
            <a:off x="-249664" y="-2432400"/>
            <a:ext cx="9517944" cy="7737118"/>
            <a:chOff x="-249664" y="-2432400"/>
            <a:chExt cx="9517944" cy="7737118"/>
          </a:xfrm>
        </p:grpSpPr>
        <p:sp>
          <p:nvSpPr>
            <p:cNvPr id="1017" name="Google Shape;1017;p32"/>
            <p:cNvSpPr/>
            <p:nvPr/>
          </p:nvSpPr>
          <p:spPr>
            <a:xfrm flipH="1">
              <a:off x="5274613" y="-18170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2"/>
            <p:cNvSpPr/>
            <p:nvPr/>
          </p:nvSpPr>
          <p:spPr>
            <a:xfrm flipH="1">
              <a:off x="873769" y="-8694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2"/>
            <p:cNvSpPr/>
            <p:nvPr/>
          </p:nvSpPr>
          <p:spPr>
            <a:xfrm flipH="1">
              <a:off x="8440438" y="2357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2"/>
            <p:cNvSpPr/>
            <p:nvPr/>
          </p:nvSpPr>
          <p:spPr>
            <a:xfrm flipH="1">
              <a:off x="-101578" y="-1051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2"/>
            <p:cNvSpPr/>
            <p:nvPr/>
          </p:nvSpPr>
          <p:spPr>
            <a:xfrm flipH="1">
              <a:off x="4106062" y="13107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2"/>
            <p:cNvSpPr/>
            <p:nvPr/>
          </p:nvSpPr>
          <p:spPr>
            <a:xfrm flipH="1">
              <a:off x="8310181" y="32768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2"/>
            <p:cNvSpPr/>
            <p:nvPr/>
          </p:nvSpPr>
          <p:spPr>
            <a:xfrm flipH="1">
              <a:off x="-101698" y="16357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2"/>
            <p:cNvSpPr/>
            <p:nvPr/>
          </p:nvSpPr>
          <p:spPr>
            <a:xfrm flipH="1">
              <a:off x="-101671" y="25503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2"/>
            <p:cNvSpPr/>
            <p:nvPr/>
          </p:nvSpPr>
          <p:spPr>
            <a:xfrm flipH="1">
              <a:off x="4680754" y="33321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2"/>
            <p:cNvSpPr/>
            <p:nvPr/>
          </p:nvSpPr>
          <p:spPr>
            <a:xfrm flipH="1">
              <a:off x="2076941" y="45920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2"/>
            <p:cNvSpPr/>
            <p:nvPr/>
          </p:nvSpPr>
          <p:spPr>
            <a:xfrm flipH="1">
              <a:off x="463812" y="45878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2"/>
            <p:cNvSpPr/>
            <p:nvPr/>
          </p:nvSpPr>
          <p:spPr>
            <a:xfrm flipH="1">
              <a:off x="-101598" y="37572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2"/>
            <p:cNvSpPr/>
            <p:nvPr/>
          </p:nvSpPr>
          <p:spPr>
            <a:xfrm flipH="1">
              <a:off x="-241581" y="-22783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2"/>
            <p:cNvSpPr/>
            <p:nvPr/>
          </p:nvSpPr>
          <p:spPr>
            <a:xfrm flipH="1">
              <a:off x="5272212" y="-18894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1" name="Google Shape;1031;p32"/>
            <p:cNvGrpSpPr/>
            <p:nvPr/>
          </p:nvGrpSpPr>
          <p:grpSpPr>
            <a:xfrm>
              <a:off x="-109581" y="-2432400"/>
              <a:ext cx="9377821" cy="2147740"/>
              <a:chOff x="-109581" y="-2432400"/>
              <a:chExt cx="9377821" cy="2147740"/>
            </a:xfrm>
          </p:grpSpPr>
          <p:sp>
            <p:nvSpPr>
              <p:cNvPr id="1032" name="Google Shape;1032;p32"/>
              <p:cNvSpPr/>
              <p:nvPr/>
            </p:nvSpPr>
            <p:spPr>
              <a:xfrm flipH="1">
                <a:off x="-101698" y="-23598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2"/>
              <p:cNvSpPr/>
              <p:nvPr/>
            </p:nvSpPr>
            <p:spPr>
              <a:xfrm flipH="1">
                <a:off x="-109581" y="-24324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4" name="Google Shape;1034;p32"/>
            <p:cNvSpPr/>
            <p:nvPr/>
          </p:nvSpPr>
          <p:spPr>
            <a:xfrm flipH="1">
              <a:off x="900741" y="-9420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2"/>
            <p:cNvSpPr/>
            <p:nvPr/>
          </p:nvSpPr>
          <p:spPr>
            <a:xfrm flipH="1">
              <a:off x="8460887" y="1633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2"/>
            <p:cNvSpPr/>
            <p:nvPr/>
          </p:nvSpPr>
          <p:spPr>
            <a:xfrm flipH="1">
              <a:off x="-109741" y="-1818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2"/>
            <p:cNvSpPr/>
            <p:nvPr/>
          </p:nvSpPr>
          <p:spPr>
            <a:xfrm flipH="1">
              <a:off x="4096338" y="12382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2"/>
            <p:cNvSpPr/>
            <p:nvPr/>
          </p:nvSpPr>
          <p:spPr>
            <a:xfrm flipH="1">
              <a:off x="-109821" y="15632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2"/>
            <p:cNvSpPr/>
            <p:nvPr/>
          </p:nvSpPr>
          <p:spPr>
            <a:xfrm flipH="1">
              <a:off x="-109714" y="24777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2"/>
            <p:cNvSpPr/>
            <p:nvPr/>
          </p:nvSpPr>
          <p:spPr>
            <a:xfrm flipH="1">
              <a:off x="4794603" y="32596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2"/>
            <p:cNvSpPr/>
            <p:nvPr/>
          </p:nvSpPr>
          <p:spPr>
            <a:xfrm flipH="1">
              <a:off x="2067336" y="45196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2"/>
            <p:cNvSpPr/>
            <p:nvPr/>
          </p:nvSpPr>
          <p:spPr>
            <a:xfrm flipH="1">
              <a:off x="-109641" y="36849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2"/>
            <p:cNvSpPr/>
            <p:nvPr/>
          </p:nvSpPr>
          <p:spPr>
            <a:xfrm flipH="1">
              <a:off x="-249664" y="-23305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064797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accent4"/>
        </a:solidFill>
        <a:effectLst/>
      </p:bgPr>
    </p:bg>
    <p:spTree>
      <p:nvGrpSpPr>
        <p:cNvPr id="1" name="Shape 1044"/>
        <p:cNvGrpSpPr/>
        <p:nvPr/>
      </p:nvGrpSpPr>
      <p:grpSpPr>
        <a:xfrm>
          <a:off x="0" y="0"/>
          <a:ext cx="0" cy="0"/>
          <a:chOff x="0" y="0"/>
          <a:chExt cx="0" cy="0"/>
        </a:xfrm>
      </p:grpSpPr>
      <p:grpSp>
        <p:nvGrpSpPr>
          <p:cNvPr id="1045" name="Google Shape;1045;p33"/>
          <p:cNvGrpSpPr/>
          <p:nvPr/>
        </p:nvGrpSpPr>
        <p:grpSpPr>
          <a:xfrm>
            <a:off x="-97264" y="-2356200"/>
            <a:ext cx="9517944" cy="7737118"/>
            <a:chOff x="-97264" y="-2356200"/>
            <a:chExt cx="9517944" cy="7737118"/>
          </a:xfrm>
        </p:grpSpPr>
        <p:sp>
          <p:nvSpPr>
            <p:cNvPr id="1046" name="Google Shape;1046;p33"/>
            <p:cNvSpPr/>
            <p:nvPr/>
          </p:nvSpPr>
          <p:spPr>
            <a:xfrm rot="10800000" flipH="1">
              <a:off x="-89101" y="3917310"/>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3"/>
            <p:cNvSpPr/>
            <p:nvPr/>
          </p:nvSpPr>
          <p:spPr>
            <a:xfrm rot="10800000" flipH="1">
              <a:off x="-89221" y="1998098"/>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3"/>
            <p:cNvSpPr/>
            <p:nvPr/>
          </p:nvSpPr>
          <p:spPr>
            <a:xfrm rot="10800000" flipH="1">
              <a:off x="-89101" y="2398138"/>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3"/>
            <p:cNvSpPr/>
            <p:nvPr/>
          </p:nvSpPr>
          <p:spPr>
            <a:xfrm rot="10800000" flipH="1">
              <a:off x="-89101" y="104126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3"/>
            <p:cNvSpPr/>
            <p:nvPr/>
          </p:nvSpPr>
          <p:spPr>
            <a:xfrm rot="10800000" flipH="1">
              <a:off x="-88861" y="622227"/>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3"/>
            <p:cNvSpPr/>
            <p:nvPr/>
          </p:nvSpPr>
          <p:spPr>
            <a:xfrm rot="10800000" flipH="1">
              <a:off x="-89101" y="-787656"/>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3"/>
            <p:cNvSpPr/>
            <p:nvPr/>
          </p:nvSpPr>
          <p:spPr>
            <a:xfrm rot="10800000" flipH="1">
              <a:off x="-89101" y="-905085"/>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3"/>
            <p:cNvSpPr/>
            <p:nvPr/>
          </p:nvSpPr>
          <p:spPr>
            <a:xfrm rot="10800000" flipH="1">
              <a:off x="4312517" y="-1778160"/>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3"/>
            <p:cNvSpPr/>
            <p:nvPr/>
          </p:nvSpPr>
          <p:spPr>
            <a:xfrm rot="10800000" flipH="1">
              <a:off x="-89101" y="-2355943"/>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3"/>
            <p:cNvSpPr/>
            <p:nvPr/>
          </p:nvSpPr>
          <p:spPr>
            <a:xfrm rot="10800000" flipH="1">
              <a:off x="2774626" y="-2355960"/>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3"/>
            <p:cNvSpPr/>
            <p:nvPr/>
          </p:nvSpPr>
          <p:spPr>
            <a:xfrm rot="10800000" flipH="1">
              <a:off x="8048796" y="-2356200"/>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3"/>
            <p:cNvSpPr/>
            <p:nvPr/>
          </p:nvSpPr>
          <p:spPr>
            <a:xfrm rot="10800000" flipH="1">
              <a:off x="4946282" y="-2356029"/>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3"/>
            <p:cNvSpPr/>
            <p:nvPr/>
          </p:nvSpPr>
          <p:spPr>
            <a:xfrm rot="10800000" flipH="1">
              <a:off x="5076700" y="4430817"/>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3"/>
            <p:cNvSpPr/>
            <p:nvPr/>
          </p:nvSpPr>
          <p:spPr>
            <a:xfrm rot="10800000" flipH="1">
              <a:off x="-97224" y="3973736"/>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0" name="Google Shape;1060;p33"/>
            <p:cNvGrpSpPr/>
            <p:nvPr/>
          </p:nvGrpSpPr>
          <p:grpSpPr>
            <a:xfrm>
              <a:off x="-97224" y="3233178"/>
              <a:ext cx="9377821" cy="2147740"/>
              <a:chOff x="-97224" y="3233178"/>
              <a:chExt cx="9377821" cy="2147740"/>
            </a:xfrm>
          </p:grpSpPr>
          <p:sp>
            <p:nvSpPr>
              <p:cNvPr id="1061" name="Google Shape;1061;p33"/>
              <p:cNvSpPr/>
              <p:nvPr/>
            </p:nvSpPr>
            <p:spPr>
              <a:xfrm rot="10800000" flipH="1">
                <a:off x="-89101" y="32331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3"/>
              <p:cNvSpPr/>
              <p:nvPr/>
            </p:nvSpPr>
            <p:spPr>
              <a:xfrm rot="10800000" flipH="1">
                <a:off x="-97224" y="32902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3" name="Google Shape;1063;p33"/>
            <p:cNvSpPr/>
            <p:nvPr/>
          </p:nvSpPr>
          <p:spPr>
            <a:xfrm rot="10800000" flipH="1">
              <a:off x="-97224" y="2054444"/>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3"/>
            <p:cNvSpPr/>
            <p:nvPr/>
          </p:nvSpPr>
          <p:spPr>
            <a:xfrm rot="10800000" flipH="1">
              <a:off x="-97184" y="2454484"/>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3"/>
            <p:cNvSpPr/>
            <p:nvPr/>
          </p:nvSpPr>
          <p:spPr>
            <a:xfrm rot="10800000" flipH="1">
              <a:off x="-97104" y="1094974"/>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3"/>
            <p:cNvSpPr/>
            <p:nvPr/>
          </p:nvSpPr>
          <p:spPr>
            <a:xfrm rot="10800000" flipH="1">
              <a:off x="-97264" y="678532"/>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3"/>
            <p:cNvSpPr/>
            <p:nvPr/>
          </p:nvSpPr>
          <p:spPr>
            <a:xfrm rot="10800000" flipH="1">
              <a:off x="-97184" y="-848500"/>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3"/>
            <p:cNvSpPr/>
            <p:nvPr/>
          </p:nvSpPr>
          <p:spPr>
            <a:xfrm rot="10800000" flipH="1">
              <a:off x="4303273" y="-1749146"/>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3"/>
            <p:cNvSpPr/>
            <p:nvPr/>
          </p:nvSpPr>
          <p:spPr>
            <a:xfrm rot="10800000" flipH="1">
              <a:off x="-97184" y="-2299797"/>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3"/>
            <p:cNvSpPr/>
            <p:nvPr/>
          </p:nvSpPr>
          <p:spPr>
            <a:xfrm rot="10800000" flipH="1">
              <a:off x="2768223" y="-229981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3"/>
            <p:cNvSpPr/>
            <p:nvPr/>
          </p:nvSpPr>
          <p:spPr>
            <a:xfrm rot="10800000" flipH="1">
              <a:off x="4932235" y="-2299843"/>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3"/>
            <p:cNvSpPr/>
            <p:nvPr/>
          </p:nvSpPr>
          <p:spPr>
            <a:xfrm rot="10800000" flipH="1">
              <a:off x="5065015" y="4471289"/>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0814964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4">
  <p:cSld name="Background 4">
    <p:bg>
      <p:bgPr>
        <a:solidFill>
          <a:schemeClr val="accent1"/>
        </a:solidFill>
        <a:effectLst/>
      </p:bgPr>
    </p:bg>
    <p:spTree>
      <p:nvGrpSpPr>
        <p:cNvPr id="1" name="Shape 1073"/>
        <p:cNvGrpSpPr/>
        <p:nvPr/>
      </p:nvGrpSpPr>
      <p:grpSpPr>
        <a:xfrm>
          <a:off x="0" y="0"/>
          <a:ext cx="0" cy="0"/>
          <a:chOff x="0" y="0"/>
          <a:chExt cx="0" cy="0"/>
        </a:xfrm>
      </p:grpSpPr>
      <p:grpSp>
        <p:nvGrpSpPr>
          <p:cNvPr id="1074" name="Google Shape;1074;p34"/>
          <p:cNvGrpSpPr/>
          <p:nvPr/>
        </p:nvGrpSpPr>
        <p:grpSpPr>
          <a:xfrm>
            <a:off x="-97264" y="-2508600"/>
            <a:ext cx="9517944" cy="7737118"/>
            <a:chOff x="-97264" y="-2508600"/>
            <a:chExt cx="9517944" cy="7737118"/>
          </a:xfrm>
        </p:grpSpPr>
        <p:sp>
          <p:nvSpPr>
            <p:cNvPr id="1075" name="Google Shape;1075;p34"/>
            <p:cNvSpPr/>
            <p:nvPr/>
          </p:nvSpPr>
          <p:spPr>
            <a:xfrm>
              <a:off x="-89101" y="-18932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4"/>
            <p:cNvSpPr/>
            <p:nvPr/>
          </p:nvSpPr>
          <p:spPr>
            <a:xfrm>
              <a:off x="-89221" y="-9456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4"/>
            <p:cNvSpPr/>
            <p:nvPr/>
          </p:nvSpPr>
          <p:spPr>
            <a:xfrm>
              <a:off x="-89101" y="159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4"/>
            <p:cNvSpPr/>
            <p:nvPr/>
          </p:nvSpPr>
          <p:spPr>
            <a:xfrm>
              <a:off x="-89101" y="-1813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4"/>
            <p:cNvSpPr/>
            <p:nvPr/>
          </p:nvSpPr>
          <p:spPr>
            <a:xfrm>
              <a:off x="-88861" y="1234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4"/>
            <p:cNvSpPr/>
            <p:nvPr/>
          </p:nvSpPr>
          <p:spPr>
            <a:xfrm>
              <a:off x="-89101" y="3200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4"/>
            <p:cNvSpPr/>
            <p:nvPr/>
          </p:nvSpPr>
          <p:spPr>
            <a:xfrm>
              <a:off x="-89101" y="1559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4"/>
            <p:cNvSpPr/>
            <p:nvPr/>
          </p:nvSpPr>
          <p:spPr>
            <a:xfrm>
              <a:off x="4312517" y="2474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4"/>
            <p:cNvSpPr/>
            <p:nvPr/>
          </p:nvSpPr>
          <p:spPr>
            <a:xfrm>
              <a:off x="-89101" y="3255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4"/>
            <p:cNvSpPr/>
            <p:nvPr/>
          </p:nvSpPr>
          <p:spPr>
            <a:xfrm>
              <a:off x="2774626" y="4515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4"/>
            <p:cNvSpPr/>
            <p:nvPr/>
          </p:nvSpPr>
          <p:spPr>
            <a:xfrm>
              <a:off x="8048796" y="4511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4"/>
            <p:cNvSpPr/>
            <p:nvPr/>
          </p:nvSpPr>
          <p:spPr>
            <a:xfrm>
              <a:off x="4946282" y="3681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4"/>
            <p:cNvSpPr/>
            <p:nvPr/>
          </p:nvSpPr>
          <p:spPr>
            <a:xfrm>
              <a:off x="5076700" y="-2354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4"/>
            <p:cNvSpPr/>
            <p:nvPr/>
          </p:nvSpPr>
          <p:spPr>
            <a:xfrm>
              <a:off x="-97224" y="-19656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9" name="Google Shape;1089;p34"/>
            <p:cNvGrpSpPr/>
            <p:nvPr/>
          </p:nvGrpSpPr>
          <p:grpSpPr>
            <a:xfrm>
              <a:off x="-97224" y="-2508600"/>
              <a:ext cx="9377821" cy="2147740"/>
              <a:chOff x="-97224" y="-2508600"/>
              <a:chExt cx="9377821" cy="2147740"/>
            </a:xfrm>
          </p:grpSpPr>
          <p:sp>
            <p:nvSpPr>
              <p:cNvPr id="1090" name="Google Shape;1090;p34"/>
              <p:cNvSpPr/>
              <p:nvPr/>
            </p:nvSpPr>
            <p:spPr>
              <a:xfrm>
                <a:off x="-89101" y="-2436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4"/>
              <p:cNvSpPr/>
              <p:nvPr/>
            </p:nvSpPr>
            <p:spPr>
              <a:xfrm>
                <a:off x="-97224" y="-2508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2" name="Google Shape;1092;p34"/>
            <p:cNvSpPr/>
            <p:nvPr/>
          </p:nvSpPr>
          <p:spPr>
            <a:xfrm>
              <a:off x="-97224" y="-10182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4"/>
            <p:cNvSpPr/>
            <p:nvPr/>
          </p:nvSpPr>
          <p:spPr>
            <a:xfrm>
              <a:off x="-97184" y="87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4"/>
            <p:cNvSpPr/>
            <p:nvPr/>
          </p:nvSpPr>
          <p:spPr>
            <a:xfrm>
              <a:off x="-97104" y="-2580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4"/>
            <p:cNvSpPr/>
            <p:nvPr/>
          </p:nvSpPr>
          <p:spPr>
            <a:xfrm>
              <a:off x="-97264" y="1162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4"/>
            <p:cNvSpPr/>
            <p:nvPr/>
          </p:nvSpPr>
          <p:spPr>
            <a:xfrm>
              <a:off x="-97184" y="1487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4"/>
            <p:cNvSpPr/>
            <p:nvPr/>
          </p:nvSpPr>
          <p:spPr>
            <a:xfrm>
              <a:off x="4303273" y="2401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4"/>
            <p:cNvSpPr/>
            <p:nvPr/>
          </p:nvSpPr>
          <p:spPr>
            <a:xfrm>
              <a:off x="-97184" y="3183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4"/>
            <p:cNvSpPr/>
            <p:nvPr/>
          </p:nvSpPr>
          <p:spPr>
            <a:xfrm>
              <a:off x="2768223" y="4443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4"/>
            <p:cNvSpPr/>
            <p:nvPr/>
          </p:nvSpPr>
          <p:spPr>
            <a:xfrm>
              <a:off x="4932235" y="3608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4"/>
            <p:cNvSpPr/>
            <p:nvPr/>
          </p:nvSpPr>
          <p:spPr>
            <a:xfrm>
              <a:off x="5065015" y="-2406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220900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6"/>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97264" y="-2508600"/>
            <a:ext cx="9517944" cy="7737118"/>
            <a:chOff x="-97264" y="-2508600"/>
            <a:chExt cx="9517944" cy="7737118"/>
          </a:xfrm>
        </p:grpSpPr>
        <p:sp>
          <p:nvSpPr>
            <p:cNvPr id="10" name="Google Shape;10;p2"/>
            <p:cNvSpPr/>
            <p:nvPr/>
          </p:nvSpPr>
          <p:spPr>
            <a:xfrm>
              <a:off x="-89101" y="-18932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89221" y="-9456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89101" y="159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9101" y="-1813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8861" y="1234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9101" y="3200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9101" y="1559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312517" y="2474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9101" y="3255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774626" y="4515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048796" y="4511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946282" y="3681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076700" y="-2354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97224" y="-19656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 name="Google Shape;24;p2"/>
            <p:cNvGrpSpPr/>
            <p:nvPr/>
          </p:nvGrpSpPr>
          <p:grpSpPr>
            <a:xfrm>
              <a:off x="-97224" y="-2508600"/>
              <a:ext cx="9377821" cy="2147740"/>
              <a:chOff x="-97224" y="-2508600"/>
              <a:chExt cx="9377821" cy="2147740"/>
            </a:xfrm>
          </p:grpSpPr>
          <p:sp>
            <p:nvSpPr>
              <p:cNvPr id="25" name="Google Shape;25;p2"/>
              <p:cNvSpPr/>
              <p:nvPr/>
            </p:nvSpPr>
            <p:spPr>
              <a:xfrm>
                <a:off x="-89101" y="-2436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97224" y="-2508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27;p2"/>
            <p:cNvSpPr/>
            <p:nvPr/>
          </p:nvSpPr>
          <p:spPr>
            <a:xfrm>
              <a:off x="-97224" y="-10182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97184" y="87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97104" y="-2580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97264" y="1162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97184" y="1487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4303273" y="2401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97184" y="3183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768223" y="4443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4932235" y="3608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065015" y="-2406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Google Shape;37;p2"/>
          <p:cNvSpPr/>
          <p:nvPr/>
        </p:nvSpPr>
        <p:spPr>
          <a:xfrm>
            <a:off x="1826875" y="757050"/>
            <a:ext cx="5572200" cy="3705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750675" y="680841"/>
            <a:ext cx="5572200" cy="3705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txBox="1">
            <a:spLocks noGrp="1"/>
          </p:cNvSpPr>
          <p:nvPr>
            <p:ph type="ctrTitle"/>
          </p:nvPr>
        </p:nvSpPr>
        <p:spPr>
          <a:xfrm>
            <a:off x="2293900" y="740925"/>
            <a:ext cx="4567500" cy="29781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200"/>
              <a:buNone/>
              <a:defRPr sz="9600">
                <a:solidFill>
                  <a:srgbClr val="191919"/>
                </a:solidFill>
                <a:latin typeface="Bahiana"/>
                <a:ea typeface="Bahiana"/>
                <a:cs typeface="Bahiana"/>
                <a:sym typeface="Bahiana"/>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40" name="Google Shape;40;p2"/>
          <p:cNvSpPr txBox="1">
            <a:spLocks noGrp="1"/>
          </p:cNvSpPr>
          <p:nvPr>
            <p:ph type="subTitle" idx="1"/>
          </p:nvPr>
        </p:nvSpPr>
        <p:spPr>
          <a:xfrm>
            <a:off x="2293775" y="3755875"/>
            <a:ext cx="4567500" cy="448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atin typeface="Didact Gothic"/>
                <a:ea typeface="Didact Gothic"/>
                <a:cs typeface="Didact Gothic"/>
                <a:sym typeface="Didact Gothic"/>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extLst>
      <p:ext uri="{BB962C8B-B14F-4D97-AF65-F5344CB8AC3E}">
        <p14:creationId xmlns:p14="http://schemas.microsoft.com/office/powerpoint/2010/main" val="7824600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4"/>
        </a:solidFill>
        <a:effectLst/>
      </p:bgPr>
    </p:bg>
    <p:spTree>
      <p:nvGrpSpPr>
        <p:cNvPr id="1" name="Shape 41"/>
        <p:cNvGrpSpPr/>
        <p:nvPr/>
      </p:nvGrpSpPr>
      <p:grpSpPr>
        <a:xfrm>
          <a:off x="0" y="0"/>
          <a:ext cx="0" cy="0"/>
          <a:chOff x="0" y="0"/>
          <a:chExt cx="0" cy="0"/>
        </a:xfrm>
      </p:grpSpPr>
      <p:grpSp>
        <p:nvGrpSpPr>
          <p:cNvPr id="42" name="Google Shape;42;p3"/>
          <p:cNvGrpSpPr/>
          <p:nvPr/>
        </p:nvGrpSpPr>
        <p:grpSpPr>
          <a:xfrm>
            <a:off x="-97264" y="-2356200"/>
            <a:ext cx="9517944" cy="7737118"/>
            <a:chOff x="-97264" y="-2356200"/>
            <a:chExt cx="9517944" cy="7737118"/>
          </a:xfrm>
        </p:grpSpPr>
        <p:sp>
          <p:nvSpPr>
            <p:cNvPr id="43" name="Google Shape;43;p3"/>
            <p:cNvSpPr/>
            <p:nvPr/>
          </p:nvSpPr>
          <p:spPr>
            <a:xfrm rot="10800000" flipH="1">
              <a:off x="-89101" y="3917310"/>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rot="10800000" flipH="1">
              <a:off x="-89221" y="1998098"/>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rot="10800000" flipH="1">
              <a:off x="-89101" y="2398138"/>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rot="10800000" flipH="1">
              <a:off x="-89101" y="104126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rot="10800000" flipH="1">
              <a:off x="-88861" y="622227"/>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rot="10800000" flipH="1">
              <a:off x="-89101" y="-787656"/>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rot="10800000" flipH="1">
              <a:off x="-89101" y="-905085"/>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rot="10800000" flipH="1">
              <a:off x="4312517" y="-1778160"/>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rot="10800000" flipH="1">
              <a:off x="-89101" y="-2355943"/>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rot="10800000" flipH="1">
              <a:off x="2774626" y="-2355960"/>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rot="10800000" flipH="1">
              <a:off x="8048796" y="-2356200"/>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rot="10800000" flipH="1">
              <a:off x="4946282" y="-2356029"/>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rot="10800000" flipH="1">
              <a:off x="5076700" y="4430817"/>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rot="10800000" flipH="1">
              <a:off x="-97224" y="3973736"/>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 name="Google Shape;57;p3"/>
            <p:cNvGrpSpPr/>
            <p:nvPr/>
          </p:nvGrpSpPr>
          <p:grpSpPr>
            <a:xfrm>
              <a:off x="-97224" y="3233178"/>
              <a:ext cx="9377821" cy="2147740"/>
              <a:chOff x="-97224" y="3233178"/>
              <a:chExt cx="9377821" cy="2147740"/>
            </a:xfrm>
          </p:grpSpPr>
          <p:sp>
            <p:nvSpPr>
              <p:cNvPr id="58" name="Google Shape;58;p3"/>
              <p:cNvSpPr/>
              <p:nvPr/>
            </p:nvSpPr>
            <p:spPr>
              <a:xfrm rot="10800000" flipH="1">
                <a:off x="-89101" y="32331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rot="10800000" flipH="1">
                <a:off x="-97224" y="32902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3"/>
            <p:cNvSpPr/>
            <p:nvPr/>
          </p:nvSpPr>
          <p:spPr>
            <a:xfrm rot="10800000" flipH="1">
              <a:off x="-97224" y="2054444"/>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rot="10800000" flipH="1">
              <a:off x="-97184" y="2454484"/>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rot="10800000" flipH="1">
              <a:off x="-97104" y="1094974"/>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rot="10800000" flipH="1">
              <a:off x="-97264" y="678532"/>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rot="10800000" flipH="1">
              <a:off x="-97184" y="-848500"/>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rot="10800000" flipH="1">
              <a:off x="4303273" y="-1749146"/>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rot="10800000" flipH="1">
              <a:off x="-97184" y="-2299797"/>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rot="10800000" flipH="1">
              <a:off x="2768223" y="-229981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rot="10800000" flipH="1">
              <a:off x="4932235" y="-2299843"/>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rot="10800000" flipH="1">
              <a:off x="5065015" y="4471289"/>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 name="Google Shape;70;p3"/>
          <p:cNvSpPr/>
          <p:nvPr/>
        </p:nvSpPr>
        <p:spPr>
          <a:xfrm>
            <a:off x="1418350" y="362750"/>
            <a:ext cx="64140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1311650" y="271625"/>
            <a:ext cx="64140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txBox="1">
            <a:spLocks noGrp="1"/>
          </p:cNvSpPr>
          <p:nvPr>
            <p:ph type="title"/>
          </p:nvPr>
        </p:nvSpPr>
        <p:spPr>
          <a:xfrm>
            <a:off x="2391888" y="2228650"/>
            <a:ext cx="4360200" cy="21129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3600"/>
              <a:buNone/>
              <a:defRPr sz="72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73" name="Google Shape;73;p3"/>
          <p:cNvSpPr txBox="1">
            <a:spLocks noGrp="1"/>
          </p:cNvSpPr>
          <p:nvPr>
            <p:ph type="title" idx="2" hasCustomPrompt="1"/>
          </p:nvPr>
        </p:nvSpPr>
        <p:spPr>
          <a:xfrm>
            <a:off x="3664200" y="872975"/>
            <a:ext cx="1815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b="1">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4" name="Google Shape;74;p3"/>
          <p:cNvSpPr txBox="1">
            <a:spLocks noGrp="1"/>
          </p:cNvSpPr>
          <p:nvPr>
            <p:ph type="subTitle" idx="1"/>
          </p:nvPr>
        </p:nvSpPr>
        <p:spPr>
          <a:xfrm>
            <a:off x="2391913" y="4083900"/>
            <a:ext cx="4360200" cy="44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hlink"/>
                </a:solidFill>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34868783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lt1"/>
        </a:solidFill>
        <a:effectLst/>
      </p:bgPr>
    </p:bg>
    <p:spTree>
      <p:nvGrpSpPr>
        <p:cNvPr id="1" name="Shape 75"/>
        <p:cNvGrpSpPr/>
        <p:nvPr/>
      </p:nvGrpSpPr>
      <p:grpSpPr>
        <a:xfrm>
          <a:off x="0" y="0"/>
          <a:ext cx="0" cy="0"/>
          <a:chOff x="0" y="0"/>
          <a:chExt cx="0" cy="0"/>
        </a:xfrm>
      </p:grpSpPr>
      <p:grpSp>
        <p:nvGrpSpPr>
          <p:cNvPr id="76" name="Google Shape;76;p4"/>
          <p:cNvGrpSpPr/>
          <p:nvPr/>
        </p:nvGrpSpPr>
        <p:grpSpPr>
          <a:xfrm>
            <a:off x="-249664" y="-2432400"/>
            <a:ext cx="9517944" cy="7737118"/>
            <a:chOff x="-249664" y="-2432400"/>
            <a:chExt cx="9517944" cy="7737118"/>
          </a:xfrm>
        </p:grpSpPr>
        <p:sp>
          <p:nvSpPr>
            <p:cNvPr id="77" name="Google Shape;77;p4"/>
            <p:cNvSpPr/>
            <p:nvPr/>
          </p:nvSpPr>
          <p:spPr>
            <a:xfrm flipH="1">
              <a:off x="5274613" y="-18170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4"/>
            <p:cNvSpPr/>
            <p:nvPr/>
          </p:nvSpPr>
          <p:spPr>
            <a:xfrm flipH="1">
              <a:off x="873769" y="-8694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4"/>
            <p:cNvSpPr/>
            <p:nvPr/>
          </p:nvSpPr>
          <p:spPr>
            <a:xfrm flipH="1">
              <a:off x="8440438" y="2357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4"/>
            <p:cNvSpPr/>
            <p:nvPr/>
          </p:nvSpPr>
          <p:spPr>
            <a:xfrm flipH="1">
              <a:off x="-101578" y="-1051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4"/>
            <p:cNvSpPr/>
            <p:nvPr/>
          </p:nvSpPr>
          <p:spPr>
            <a:xfrm flipH="1">
              <a:off x="4106062" y="13107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4"/>
            <p:cNvSpPr/>
            <p:nvPr/>
          </p:nvSpPr>
          <p:spPr>
            <a:xfrm flipH="1">
              <a:off x="8310181" y="32768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
            <p:cNvSpPr/>
            <p:nvPr/>
          </p:nvSpPr>
          <p:spPr>
            <a:xfrm flipH="1">
              <a:off x="-101698" y="16357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flipH="1">
              <a:off x="-101671" y="25503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
            <p:cNvSpPr/>
            <p:nvPr/>
          </p:nvSpPr>
          <p:spPr>
            <a:xfrm flipH="1">
              <a:off x="4680754" y="33321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4"/>
            <p:cNvSpPr/>
            <p:nvPr/>
          </p:nvSpPr>
          <p:spPr>
            <a:xfrm flipH="1">
              <a:off x="2076941" y="45920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flipH="1">
              <a:off x="463812" y="45878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flipH="1">
              <a:off x="-101598" y="37572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4"/>
            <p:cNvSpPr/>
            <p:nvPr/>
          </p:nvSpPr>
          <p:spPr>
            <a:xfrm flipH="1">
              <a:off x="-241581" y="-22783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flipH="1">
              <a:off x="5272212" y="-18894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 name="Google Shape;91;p4"/>
            <p:cNvGrpSpPr/>
            <p:nvPr/>
          </p:nvGrpSpPr>
          <p:grpSpPr>
            <a:xfrm>
              <a:off x="-109581" y="-2432400"/>
              <a:ext cx="9377821" cy="2147740"/>
              <a:chOff x="-109581" y="-2432400"/>
              <a:chExt cx="9377821" cy="2147740"/>
            </a:xfrm>
          </p:grpSpPr>
          <p:sp>
            <p:nvSpPr>
              <p:cNvPr id="92" name="Google Shape;92;p4"/>
              <p:cNvSpPr/>
              <p:nvPr/>
            </p:nvSpPr>
            <p:spPr>
              <a:xfrm flipH="1">
                <a:off x="-101698" y="-23598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flipH="1">
                <a:off x="-109581" y="-24324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 name="Google Shape;94;p4"/>
            <p:cNvSpPr/>
            <p:nvPr/>
          </p:nvSpPr>
          <p:spPr>
            <a:xfrm flipH="1">
              <a:off x="900741" y="-9420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flipH="1">
              <a:off x="8460887" y="1633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flipH="1">
              <a:off x="-109741" y="-1818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flipH="1">
              <a:off x="4096338" y="12382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flipH="1">
              <a:off x="-109821" y="15632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4"/>
            <p:cNvSpPr/>
            <p:nvPr/>
          </p:nvSpPr>
          <p:spPr>
            <a:xfrm flipH="1">
              <a:off x="-109714" y="24777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flipH="1">
              <a:off x="4794603" y="32596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flipH="1">
              <a:off x="2067336" y="45196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flipH="1">
              <a:off x="-109641" y="36849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flipH="1">
              <a:off x="-249664" y="-23305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 name="Google Shape;104;p4"/>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txBox="1">
            <a:spLocks noGrp="1"/>
          </p:cNvSpPr>
          <p:nvPr>
            <p:ph type="title"/>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5"/>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7" name="Google Shape;107;p4"/>
          <p:cNvSpPr txBox="1">
            <a:spLocks noGrp="1"/>
          </p:cNvSpPr>
          <p:nvPr>
            <p:ph type="body" idx="1"/>
          </p:nvPr>
        </p:nvSpPr>
        <p:spPr>
          <a:xfrm>
            <a:off x="720000" y="1237083"/>
            <a:ext cx="7704000" cy="33663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rgbClr val="434343"/>
              </a:buClr>
              <a:buSzPts val="1400"/>
              <a:buChar char="●"/>
              <a:defRPr sz="1400">
                <a:solidFill>
                  <a:srgbClr val="434343"/>
                </a:solidFill>
              </a:defRPr>
            </a:lvl1pPr>
            <a:lvl2pPr marL="914400" lvl="1" indent="-317500" rtl="0">
              <a:lnSpc>
                <a:spcPct val="115000"/>
              </a:lnSpc>
              <a:spcBef>
                <a:spcPts val="1600"/>
              </a:spcBef>
              <a:spcAft>
                <a:spcPts val="0"/>
              </a:spcAft>
              <a:buClr>
                <a:srgbClr val="434343"/>
              </a:buClr>
              <a:buSzPts val="1400"/>
              <a:buChar char="○"/>
              <a:defRPr>
                <a:solidFill>
                  <a:srgbClr val="434343"/>
                </a:solidFill>
              </a:defRPr>
            </a:lvl2pPr>
            <a:lvl3pPr marL="1371600" lvl="2" indent="-317500" rtl="0">
              <a:lnSpc>
                <a:spcPct val="115000"/>
              </a:lnSpc>
              <a:spcBef>
                <a:spcPts val="1600"/>
              </a:spcBef>
              <a:spcAft>
                <a:spcPts val="0"/>
              </a:spcAft>
              <a:buClr>
                <a:srgbClr val="434343"/>
              </a:buClr>
              <a:buSzPts val="1400"/>
              <a:buChar char="■"/>
              <a:defRPr>
                <a:solidFill>
                  <a:srgbClr val="434343"/>
                </a:solidFill>
              </a:defRPr>
            </a:lvl3pPr>
            <a:lvl4pPr marL="1828800" lvl="3" indent="-317500" rtl="0">
              <a:lnSpc>
                <a:spcPct val="115000"/>
              </a:lnSpc>
              <a:spcBef>
                <a:spcPts val="1600"/>
              </a:spcBef>
              <a:spcAft>
                <a:spcPts val="0"/>
              </a:spcAft>
              <a:buClr>
                <a:srgbClr val="434343"/>
              </a:buClr>
              <a:buSzPts val="1400"/>
              <a:buChar char="●"/>
              <a:defRPr>
                <a:solidFill>
                  <a:srgbClr val="434343"/>
                </a:solidFill>
              </a:defRPr>
            </a:lvl4pPr>
            <a:lvl5pPr marL="2286000" lvl="4" indent="-317500" rtl="0">
              <a:lnSpc>
                <a:spcPct val="115000"/>
              </a:lnSpc>
              <a:spcBef>
                <a:spcPts val="1600"/>
              </a:spcBef>
              <a:spcAft>
                <a:spcPts val="0"/>
              </a:spcAft>
              <a:buClr>
                <a:srgbClr val="434343"/>
              </a:buClr>
              <a:buSzPts val="1400"/>
              <a:buChar char="○"/>
              <a:defRPr>
                <a:solidFill>
                  <a:srgbClr val="434343"/>
                </a:solidFill>
              </a:defRPr>
            </a:lvl5pPr>
            <a:lvl6pPr marL="2743200" lvl="5" indent="-317500" rtl="0">
              <a:lnSpc>
                <a:spcPct val="115000"/>
              </a:lnSpc>
              <a:spcBef>
                <a:spcPts val="1600"/>
              </a:spcBef>
              <a:spcAft>
                <a:spcPts val="0"/>
              </a:spcAft>
              <a:buClr>
                <a:srgbClr val="434343"/>
              </a:buClr>
              <a:buSzPts val="1400"/>
              <a:buChar char="■"/>
              <a:defRPr>
                <a:solidFill>
                  <a:srgbClr val="434343"/>
                </a:solidFill>
              </a:defRPr>
            </a:lvl6pPr>
            <a:lvl7pPr marL="3200400" lvl="6" indent="-317500" rtl="0">
              <a:lnSpc>
                <a:spcPct val="115000"/>
              </a:lnSpc>
              <a:spcBef>
                <a:spcPts val="1600"/>
              </a:spcBef>
              <a:spcAft>
                <a:spcPts val="0"/>
              </a:spcAft>
              <a:buClr>
                <a:srgbClr val="434343"/>
              </a:buClr>
              <a:buSzPts val="1400"/>
              <a:buChar char="●"/>
              <a:defRPr>
                <a:solidFill>
                  <a:srgbClr val="434343"/>
                </a:solidFill>
              </a:defRPr>
            </a:lvl7pPr>
            <a:lvl8pPr marL="3657600" lvl="7" indent="-317500" rtl="0">
              <a:lnSpc>
                <a:spcPct val="115000"/>
              </a:lnSpc>
              <a:spcBef>
                <a:spcPts val="1600"/>
              </a:spcBef>
              <a:spcAft>
                <a:spcPts val="0"/>
              </a:spcAft>
              <a:buClr>
                <a:srgbClr val="434343"/>
              </a:buClr>
              <a:buSzPts val="1400"/>
              <a:buChar char="○"/>
              <a:defRPr>
                <a:solidFill>
                  <a:srgbClr val="434343"/>
                </a:solidFill>
              </a:defRPr>
            </a:lvl8pPr>
            <a:lvl9pPr marL="4114800" lvl="8" indent="-317500" rtl="0">
              <a:lnSpc>
                <a:spcPct val="115000"/>
              </a:lnSpc>
              <a:spcBef>
                <a:spcPts val="1600"/>
              </a:spcBef>
              <a:spcAft>
                <a:spcPts val="1600"/>
              </a:spcAft>
              <a:buClr>
                <a:srgbClr val="434343"/>
              </a:buClr>
              <a:buSzPts val="1400"/>
              <a:buChar char="■"/>
              <a:defRPr>
                <a:solidFill>
                  <a:srgbClr val="434343"/>
                </a:solidFill>
              </a:defRPr>
            </a:lvl9pPr>
          </a:lstStyle>
          <a:p>
            <a:endParaRPr/>
          </a:p>
        </p:txBody>
      </p:sp>
    </p:spTree>
    <p:extLst>
      <p:ext uri="{BB962C8B-B14F-4D97-AF65-F5344CB8AC3E}">
        <p14:creationId xmlns:p14="http://schemas.microsoft.com/office/powerpoint/2010/main" val="30370580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12"/>
        <p:cNvGrpSpPr/>
        <p:nvPr/>
      </p:nvGrpSpPr>
      <p:grpSpPr>
        <a:xfrm>
          <a:off x="0" y="0"/>
          <a:ext cx="0" cy="0"/>
          <a:chOff x="0" y="0"/>
          <a:chExt cx="0" cy="0"/>
        </a:xfrm>
      </p:grpSpPr>
    </p:spTree>
    <p:extLst>
      <p:ext uri="{BB962C8B-B14F-4D97-AF65-F5344CB8AC3E}">
        <p14:creationId xmlns:p14="http://schemas.microsoft.com/office/powerpoint/2010/main" val="2309963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accent1"/>
        </a:solidFill>
        <a:effectLst/>
      </p:bgPr>
    </p:bg>
    <p:spTree>
      <p:nvGrpSpPr>
        <p:cNvPr id="1" name="Shape 458"/>
        <p:cNvGrpSpPr/>
        <p:nvPr/>
      </p:nvGrpSpPr>
      <p:grpSpPr>
        <a:xfrm>
          <a:off x="0" y="0"/>
          <a:ext cx="0" cy="0"/>
          <a:chOff x="0" y="0"/>
          <a:chExt cx="0" cy="0"/>
        </a:xfrm>
      </p:grpSpPr>
      <p:grpSp>
        <p:nvGrpSpPr>
          <p:cNvPr id="459" name="Google Shape;459;p17"/>
          <p:cNvGrpSpPr/>
          <p:nvPr/>
        </p:nvGrpSpPr>
        <p:grpSpPr>
          <a:xfrm>
            <a:off x="-97264" y="-2508600"/>
            <a:ext cx="9517944" cy="7737118"/>
            <a:chOff x="-97264" y="-2508600"/>
            <a:chExt cx="9517944" cy="7737118"/>
          </a:xfrm>
        </p:grpSpPr>
        <p:sp>
          <p:nvSpPr>
            <p:cNvPr id="460" name="Google Shape;460;p17"/>
            <p:cNvSpPr/>
            <p:nvPr/>
          </p:nvSpPr>
          <p:spPr>
            <a:xfrm>
              <a:off x="-89101" y="-18932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7"/>
            <p:cNvSpPr/>
            <p:nvPr/>
          </p:nvSpPr>
          <p:spPr>
            <a:xfrm>
              <a:off x="-89221" y="-9456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7"/>
            <p:cNvSpPr/>
            <p:nvPr/>
          </p:nvSpPr>
          <p:spPr>
            <a:xfrm>
              <a:off x="-89101" y="159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7"/>
            <p:cNvSpPr/>
            <p:nvPr/>
          </p:nvSpPr>
          <p:spPr>
            <a:xfrm>
              <a:off x="-89101" y="-1813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7"/>
            <p:cNvSpPr/>
            <p:nvPr/>
          </p:nvSpPr>
          <p:spPr>
            <a:xfrm>
              <a:off x="-88861" y="1234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7"/>
            <p:cNvSpPr/>
            <p:nvPr/>
          </p:nvSpPr>
          <p:spPr>
            <a:xfrm>
              <a:off x="-89101" y="3200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7"/>
            <p:cNvSpPr/>
            <p:nvPr/>
          </p:nvSpPr>
          <p:spPr>
            <a:xfrm>
              <a:off x="-89101" y="1559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7"/>
            <p:cNvSpPr/>
            <p:nvPr/>
          </p:nvSpPr>
          <p:spPr>
            <a:xfrm>
              <a:off x="4312517" y="2474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7"/>
            <p:cNvSpPr/>
            <p:nvPr/>
          </p:nvSpPr>
          <p:spPr>
            <a:xfrm>
              <a:off x="-89101" y="3255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7"/>
            <p:cNvSpPr/>
            <p:nvPr/>
          </p:nvSpPr>
          <p:spPr>
            <a:xfrm>
              <a:off x="2774626" y="4515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7"/>
            <p:cNvSpPr/>
            <p:nvPr/>
          </p:nvSpPr>
          <p:spPr>
            <a:xfrm>
              <a:off x="8048796" y="4511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7"/>
            <p:cNvSpPr/>
            <p:nvPr/>
          </p:nvSpPr>
          <p:spPr>
            <a:xfrm>
              <a:off x="4946282" y="3681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7"/>
            <p:cNvSpPr/>
            <p:nvPr/>
          </p:nvSpPr>
          <p:spPr>
            <a:xfrm>
              <a:off x="5076700" y="-2354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7"/>
            <p:cNvSpPr/>
            <p:nvPr/>
          </p:nvSpPr>
          <p:spPr>
            <a:xfrm>
              <a:off x="-97224" y="-19656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4" name="Google Shape;474;p17"/>
            <p:cNvGrpSpPr/>
            <p:nvPr/>
          </p:nvGrpSpPr>
          <p:grpSpPr>
            <a:xfrm>
              <a:off x="-97224" y="-2508600"/>
              <a:ext cx="9377821" cy="2147740"/>
              <a:chOff x="-97224" y="-2508600"/>
              <a:chExt cx="9377821" cy="2147740"/>
            </a:xfrm>
          </p:grpSpPr>
          <p:sp>
            <p:nvSpPr>
              <p:cNvPr id="475" name="Google Shape;475;p17"/>
              <p:cNvSpPr/>
              <p:nvPr/>
            </p:nvSpPr>
            <p:spPr>
              <a:xfrm>
                <a:off x="-89101" y="-2436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7"/>
              <p:cNvSpPr/>
              <p:nvPr/>
            </p:nvSpPr>
            <p:spPr>
              <a:xfrm>
                <a:off x="-97224" y="-2508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7" name="Google Shape;477;p17"/>
            <p:cNvSpPr/>
            <p:nvPr/>
          </p:nvSpPr>
          <p:spPr>
            <a:xfrm>
              <a:off x="-97224" y="-10182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7"/>
            <p:cNvSpPr/>
            <p:nvPr/>
          </p:nvSpPr>
          <p:spPr>
            <a:xfrm>
              <a:off x="-97184" y="87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7"/>
            <p:cNvSpPr/>
            <p:nvPr/>
          </p:nvSpPr>
          <p:spPr>
            <a:xfrm>
              <a:off x="-97104" y="-2580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7"/>
            <p:cNvSpPr/>
            <p:nvPr/>
          </p:nvSpPr>
          <p:spPr>
            <a:xfrm>
              <a:off x="-97264" y="1162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7"/>
            <p:cNvSpPr/>
            <p:nvPr/>
          </p:nvSpPr>
          <p:spPr>
            <a:xfrm>
              <a:off x="-97184" y="1487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7"/>
            <p:cNvSpPr/>
            <p:nvPr/>
          </p:nvSpPr>
          <p:spPr>
            <a:xfrm>
              <a:off x="4303273" y="2401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7"/>
            <p:cNvSpPr/>
            <p:nvPr/>
          </p:nvSpPr>
          <p:spPr>
            <a:xfrm>
              <a:off x="-97184" y="3183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7"/>
            <p:cNvSpPr/>
            <p:nvPr/>
          </p:nvSpPr>
          <p:spPr>
            <a:xfrm>
              <a:off x="2768223" y="4443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7"/>
            <p:cNvSpPr/>
            <p:nvPr/>
          </p:nvSpPr>
          <p:spPr>
            <a:xfrm>
              <a:off x="4932235" y="3608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7"/>
            <p:cNvSpPr/>
            <p:nvPr/>
          </p:nvSpPr>
          <p:spPr>
            <a:xfrm>
              <a:off x="5065015" y="-2406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7" name="Google Shape;487;p17"/>
          <p:cNvSpPr/>
          <p:nvPr/>
        </p:nvSpPr>
        <p:spPr>
          <a:xfrm>
            <a:off x="408250" y="769287"/>
            <a:ext cx="5314800" cy="3705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7"/>
          <p:cNvSpPr/>
          <p:nvPr/>
        </p:nvSpPr>
        <p:spPr>
          <a:xfrm>
            <a:off x="301550" y="668612"/>
            <a:ext cx="5314800" cy="3705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7"/>
          <p:cNvSpPr txBox="1">
            <a:spLocks noGrp="1"/>
          </p:cNvSpPr>
          <p:nvPr>
            <p:ph type="subTitle" idx="1"/>
          </p:nvPr>
        </p:nvSpPr>
        <p:spPr>
          <a:xfrm>
            <a:off x="778850" y="1264900"/>
            <a:ext cx="4360200" cy="198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90" name="Google Shape;490;p17"/>
          <p:cNvSpPr txBox="1">
            <a:spLocks noGrp="1"/>
          </p:cNvSpPr>
          <p:nvPr>
            <p:ph type="title"/>
          </p:nvPr>
        </p:nvSpPr>
        <p:spPr>
          <a:xfrm>
            <a:off x="778850" y="3236825"/>
            <a:ext cx="43602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dk2"/>
            </a:outerShdw>
          </a:effectLst>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Tree>
    <p:extLst>
      <p:ext uri="{BB962C8B-B14F-4D97-AF65-F5344CB8AC3E}">
        <p14:creationId xmlns:p14="http://schemas.microsoft.com/office/powerpoint/2010/main" val="2376127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12"/>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5">
  <p:cSld name="Title and text 5">
    <p:bg>
      <p:bgPr>
        <a:solidFill>
          <a:schemeClr val="accent6"/>
        </a:solidFill>
        <a:effectLst/>
      </p:bgPr>
    </p:bg>
    <p:spTree>
      <p:nvGrpSpPr>
        <p:cNvPr id="1" name="Shape 696"/>
        <p:cNvGrpSpPr/>
        <p:nvPr/>
      </p:nvGrpSpPr>
      <p:grpSpPr>
        <a:xfrm>
          <a:off x="0" y="0"/>
          <a:ext cx="0" cy="0"/>
          <a:chOff x="0" y="0"/>
          <a:chExt cx="0" cy="0"/>
        </a:xfrm>
      </p:grpSpPr>
      <p:grpSp>
        <p:nvGrpSpPr>
          <p:cNvPr id="697" name="Google Shape;697;p24"/>
          <p:cNvGrpSpPr/>
          <p:nvPr/>
        </p:nvGrpSpPr>
        <p:grpSpPr>
          <a:xfrm>
            <a:off x="-97264" y="-2432400"/>
            <a:ext cx="9517944" cy="7737118"/>
            <a:chOff x="-97264" y="-2432400"/>
            <a:chExt cx="9517944" cy="7737118"/>
          </a:xfrm>
        </p:grpSpPr>
        <p:sp>
          <p:nvSpPr>
            <p:cNvPr id="698" name="Google Shape;698;p24"/>
            <p:cNvSpPr/>
            <p:nvPr/>
          </p:nvSpPr>
          <p:spPr>
            <a:xfrm>
              <a:off x="-89101" y="-18170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4"/>
            <p:cNvSpPr/>
            <p:nvPr/>
          </p:nvSpPr>
          <p:spPr>
            <a:xfrm>
              <a:off x="-89221" y="-8694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4"/>
            <p:cNvSpPr/>
            <p:nvPr/>
          </p:nvSpPr>
          <p:spPr>
            <a:xfrm>
              <a:off x="-89101" y="2357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4"/>
            <p:cNvSpPr/>
            <p:nvPr/>
          </p:nvSpPr>
          <p:spPr>
            <a:xfrm>
              <a:off x="-89101" y="-1051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4"/>
            <p:cNvSpPr/>
            <p:nvPr/>
          </p:nvSpPr>
          <p:spPr>
            <a:xfrm>
              <a:off x="-88861" y="13107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4"/>
            <p:cNvSpPr/>
            <p:nvPr/>
          </p:nvSpPr>
          <p:spPr>
            <a:xfrm>
              <a:off x="-89101" y="32768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4"/>
            <p:cNvSpPr/>
            <p:nvPr/>
          </p:nvSpPr>
          <p:spPr>
            <a:xfrm>
              <a:off x="-89101" y="16357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4"/>
            <p:cNvSpPr/>
            <p:nvPr/>
          </p:nvSpPr>
          <p:spPr>
            <a:xfrm>
              <a:off x="4312517" y="25503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4"/>
            <p:cNvSpPr/>
            <p:nvPr/>
          </p:nvSpPr>
          <p:spPr>
            <a:xfrm>
              <a:off x="-89101" y="33321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4"/>
            <p:cNvSpPr/>
            <p:nvPr/>
          </p:nvSpPr>
          <p:spPr>
            <a:xfrm>
              <a:off x="2774626" y="45920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4"/>
            <p:cNvSpPr/>
            <p:nvPr/>
          </p:nvSpPr>
          <p:spPr>
            <a:xfrm>
              <a:off x="8048796" y="45878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4"/>
            <p:cNvSpPr/>
            <p:nvPr/>
          </p:nvSpPr>
          <p:spPr>
            <a:xfrm>
              <a:off x="4946282" y="37572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4"/>
            <p:cNvSpPr/>
            <p:nvPr/>
          </p:nvSpPr>
          <p:spPr>
            <a:xfrm>
              <a:off x="5076700" y="-22783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4"/>
            <p:cNvSpPr/>
            <p:nvPr/>
          </p:nvSpPr>
          <p:spPr>
            <a:xfrm>
              <a:off x="-97224" y="-18894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2" name="Google Shape;712;p24"/>
            <p:cNvGrpSpPr/>
            <p:nvPr/>
          </p:nvGrpSpPr>
          <p:grpSpPr>
            <a:xfrm>
              <a:off x="-97224" y="-2432400"/>
              <a:ext cx="9377821" cy="2147740"/>
              <a:chOff x="-97224" y="-2432400"/>
              <a:chExt cx="9377821" cy="2147740"/>
            </a:xfrm>
          </p:grpSpPr>
          <p:sp>
            <p:nvSpPr>
              <p:cNvPr id="713" name="Google Shape;713;p24"/>
              <p:cNvSpPr/>
              <p:nvPr/>
            </p:nvSpPr>
            <p:spPr>
              <a:xfrm>
                <a:off x="-89101" y="-23598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4"/>
              <p:cNvSpPr/>
              <p:nvPr/>
            </p:nvSpPr>
            <p:spPr>
              <a:xfrm>
                <a:off x="-97224" y="-24324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5" name="Google Shape;715;p24"/>
            <p:cNvSpPr/>
            <p:nvPr/>
          </p:nvSpPr>
          <p:spPr>
            <a:xfrm>
              <a:off x="-97224" y="-9420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4"/>
            <p:cNvSpPr/>
            <p:nvPr/>
          </p:nvSpPr>
          <p:spPr>
            <a:xfrm>
              <a:off x="-97184" y="1633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4"/>
            <p:cNvSpPr/>
            <p:nvPr/>
          </p:nvSpPr>
          <p:spPr>
            <a:xfrm>
              <a:off x="-97104" y="-1818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4"/>
            <p:cNvSpPr/>
            <p:nvPr/>
          </p:nvSpPr>
          <p:spPr>
            <a:xfrm>
              <a:off x="-97264" y="12382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4"/>
            <p:cNvSpPr/>
            <p:nvPr/>
          </p:nvSpPr>
          <p:spPr>
            <a:xfrm>
              <a:off x="-97184" y="15632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4"/>
            <p:cNvSpPr/>
            <p:nvPr/>
          </p:nvSpPr>
          <p:spPr>
            <a:xfrm>
              <a:off x="4303273" y="24777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4"/>
            <p:cNvSpPr/>
            <p:nvPr/>
          </p:nvSpPr>
          <p:spPr>
            <a:xfrm>
              <a:off x="-97184" y="32596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4"/>
            <p:cNvSpPr/>
            <p:nvPr/>
          </p:nvSpPr>
          <p:spPr>
            <a:xfrm>
              <a:off x="2768223" y="45196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4"/>
            <p:cNvSpPr/>
            <p:nvPr/>
          </p:nvSpPr>
          <p:spPr>
            <a:xfrm>
              <a:off x="4932235" y="36849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4"/>
            <p:cNvSpPr/>
            <p:nvPr/>
          </p:nvSpPr>
          <p:spPr>
            <a:xfrm>
              <a:off x="5065015" y="-23305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5" name="Google Shape;725;p24"/>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4"/>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4"/>
          <p:cNvSpPr txBox="1">
            <a:spLocks noGrp="1"/>
          </p:cNvSpPr>
          <p:nvPr>
            <p:ph type="subTitle" idx="1"/>
          </p:nvPr>
        </p:nvSpPr>
        <p:spPr>
          <a:xfrm>
            <a:off x="2677950" y="2182725"/>
            <a:ext cx="3788100" cy="1497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hlink"/>
                </a:solidFill>
              </a:defRPr>
            </a:lvl1pPr>
            <a:lvl2pPr lvl="1" algn="r" rtl="0">
              <a:lnSpc>
                <a:spcPct val="100000"/>
              </a:lnSpc>
              <a:spcBef>
                <a:spcPts val="160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728" name="Google Shape;728;p24"/>
          <p:cNvSpPr txBox="1">
            <a:spLocks noGrp="1"/>
          </p:cNvSpPr>
          <p:nvPr>
            <p:ph type="title"/>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dk2"/>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9" name="Google Shape;729;p24"/>
          <p:cNvSpPr txBox="1">
            <a:spLocks noGrp="1"/>
          </p:cNvSpPr>
          <p:nvPr>
            <p:ph type="subTitle" idx="2"/>
          </p:nvPr>
        </p:nvSpPr>
        <p:spPr>
          <a:xfrm>
            <a:off x="7084550" y="4208775"/>
            <a:ext cx="913800" cy="3948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25132663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6"/>
        </a:solidFill>
        <a:effectLst/>
      </p:bgPr>
    </p:bg>
    <p:spTree>
      <p:nvGrpSpPr>
        <p:cNvPr id="1" name="Shape 986"/>
        <p:cNvGrpSpPr/>
        <p:nvPr/>
      </p:nvGrpSpPr>
      <p:grpSpPr>
        <a:xfrm>
          <a:off x="0" y="0"/>
          <a:ext cx="0" cy="0"/>
          <a:chOff x="0" y="0"/>
          <a:chExt cx="0" cy="0"/>
        </a:xfrm>
      </p:grpSpPr>
      <p:grpSp>
        <p:nvGrpSpPr>
          <p:cNvPr id="987" name="Google Shape;987;p31"/>
          <p:cNvGrpSpPr/>
          <p:nvPr/>
        </p:nvGrpSpPr>
        <p:grpSpPr>
          <a:xfrm>
            <a:off x="-97264" y="-2508600"/>
            <a:ext cx="9517944" cy="7737118"/>
            <a:chOff x="-97264" y="-2508600"/>
            <a:chExt cx="9517944" cy="7737118"/>
          </a:xfrm>
        </p:grpSpPr>
        <p:sp>
          <p:nvSpPr>
            <p:cNvPr id="988" name="Google Shape;988;p31"/>
            <p:cNvSpPr/>
            <p:nvPr/>
          </p:nvSpPr>
          <p:spPr>
            <a:xfrm>
              <a:off x="-89101" y="-18932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1"/>
            <p:cNvSpPr/>
            <p:nvPr/>
          </p:nvSpPr>
          <p:spPr>
            <a:xfrm>
              <a:off x="-89221" y="-9456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1"/>
            <p:cNvSpPr/>
            <p:nvPr/>
          </p:nvSpPr>
          <p:spPr>
            <a:xfrm>
              <a:off x="-89101" y="159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1"/>
            <p:cNvSpPr/>
            <p:nvPr/>
          </p:nvSpPr>
          <p:spPr>
            <a:xfrm>
              <a:off x="-89101" y="-1813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1"/>
            <p:cNvSpPr/>
            <p:nvPr/>
          </p:nvSpPr>
          <p:spPr>
            <a:xfrm>
              <a:off x="-88861" y="1234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1"/>
            <p:cNvSpPr/>
            <p:nvPr/>
          </p:nvSpPr>
          <p:spPr>
            <a:xfrm>
              <a:off x="-89101" y="3200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1"/>
            <p:cNvSpPr/>
            <p:nvPr/>
          </p:nvSpPr>
          <p:spPr>
            <a:xfrm>
              <a:off x="-89101" y="1559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1"/>
            <p:cNvSpPr/>
            <p:nvPr/>
          </p:nvSpPr>
          <p:spPr>
            <a:xfrm>
              <a:off x="4312517" y="2474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1"/>
            <p:cNvSpPr/>
            <p:nvPr/>
          </p:nvSpPr>
          <p:spPr>
            <a:xfrm>
              <a:off x="-89101" y="3255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1"/>
            <p:cNvSpPr/>
            <p:nvPr/>
          </p:nvSpPr>
          <p:spPr>
            <a:xfrm>
              <a:off x="2774626" y="4515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1"/>
            <p:cNvSpPr/>
            <p:nvPr/>
          </p:nvSpPr>
          <p:spPr>
            <a:xfrm>
              <a:off x="8048796" y="4511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1"/>
            <p:cNvSpPr/>
            <p:nvPr/>
          </p:nvSpPr>
          <p:spPr>
            <a:xfrm>
              <a:off x="4946282" y="3681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1"/>
            <p:cNvSpPr/>
            <p:nvPr/>
          </p:nvSpPr>
          <p:spPr>
            <a:xfrm>
              <a:off x="5076700" y="-2354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1"/>
            <p:cNvSpPr/>
            <p:nvPr/>
          </p:nvSpPr>
          <p:spPr>
            <a:xfrm>
              <a:off x="-97224" y="-19656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2" name="Google Shape;1002;p31"/>
            <p:cNvGrpSpPr/>
            <p:nvPr/>
          </p:nvGrpSpPr>
          <p:grpSpPr>
            <a:xfrm>
              <a:off x="-97224" y="-2508600"/>
              <a:ext cx="9377821" cy="2147740"/>
              <a:chOff x="-97224" y="-2508600"/>
              <a:chExt cx="9377821" cy="2147740"/>
            </a:xfrm>
          </p:grpSpPr>
          <p:sp>
            <p:nvSpPr>
              <p:cNvPr id="1003" name="Google Shape;1003;p31"/>
              <p:cNvSpPr/>
              <p:nvPr/>
            </p:nvSpPr>
            <p:spPr>
              <a:xfrm>
                <a:off x="-89101" y="-2436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1"/>
              <p:cNvSpPr/>
              <p:nvPr/>
            </p:nvSpPr>
            <p:spPr>
              <a:xfrm>
                <a:off x="-97224" y="-2508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5" name="Google Shape;1005;p31"/>
            <p:cNvSpPr/>
            <p:nvPr/>
          </p:nvSpPr>
          <p:spPr>
            <a:xfrm>
              <a:off x="-97224" y="-10182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1"/>
            <p:cNvSpPr/>
            <p:nvPr/>
          </p:nvSpPr>
          <p:spPr>
            <a:xfrm>
              <a:off x="-97184" y="87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1"/>
            <p:cNvSpPr/>
            <p:nvPr/>
          </p:nvSpPr>
          <p:spPr>
            <a:xfrm>
              <a:off x="-97104" y="-2580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1"/>
            <p:cNvSpPr/>
            <p:nvPr/>
          </p:nvSpPr>
          <p:spPr>
            <a:xfrm>
              <a:off x="-97264" y="1162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1"/>
            <p:cNvSpPr/>
            <p:nvPr/>
          </p:nvSpPr>
          <p:spPr>
            <a:xfrm>
              <a:off x="-97184" y="1487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1"/>
            <p:cNvSpPr/>
            <p:nvPr/>
          </p:nvSpPr>
          <p:spPr>
            <a:xfrm>
              <a:off x="4303273" y="2401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1"/>
            <p:cNvSpPr/>
            <p:nvPr/>
          </p:nvSpPr>
          <p:spPr>
            <a:xfrm>
              <a:off x="-97184" y="3183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1"/>
            <p:cNvSpPr/>
            <p:nvPr/>
          </p:nvSpPr>
          <p:spPr>
            <a:xfrm>
              <a:off x="2768223" y="4443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1"/>
            <p:cNvSpPr/>
            <p:nvPr/>
          </p:nvSpPr>
          <p:spPr>
            <a:xfrm>
              <a:off x="4932235" y="3608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1"/>
            <p:cNvSpPr/>
            <p:nvPr/>
          </p:nvSpPr>
          <p:spPr>
            <a:xfrm>
              <a:off x="5065015" y="-2406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622802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lt1"/>
        </a:solidFill>
        <a:effectLst/>
      </p:bgPr>
    </p:bg>
    <p:spTree>
      <p:nvGrpSpPr>
        <p:cNvPr id="1" name="Shape 1015"/>
        <p:cNvGrpSpPr/>
        <p:nvPr/>
      </p:nvGrpSpPr>
      <p:grpSpPr>
        <a:xfrm>
          <a:off x="0" y="0"/>
          <a:ext cx="0" cy="0"/>
          <a:chOff x="0" y="0"/>
          <a:chExt cx="0" cy="0"/>
        </a:xfrm>
      </p:grpSpPr>
      <p:grpSp>
        <p:nvGrpSpPr>
          <p:cNvPr id="1016" name="Google Shape;1016;p32"/>
          <p:cNvGrpSpPr/>
          <p:nvPr/>
        </p:nvGrpSpPr>
        <p:grpSpPr>
          <a:xfrm>
            <a:off x="-249664" y="-2432400"/>
            <a:ext cx="9517944" cy="7737118"/>
            <a:chOff x="-249664" y="-2432400"/>
            <a:chExt cx="9517944" cy="7737118"/>
          </a:xfrm>
        </p:grpSpPr>
        <p:sp>
          <p:nvSpPr>
            <p:cNvPr id="1017" name="Google Shape;1017;p32"/>
            <p:cNvSpPr/>
            <p:nvPr/>
          </p:nvSpPr>
          <p:spPr>
            <a:xfrm flipH="1">
              <a:off x="5274613" y="-18170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2"/>
            <p:cNvSpPr/>
            <p:nvPr/>
          </p:nvSpPr>
          <p:spPr>
            <a:xfrm flipH="1">
              <a:off x="873769" y="-8694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2"/>
            <p:cNvSpPr/>
            <p:nvPr/>
          </p:nvSpPr>
          <p:spPr>
            <a:xfrm flipH="1">
              <a:off x="8440438" y="2357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2"/>
            <p:cNvSpPr/>
            <p:nvPr/>
          </p:nvSpPr>
          <p:spPr>
            <a:xfrm flipH="1">
              <a:off x="-101578" y="-1051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2"/>
            <p:cNvSpPr/>
            <p:nvPr/>
          </p:nvSpPr>
          <p:spPr>
            <a:xfrm flipH="1">
              <a:off x="4106062" y="13107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2"/>
            <p:cNvSpPr/>
            <p:nvPr/>
          </p:nvSpPr>
          <p:spPr>
            <a:xfrm flipH="1">
              <a:off x="8310181" y="32768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2"/>
            <p:cNvSpPr/>
            <p:nvPr/>
          </p:nvSpPr>
          <p:spPr>
            <a:xfrm flipH="1">
              <a:off x="-101698" y="16357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2"/>
            <p:cNvSpPr/>
            <p:nvPr/>
          </p:nvSpPr>
          <p:spPr>
            <a:xfrm flipH="1">
              <a:off x="-101671" y="25503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2"/>
            <p:cNvSpPr/>
            <p:nvPr/>
          </p:nvSpPr>
          <p:spPr>
            <a:xfrm flipH="1">
              <a:off x="4680754" y="33321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2"/>
            <p:cNvSpPr/>
            <p:nvPr/>
          </p:nvSpPr>
          <p:spPr>
            <a:xfrm flipH="1">
              <a:off x="2076941" y="45920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2"/>
            <p:cNvSpPr/>
            <p:nvPr/>
          </p:nvSpPr>
          <p:spPr>
            <a:xfrm flipH="1">
              <a:off x="463812" y="45878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2"/>
            <p:cNvSpPr/>
            <p:nvPr/>
          </p:nvSpPr>
          <p:spPr>
            <a:xfrm flipH="1">
              <a:off x="-101598" y="37572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2"/>
            <p:cNvSpPr/>
            <p:nvPr/>
          </p:nvSpPr>
          <p:spPr>
            <a:xfrm flipH="1">
              <a:off x="-241581" y="-22783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2"/>
            <p:cNvSpPr/>
            <p:nvPr/>
          </p:nvSpPr>
          <p:spPr>
            <a:xfrm flipH="1">
              <a:off x="5272212" y="-18894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1" name="Google Shape;1031;p32"/>
            <p:cNvGrpSpPr/>
            <p:nvPr/>
          </p:nvGrpSpPr>
          <p:grpSpPr>
            <a:xfrm>
              <a:off x="-109581" y="-2432400"/>
              <a:ext cx="9377821" cy="2147740"/>
              <a:chOff x="-109581" y="-2432400"/>
              <a:chExt cx="9377821" cy="2147740"/>
            </a:xfrm>
          </p:grpSpPr>
          <p:sp>
            <p:nvSpPr>
              <p:cNvPr id="1032" name="Google Shape;1032;p32"/>
              <p:cNvSpPr/>
              <p:nvPr/>
            </p:nvSpPr>
            <p:spPr>
              <a:xfrm flipH="1">
                <a:off x="-101698" y="-23598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2"/>
              <p:cNvSpPr/>
              <p:nvPr/>
            </p:nvSpPr>
            <p:spPr>
              <a:xfrm flipH="1">
                <a:off x="-109581" y="-24324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4" name="Google Shape;1034;p32"/>
            <p:cNvSpPr/>
            <p:nvPr/>
          </p:nvSpPr>
          <p:spPr>
            <a:xfrm flipH="1">
              <a:off x="900741" y="-9420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2"/>
            <p:cNvSpPr/>
            <p:nvPr/>
          </p:nvSpPr>
          <p:spPr>
            <a:xfrm flipH="1">
              <a:off x="8460887" y="1633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2"/>
            <p:cNvSpPr/>
            <p:nvPr/>
          </p:nvSpPr>
          <p:spPr>
            <a:xfrm flipH="1">
              <a:off x="-109741" y="-1818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2"/>
            <p:cNvSpPr/>
            <p:nvPr/>
          </p:nvSpPr>
          <p:spPr>
            <a:xfrm flipH="1">
              <a:off x="4096338" y="12382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2"/>
            <p:cNvSpPr/>
            <p:nvPr/>
          </p:nvSpPr>
          <p:spPr>
            <a:xfrm flipH="1">
              <a:off x="-109821" y="15632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2"/>
            <p:cNvSpPr/>
            <p:nvPr/>
          </p:nvSpPr>
          <p:spPr>
            <a:xfrm flipH="1">
              <a:off x="-109714" y="24777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2"/>
            <p:cNvSpPr/>
            <p:nvPr/>
          </p:nvSpPr>
          <p:spPr>
            <a:xfrm flipH="1">
              <a:off x="4794603" y="32596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2"/>
            <p:cNvSpPr/>
            <p:nvPr/>
          </p:nvSpPr>
          <p:spPr>
            <a:xfrm flipH="1">
              <a:off x="2067336" y="45196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2"/>
            <p:cNvSpPr/>
            <p:nvPr/>
          </p:nvSpPr>
          <p:spPr>
            <a:xfrm flipH="1">
              <a:off x="-109641" y="36849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2"/>
            <p:cNvSpPr/>
            <p:nvPr/>
          </p:nvSpPr>
          <p:spPr>
            <a:xfrm flipH="1">
              <a:off x="-249664" y="-23305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8077845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accent4"/>
        </a:solidFill>
        <a:effectLst/>
      </p:bgPr>
    </p:bg>
    <p:spTree>
      <p:nvGrpSpPr>
        <p:cNvPr id="1" name="Shape 1044"/>
        <p:cNvGrpSpPr/>
        <p:nvPr/>
      </p:nvGrpSpPr>
      <p:grpSpPr>
        <a:xfrm>
          <a:off x="0" y="0"/>
          <a:ext cx="0" cy="0"/>
          <a:chOff x="0" y="0"/>
          <a:chExt cx="0" cy="0"/>
        </a:xfrm>
      </p:grpSpPr>
      <p:grpSp>
        <p:nvGrpSpPr>
          <p:cNvPr id="1045" name="Google Shape;1045;p33"/>
          <p:cNvGrpSpPr/>
          <p:nvPr/>
        </p:nvGrpSpPr>
        <p:grpSpPr>
          <a:xfrm>
            <a:off x="-97264" y="-2356200"/>
            <a:ext cx="9517944" cy="7737118"/>
            <a:chOff x="-97264" y="-2356200"/>
            <a:chExt cx="9517944" cy="7737118"/>
          </a:xfrm>
        </p:grpSpPr>
        <p:sp>
          <p:nvSpPr>
            <p:cNvPr id="1046" name="Google Shape;1046;p33"/>
            <p:cNvSpPr/>
            <p:nvPr/>
          </p:nvSpPr>
          <p:spPr>
            <a:xfrm rot="10800000" flipH="1">
              <a:off x="-89101" y="3917310"/>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3"/>
            <p:cNvSpPr/>
            <p:nvPr/>
          </p:nvSpPr>
          <p:spPr>
            <a:xfrm rot="10800000" flipH="1">
              <a:off x="-89221" y="1998098"/>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3"/>
            <p:cNvSpPr/>
            <p:nvPr/>
          </p:nvSpPr>
          <p:spPr>
            <a:xfrm rot="10800000" flipH="1">
              <a:off x="-89101" y="2398138"/>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3"/>
            <p:cNvSpPr/>
            <p:nvPr/>
          </p:nvSpPr>
          <p:spPr>
            <a:xfrm rot="10800000" flipH="1">
              <a:off x="-89101" y="104126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3"/>
            <p:cNvSpPr/>
            <p:nvPr/>
          </p:nvSpPr>
          <p:spPr>
            <a:xfrm rot="10800000" flipH="1">
              <a:off x="-88861" y="622227"/>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3"/>
            <p:cNvSpPr/>
            <p:nvPr/>
          </p:nvSpPr>
          <p:spPr>
            <a:xfrm rot="10800000" flipH="1">
              <a:off x="-89101" y="-787656"/>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3"/>
            <p:cNvSpPr/>
            <p:nvPr/>
          </p:nvSpPr>
          <p:spPr>
            <a:xfrm rot="10800000" flipH="1">
              <a:off x="-89101" y="-905085"/>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3"/>
            <p:cNvSpPr/>
            <p:nvPr/>
          </p:nvSpPr>
          <p:spPr>
            <a:xfrm rot="10800000" flipH="1">
              <a:off x="4312517" y="-1778160"/>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3"/>
            <p:cNvSpPr/>
            <p:nvPr/>
          </p:nvSpPr>
          <p:spPr>
            <a:xfrm rot="10800000" flipH="1">
              <a:off x="-89101" y="-2355943"/>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3"/>
            <p:cNvSpPr/>
            <p:nvPr/>
          </p:nvSpPr>
          <p:spPr>
            <a:xfrm rot="10800000" flipH="1">
              <a:off x="2774626" y="-2355960"/>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3"/>
            <p:cNvSpPr/>
            <p:nvPr/>
          </p:nvSpPr>
          <p:spPr>
            <a:xfrm rot="10800000" flipH="1">
              <a:off x="8048796" y="-2356200"/>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3"/>
            <p:cNvSpPr/>
            <p:nvPr/>
          </p:nvSpPr>
          <p:spPr>
            <a:xfrm rot="10800000" flipH="1">
              <a:off x="4946282" y="-2356029"/>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3"/>
            <p:cNvSpPr/>
            <p:nvPr/>
          </p:nvSpPr>
          <p:spPr>
            <a:xfrm rot="10800000" flipH="1">
              <a:off x="5076700" y="4430817"/>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3"/>
            <p:cNvSpPr/>
            <p:nvPr/>
          </p:nvSpPr>
          <p:spPr>
            <a:xfrm rot="10800000" flipH="1">
              <a:off x="-97224" y="3973736"/>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0" name="Google Shape;1060;p33"/>
            <p:cNvGrpSpPr/>
            <p:nvPr/>
          </p:nvGrpSpPr>
          <p:grpSpPr>
            <a:xfrm>
              <a:off x="-97224" y="3233178"/>
              <a:ext cx="9377821" cy="2147740"/>
              <a:chOff x="-97224" y="3233178"/>
              <a:chExt cx="9377821" cy="2147740"/>
            </a:xfrm>
          </p:grpSpPr>
          <p:sp>
            <p:nvSpPr>
              <p:cNvPr id="1061" name="Google Shape;1061;p33"/>
              <p:cNvSpPr/>
              <p:nvPr/>
            </p:nvSpPr>
            <p:spPr>
              <a:xfrm rot="10800000" flipH="1">
                <a:off x="-89101" y="32331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3"/>
              <p:cNvSpPr/>
              <p:nvPr/>
            </p:nvSpPr>
            <p:spPr>
              <a:xfrm rot="10800000" flipH="1">
                <a:off x="-97224" y="32902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3" name="Google Shape;1063;p33"/>
            <p:cNvSpPr/>
            <p:nvPr/>
          </p:nvSpPr>
          <p:spPr>
            <a:xfrm rot="10800000" flipH="1">
              <a:off x="-97224" y="2054444"/>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3"/>
            <p:cNvSpPr/>
            <p:nvPr/>
          </p:nvSpPr>
          <p:spPr>
            <a:xfrm rot="10800000" flipH="1">
              <a:off x="-97184" y="2454484"/>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3"/>
            <p:cNvSpPr/>
            <p:nvPr/>
          </p:nvSpPr>
          <p:spPr>
            <a:xfrm rot="10800000" flipH="1">
              <a:off x="-97104" y="1094974"/>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3"/>
            <p:cNvSpPr/>
            <p:nvPr/>
          </p:nvSpPr>
          <p:spPr>
            <a:xfrm rot="10800000" flipH="1">
              <a:off x="-97264" y="678532"/>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3"/>
            <p:cNvSpPr/>
            <p:nvPr/>
          </p:nvSpPr>
          <p:spPr>
            <a:xfrm rot="10800000" flipH="1">
              <a:off x="-97184" y="-848500"/>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3"/>
            <p:cNvSpPr/>
            <p:nvPr/>
          </p:nvSpPr>
          <p:spPr>
            <a:xfrm rot="10800000" flipH="1">
              <a:off x="4303273" y="-1749146"/>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3"/>
            <p:cNvSpPr/>
            <p:nvPr/>
          </p:nvSpPr>
          <p:spPr>
            <a:xfrm rot="10800000" flipH="1">
              <a:off x="-97184" y="-2299797"/>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3"/>
            <p:cNvSpPr/>
            <p:nvPr/>
          </p:nvSpPr>
          <p:spPr>
            <a:xfrm rot="10800000" flipH="1">
              <a:off x="2768223" y="-229981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3"/>
            <p:cNvSpPr/>
            <p:nvPr/>
          </p:nvSpPr>
          <p:spPr>
            <a:xfrm rot="10800000" flipH="1">
              <a:off x="4932235" y="-2299843"/>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3"/>
            <p:cNvSpPr/>
            <p:nvPr/>
          </p:nvSpPr>
          <p:spPr>
            <a:xfrm rot="10800000" flipH="1">
              <a:off x="5065015" y="4471289"/>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5013390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4">
  <p:cSld name="Background 4">
    <p:bg>
      <p:bgPr>
        <a:solidFill>
          <a:schemeClr val="accent1"/>
        </a:solidFill>
        <a:effectLst/>
      </p:bgPr>
    </p:bg>
    <p:spTree>
      <p:nvGrpSpPr>
        <p:cNvPr id="1" name="Shape 1073"/>
        <p:cNvGrpSpPr/>
        <p:nvPr/>
      </p:nvGrpSpPr>
      <p:grpSpPr>
        <a:xfrm>
          <a:off x="0" y="0"/>
          <a:ext cx="0" cy="0"/>
          <a:chOff x="0" y="0"/>
          <a:chExt cx="0" cy="0"/>
        </a:xfrm>
      </p:grpSpPr>
      <p:grpSp>
        <p:nvGrpSpPr>
          <p:cNvPr id="1074" name="Google Shape;1074;p34"/>
          <p:cNvGrpSpPr/>
          <p:nvPr/>
        </p:nvGrpSpPr>
        <p:grpSpPr>
          <a:xfrm>
            <a:off x="-97264" y="-2508600"/>
            <a:ext cx="9517944" cy="7737118"/>
            <a:chOff x="-97264" y="-2508600"/>
            <a:chExt cx="9517944" cy="7737118"/>
          </a:xfrm>
        </p:grpSpPr>
        <p:sp>
          <p:nvSpPr>
            <p:cNvPr id="1075" name="Google Shape;1075;p34"/>
            <p:cNvSpPr/>
            <p:nvPr/>
          </p:nvSpPr>
          <p:spPr>
            <a:xfrm>
              <a:off x="-89101" y="-18932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4"/>
            <p:cNvSpPr/>
            <p:nvPr/>
          </p:nvSpPr>
          <p:spPr>
            <a:xfrm>
              <a:off x="-89221" y="-9456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4"/>
            <p:cNvSpPr/>
            <p:nvPr/>
          </p:nvSpPr>
          <p:spPr>
            <a:xfrm>
              <a:off x="-89101" y="159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4"/>
            <p:cNvSpPr/>
            <p:nvPr/>
          </p:nvSpPr>
          <p:spPr>
            <a:xfrm>
              <a:off x="-89101" y="-1813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4"/>
            <p:cNvSpPr/>
            <p:nvPr/>
          </p:nvSpPr>
          <p:spPr>
            <a:xfrm>
              <a:off x="-88861" y="1234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4"/>
            <p:cNvSpPr/>
            <p:nvPr/>
          </p:nvSpPr>
          <p:spPr>
            <a:xfrm>
              <a:off x="-89101" y="3200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4"/>
            <p:cNvSpPr/>
            <p:nvPr/>
          </p:nvSpPr>
          <p:spPr>
            <a:xfrm>
              <a:off x="-89101" y="1559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4"/>
            <p:cNvSpPr/>
            <p:nvPr/>
          </p:nvSpPr>
          <p:spPr>
            <a:xfrm>
              <a:off x="4312517" y="2474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4"/>
            <p:cNvSpPr/>
            <p:nvPr/>
          </p:nvSpPr>
          <p:spPr>
            <a:xfrm>
              <a:off x="-89101" y="3255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4"/>
            <p:cNvSpPr/>
            <p:nvPr/>
          </p:nvSpPr>
          <p:spPr>
            <a:xfrm>
              <a:off x="2774626" y="4515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4"/>
            <p:cNvSpPr/>
            <p:nvPr/>
          </p:nvSpPr>
          <p:spPr>
            <a:xfrm>
              <a:off x="8048796" y="4511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4"/>
            <p:cNvSpPr/>
            <p:nvPr/>
          </p:nvSpPr>
          <p:spPr>
            <a:xfrm>
              <a:off x="4946282" y="3681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4"/>
            <p:cNvSpPr/>
            <p:nvPr/>
          </p:nvSpPr>
          <p:spPr>
            <a:xfrm>
              <a:off x="5076700" y="-2354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4"/>
            <p:cNvSpPr/>
            <p:nvPr/>
          </p:nvSpPr>
          <p:spPr>
            <a:xfrm>
              <a:off x="-97224" y="-19656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9" name="Google Shape;1089;p34"/>
            <p:cNvGrpSpPr/>
            <p:nvPr/>
          </p:nvGrpSpPr>
          <p:grpSpPr>
            <a:xfrm>
              <a:off x="-97224" y="-2508600"/>
              <a:ext cx="9377821" cy="2147740"/>
              <a:chOff x="-97224" y="-2508600"/>
              <a:chExt cx="9377821" cy="2147740"/>
            </a:xfrm>
          </p:grpSpPr>
          <p:sp>
            <p:nvSpPr>
              <p:cNvPr id="1090" name="Google Shape;1090;p34"/>
              <p:cNvSpPr/>
              <p:nvPr/>
            </p:nvSpPr>
            <p:spPr>
              <a:xfrm>
                <a:off x="-89101" y="-2436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4"/>
              <p:cNvSpPr/>
              <p:nvPr/>
            </p:nvSpPr>
            <p:spPr>
              <a:xfrm>
                <a:off x="-97224" y="-2508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2" name="Google Shape;1092;p34"/>
            <p:cNvSpPr/>
            <p:nvPr/>
          </p:nvSpPr>
          <p:spPr>
            <a:xfrm>
              <a:off x="-97224" y="-10182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4"/>
            <p:cNvSpPr/>
            <p:nvPr/>
          </p:nvSpPr>
          <p:spPr>
            <a:xfrm>
              <a:off x="-97184" y="87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4"/>
            <p:cNvSpPr/>
            <p:nvPr/>
          </p:nvSpPr>
          <p:spPr>
            <a:xfrm>
              <a:off x="-97104" y="-2580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4"/>
            <p:cNvSpPr/>
            <p:nvPr/>
          </p:nvSpPr>
          <p:spPr>
            <a:xfrm>
              <a:off x="-97264" y="1162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4"/>
            <p:cNvSpPr/>
            <p:nvPr/>
          </p:nvSpPr>
          <p:spPr>
            <a:xfrm>
              <a:off x="-97184" y="1487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4"/>
            <p:cNvSpPr/>
            <p:nvPr/>
          </p:nvSpPr>
          <p:spPr>
            <a:xfrm>
              <a:off x="4303273" y="2401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4"/>
            <p:cNvSpPr/>
            <p:nvPr/>
          </p:nvSpPr>
          <p:spPr>
            <a:xfrm>
              <a:off x="-97184" y="3183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4"/>
            <p:cNvSpPr/>
            <p:nvPr/>
          </p:nvSpPr>
          <p:spPr>
            <a:xfrm>
              <a:off x="2768223" y="4443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4"/>
            <p:cNvSpPr/>
            <p:nvPr/>
          </p:nvSpPr>
          <p:spPr>
            <a:xfrm>
              <a:off x="4932235" y="3608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4"/>
            <p:cNvSpPr/>
            <p:nvPr/>
          </p:nvSpPr>
          <p:spPr>
            <a:xfrm>
              <a:off x="5065015" y="-2406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450042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1">
  <p:cSld name="BLANK_1_1_1_1_1_1_1">
    <p:bg>
      <p:bgPr>
        <a:solidFill>
          <a:schemeClr val="accent6"/>
        </a:solidFill>
        <a:effectLst/>
      </p:bgPr>
    </p:bg>
    <p:spTree>
      <p:nvGrpSpPr>
        <p:cNvPr id="1" name="Shape 986"/>
        <p:cNvGrpSpPr/>
        <p:nvPr/>
      </p:nvGrpSpPr>
      <p:grpSpPr>
        <a:xfrm>
          <a:off x="0" y="0"/>
          <a:ext cx="0" cy="0"/>
          <a:chOff x="0" y="0"/>
          <a:chExt cx="0" cy="0"/>
        </a:xfrm>
      </p:grpSpPr>
      <p:grpSp>
        <p:nvGrpSpPr>
          <p:cNvPr id="987" name="Google Shape;987;p31"/>
          <p:cNvGrpSpPr/>
          <p:nvPr/>
        </p:nvGrpSpPr>
        <p:grpSpPr>
          <a:xfrm>
            <a:off x="-97264" y="-2508600"/>
            <a:ext cx="9517944" cy="7737118"/>
            <a:chOff x="-97264" y="-2508600"/>
            <a:chExt cx="9517944" cy="7737118"/>
          </a:xfrm>
        </p:grpSpPr>
        <p:sp>
          <p:nvSpPr>
            <p:cNvPr id="988" name="Google Shape;988;p31"/>
            <p:cNvSpPr/>
            <p:nvPr/>
          </p:nvSpPr>
          <p:spPr>
            <a:xfrm>
              <a:off x="-89101" y="-18932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1"/>
            <p:cNvSpPr/>
            <p:nvPr/>
          </p:nvSpPr>
          <p:spPr>
            <a:xfrm>
              <a:off x="-89221" y="-9456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1"/>
            <p:cNvSpPr/>
            <p:nvPr/>
          </p:nvSpPr>
          <p:spPr>
            <a:xfrm>
              <a:off x="-89101" y="159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1"/>
            <p:cNvSpPr/>
            <p:nvPr/>
          </p:nvSpPr>
          <p:spPr>
            <a:xfrm>
              <a:off x="-89101" y="-1813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1"/>
            <p:cNvSpPr/>
            <p:nvPr/>
          </p:nvSpPr>
          <p:spPr>
            <a:xfrm>
              <a:off x="-88861" y="1234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1"/>
            <p:cNvSpPr/>
            <p:nvPr/>
          </p:nvSpPr>
          <p:spPr>
            <a:xfrm>
              <a:off x="-89101" y="3200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1"/>
            <p:cNvSpPr/>
            <p:nvPr/>
          </p:nvSpPr>
          <p:spPr>
            <a:xfrm>
              <a:off x="-89101" y="1559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1"/>
            <p:cNvSpPr/>
            <p:nvPr/>
          </p:nvSpPr>
          <p:spPr>
            <a:xfrm>
              <a:off x="4312517" y="2474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1"/>
            <p:cNvSpPr/>
            <p:nvPr/>
          </p:nvSpPr>
          <p:spPr>
            <a:xfrm>
              <a:off x="-89101" y="3255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1"/>
            <p:cNvSpPr/>
            <p:nvPr/>
          </p:nvSpPr>
          <p:spPr>
            <a:xfrm>
              <a:off x="2774626" y="4515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1"/>
            <p:cNvSpPr/>
            <p:nvPr/>
          </p:nvSpPr>
          <p:spPr>
            <a:xfrm>
              <a:off x="8048796" y="4511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1"/>
            <p:cNvSpPr/>
            <p:nvPr/>
          </p:nvSpPr>
          <p:spPr>
            <a:xfrm>
              <a:off x="4946282" y="3681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1"/>
            <p:cNvSpPr/>
            <p:nvPr/>
          </p:nvSpPr>
          <p:spPr>
            <a:xfrm>
              <a:off x="5076700" y="-2354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1"/>
            <p:cNvSpPr/>
            <p:nvPr/>
          </p:nvSpPr>
          <p:spPr>
            <a:xfrm>
              <a:off x="-97224" y="-19656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2" name="Google Shape;1002;p31"/>
            <p:cNvGrpSpPr/>
            <p:nvPr/>
          </p:nvGrpSpPr>
          <p:grpSpPr>
            <a:xfrm>
              <a:off x="-97224" y="-2508600"/>
              <a:ext cx="9377821" cy="2147740"/>
              <a:chOff x="-97224" y="-2508600"/>
              <a:chExt cx="9377821" cy="2147740"/>
            </a:xfrm>
          </p:grpSpPr>
          <p:sp>
            <p:nvSpPr>
              <p:cNvPr id="1003" name="Google Shape;1003;p31"/>
              <p:cNvSpPr/>
              <p:nvPr/>
            </p:nvSpPr>
            <p:spPr>
              <a:xfrm>
                <a:off x="-89101" y="-2436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1"/>
              <p:cNvSpPr/>
              <p:nvPr/>
            </p:nvSpPr>
            <p:spPr>
              <a:xfrm>
                <a:off x="-97224" y="-2508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5" name="Google Shape;1005;p31"/>
            <p:cNvSpPr/>
            <p:nvPr/>
          </p:nvSpPr>
          <p:spPr>
            <a:xfrm>
              <a:off x="-97224" y="-10182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1"/>
            <p:cNvSpPr/>
            <p:nvPr/>
          </p:nvSpPr>
          <p:spPr>
            <a:xfrm>
              <a:off x="-97184" y="87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1"/>
            <p:cNvSpPr/>
            <p:nvPr/>
          </p:nvSpPr>
          <p:spPr>
            <a:xfrm>
              <a:off x="-97104" y="-2580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1"/>
            <p:cNvSpPr/>
            <p:nvPr/>
          </p:nvSpPr>
          <p:spPr>
            <a:xfrm>
              <a:off x="-97264" y="1162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1"/>
            <p:cNvSpPr/>
            <p:nvPr/>
          </p:nvSpPr>
          <p:spPr>
            <a:xfrm>
              <a:off x="-97184" y="1487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1"/>
            <p:cNvSpPr/>
            <p:nvPr/>
          </p:nvSpPr>
          <p:spPr>
            <a:xfrm>
              <a:off x="4303273" y="2401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1"/>
            <p:cNvSpPr/>
            <p:nvPr/>
          </p:nvSpPr>
          <p:spPr>
            <a:xfrm>
              <a:off x="-97184" y="3183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1"/>
            <p:cNvSpPr/>
            <p:nvPr/>
          </p:nvSpPr>
          <p:spPr>
            <a:xfrm>
              <a:off x="2768223" y="4443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1"/>
            <p:cNvSpPr/>
            <p:nvPr/>
          </p:nvSpPr>
          <p:spPr>
            <a:xfrm>
              <a:off x="4932235" y="3608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1"/>
            <p:cNvSpPr/>
            <p:nvPr/>
          </p:nvSpPr>
          <p:spPr>
            <a:xfrm>
              <a:off x="5065015" y="-2406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2">
  <p:cSld name="BLANK_1_1_1_1_1_1_1_1">
    <p:bg>
      <p:bgPr>
        <a:solidFill>
          <a:schemeClr val="lt1"/>
        </a:solidFill>
        <a:effectLst/>
      </p:bgPr>
    </p:bg>
    <p:spTree>
      <p:nvGrpSpPr>
        <p:cNvPr id="1" name="Shape 1015"/>
        <p:cNvGrpSpPr/>
        <p:nvPr/>
      </p:nvGrpSpPr>
      <p:grpSpPr>
        <a:xfrm>
          <a:off x="0" y="0"/>
          <a:ext cx="0" cy="0"/>
          <a:chOff x="0" y="0"/>
          <a:chExt cx="0" cy="0"/>
        </a:xfrm>
      </p:grpSpPr>
      <p:grpSp>
        <p:nvGrpSpPr>
          <p:cNvPr id="1016" name="Google Shape;1016;p32"/>
          <p:cNvGrpSpPr/>
          <p:nvPr/>
        </p:nvGrpSpPr>
        <p:grpSpPr>
          <a:xfrm>
            <a:off x="-249664" y="-2432400"/>
            <a:ext cx="9517944" cy="7737118"/>
            <a:chOff x="-249664" y="-2432400"/>
            <a:chExt cx="9517944" cy="7737118"/>
          </a:xfrm>
        </p:grpSpPr>
        <p:sp>
          <p:nvSpPr>
            <p:cNvPr id="1017" name="Google Shape;1017;p32"/>
            <p:cNvSpPr/>
            <p:nvPr/>
          </p:nvSpPr>
          <p:spPr>
            <a:xfrm flipH="1">
              <a:off x="5274613" y="-18170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2"/>
            <p:cNvSpPr/>
            <p:nvPr/>
          </p:nvSpPr>
          <p:spPr>
            <a:xfrm flipH="1">
              <a:off x="873769" y="-8694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2"/>
            <p:cNvSpPr/>
            <p:nvPr/>
          </p:nvSpPr>
          <p:spPr>
            <a:xfrm flipH="1">
              <a:off x="8440438" y="2357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2"/>
            <p:cNvSpPr/>
            <p:nvPr/>
          </p:nvSpPr>
          <p:spPr>
            <a:xfrm flipH="1">
              <a:off x="-101578" y="-1051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2"/>
            <p:cNvSpPr/>
            <p:nvPr/>
          </p:nvSpPr>
          <p:spPr>
            <a:xfrm flipH="1">
              <a:off x="4106062" y="13107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2"/>
            <p:cNvSpPr/>
            <p:nvPr/>
          </p:nvSpPr>
          <p:spPr>
            <a:xfrm flipH="1">
              <a:off x="8310181" y="32768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2"/>
            <p:cNvSpPr/>
            <p:nvPr/>
          </p:nvSpPr>
          <p:spPr>
            <a:xfrm flipH="1">
              <a:off x="-101698" y="16357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2"/>
            <p:cNvSpPr/>
            <p:nvPr/>
          </p:nvSpPr>
          <p:spPr>
            <a:xfrm flipH="1">
              <a:off x="-101671" y="25503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2"/>
            <p:cNvSpPr/>
            <p:nvPr/>
          </p:nvSpPr>
          <p:spPr>
            <a:xfrm flipH="1">
              <a:off x="4680754" y="33321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2"/>
            <p:cNvSpPr/>
            <p:nvPr/>
          </p:nvSpPr>
          <p:spPr>
            <a:xfrm flipH="1">
              <a:off x="2076941" y="45920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2"/>
            <p:cNvSpPr/>
            <p:nvPr/>
          </p:nvSpPr>
          <p:spPr>
            <a:xfrm flipH="1">
              <a:off x="463812" y="45878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2"/>
            <p:cNvSpPr/>
            <p:nvPr/>
          </p:nvSpPr>
          <p:spPr>
            <a:xfrm flipH="1">
              <a:off x="-101598" y="37572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2"/>
            <p:cNvSpPr/>
            <p:nvPr/>
          </p:nvSpPr>
          <p:spPr>
            <a:xfrm flipH="1">
              <a:off x="-241581" y="-22783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2"/>
            <p:cNvSpPr/>
            <p:nvPr/>
          </p:nvSpPr>
          <p:spPr>
            <a:xfrm flipH="1">
              <a:off x="5272212" y="-18894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1" name="Google Shape;1031;p32"/>
            <p:cNvGrpSpPr/>
            <p:nvPr/>
          </p:nvGrpSpPr>
          <p:grpSpPr>
            <a:xfrm>
              <a:off x="-109581" y="-2432400"/>
              <a:ext cx="9377821" cy="2147740"/>
              <a:chOff x="-109581" y="-2432400"/>
              <a:chExt cx="9377821" cy="2147740"/>
            </a:xfrm>
          </p:grpSpPr>
          <p:sp>
            <p:nvSpPr>
              <p:cNvPr id="1032" name="Google Shape;1032;p32"/>
              <p:cNvSpPr/>
              <p:nvPr/>
            </p:nvSpPr>
            <p:spPr>
              <a:xfrm flipH="1">
                <a:off x="-101698" y="-23598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2"/>
              <p:cNvSpPr/>
              <p:nvPr/>
            </p:nvSpPr>
            <p:spPr>
              <a:xfrm flipH="1">
                <a:off x="-109581" y="-24324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4" name="Google Shape;1034;p32"/>
            <p:cNvSpPr/>
            <p:nvPr/>
          </p:nvSpPr>
          <p:spPr>
            <a:xfrm flipH="1">
              <a:off x="900741" y="-9420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2"/>
            <p:cNvSpPr/>
            <p:nvPr/>
          </p:nvSpPr>
          <p:spPr>
            <a:xfrm flipH="1">
              <a:off x="8460887" y="1633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2"/>
            <p:cNvSpPr/>
            <p:nvPr/>
          </p:nvSpPr>
          <p:spPr>
            <a:xfrm flipH="1">
              <a:off x="-109741" y="-1818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2"/>
            <p:cNvSpPr/>
            <p:nvPr/>
          </p:nvSpPr>
          <p:spPr>
            <a:xfrm flipH="1">
              <a:off x="4096338" y="12382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2"/>
            <p:cNvSpPr/>
            <p:nvPr/>
          </p:nvSpPr>
          <p:spPr>
            <a:xfrm flipH="1">
              <a:off x="-109821" y="15632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2"/>
            <p:cNvSpPr/>
            <p:nvPr/>
          </p:nvSpPr>
          <p:spPr>
            <a:xfrm flipH="1">
              <a:off x="-109714" y="24777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2"/>
            <p:cNvSpPr/>
            <p:nvPr/>
          </p:nvSpPr>
          <p:spPr>
            <a:xfrm flipH="1">
              <a:off x="4794603" y="32596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2"/>
            <p:cNvSpPr/>
            <p:nvPr/>
          </p:nvSpPr>
          <p:spPr>
            <a:xfrm flipH="1">
              <a:off x="2067336" y="45196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2"/>
            <p:cNvSpPr/>
            <p:nvPr/>
          </p:nvSpPr>
          <p:spPr>
            <a:xfrm flipH="1">
              <a:off x="-109641" y="36849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2"/>
            <p:cNvSpPr/>
            <p:nvPr/>
          </p:nvSpPr>
          <p:spPr>
            <a:xfrm flipH="1">
              <a:off x="-249664" y="-23305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3">
  <p:cSld name="BLANK_1_1_1_1_1_1_1_1_1">
    <p:bg>
      <p:bgPr>
        <a:solidFill>
          <a:schemeClr val="accent4"/>
        </a:solidFill>
        <a:effectLst/>
      </p:bgPr>
    </p:bg>
    <p:spTree>
      <p:nvGrpSpPr>
        <p:cNvPr id="1" name="Shape 1044"/>
        <p:cNvGrpSpPr/>
        <p:nvPr/>
      </p:nvGrpSpPr>
      <p:grpSpPr>
        <a:xfrm>
          <a:off x="0" y="0"/>
          <a:ext cx="0" cy="0"/>
          <a:chOff x="0" y="0"/>
          <a:chExt cx="0" cy="0"/>
        </a:xfrm>
      </p:grpSpPr>
      <p:grpSp>
        <p:nvGrpSpPr>
          <p:cNvPr id="1045" name="Google Shape;1045;p33"/>
          <p:cNvGrpSpPr/>
          <p:nvPr/>
        </p:nvGrpSpPr>
        <p:grpSpPr>
          <a:xfrm>
            <a:off x="-97264" y="-2356200"/>
            <a:ext cx="9517944" cy="7737118"/>
            <a:chOff x="-97264" y="-2356200"/>
            <a:chExt cx="9517944" cy="7737118"/>
          </a:xfrm>
        </p:grpSpPr>
        <p:sp>
          <p:nvSpPr>
            <p:cNvPr id="1046" name="Google Shape;1046;p33"/>
            <p:cNvSpPr/>
            <p:nvPr/>
          </p:nvSpPr>
          <p:spPr>
            <a:xfrm rot="10800000" flipH="1">
              <a:off x="-89101" y="3917310"/>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3"/>
            <p:cNvSpPr/>
            <p:nvPr/>
          </p:nvSpPr>
          <p:spPr>
            <a:xfrm rot="10800000" flipH="1">
              <a:off x="-89221" y="1998098"/>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3"/>
            <p:cNvSpPr/>
            <p:nvPr/>
          </p:nvSpPr>
          <p:spPr>
            <a:xfrm rot="10800000" flipH="1">
              <a:off x="-89101" y="2398138"/>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3"/>
            <p:cNvSpPr/>
            <p:nvPr/>
          </p:nvSpPr>
          <p:spPr>
            <a:xfrm rot="10800000" flipH="1">
              <a:off x="-89101" y="104126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3"/>
            <p:cNvSpPr/>
            <p:nvPr/>
          </p:nvSpPr>
          <p:spPr>
            <a:xfrm rot="10800000" flipH="1">
              <a:off x="-88861" y="622227"/>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3"/>
            <p:cNvSpPr/>
            <p:nvPr/>
          </p:nvSpPr>
          <p:spPr>
            <a:xfrm rot="10800000" flipH="1">
              <a:off x="-89101" y="-787656"/>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3"/>
            <p:cNvSpPr/>
            <p:nvPr/>
          </p:nvSpPr>
          <p:spPr>
            <a:xfrm rot="10800000" flipH="1">
              <a:off x="-89101" y="-905085"/>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3"/>
            <p:cNvSpPr/>
            <p:nvPr/>
          </p:nvSpPr>
          <p:spPr>
            <a:xfrm rot="10800000" flipH="1">
              <a:off x="4312517" y="-1778160"/>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3"/>
            <p:cNvSpPr/>
            <p:nvPr/>
          </p:nvSpPr>
          <p:spPr>
            <a:xfrm rot="10800000" flipH="1">
              <a:off x="-89101" y="-2355943"/>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3"/>
            <p:cNvSpPr/>
            <p:nvPr/>
          </p:nvSpPr>
          <p:spPr>
            <a:xfrm rot="10800000" flipH="1">
              <a:off x="2774626" y="-2355960"/>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3"/>
            <p:cNvSpPr/>
            <p:nvPr/>
          </p:nvSpPr>
          <p:spPr>
            <a:xfrm rot="10800000" flipH="1">
              <a:off x="8048796" y="-2356200"/>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3"/>
            <p:cNvSpPr/>
            <p:nvPr/>
          </p:nvSpPr>
          <p:spPr>
            <a:xfrm rot="10800000" flipH="1">
              <a:off x="4946282" y="-2356029"/>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3"/>
            <p:cNvSpPr/>
            <p:nvPr/>
          </p:nvSpPr>
          <p:spPr>
            <a:xfrm rot="10800000" flipH="1">
              <a:off x="5076700" y="4430817"/>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3"/>
            <p:cNvSpPr/>
            <p:nvPr/>
          </p:nvSpPr>
          <p:spPr>
            <a:xfrm rot="10800000" flipH="1">
              <a:off x="-97224" y="3973736"/>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0" name="Google Shape;1060;p33"/>
            <p:cNvGrpSpPr/>
            <p:nvPr/>
          </p:nvGrpSpPr>
          <p:grpSpPr>
            <a:xfrm>
              <a:off x="-97224" y="3233178"/>
              <a:ext cx="9377821" cy="2147740"/>
              <a:chOff x="-97224" y="3233178"/>
              <a:chExt cx="9377821" cy="2147740"/>
            </a:xfrm>
          </p:grpSpPr>
          <p:sp>
            <p:nvSpPr>
              <p:cNvPr id="1061" name="Google Shape;1061;p33"/>
              <p:cNvSpPr/>
              <p:nvPr/>
            </p:nvSpPr>
            <p:spPr>
              <a:xfrm rot="10800000" flipH="1">
                <a:off x="-89101" y="32331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3"/>
              <p:cNvSpPr/>
              <p:nvPr/>
            </p:nvSpPr>
            <p:spPr>
              <a:xfrm rot="10800000" flipH="1">
                <a:off x="-97224" y="32902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3" name="Google Shape;1063;p33"/>
            <p:cNvSpPr/>
            <p:nvPr/>
          </p:nvSpPr>
          <p:spPr>
            <a:xfrm rot="10800000" flipH="1">
              <a:off x="-97224" y="2054444"/>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3"/>
            <p:cNvSpPr/>
            <p:nvPr/>
          </p:nvSpPr>
          <p:spPr>
            <a:xfrm rot="10800000" flipH="1">
              <a:off x="-97184" y="2454484"/>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3"/>
            <p:cNvSpPr/>
            <p:nvPr/>
          </p:nvSpPr>
          <p:spPr>
            <a:xfrm rot="10800000" flipH="1">
              <a:off x="-97104" y="1094974"/>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3"/>
            <p:cNvSpPr/>
            <p:nvPr/>
          </p:nvSpPr>
          <p:spPr>
            <a:xfrm rot="10800000" flipH="1">
              <a:off x="-97264" y="678532"/>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3"/>
            <p:cNvSpPr/>
            <p:nvPr/>
          </p:nvSpPr>
          <p:spPr>
            <a:xfrm rot="10800000" flipH="1">
              <a:off x="-97184" y="-848500"/>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3"/>
            <p:cNvSpPr/>
            <p:nvPr/>
          </p:nvSpPr>
          <p:spPr>
            <a:xfrm rot="10800000" flipH="1">
              <a:off x="4303273" y="-1749146"/>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3"/>
            <p:cNvSpPr/>
            <p:nvPr/>
          </p:nvSpPr>
          <p:spPr>
            <a:xfrm rot="10800000" flipH="1">
              <a:off x="-97184" y="-2299797"/>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3"/>
            <p:cNvSpPr/>
            <p:nvPr/>
          </p:nvSpPr>
          <p:spPr>
            <a:xfrm rot="10800000" flipH="1">
              <a:off x="2768223" y="-229981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3"/>
            <p:cNvSpPr/>
            <p:nvPr/>
          </p:nvSpPr>
          <p:spPr>
            <a:xfrm rot="10800000" flipH="1">
              <a:off x="4932235" y="-2299843"/>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3"/>
            <p:cNvSpPr/>
            <p:nvPr/>
          </p:nvSpPr>
          <p:spPr>
            <a:xfrm rot="10800000" flipH="1">
              <a:off x="5065015" y="4471289"/>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4">
  <p:cSld name="BLANK_1_1_1_1_1_1_1_1_1_1">
    <p:bg>
      <p:bgPr>
        <a:solidFill>
          <a:schemeClr val="accent1"/>
        </a:solidFill>
        <a:effectLst/>
      </p:bgPr>
    </p:bg>
    <p:spTree>
      <p:nvGrpSpPr>
        <p:cNvPr id="1" name="Shape 1073"/>
        <p:cNvGrpSpPr/>
        <p:nvPr/>
      </p:nvGrpSpPr>
      <p:grpSpPr>
        <a:xfrm>
          <a:off x="0" y="0"/>
          <a:ext cx="0" cy="0"/>
          <a:chOff x="0" y="0"/>
          <a:chExt cx="0" cy="0"/>
        </a:xfrm>
      </p:grpSpPr>
      <p:grpSp>
        <p:nvGrpSpPr>
          <p:cNvPr id="1074" name="Google Shape;1074;p34"/>
          <p:cNvGrpSpPr/>
          <p:nvPr/>
        </p:nvGrpSpPr>
        <p:grpSpPr>
          <a:xfrm>
            <a:off x="-97264" y="-2508600"/>
            <a:ext cx="9517944" cy="7737118"/>
            <a:chOff x="-97264" y="-2508600"/>
            <a:chExt cx="9517944" cy="7737118"/>
          </a:xfrm>
        </p:grpSpPr>
        <p:sp>
          <p:nvSpPr>
            <p:cNvPr id="1075" name="Google Shape;1075;p34"/>
            <p:cNvSpPr/>
            <p:nvPr/>
          </p:nvSpPr>
          <p:spPr>
            <a:xfrm>
              <a:off x="-89101" y="-18932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4"/>
            <p:cNvSpPr/>
            <p:nvPr/>
          </p:nvSpPr>
          <p:spPr>
            <a:xfrm>
              <a:off x="-89221" y="-9456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4"/>
            <p:cNvSpPr/>
            <p:nvPr/>
          </p:nvSpPr>
          <p:spPr>
            <a:xfrm>
              <a:off x="-89101" y="159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4"/>
            <p:cNvSpPr/>
            <p:nvPr/>
          </p:nvSpPr>
          <p:spPr>
            <a:xfrm>
              <a:off x="-89101" y="-1813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4"/>
            <p:cNvSpPr/>
            <p:nvPr/>
          </p:nvSpPr>
          <p:spPr>
            <a:xfrm>
              <a:off x="-88861" y="1234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4"/>
            <p:cNvSpPr/>
            <p:nvPr/>
          </p:nvSpPr>
          <p:spPr>
            <a:xfrm>
              <a:off x="-89101" y="3200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4"/>
            <p:cNvSpPr/>
            <p:nvPr/>
          </p:nvSpPr>
          <p:spPr>
            <a:xfrm>
              <a:off x="-89101" y="1559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4"/>
            <p:cNvSpPr/>
            <p:nvPr/>
          </p:nvSpPr>
          <p:spPr>
            <a:xfrm>
              <a:off x="4312517" y="2474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4"/>
            <p:cNvSpPr/>
            <p:nvPr/>
          </p:nvSpPr>
          <p:spPr>
            <a:xfrm>
              <a:off x="-89101" y="3255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4"/>
            <p:cNvSpPr/>
            <p:nvPr/>
          </p:nvSpPr>
          <p:spPr>
            <a:xfrm>
              <a:off x="2774626" y="4515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4"/>
            <p:cNvSpPr/>
            <p:nvPr/>
          </p:nvSpPr>
          <p:spPr>
            <a:xfrm>
              <a:off x="8048796" y="4511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4"/>
            <p:cNvSpPr/>
            <p:nvPr/>
          </p:nvSpPr>
          <p:spPr>
            <a:xfrm>
              <a:off x="4946282" y="3681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4"/>
            <p:cNvSpPr/>
            <p:nvPr/>
          </p:nvSpPr>
          <p:spPr>
            <a:xfrm>
              <a:off x="5076700" y="-2354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4"/>
            <p:cNvSpPr/>
            <p:nvPr/>
          </p:nvSpPr>
          <p:spPr>
            <a:xfrm>
              <a:off x="-97224" y="-19656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9" name="Google Shape;1089;p34"/>
            <p:cNvGrpSpPr/>
            <p:nvPr/>
          </p:nvGrpSpPr>
          <p:grpSpPr>
            <a:xfrm>
              <a:off x="-97224" y="-2508600"/>
              <a:ext cx="9377821" cy="2147740"/>
              <a:chOff x="-97224" y="-2508600"/>
              <a:chExt cx="9377821" cy="2147740"/>
            </a:xfrm>
          </p:grpSpPr>
          <p:sp>
            <p:nvSpPr>
              <p:cNvPr id="1090" name="Google Shape;1090;p34"/>
              <p:cNvSpPr/>
              <p:nvPr/>
            </p:nvSpPr>
            <p:spPr>
              <a:xfrm>
                <a:off x="-89101" y="-2436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4"/>
              <p:cNvSpPr/>
              <p:nvPr/>
            </p:nvSpPr>
            <p:spPr>
              <a:xfrm>
                <a:off x="-97224" y="-2508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2" name="Google Shape;1092;p34"/>
            <p:cNvSpPr/>
            <p:nvPr/>
          </p:nvSpPr>
          <p:spPr>
            <a:xfrm>
              <a:off x="-97224" y="-10182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4"/>
            <p:cNvSpPr/>
            <p:nvPr/>
          </p:nvSpPr>
          <p:spPr>
            <a:xfrm>
              <a:off x="-97184" y="87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4"/>
            <p:cNvSpPr/>
            <p:nvPr/>
          </p:nvSpPr>
          <p:spPr>
            <a:xfrm>
              <a:off x="-97104" y="-2580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4"/>
            <p:cNvSpPr/>
            <p:nvPr/>
          </p:nvSpPr>
          <p:spPr>
            <a:xfrm>
              <a:off x="-97264" y="1162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4"/>
            <p:cNvSpPr/>
            <p:nvPr/>
          </p:nvSpPr>
          <p:spPr>
            <a:xfrm>
              <a:off x="-97184" y="1487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4"/>
            <p:cNvSpPr/>
            <p:nvPr/>
          </p:nvSpPr>
          <p:spPr>
            <a:xfrm>
              <a:off x="4303273" y="2401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4"/>
            <p:cNvSpPr/>
            <p:nvPr/>
          </p:nvSpPr>
          <p:spPr>
            <a:xfrm>
              <a:off x="-97184" y="3183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4"/>
            <p:cNvSpPr/>
            <p:nvPr/>
          </p:nvSpPr>
          <p:spPr>
            <a:xfrm>
              <a:off x="2768223" y="4443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4"/>
            <p:cNvSpPr/>
            <p:nvPr/>
          </p:nvSpPr>
          <p:spPr>
            <a:xfrm>
              <a:off x="4932235" y="3608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4"/>
            <p:cNvSpPr/>
            <p:nvPr/>
          </p:nvSpPr>
          <p:spPr>
            <a:xfrm>
              <a:off x="5065015" y="-2406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6"/>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97264" y="-2508600"/>
            <a:ext cx="9517944" cy="7737118"/>
            <a:chOff x="-97264" y="-2508600"/>
            <a:chExt cx="9517944" cy="7737118"/>
          </a:xfrm>
        </p:grpSpPr>
        <p:sp>
          <p:nvSpPr>
            <p:cNvPr id="10" name="Google Shape;10;p2"/>
            <p:cNvSpPr/>
            <p:nvPr/>
          </p:nvSpPr>
          <p:spPr>
            <a:xfrm>
              <a:off x="-89101" y="-18932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89221" y="-9456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89101" y="159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9101" y="-1813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8861" y="1234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9101" y="3200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9101" y="1559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312517" y="2474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9101" y="3255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774626" y="4515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048796" y="4511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946282" y="3681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076700" y="-2354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97224" y="-19656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 name="Google Shape;24;p2"/>
            <p:cNvGrpSpPr/>
            <p:nvPr/>
          </p:nvGrpSpPr>
          <p:grpSpPr>
            <a:xfrm>
              <a:off x="-97224" y="-2508600"/>
              <a:ext cx="9377821" cy="2147740"/>
              <a:chOff x="-97224" y="-2508600"/>
              <a:chExt cx="9377821" cy="2147740"/>
            </a:xfrm>
          </p:grpSpPr>
          <p:sp>
            <p:nvSpPr>
              <p:cNvPr id="25" name="Google Shape;25;p2"/>
              <p:cNvSpPr/>
              <p:nvPr/>
            </p:nvSpPr>
            <p:spPr>
              <a:xfrm>
                <a:off x="-89101" y="-2436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97224" y="-2508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27;p2"/>
            <p:cNvSpPr/>
            <p:nvPr/>
          </p:nvSpPr>
          <p:spPr>
            <a:xfrm>
              <a:off x="-97224" y="-10182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97184" y="87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97104" y="-2580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97264" y="1162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97184" y="1487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4303273" y="2401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97184" y="3183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768223" y="4443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4932235" y="3608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065015" y="-2406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Google Shape;37;p2"/>
          <p:cNvSpPr/>
          <p:nvPr/>
        </p:nvSpPr>
        <p:spPr>
          <a:xfrm>
            <a:off x="1826875" y="757050"/>
            <a:ext cx="5572200" cy="3705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750675" y="680841"/>
            <a:ext cx="5572200" cy="3705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txBox="1">
            <a:spLocks noGrp="1"/>
          </p:cNvSpPr>
          <p:nvPr>
            <p:ph type="ctrTitle"/>
          </p:nvPr>
        </p:nvSpPr>
        <p:spPr>
          <a:xfrm>
            <a:off x="2293900" y="740925"/>
            <a:ext cx="4567500" cy="29781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200"/>
              <a:buNone/>
              <a:defRPr sz="9600">
                <a:solidFill>
                  <a:srgbClr val="191919"/>
                </a:solidFill>
                <a:latin typeface="Bahiana"/>
                <a:ea typeface="Bahiana"/>
                <a:cs typeface="Bahiana"/>
                <a:sym typeface="Bahiana"/>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40" name="Google Shape;40;p2"/>
          <p:cNvSpPr txBox="1">
            <a:spLocks noGrp="1"/>
          </p:cNvSpPr>
          <p:nvPr>
            <p:ph type="subTitle" idx="1"/>
          </p:nvPr>
        </p:nvSpPr>
        <p:spPr>
          <a:xfrm>
            <a:off x="2293775" y="3755875"/>
            <a:ext cx="4567500" cy="448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atin typeface="Didact Gothic"/>
                <a:ea typeface="Didact Gothic"/>
                <a:cs typeface="Didact Gothic"/>
                <a:sym typeface="Didact Gothic"/>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extLst>
      <p:ext uri="{BB962C8B-B14F-4D97-AF65-F5344CB8AC3E}">
        <p14:creationId xmlns:p14="http://schemas.microsoft.com/office/powerpoint/2010/main" val="4034093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4"/>
        </a:solidFill>
        <a:effectLst/>
      </p:bgPr>
    </p:bg>
    <p:spTree>
      <p:nvGrpSpPr>
        <p:cNvPr id="1" name="Shape 41"/>
        <p:cNvGrpSpPr/>
        <p:nvPr/>
      </p:nvGrpSpPr>
      <p:grpSpPr>
        <a:xfrm>
          <a:off x="0" y="0"/>
          <a:ext cx="0" cy="0"/>
          <a:chOff x="0" y="0"/>
          <a:chExt cx="0" cy="0"/>
        </a:xfrm>
      </p:grpSpPr>
      <p:grpSp>
        <p:nvGrpSpPr>
          <p:cNvPr id="42" name="Google Shape;42;p3"/>
          <p:cNvGrpSpPr/>
          <p:nvPr/>
        </p:nvGrpSpPr>
        <p:grpSpPr>
          <a:xfrm>
            <a:off x="-97264" y="-2356200"/>
            <a:ext cx="9517944" cy="7737118"/>
            <a:chOff x="-97264" y="-2356200"/>
            <a:chExt cx="9517944" cy="7737118"/>
          </a:xfrm>
        </p:grpSpPr>
        <p:sp>
          <p:nvSpPr>
            <p:cNvPr id="43" name="Google Shape;43;p3"/>
            <p:cNvSpPr/>
            <p:nvPr/>
          </p:nvSpPr>
          <p:spPr>
            <a:xfrm rot="10800000" flipH="1">
              <a:off x="-89101" y="3917310"/>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rot="10800000" flipH="1">
              <a:off x="-89221" y="1998098"/>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rot="10800000" flipH="1">
              <a:off x="-89101" y="2398138"/>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rot="10800000" flipH="1">
              <a:off x="-89101" y="104126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rot="10800000" flipH="1">
              <a:off x="-88861" y="622227"/>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rot="10800000" flipH="1">
              <a:off x="-89101" y="-787656"/>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rot="10800000" flipH="1">
              <a:off x="-89101" y="-905085"/>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rot="10800000" flipH="1">
              <a:off x="4312517" y="-1778160"/>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rot="10800000" flipH="1">
              <a:off x="-89101" y="-2355943"/>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rot="10800000" flipH="1">
              <a:off x="2774626" y="-2355960"/>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rot="10800000" flipH="1">
              <a:off x="8048796" y="-2356200"/>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rot="10800000" flipH="1">
              <a:off x="4946282" y="-2356029"/>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rot="10800000" flipH="1">
              <a:off x="5076700" y="4430817"/>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rot="10800000" flipH="1">
              <a:off x="-97224" y="3973736"/>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 name="Google Shape;57;p3"/>
            <p:cNvGrpSpPr/>
            <p:nvPr/>
          </p:nvGrpSpPr>
          <p:grpSpPr>
            <a:xfrm>
              <a:off x="-97224" y="3233178"/>
              <a:ext cx="9377821" cy="2147740"/>
              <a:chOff x="-97224" y="3233178"/>
              <a:chExt cx="9377821" cy="2147740"/>
            </a:xfrm>
          </p:grpSpPr>
          <p:sp>
            <p:nvSpPr>
              <p:cNvPr id="58" name="Google Shape;58;p3"/>
              <p:cNvSpPr/>
              <p:nvPr/>
            </p:nvSpPr>
            <p:spPr>
              <a:xfrm rot="10800000" flipH="1">
                <a:off x="-89101" y="32331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rot="10800000" flipH="1">
                <a:off x="-97224" y="32902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3"/>
            <p:cNvSpPr/>
            <p:nvPr/>
          </p:nvSpPr>
          <p:spPr>
            <a:xfrm rot="10800000" flipH="1">
              <a:off x="-97224" y="2054444"/>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rot="10800000" flipH="1">
              <a:off x="-97184" y="2454484"/>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rot="10800000" flipH="1">
              <a:off x="-97104" y="1094974"/>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rot="10800000" flipH="1">
              <a:off x="-97264" y="678532"/>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rot="10800000" flipH="1">
              <a:off x="-97184" y="-848500"/>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rot="10800000" flipH="1">
              <a:off x="4303273" y="-1749146"/>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rot="10800000" flipH="1">
              <a:off x="-97184" y="-2299797"/>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rot="10800000" flipH="1">
              <a:off x="2768223" y="-229981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rot="10800000" flipH="1">
              <a:off x="4932235" y="-2299843"/>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rot="10800000" flipH="1">
              <a:off x="5065015" y="4471289"/>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 name="Google Shape;70;p3"/>
          <p:cNvSpPr/>
          <p:nvPr/>
        </p:nvSpPr>
        <p:spPr>
          <a:xfrm>
            <a:off x="1418350" y="362750"/>
            <a:ext cx="64140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1311650" y="271625"/>
            <a:ext cx="64140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txBox="1">
            <a:spLocks noGrp="1"/>
          </p:cNvSpPr>
          <p:nvPr>
            <p:ph type="title"/>
          </p:nvPr>
        </p:nvSpPr>
        <p:spPr>
          <a:xfrm>
            <a:off x="2391888" y="2228650"/>
            <a:ext cx="4360200" cy="21129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3600"/>
              <a:buNone/>
              <a:defRPr sz="72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73" name="Google Shape;73;p3"/>
          <p:cNvSpPr txBox="1">
            <a:spLocks noGrp="1"/>
          </p:cNvSpPr>
          <p:nvPr>
            <p:ph type="title" idx="2" hasCustomPrompt="1"/>
          </p:nvPr>
        </p:nvSpPr>
        <p:spPr>
          <a:xfrm>
            <a:off x="3664200" y="872975"/>
            <a:ext cx="1815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b="1">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4" name="Google Shape;74;p3"/>
          <p:cNvSpPr txBox="1">
            <a:spLocks noGrp="1"/>
          </p:cNvSpPr>
          <p:nvPr>
            <p:ph type="subTitle" idx="1"/>
          </p:nvPr>
        </p:nvSpPr>
        <p:spPr>
          <a:xfrm>
            <a:off x="2391913" y="4083900"/>
            <a:ext cx="4360200" cy="44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hlink"/>
                </a:solidFill>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3032391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lt1"/>
        </a:solidFill>
        <a:effectLst/>
      </p:bgPr>
    </p:bg>
    <p:spTree>
      <p:nvGrpSpPr>
        <p:cNvPr id="1" name="Shape 75"/>
        <p:cNvGrpSpPr/>
        <p:nvPr/>
      </p:nvGrpSpPr>
      <p:grpSpPr>
        <a:xfrm>
          <a:off x="0" y="0"/>
          <a:ext cx="0" cy="0"/>
          <a:chOff x="0" y="0"/>
          <a:chExt cx="0" cy="0"/>
        </a:xfrm>
      </p:grpSpPr>
      <p:grpSp>
        <p:nvGrpSpPr>
          <p:cNvPr id="76" name="Google Shape;76;p4"/>
          <p:cNvGrpSpPr/>
          <p:nvPr/>
        </p:nvGrpSpPr>
        <p:grpSpPr>
          <a:xfrm>
            <a:off x="-249664" y="-2432400"/>
            <a:ext cx="9517944" cy="7737118"/>
            <a:chOff x="-249664" y="-2432400"/>
            <a:chExt cx="9517944" cy="7737118"/>
          </a:xfrm>
        </p:grpSpPr>
        <p:sp>
          <p:nvSpPr>
            <p:cNvPr id="77" name="Google Shape;77;p4"/>
            <p:cNvSpPr/>
            <p:nvPr/>
          </p:nvSpPr>
          <p:spPr>
            <a:xfrm flipH="1">
              <a:off x="5274613" y="-18170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4"/>
            <p:cNvSpPr/>
            <p:nvPr/>
          </p:nvSpPr>
          <p:spPr>
            <a:xfrm flipH="1">
              <a:off x="873769" y="-8694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4"/>
            <p:cNvSpPr/>
            <p:nvPr/>
          </p:nvSpPr>
          <p:spPr>
            <a:xfrm flipH="1">
              <a:off x="8440438" y="2357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4"/>
            <p:cNvSpPr/>
            <p:nvPr/>
          </p:nvSpPr>
          <p:spPr>
            <a:xfrm flipH="1">
              <a:off x="-101578" y="-1051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4"/>
            <p:cNvSpPr/>
            <p:nvPr/>
          </p:nvSpPr>
          <p:spPr>
            <a:xfrm flipH="1">
              <a:off x="4106062" y="13107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4"/>
            <p:cNvSpPr/>
            <p:nvPr/>
          </p:nvSpPr>
          <p:spPr>
            <a:xfrm flipH="1">
              <a:off x="8310181" y="32768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
            <p:cNvSpPr/>
            <p:nvPr/>
          </p:nvSpPr>
          <p:spPr>
            <a:xfrm flipH="1">
              <a:off x="-101698" y="16357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flipH="1">
              <a:off x="-101671" y="25503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
            <p:cNvSpPr/>
            <p:nvPr/>
          </p:nvSpPr>
          <p:spPr>
            <a:xfrm flipH="1">
              <a:off x="4680754" y="33321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4"/>
            <p:cNvSpPr/>
            <p:nvPr/>
          </p:nvSpPr>
          <p:spPr>
            <a:xfrm flipH="1">
              <a:off x="2076941" y="45920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flipH="1">
              <a:off x="463812" y="45878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flipH="1">
              <a:off x="-101598" y="37572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4"/>
            <p:cNvSpPr/>
            <p:nvPr/>
          </p:nvSpPr>
          <p:spPr>
            <a:xfrm flipH="1">
              <a:off x="-241581" y="-22783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flipH="1">
              <a:off x="5272212" y="-18894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 name="Google Shape;91;p4"/>
            <p:cNvGrpSpPr/>
            <p:nvPr/>
          </p:nvGrpSpPr>
          <p:grpSpPr>
            <a:xfrm>
              <a:off x="-109581" y="-2432400"/>
              <a:ext cx="9377821" cy="2147740"/>
              <a:chOff x="-109581" y="-2432400"/>
              <a:chExt cx="9377821" cy="2147740"/>
            </a:xfrm>
          </p:grpSpPr>
          <p:sp>
            <p:nvSpPr>
              <p:cNvPr id="92" name="Google Shape;92;p4"/>
              <p:cNvSpPr/>
              <p:nvPr/>
            </p:nvSpPr>
            <p:spPr>
              <a:xfrm flipH="1">
                <a:off x="-101698" y="-23598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flipH="1">
                <a:off x="-109581" y="-24324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 name="Google Shape;94;p4"/>
            <p:cNvSpPr/>
            <p:nvPr/>
          </p:nvSpPr>
          <p:spPr>
            <a:xfrm flipH="1">
              <a:off x="900741" y="-9420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flipH="1">
              <a:off x="8460887" y="1633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flipH="1">
              <a:off x="-109741" y="-1818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flipH="1">
              <a:off x="4096338" y="12382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flipH="1">
              <a:off x="-109821" y="15632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4"/>
            <p:cNvSpPr/>
            <p:nvPr/>
          </p:nvSpPr>
          <p:spPr>
            <a:xfrm flipH="1">
              <a:off x="-109714" y="24777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flipH="1">
              <a:off x="4794603" y="32596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flipH="1">
              <a:off x="2067336" y="45196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flipH="1">
              <a:off x="-109641" y="36849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flipH="1">
              <a:off x="-249664" y="-23305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 name="Google Shape;104;p4"/>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txBox="1">
            <a:spLocks noGrp="1"/>
          </p:cNvSpPr>
          <p:nvPr>
            <p:ph type="title"/>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5"/>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7" name="Google Shape;107;p4"/>
          <p:cNvSpPr txBox="1">
            <a:spLocks noGrp="1"/>
          </p:cNvSpPr>
          <p:nvPr>
            <p:ph type="body" idx="1"/>
          </p:nvPr>
        </p:nvSpPr>
        <p:spPr>
          <a:xfrm>
            <a:off x="720000" y="1237083"/>
            <a:ext cx="7704000" cy="33663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rgbClr val="434343"/>
              </a:buClr>
              <a:buSzPts val="1400"/>
              <a:buChar char="●"/>
              <a:defRPr sz="1400">
                <a:solidFill>
                  <a:srgbClr val="434343"/>
                </a:solidFill>
              </a:defRPr>
            </a:lvl1pPr>
            <a:lvl2pPr marL="914400" lvl="1" indent="-317500" rtl="0">
              <a:lnSpc>
                <a:spcPct val="115000"/>
              </a:lnSpc>
              <a:spcBef>
                <a:spcPts val="1600"/>
              </a:spcBef>
              <a:spcAft>
                <a:spcPts val="0"/>
              </a:spcAft>
              <a:buClr>
                <a:srgbClr val="434343"/>
              </a:buClr>
              <a:buSzPts val="1400"/>
              <a:buChar char="○"/>
              <a:defRPr>
                <a:solidFill>
                  <a:srgbClr val="434343"/>
                </a:solidFill>
              </a:defRPr>
            </a:lvl2pPr>
            <a:lvl3pPr marL="1371600" lvl="2" indent="-317500" rtl="0">
              <a:lnSpc>
                <a:spcPct val="115000"/>
              </a:lnSpc>
              <a:spcBef>
                <a:spcPts val="1600"/>
              </a:spcBef>
              <a:spcAft>
                <a:spcPts val="0"/>
              </a:spcAft>
              <a:buClr>
                <a:srgbClr val="434343"/>
              </a:buClr>
              <a:buSzPts val="1400"/>
              <a:buChar char="■"/>
              <a:defRPr>
                <a:solidFill>
                  <a:srgbClr val="434343"/>
                </a:solidFill>
              </a:defRPr>
            </a:lvl3pPr>
            <a:lvl4pPr marL="1828800" lvl="3" indent="-317500" rtl="0">
              <a:lnSpc>
                <a:spcPct val="115000"/>
              </a:lnSpc>
              <a:spcBef>
                <a:spcPts val="1600"/>
              </a:spcBef>
              <a:spcAft>
                <a:spcPts val="0"/>
              </a:spcAft>
              <a:buClr>
                <a:srgbClr val="434343"/>
              </a:buClr>
              <a:buSzPts val="1400"/>
              <a:buChar char="●"/>
              <a:defRPr>
                <a:solidFill>
                  <a:srgbClr val="434343"/>
                </a:solidFill>
              </a:defRPr>
            </a:lvl4pPr>
            <a:lvl5pPr marL="2286000" lvl="4" indent="-317500" rtl="0">
              <a:lnSpc>
                <a:spcPct val="115000"/>
              </a:lnSpc>
              <a:spcBef>
                <a:spcPts val="1600"/>
              </a:spcBef>
              <a:spcAft>
                <a:spcPts val="0"/>
              </a:spcAft>
              <a:buClr>
                <a:srgbClr val="434343"/>
              </a:buClr>
              <a:buSzPts val="1400"/>
              <a:buChar char="○"/>
              <a:defRPr>
                <a:solidFill>
                  <a:srgbClr val="434343"/>
                </a:solidFill>
              </a:defRPr>
            </a:lvl5pPr>
            <a:lvl6pPr marL="2743200" lvl="5" indent="-317500" rtl="0">
              <a:lnSpc>
                <a:spcPct val="115000"/>
              </a:lnSpc>
              <a:spcBef>
                <a:spcPts val="1600"/>
              </a:spcBef>
              <a:spcAft>
                <a:spcPts val="0"/>
              </a:spcAft>
              <a:buClr>
                <a:srgbClr val="434343"/>
              </a:buClr>
              <a:buSzPts val="1400"/>
              <a:buChar char="■"/>
              <a:defRPr>
                <a:solidFill>
                  <a:srgbClr val="434343"/>
                </a:solidFill>
              </a:defRPr>
            </a:lvl6pPr>
            <a:lvl7pPr marL="3200400" lvl="6" indent="-317500" rtl="0">
              <a:lnSpc>
                <a:spcPct val="115000"/>
              </a:lnSpc>
              <a:spcBef>
                <a:spcPts val="1600"/>
              </a:spcBef>
              <a:spcAft>
                <a:spcPts val="0"/>
              </a:spcAft>
              <a:buClr>
                <a:srgbClr val="434343"/>
              </a:buClr>
              <a:buSzPts val="1400"/>
              <a:buChar char="●"/>
              <a:defRPr>
                <a:solidFill>
                  <a:srgbClr val="434343"/>
                </a:solidFill>
              </a:defRPr>
            </a:lvl7pPr>
            <a:lvl8pPr marL="3657600" lvl="7" indent="-317500" rtl="0">
              <a:lnSpc>
                <a:spcPct val="115000"/>
              </a:lnSpc>
              <a:spcBef>
                <a:spcPts val="1600"/>
              </a:spcBef>
              <a:spcAft>
                <a:spcPts val="0"/>
              </a:spcAft>
              <a:buClr>
                <a:srgbClr val="434343"/>
              </a:buClr>
              <a:buSzPts val="1400"/>
              <a:buChar char="○"/>
              <a:defRPr>
                <a:solidFill>
                  <a:srgbClr val="434343"/>
                </a:solidFill>
              </a:defRPr>
            </a:lvl8pPr>
            <a:lvl9pPr marL="4114800" lvl="8" indent="-317500" rtl="0">
              <a:lnSpc>
                <a:spcPct val="115000"/>
              </a:lnSpc>
              <a:spcBef>
                <a:spcPts val="1600"/>
              </a:spcBef>
              <a:spcAft>
                <a:spcPts val="1600"/>
              </a:spcAft>
              <a:buClr>
                <a:srgbClr val="434343"/>
              </a:buClr>
              <a:buSzPts val="1400"/>
              <a:buChar char="■"/>
              <a:defRPr>
                <a:solidFill>
                  <a:srgbClr val="434343"/>
                </a:solidFill>
              </a:defRPr>
            </a:lvl9pPr>
          </a:lstStyle>
          <a:p>
            <a:endParaRPr/>
          </a:p>
        </p:txBody>
      </p:sp>
    </p:spTree>
    <p:extLst>
      <p:ext uri="{BB962C8B-B14F-4D97-AF65-F5344CB8AC3E}">
        <p14:creationId xmlns:p14="http://schemas.microsoft.com/office/powerpoint/2010/main" val="31092250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3.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643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3600"/>
              <a:buFont typeface="Bahiana"/>
              <a:buNone/>
              <a:defRPr sz="3600">
                <a:latin typeface="Bahiana"/>
                <a:ea typeface="Bahiana"/>
                <a:cs typeface="Bahiana"/>
                <a:sym typeface="Bahiana"/>
              </a:defRPr>
            </a:lvl1pPr>
            <a:lvl2pPr lvl="1" rtl="0">
              <a:spcBef>
                <a:spcPts val="0"/>
              </a:spcBef>
              <a:spcAft>
                <a:spcPts val="0"/>
              </a:spcAft>
              <a:buSzPts val="2800"/>
              <a:buFont typeface="Bebas Neue"/>
              <a:buNone/>
              <a:defRPr sz="2800">
                <a:latin typeface="Bebas Neue"/>
                <a:ea typeface="Bebas Neue"/>
                <a:cs typeface="Bebas Neue"/>
                <a:sym typeface="Bebas Neue"/>
              </a:defRPr>
            </a:lvl2pPr>
            <a:lvl3pPr lvl="2" rtl="0">
              <a:spcBef>
                <a:spcPts val="0"/>
              </a:spcBef>
              <a:spcAft>
                <a:spcPts val="0"/>
              </a:spcAft>
              <a:buSzPts val="2800"/>
              <a:buFont typeface="Bebas Neue"/>
              <a:buNone/>
              <a:defRPr sz="2800">
                <a:latin typeface="Bebas Neue"/>
                <a:ea typeface="Bebas Neue"/>
                <a:cs typeface="Bebas Neue"/>
                <a:sym typeface="Bebas Neue"/>
              </a:defRPr>
            </a:lvl3pPr>
            <a:lvl4pPr lvl="3" rtl="0">
              <a:spcBef>
                <a:spcPts val="0"/>
              </a:spcBef>
              <a:spcAft>
                <a:spcPts val="0"/>
              </a:spcAft>
              <a:buSzPts val="2800"/>
              <a:buFont typeface="Bebas Neue"/>
              <a:buNone/>
              <a:defRPr sz="2800">
                <a:latin typeface="Bebas Neue"/>
                <a:ea typeface="Bebas Neue"/>
                <a:cs typeface="Bebas Neue"/>
                <a:sym typeface="Bebas Neue"/>
              </a:defRPr>
            </a:lvl4pPr>
            <a:lvl5pPr lvl="4" rtl="0">
              <a:spcBef>
                <a:spcPts val="0"/>
              </a:spcBef>
              <a:spcAft>
                <a:spcPts val="0"/>
              </a:spcAft>
              <a:buSzPts val="2800"/>
              <a:buFont typeface="Bebas Neue"/>
              <a:buNone/>
              <a:defRPr sz="2800">
                <a:latin typeface="Bebas Neue"/>
                <a:ea typeface="Bebas Neue"/>
                <a:cs typeface="Bebas Neue"/>
                <a:sym typeface="Bebas Neue"/>
              </a:defRPr>
            </a:lvl5pPr>
            <a:lvl6pPr lvl="5" rtl="0">
              <a:spcBef>
                <a:spcPts val="0"/>
              </a:spcBef>
              <a:spcAft>
                <a:spcPts val="0"/>
              </a:spcAft>
              <a:buSzPts val="2800"/>
              <a:buFont typeface="Bebas Neue"/>
              <a:buNone/>
              <a:defRPr sz="2800">
                <a:latin typeface="Bebas Neue"/>
                <a:ea typeface="Bebas Neue"/>
                <a:cs typeface="Bebas Neue"/>
                <a:sym typeface="Bebas Neue"/>
              </a:defRPr>
            </a:lvl6pPr>
            <a:lvl7pPr lvl="6" rtl="0">
              <a:spcBef>
                <a:spcPts val="0"/>
              </a:spcBef>
              <a:spcAft>
                <a:spcPts val="0"/>
              </a:spcAft>
              <a:buSzPts val="2800"/>
              <a:buFont typeface="Bebas Neue"/>
              <a:buNone/>
              <a:defRPr sz="2800">
                <a:latin typeface="Bebas Neue"/>
                <a:ea typeface="Bebas Neue"/>
                <a:cs typeface="Bebas Neue"/>
                <a:sym typeface="Bebas Neue"/>
              </a:defRPr>
            </a:lvl7pPr>
            <a:lvl8pPr lvl="7" rtl="0">
              <a:spcBef>
                <a:spcPts val="0"/>
              </a:spcBef>
              <a:spcAft>
                <a:spcPts val="0"/>
              </a:spcAft>
              <a:buSzPts val="2800"/>
              <a:buFont typeface="Bebas Neue"/>
              <a:buNone/>
              <a:defRPr sz="2800">
                <a:latin typeface="Bebas Neue"/>
                <a:ea typeface="Bebas Neue"/>
                <a:cs typeface="Bebas Neue"/>
                <a:sym typeface="Bebas Neue"/>
              </a:defRPr>
            </a:lvl8pPr>
            <a:lvl9pPr lvl="8" rtl="0">
              <a:spcBef>
                <a:spcPts val="0"/>
              </a:spcBef>
              <a:spcAft>
                <a:spcPts val="0"/>
              </a:spcAft>
              <a:buSzPts val="2800"/>
              <a:buFont typeface="Bebas Neue"/>
              <a:buNone/>
              <a:defRPr sz="2800">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20000" y="1237083"/>
            <a:ext cx="7704000" cy="33663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SzPts val="1400"/>
              <a:buFont typeface="Didact Gothic"/>
              <a:buChar char="●"/>
              <a:defRPr>
                <a:latin typeface="Didact Gothic"/>
                <a:ea typeface="Didact Gothic"/>
                <a:cs typeface="Didact Gothic"/>
                <a:sym typeface="Didact Gothic"/>
              </a:defRPr>
            </a:lvl1pPr>
            <a:lvl2pPr marL="914400" lvl="1"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2pPr>
            <a:lvl3pPr marL="1371600" lvl="2"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3pPr>
            <a:lvl4pPr marL="1828800" lvl="3"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4pPr>
            <a:lvl5pPr marL="2286000" lvl="4"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5pPr>
            <a:lvl6pPr marL="2743200" lvl="5"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6pPr>
            <a:lvl7pPr marL="3200400" lvl="6"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7pPr>
            <a:lvl8pPr marL="3657600" lvl="7"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8pPr>
            <a:lvl9pPr marL="4114800" lvl="8" indent="-317500">
              <a:lnSpc>
                <a:spcPct val="100000"/>
              </a:lnSpc>
              <a:spcBef>
                <a:spcPts val="1600"/>
              </a:spcBef>
              <a:spcAft>
                <a:spcPts val="1600"/>
              </a:spcAft>
              <a:buSzPts val="1400"/>
              <a:buFont typeface="Didact Gothic"/>
              <a:buChar char="■"/>
              <a:defRPr>
                <a:latin typeface="Didact Gothic"/>
                <a:ea typeface="Didact Gothic"/>
                <a:cs typeface="Didact Gothic"/>
                <a:sym typeface="Didact Gothic"/>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8" r:id="rId2"/>
    <p:sldLayoutId id="2147483677" r:id="rId3"/>
    <p:sldLayoutId id="2147483678" r:id="rId4"/>
    <p:sldLayoutId id="2147483679" r:id="rId5"/>
    <p:sldLayoutId id="2147483680"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643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3600"/>
              <a:buFont typeface="Bahiana"/>
              <a:buNone/>
              <a:defRPr sz="3600">
                <a:latin typeface="Bahiana"/>
                <a:ea typeface="Bahiana"/>
                <a:cs typeface="Bahiana"/>
                <a:sym typeface="Bahiana"/>
              </a:defRPr>
            </a:lvl1pPr>
            <a:lvl2pPr lvl="1" rtl="0">
              <a:spcBef>
                <a:spcPts val="0"/>
              </a:spcBef>
              <a:spcAft>
                <a:spcPts val="0"/>
              </a:spcAft>
              <a:buSzPts val="2800"/>
              <a:buFont typeface="Bebas Neue"/>
              <a:buNone/>
              <a:defRPr sz="2800">
                <a:latin typeface="Bebas Neue"/>
                <a:ea typeface="Bebas Neue"/>
                <a:cs typeface="Bebas Neue"/>
                <a:sym typeface="Bebas Neue"/>
              </a:defRPr>
            </a:lvl2pPr>
            <a:lvl3pPr lvl="2" rtl="0">
              <a:spcBef>
                <a:spcPts val="0"/>
              </a:spcBef>
              <a:spcAft>
                <a:spcPts val="0"/>
              </a:spcAft>
              <a:buSzPts val="2800"/>
              <a:buFont typeface="Bebas Neue"/>
              <a:buNone/>
              <a:defRPr sz="2800">
                <a:latin typeface="Bebas Neue"/>
                <a:ea typeface="Bebas Neue"/>
                <a:cs typeface="Bebas Neue"/>
                <a:sym typeface="Bebas Neue"/>
              </a:defRPr>
            </a:lvl3pPr>
            <a:lvl4pPr lvl="3" rtl="0">
              <a:spcBef>
                <a:spcPts val="0"/>
              </a:spcBef>
              <a:spcAft>
                <a:spcPts val="0"/>
              </a:spcAft>
              <a:buSzPts val="2800"/>
              <a:buFont typeface="Bebas Neue"/>
              <a:buNone/>
              <a:defRPr sz="2800">
                <a:latin typeface="Bebas Neue"/>
                <a:ea typeface="Bebas Neue"/>
                <a:cs typeface="Bebas Neue"/>
                <a:sym typeface="Bebas Neue"/>
              </a:defRPr>
            </a:lvl4pPr>
            <a:lvl5pPr lvl="4" rtl="0">
              <a:spcBef>
                <a:spcPts val="0"/>
              </a:spcBef>
              <a:spcAft>
                <a:spcPts val="0"/>
              </a:spcAft>
              <a:buSzPts val="2800"/>
              <a:buFont typeface="Bebas Neue"/>
              <a:buNone/>
              <a:defRPr sz="2800">
                <a:latin typeface="Bebas Neue"/>
                <a:ea typeface="Bebas Neue"/>
                <a:cs typeface="Bebas Neue"/>
                <a:sym typeface="Bebas Neue"/>
              </a:defRPr>
            </a:lvl5pPr>
            <a:lvl6pPr lvl="5" rtl="0">
              <a:spcBef>
                <a:spcPts val="0"/>
              </a:spcBef>
              <a:spcAft>
                <a:spcPts val="0"/>
              </a:spcAft>
              <a:buSzPts val="2800"/>
              <a:buFont typeface="Bebas Neue"/>
              <a:buNone/>
              <a:defRPr sz="2800">
                <a:latin typeface="Bebas Neue"/>
                <a:ea typeface="Bebas Neue"/>
                <a:cs typeface="Bebas Neue"/>
                <a:sym typeface="Bebas Neue"/>
              </a:defRPr>
            </a:lvl6pPr>
            <a:lvl7pPr lvl="6" rtl="0">
              <a:spcBef>
                <a:spcPts val="0"/>
              </a:spcBef>
              <a:spcAft>
                <a:spcPts val="0"/>
              </a:spcAft>
              <a:buSzPts val="2800"/>
              <a:buFont typeface="Bebas Neue"/>
              <a:buNone/>
              <a:defRPr sz="2800">
                <a:latin typeface="Bebas Neue"/>
                <a:ea typeface="Bebas Neue"/>
                <a:cs typeface="Bebas Neue"/>
                <a:sym typeface="Bebas Neue"/>
              </a:defRPr>
            </a:lvl7pPr>
            <a:lvl8pPr lvl="7" rtl="0">
              <a:spcBef>
                <a:spcPts val="0"/>
              </a:spcBef>
              <a:spcAft>
                <a:spcPts val="0"/>
              </a:spcAft>
              <a:buSzPts val="2800"/>
              <a:buFont typeface="Bebas Neue"/>
              <a:buNone/>
              <a:defRPr sz="2800">
                <a:latin typeface="Bebas Neue"/>
                <a:ea typeface="Bebas Neue"/>
                <a:cs typeface="Bebas Neue"/>
                <a:sym typeface="Bebas Neue"/>
              </a:defRPr>
            </a:lvl8pPr>
            <a:lvl9pPr lvl="8" rtl="0">
              <a:spcBef>
                <a:spcPts val="0"/>
              </a:spcBef>
              <a:spcAft>
                <a:spcPts val="0"/>
              </a:spcAft>
              <a:buSzPts val="2800"/>
              <a:buFont typeface="Bebas Neue"/>
              <a:buNone/>
              <a:defRPr sz="2800">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20000" y="1237083"/>
            <a:ext cx="7704000" cy="33663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SzPts val="1400"/>
              <a:buFont typeface="Didact Gothic"/>
              <a:buChar char="●"/>
              <a:defRPr>
                <a:latin typeface="Didact Gothic"/>
                <a:ea typeface="Didact Gothic"/>
                <a:cs typeface="Didact Gothic"/>
                <a:sym typeface="Didact Gothic"/>
              </a:defRPr>
            </a:lvl1pPr>
            <a:lvl2pPr marL="914400" lvl="1"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2pPr>
            <a:lvl3pPr marL="1371600" lvl="2"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3pPr>
            <a:lvl4pPr marL="1828800" lvl="3"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4pPr>
            <a:lvl5pPr marL="2286000" lvl="4"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5pPr>
            <a:lvl6pPr marL="2743200" lvl="5"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6pPr>
            <a:lvl7pPr marL="3200400" lvl="6"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7pPr>
            <a:lvl8pPr marL="3657600" lvl="7"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8pPr>
            <a:lvl9pPr marL="4114800" lvl="8" indent="-317500">
              <a:lnSpc>
                <a:spcPct val="100000"/>
              </a:lnSpc>
              <a:spcBef>
                <a:spcPts val="1600"/>
              </a:spcBef>
              <a:spcAft>
                <a:spcPts val="1600"/>
              </a:spcAft>
              <a:buSzPts val="1400"/>
              <a:buFont typeface="Didact Gothic"/>
              <a:buChar char="■"/>
              <a:defRPr>
                <a:latin typeface="Didact Gothic"/>
                <a:ea typeface="Didact Gothic"/>
                <a:cs typeface="Didact Gothic"/>
                <a:sym typeface="Didact Gothic"/>
              </a:defRPr>
            </a:lvl9pPr>
          </a:lstStyle>
          <a:p>
            <a:endParaRPr/>
          </a:p>
        </p:txBody>
      </p:sp>
    </p:spTree>
    <p:extLst>
      <p:ext uri="{BB962C8B-B14F-4D97-AF65-F5344CB8AC3E}">
        <p14:creationId xmlns:p14="http://schemas.microsoft.com/office/powerpoint/2010/main" val="624591986"/>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643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3600"/>
              <a:buFont typeface="Bahiana"/>
              <a:buNone/>
              <a:defRPr sz="3600">
                <a:latin typeface="Bahiana"/>
                <a:ea typeface="Bahiana"/>
                <a:cs typeface="Bahiana"/>
                <a:sym typeface="Bahiana"/>
              </a:defRPr>
            </a:lvl1pPr>
            <a:lvl2pPr lvl="1" rtl="0">
              <a:spcBef>
                <a:spcPts val="0"/>
              </a:spcBef>
              <a:spcAft>
                <a:spcPts val="0"/>
              </a:spcAft>
              <a:buSzPts val="2800"/>
              <a:buFont typeface="Bebas Neue"/>
              <a:buNone/>
              <a:defRPr sz="2800">
                <a:latin typeface="Bebas Neue"/>
                <a:ea typeface="Bebas Neue"/>
                <a:cs typeface="Bebas Neue"/>
                <a:sym typeface="Bebas Neue"/>
              </a:defRPr>
            </a:lvl2pPr>
            <a:lvl3pPr lvl="2" rtl="0">
              <a:spcBef>
                <a:spcPts val="0"/>
              </a:spcBef>
              <a:spcAft>
                <a:spcPts val="0"/>
              </a:spcAft>
              <a:buSzPts val="2800"/>
              <a:buFont typeface="Bebas Neue"/>
              <a:buNone/>
              <a:defRPr sz="2800">
                <a:latin typeface="Bebas Neue"/>
                <a:ea typeface="Bebas Neue"/>
                <a:cs typeface="Bebas Neue"/>
                <a:sym typeface="Bebas Neue"/>
              </a:defRPr>
            </a:lvl3pPr>
            <a:lvl4pPr lvl="3" rtl="0">
              <a:spcBef>
                <a:spcPts val="0"/>
              </a:spcBef>
              <a:spcAft>
                <a:spcPts val="0"/>
              </a:spcAft>
              <a:buSzPts val="2800"/>
              <a:buFont typeface="Bebas Neue"/>
              <a:buNone/>
              <a:defRPr sz="2800">
                <a:latin typeface="Bebas Neue"/>
                <a:ea typeface="Bebas Neue"/>
                <a:cs typeface="Bebas Neue"/>
                <a:sym typeface="Bebas Neue"/>
              </a:defRPr>
            </a:lvl4pPr>
            <a:lvl5pPr lvl="4" rtl="0">
              <a:spcBef>
                <a:spcPts val="0"/>
              </a:spcBef>
              <a:spcAft>
                <a:spcPts val="0"/>
              </a:spcAft>
              <a:buSzPts val="2800"/>
              <a:buFont typeface="Bebas Neue"/>
              <a:buNone/>
              <a:defRPr sz="2800">
                <a:latin typeface="Bebas Neue"/>
                <a:ea typeface="Bebas Neue"/>
                <a:cs typeface="Bebas Neue"/>
                <a:sym typeface="Bebas Neue"/>
              </a:defRPr>
            </a:lvl5pPr>
            <a:lvl6pPr lvl="5" rtl="0">
              <a:spcBef>
                <a:spcPts val="0"/>
              </a:spcBef>
              <a:spcAft>
                <a:spcPts val="0"/>
              </a:spcAft>
              <a:buSzPts val="2800"/>
              <a:buFont typeface="Bebas Neue"/>
              <a:buNone/>
              <a:defRPr sz="2800">
                <a:latin typeface="Bebas Neue"/>
                <a:ea typeface="Bebas Neue"/>
                <a:cs typeface="Bebas Neue"/>
                <a:sym typeface="Bebas Neue"/>
              </a:defRPr>
            </a:lvl6pPr>
            <a:lvl7pPr lvl="6" rtl="0">
              <a:spcBef>
                <a:spcPts val="0"/>
              </a:spcBef>
              <a:spcAft>
                <a:spcPts val="0"/>
              </a:spcAft>
              <a:buSzPts val="2800"/>
              <a:buFont typeface="Bebas Neue"/>
              <a:buNone/>
              <a:defRPr sz="2800">
                <a:latin typeface="Bebas Neue"/>
                <a:ea typeface="Bebas Neue"/>
                <a:cs typeface="Bebas Neue"/>
                <a:sym typeface="Bebas Neue"/>
              </a:defRPr>
            </a:lvl7pPr>
            <a:lvl8pPr lvl="7" rtl="0">
              <a:spcBef>
                <a:spcPts val="0"/>
              </a:spcBef>
              <a:spcAft>
                <a:spcPts val="0"/>
              </a:spcAft>
              <a:buSzPts val="2800"/>
              <a:buFont typeface="Bebas Neue"/>
              <a:buNone/>
              <a:defRPr sz="2800">
                <a:latin typeface="Bebas Neue"/>
                <a:ea typeface="Bebas Neue"/>
                <a:cs typeface="Bebas Neue"/>
                <a:sym typeface="Bebas Neue"/>
              </a:defRPr>
            </a:lvl8pPr>
            <a:lvl9pPr lvl="8" rtl="0">
              <a:spcBef>
                <a:spcPts val="0"/>
              </a:spcBef>
              <a:spcAft>
                <a:spcPts val="0"/>
              </a:spcAft>
              <a:buSzPts val="2800"/>
              <a:buFont typeface="Bebas Neue"/>
              <a:buNone/>
              <a:defRPr sz="2800">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20000" y="1237083"/>
            <a:ext cx="7704000" cy="33663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SzPts val="1400"/>
              <a:buFont typeface="Didact Gothic"/>
              <a:buChar char="●"/>
              <a:defRPr>
                <a:latin typeface="Didact Gothic"/>
                <a:ea typeface="Didact Gothic"/>
                <a:cs typeface="Didact Gothic"/>
                <a:sym typeface="Didact Gothic"/>
              </a:defRPr>
            </a:lvl1pPr>
            <a:lvl2pPr marL="914400" lvl="1"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2pPr>
            <a:lvl3pPr marL="1371600" lvl="2"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3pPr>
            <a:lvl4pPr marL="1828800" lvl="3"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4pPr>
            <a:lvl5pPr marL="2286000" lvl="4"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5pPr>
            <a:lvl6pPr marL="2743200" lvl="5"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6pPr>
            <a:lvl7pPr marL="3200400" lvl="6"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7pPr>
            <a:lvl8pPr marL="3657600" lvl="7"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8pPr>
            <a:lvl9pPr marL="4114800" lvl="8" indent="-317500">
              <a:lnSpc>
                <a:spcPct val="100000"/>
              </a:lnSpc>
              <a:spcBef>
                <a:spcPts val="1600"/>
              </a:spcBef>
              <a:spcAft>
                <a:spcPts val="1600"/>
              </a:spcAft>
              <a:buSzPts val="1400"/>
              <a:buFont typeface="Didact Gothic"/>
              <a:buChar char="■"/>
              <a:defRPr>
                <a:latin typeface="Didact Gothic"/>
                <a:ea typeface="Didact Gothic"/>
                <a:cs typeface="Didact Gothic"/>
                <a:sym typeface="Didact Gothic"/>
              </a:defRPr>
            </a:lvl9pPr>
          </a:lstStyle>
          <a:p>
            <a:endParaRPr/>
          </a:p>
        </p:txBody>
      </p:sp>
    </p:spTree>
    <p:extLst>
      <p:ext uri="{BB962C8B-B14F-4D97-AF65-F5344CB8AC3E}">
        <p14:creationId xmlns:p14="http://schemas.microsoft.com/office/powerpoint/2010/main" val="1619866630"/>
      </p:ext>
    </p:extLst>
  </p:cSld>
  <p:clrMap bg1="lt1" tx1="dk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9" r:id="rId5"/>
    <p:sldLayoutId id="2147483700" r:id="rId6"/>
    <p:sldLayoutId id="2147483701" r:id="rId7"/>
    <p:sldLayoutId id="2147483702" r:id="rId8"/>
    <p:sldLayoutId id="2147483703" r:id="rId9"/>
    <p:sldLayoutId id="2147483704"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13"/>
        <p:cNvGrpSpPr/>
        <p:nvPr/>
      </p:nvGrpSpPr>
      <p:grpSpPr>
        <a:xfrm>
          <a:off x="0" y="0"/>
          <a:ext cx="0" cy="0"/>
          <a:chOff x="0" y="0"/>
          <a:chExt cx="0" cy="0"/>
        </a:xfrm>
      </p:grpSpPr>
      <p:sp>
        <p:nvSpPr>
          <p:cNvPr id="1114" name="Google Shape;1114;p39"/>
          <p:cNvSpPr txBox="1">
            <a:spLocks noGrp="1"/>
          </p:cNvSpPr>
          <p:nvPr>
            <p:ph type="ctrTitle"/>
          </p:nvPr>
        </p:nvSpPr>
        <p:spPr>
          <a:xfrm>
            <a:off x="2332699" y="918179"/>
            <a:ext cx="4567500" cy="2978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7200" b="1"/>
              <a:t>UKURAN</a:t>
            </a:r>
            <a:br>
              <a:rPr lang="en" sz="7200" b="1"/>
            </a:br>
            <a:r>
              <a:rPr lang="en-US" sz="7200" b="1">
                <a:solidFill>
                  <a:schemeClr val="accent4"/>
                </a:solidFill>
              </a:rPr>
              <a:t>PEMUSATAN</a:t>
            </a:r>
            <a:br>
              <a:rPr lang="en-US" sz="7200" b="1">
                <a:solidFill>
                  <a:schemeClr val="accent4"/>
                </a:solidFill>
              </a:rPr>
            </a:br>
            <a:r>
              <a:rPr lang="en" sz="7200" b="1"/>
              <a:t>DATA</a:t>
            </a:r>
            <a:endParaRPr sz="7200">
              <a:solidFill>
                <a:schemeClr val="accent4"/>
              </a:solidFill>
            </a:endParaRPr>
          </a:p>
        </p:txBody>
      </p:sp>
      <p:grpSp>
        <p:nvGrpSpPr>
          <p:cNvPr id="1116" name="Google Shape;1116;p39"/>
          <p:cNvGrpSpPr/>
          <p:nvPr/>
        </p:nvGrpSpPr>
        <p:grpSpPr>
          <a:xfrm>
            <a:off x="8326875" y="3208575"/>
            <a:ext cx="500925" cy="995200"/>
            <a:chOff x="8326875" y="3208575"/>
            <a:chExt cx="500925" cy="995200"/>
          </a:xfrm>
        </p:grpSpPr>
        <p:sp>
          <p:nvSpPr>
            <p:cNvPr id="1117" name="Google Shape;1117;p39"/>
            <p:cNvSpPr/>
            <p:nvPr/>
          </p:nvSpPr>
          <p:spPr>
            <a:xfrm>
              <a:off x="8609175" y="3231375"/>
              <a:ext cx="218575" cy="195050"/>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8" name="Google Shape;1118;p39"/>
            <p:cNvSpPr/>
            <p:nvPr/>
          </p:nvSpPr>
          <p:spPr>
            <a:xfrm>
              <a:off x="8609250" y="3265400"/>
              <a:ext cx="218550" cy="161025"/>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9" name="Google Shape;1119;p39"/>
            <p:cNvSpPr/>
            <p:nvPr/>
          </p:nvSpPr>
          <p:spPr>
            <a:xfrm>
              <a:off x="8708400" y="3231375"/>
              <a:ext cx="87725" cy="65350"/>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0" name="Google Shape;1120;p39"/>
            <p:cNvSpPr/>
            <p:nvPr/>
          </p:nvSpPr>
          <p:spPr>
            <a:xfrm>
              <a:off x="8339650" y="3980300"/>
              <a:ext cx="251725" cy="223475"/>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1" name="Google Shape;1121;p39"/>
            <p:cNvSpPr/>
            <p:nvPr/>
          </p:nvSpPr>
          <p:spPr>
            <a:xfrm>
              <a:off x="8372450" y="4101375"/>
              <a:ext cx="81825" cy="71300"/>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2" name="Google Shape;1122;p39"/>
            <p:cNvSpPr/>
            <p:nvPr/>
          </p:nvSpPr>
          <p:spPr>
            <a:xfrm>
              <a:off x="8455250" y="4158000"/>
              <a:ext cx="15000" cy="13325"/>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3" name="Google Shape;1123;p39"/>
            <p:cNvSpPr/>
            <p:nvPr/>
          </p:nvSpPr>
          <p:spPr>
            <a:xfrm>
              <a:off x="8356525" y="3346425"/>
              <a:ext cx="468400" cy="780950"/>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4" name="Google Shape;1124;p39"/>
            <p:cNvSpPr/>
            <p:nvPr/>
          </p:nvSpPr>
          <p:spPr>
            <a:xfrm>
              <a:off x="8436325" y="3374575"/>
              <a:ext cx="308800" cy="724650"/>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5" name="Google Shape;1125;p39"/>
            <p:cNvSpPr/>
            <p:nvPr/>
          </p:nvSpPr>
          <p:spPr>
            <a:xfrm>
              <a:off x="8596425" y="3242575"/>
              <a:ext cx="226875" cy="168800"/>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6" name="Google Shape;1126;p39"/>
            <p:cNvSpPr/>
            <p:nvPr/>
          </p:nvSpPr>
          <p:spPr>
            <a:xfrm>
              <a:off x="8696050" y="3208575"/>
              <a:ext cx="95900" cy="73100"/>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7" name="Google Shape;1127;p39"/>
            <p:cNvSpPr/>
            <p:nvPr/>
          </p:nvSpPr>
          <p:spPr>
            <a:xfrm>
              <a:off x="8326875" y="4032075"/>
              <a:ext cx="239875" cy="156700"/>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8" name="Google Shape;1128;p39"/>
            <p:cNvSpPr/>
            <p:nvPr/>
          </p:nvSpPr>
          <p:spPr>
            <a:xfrm>
              <a:off x="8343950" y="3323600"/>
              <a:ext cx="476725" cy="788650"/>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9" name="Google Shape;1129;p39"/>
            <p:cNvSpPr/>
            <p:nvPr/>
          </p:nvSpPr>
          <p:spPr>
            <a:xfrm>
              <a:off x="8424150" y="3351825"/>
              <a:ext cx="316750" cy="732325"/>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30" name="Google Shape;1130;p39"/>
          <p:cNvGrpSpPr/>
          <p:nvPr/>
        </p:nvGrpSpPr>
        <p:grpSpPr>
          <a:xfrm>
            <a:off x="340400" y="2027350"/>
            <a:ext cx="373125" cy="345125"/>
            <a:chOff x="340400" y="2027350"/>
            <a:chExt cx="373125" cy="345125"/>
          </a:xfrm>
        </p:grpSpPr>
        <p:sp>
          <p:nvSpPr>
            <p:cNvPr id="1131" name="Google Shape;1131;p39"/>
            <p:cNvSpPr/>
            <p:nvPr/>
          </p:nvSpPr>
          <p:spPr>
            <a:xfrm>
              <a:off x="340400" y="2031750"/>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2" name="Google Shape;1132;p39"/>
            <p:cNvSpPr/>
            <p:nvPr/>
          </p:nvSpPr>
          <p:spPr>
            <a:xfrm>
              <a:off x="358050" y="2027350"/>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33" name="Google Shape;1133;p39"/>
          <p:cNvGrpSpPr/>
          <p:nvPr/>
        </p:nvGrpSpPr>
        <p:grpSpPr>
          <a:xfrm>
            <a:off x="4832338" y="4160888"/>
            <a:ext cx="491350" cy="799475"/>
            <a:chOff x="6865275" y="5874163"/>
            <a:chExt cx="491350" cy="799475"/>
          </a:xfrm>
        </p:grpSpPr>
        <p:sp>
          <p:nvSpPr>
            <p:cNvPr id="1134" name="Google Shape;1134;p39"/>
            <p:cNvSpPr/>
            <p:nvPr/>
          </p:nvSpPr>
          <p:spPr>
            <a:xfrm>
              <a:off x="6884025" y="5877463"/>
              <a:ext cx="472600" cy="791700"/>
            </a:xfrm>
            <a:custGeom>
              <a:avLst/>
              <a:gdLst/>
              <a:ahLst/>
              <a:cxnLst/>
              <a:rect l="l" t="t" r="r" b="b"/>
              <a:pathLst>
                <a:path w="18904" h="31668" extrusionOk="0">
                  <a:moveTo>
                    <a:pt x="11591" y="1"/>
                  </a:moveTo>
                  <a:lnTo>
                    <a:pt x="0" y="2953"/>
                  </a:lnTo>
                  <a:lnTo>
                    <a:pt x="7313" y="31668"/>
                  </a:lnTo>
                  <a:lnTo>
                    <a:pt x="18904" y="28716"/>
                  </a:lnTo>
                  <a:lnTo>
                    <a:pt x="1159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5" name="Google Shape;1135;p39"/>
            <p:cNvSpPr/>
            <p:nvPr/>
          </p:nvSpPr>
          <p:spPr>
            <a:xfrm>
              <a:off x="6915025" y="5903638"/>
              <a:ext cx="413200" cy="735875"/>
            </a:xfrm>
            <a:custGeom>
              <a:avLst/>
              <a:gdLst/>
              <a:ahLst/>
              <a:cxnLst/>
              <a:rect l="l" t="t" r="r" b="b"/>
              <a:pathLst>
                <a:path w="16528" h="29435" extrusionOk="0">
                  <a:moveTo>
                    <a:pt x="9656" y="1"/>
                  </a:moveTo>
                  <a:lnTo>
                    <a:pt x="0" y="2461"/>
                  </a:lnTo>
                  <a:lnTo>
                    <a:pt x="0" y="5815"/>
                  </a:lnTo>
                  <a:lnTo>
                    <a:pt x="6016" y="29435"/>
                  </a:lnTo>
                  <a:lnTo>
                    <a:pt x="6870" y="29435"/>
                  </a:lnTo>
                  <a:lnTo>
                    <a:pt x="16528" y="26977"/>
                  </a:lnTo>
                  <a:lnTo>
                    <a:pt x="16528" y="23622"/>
                  </a:lnTo>
                  <a:lnTo>
                    <a:pt x="10512"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6" name="Google Shape;1136;p39"/>
            <p:cNvSpPr/>
            <p:nvPr/>
          </p:nvSpPr>
          <p:spPr>
            <a:xfrm>
              <a:off x="7037175" y="6478513"/>
              <a:ext cx="296200" cy="98850"/>
            </a:xfrm>
            <a:custGeom>
              <a:avLst/>
              <a:gdLst/>
              <a:ahLst/>
              <a:cxnLst/>
              <a:rect l="l" t="t" r="r" b="b"/>
              <a:pathLst>
                <a:path w="11848" h="3954" extrusionOk="0">
                  <a:moveTo>
                    <a:pt x="11592" y="0"/>
                  </a:moveTo>
                  <a:lnTo>
                    <a:pt x="1" y="2952"/>
                  </a:lnTo>
                  <a:lnTo>
                    <a:pt x="255" y="3954"/>
                  </a:lnTo>
                  <a:lnTo>
                    <a:pt x="11847" y="1002"/>
                  </a:lnTo>
                  <a:lnTo>
                    <a:pt x="11592"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7" name="Google Shape;1137;p39"/>
            <p:cNvSpPr/>
            <p:nvPr/>
          </p:nvSpPr>
          <p:spPr>
            <a:xfrm>
              <a:off x="7049725" y="6528088"/>
              <a:ext cx="296175" cy="98825"/>
            </a:xfrm>
            <a:custGeom>
              <a:avLst/>
              <a:gdLst/>
              <a:ahLst/>
              <a:cxnLst/>
              <a:rect l="l" t="t" r="r" b="b"/>
              <a:pathLst>
                <a:path w="11847" h="3953" extrusionOk="0">
                  <a:moveTo>
                    <a:pt x="11593" y="0"/>
                  </a:moveTo>
                  <a:lnTo>
                    <a:pt x="1" y="2952"/>
                  </a:lnTo>
                  <a:lnTo>
                    <a:pt x="256" y="3952"/>
                  </a:lnTo>
                  <a:lnTo>
                    <a:pt x="11847" y="1000"/>
                  </a:lnTo>
                  <a:lnTo>
                    <a:pt x="1159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8" name="Google Shape;1138;p39"/>
            <p:cNvSpPr/>
            <p:nvPr/>
          </p:nvSpPr>
          <p:spPr>
            <a:xfrm>
              <a:off x="6893350" y="5914513"/>
              <a:ext cx="296175" cy="98825"/>
            </a:xfrm>
            <a:custGeom>
              <a:avLst/>
              <a:gdLst/>
              <a:ahLst/>
              <a:cxnLst/>
              <a:rect l="l" t="t" r="r" b="b"/>
              <a:pathLst>
                <a:path w="11847" h="3953" extrusionOk="0">
                  <a:moveTo>
                    <a:pt x="11591" y="0"/>
                  </a:moveTo>
                  <a:lnTo>
                    <a:pt x="0" y="2952"/>
                  </a:lnTo>
                  <a:lnTo>
                    <a:pt x="254" y="3952"/>
                  </a:lnTo>
                  <a:lnTo>
                    <a:pt x="11847" y="1000"/>
                  </a:lnTo>
                  <a:lnTo>
                    <a:pt x="1159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9" name="Google Shape;1139;p39"/>
            <p:cNvSpPr/>
            <p:nvPr/>
          </p:nvSpPr>
          <p:spPr>
            <a:xfrm>
              <a:off x="6905850" y="5964313"/>
              <a:ext cx="296175" cy="98850"/>
            </a:xfrm>
            <a:custGeom>
              <a:avLst/>
              <a:gdLst/>
              <a:ahLst/>
              <a:cxnLst/>
              <a:rect l="l" t="t" r="r" b="b"/>
              <a:pathLst>
                <a:path w="11847" h="3954" extrusionOk="0">
                  <a:moveTo>
                    <a:pt x="11591" y="0"/>
                  </a:moveTo>
                  <a:lnTo>
                    <a:pt x="0" y="2953"/>
                  </a:lnTo>
                  <a:lnTo>
                    <a:pt x="256" y="3954"/>
                  </a:lnTo>
                  <a:lnTo>
                    <a:pt x="11847" y="1000"/>
                  </a:lnTo>
                  <a:lnTo>
                    <a:pt x="1159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0" name="Google Shape;1140;p39"/>
            <p:cNvSpPr/>
            <p:nvPr/>
          </p:nvSpPr>
          <p:spPr>
            <a:xfrm>
              <a:off x="6865275" y="5874163"/>
              <a:ext cx="480675" cy="799475"/>
            </a:xfrm>
            <a:custGeom>
              <a:avLst/>
              <a:gdLst/>
              <a:ahLst/>
              <a:cxnLst/>
              <a:rect l="l" t="t" r="r" b="b"/>
              <a:pathLst>
                <a:path w="19227" h="31979" extrusionOk="0">
                  <a:moveTo>
                    <a:pt x="11638" y="344"/>
                  </a:moveTo>
                  <a:lnTo>
                    <a:pt x="18875" y="28761"/>
                  </a:lnTo>
                  <a:lnTo>
                    <a:pt x="7584" y="31635"/>
                  </a:lnTo>
                  <a:lnTo>
                    <a:pt x="347" y="3220"/>
                  </a:lnTo>
                  <a:lnTo>
                    <a:pt x="11638" y="344"/>
                  </a:lnTo>
                  <a:close/>
                  <a:moveTo>
                    <a:pt x="11751" y="1"/>
                  </a:moveTo>
                  <a:cubicBezTo>
                    <a:pt x="11738" y="1"/>
                    <a:pt x="11725" y="2"/>
                    <a:pt x="11712" y="5"/>
                  </a:cubicBezTo>
                  <a:lnTo>
                    <a:pt x="123" y="2957"/>
                  </a:lnTo>
                  <a:cubicBezTo>
                    <a:pt x="83" y="2967"/>
                    <a:pt x="50" y="2993"/>
                    <a:pt x="29" y="3029"/>
                  </a:cubicBezTo>
                  <a:cubicBezTo>
                    <a:pt x="7" y="3065"/>
                    <a:pt x="0" y="3107"/>
                    <a:pt x="10" y="3146"/>
                  </a:cubicBezTo>
                  <a:lnTo>
                    <a:pt x="7324" y="31863"/>
                  </a:lnTo>
                  <a:cubicBezTo>
                    <a:pt x="7341" y="31933"/>
                    <a:pt x="7404" y="31978"/>
                    <a:pt x="7474" y="31978"/>
                  </a:cubicBezTo>
                  <a:cubicBezTo>
                    <a:pt x="7487" y="31978"/>
                    <a:pt x="7499" y="31977"/>
                    <a:pt x="7513" y="31975"/>
                  </a:cubicBezTo>
                  <a:lnTo>
                    <a:pt x="19103" y="29023"/>
                  </a:lnTo>
                  <a:cubicBezTo>
                    <a:pt x="19142" y="29012"/>
                    <a:pt x="19176" y="28988"/>
                    <a:pt x="19198" y="28952"/>
                  </a:cubicBezTo>
                  <a:cubicBezTo>
                    <a:pt x="19219" y="28916"/>
                    <a:pt x="19226" y="28872"/>
                    <a:pt x="19215" y="28833"/>
                  </a:cubicBezTo>
                  <a:lnTo>
                    <a:pt x="11902" y="118"/>
                  </a:lnTo>
                  <a:cubicBezTo>
                    <a:pt x="11884" y="47"/>
                    <a:pt x="11822" y="1"/>
                    <a:pt x="11751"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1" name="Google Shape;1141;p39"/>
            <p:cNvSpPr/>
            <p:nvPr/>
          </p:nvSpPr>
          <p:spPr>
            <a:xfrm>
              <a:off x="7018325" y="6475213"/>
              <a:ext cx="304225" cy="106575"/>
            </a:xfrm>
            <a:custGeom>
              <a:avLst/>
              <a:gdLst/>
              <a:ahLst/>
              <a:cxnLst/>
              <a:rect l="l" t="t" r="r" b="b"/>
              <a:pathLst>
                <a:path w="12169" h="4263" extrusionOk="0">
                  <a:moveTo>
                    <a:pt x="11640" y="345"/>
                  </a:moveTo>
                  <a:lnTo>
                    <a:pt x="11818" y="1042"/>
                  </a:lnTo>
                  <a:lnTo>
                    <a:pt x="529" y="3918"/>
                  </a:lnTo>
                  <a:lnTo>
                    <a:pt x="351" y="3220"/>
                  </a:lnTo>
                  <a:lnTo>
                    <a:pt x="11640" y="345"/>
                  </a:lnTo>
                  <a:close/>
                  <a:moveTo>
                    <a:pt x="11751" y="0"/>
                  </a:moveTo>
                  <a:cubicBezTo>
                    <a:pt x="11739" y="0"/>
                    <a:pt x="11726" y="2"/>
                    <a:pt x="11713" y="5"/>
                  </a:cubicBezTo>
                  <a:lnTo>
                    <a:pt x="123" y="2957"/>
                  </a:lnTo>
                  <a:cubicBezTo>
                    <a:pt x="83" y="2968"/>
                    <a:pt x="51" y="2993"/>
                    <a:pt x="29" y="3028"/>
                  </a:cubicBezTo>
                  <a:cubicBezTo>
                    <a:pt x="8" y="3064"/>
                    <a:pt x="1" y="3107"/>
                    <a:pt x="11" y="3147"/>
                  </a:cubicBezTo>
                  <a:lnTo>
                    <a:pt x="266" y="4147"/>
                  </a:lnTo>
                  <a:cubicBezTo>
                    <a:pt x="283" y="4217"/>
                    <a:pt x="346" y="4263"/>
                    <a:pt x="416" y="4263"/>
                  </a:cubicBezTo>
                  <a:cubicBezTo>
                    <a:pt x="429" y="4263"/>
                    <a:pt x="441" y="4261"/>
                    <a:pt x="455" y="4260"/>
                  </a:cubicBezTo>
                  <a:lnTo>
                    <a:pt x="12046" y="1307"/>
                  </a:lnTo>
                  <a:cubicBezTo>
                    <a:pt x="12084" y="1297"/>
                    <a:pt x="12118" y="1271"/>
                    <a:pt x="12140" y="1235"/>
                  </a:cubicBezTo>
                  <a:cubicBezTo>
                    <a:pt x="12161" y="1199"/>
                    <a:pt x="12168" y="1157"/>
                    <a:pt x="12157" y="1118"/>
                  </a:cubicBezTo>
                  <a:lnTo>
                    <a:pt x="11903" y="118"/>
                  </a:lnTo>
                  <a:cubicBezTo>
                    <a:pt x="11885" y="46"/>
                    <a:pt x="11822" y="0"/>
                    <a:pt x="11751"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2" name="Google Shape;1142;p39"/>
            <p:cNvSpPr/>
            <p:nvPr/>
          </p:nvSpPr>
          <p:spPr>
            <a:xfrm>
              <a:off x="7030925" y="6524813"/>
              <a:ext cx="304275" cy="106600"/>
            </a:xfrm>
            <a:custGeom>
              <a:avLst/>
              <a:gdLst/>
              <a:ahLst/>
              <a:cxnLst/>
              <a:rect l="l" t="t" r="r" b="b"/>
              <a:pathLst>
                <a:path w="12171" h="4264" extrusionOk="0">
                  <a:moveTo>
                    <a:pt x="11642" y="344"/>
                  </a:moveTo>
                  <a:lnTo>
                    <a:pt x="11820" y="1043"/>
                  </a:lnTo>
                  <a:lnTo>
                    <a:pt x="530" y="3919"/>
                  </a:lnTo>
                  <a:lnTo>
                    <a:pt x="351" y="3220"/>
                  </a:lnTo>
                  <a:lnTo>
                    <a:pt x="11642" y="344"/>
                  </a:lnTo>
                  <a:close/>
                  <a:moveTo>
                    <a:pt x="11754" y="1"/>
                  </a:moveTo>
                  <a:cubicBezTo>
                    <a:pt x="11741" y="1"/>
                    <a:pt x="11728" y="2"/>
                    <a:pt x="11714" y="6"/>
                  </a:cubicBezTo>
                  <a:lnTo>
                    <a:pt x="125" y="2957"/>
                  </a:lnTo>
                  <a:cubicBezTo>
                    <a:pt x="85" y="2969"/>
                    <a:pt x="51" y="2993"/>
                    <a:pt x="30" y="3029"/>
                  </a:cubicBezTo>
                  <a:cubicBezTo>
                    <a:pt x="8" y="3065"/>
                    <a:pt x="1" y="3107"/>
                    <a:pt x="12" y="3148"/>
                  </a:cubicBezTo>
                  <a:lnTo>
                    <a:pt x="268" y="4148"/>
                  </a:lnTo>
                  <a:cubicBezTo>
                    <a:pt x="285" y="4216"/>
                    <a:pt x="348" y="4263"/>
                    <a:pt x="418" y="4263"/>
                  </a:cubicBezTo>
                  <a:cubicBezTo>
                    <a:pt x="430" y="4263"/>
                    <a:pt x="442" y="4262"/>
                    <a:pt x="457" y="4259"/>
                  </a:cubicBezTo>
                  <a:lnTo>
                    <a:pt x="12046" y="1307"/>
                  </a:lnTo>
                  <a:cubicBezTo>
                    <a:pt x="12086" y="1297"/>
                    <a:pt x="12120" y="1271"/>
                    <a:pt x="12142" y="1236"/>
                  </a:cubicBezTo>
                  <a:cubicBezTo>
                    <a:pt x="12163" y="1200"/>
                    <a:pt x="12170" y="1157"/>
                    <a:pt x="12159" y="1119"/>
                  </a:cubicBezTo>
                  <a:lnTo>
                    <a:pt x="11903" y="118"/>
                  </a:lnTo>
                  <a:cubicBezTo>
                    <a:pt x="11885" y="47"/>
                    <a:pt x="11824" y="1"/>
                    <a:pt x="11754"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3" name="Google Shape;1143;p39"/>
            <p:cNvSpPr/>
            <p:nvPr/>
          </p:nvSpPr>
          <p:spPr>
            <a:xfrm>
              <a:off x="6874400" y="5911313"/>
              <a:ext cx="304525" cy="106600"/>
            </a:xfrm>
            <a:custGeom>
              <a:avLst/>
              <a:gdLst/>
              <a:ahLst/>
              <a:cxnLst/>
              <a:rect l="l" t="t" r="r" b="b"/>
              <a:pathLst>
                <a:path w="12181" h="4264" extrusionOk="0">
                  <a:moveTo>
                    <a:pt x="11651" y="344"/>
                  </a:moveTo>
                  <a:lnTo>
                    <a:pt x="11830" y="1043"/>
                  </a:lnTo>
                  <a:lnTo>
                    <a:pt x="539" y="3919"/>
                  </a:lnTo>
                  <a:lnTo>
                    <a:pt x="361" y="3220"/>
                  </a:lnTo>
                  <a:lnTo>
                    <a:pt x="11651" y="344"/>
                  </a:lnTo>
                  <a:close/>
                  <a:moveTo>
                    <a:pt x="11764" y="0"/>
                  </a:moveTo>
                  <a:cubicBezTo>
                    <a:pt x="11751" y="0"/>
                    <a:pt x="11738" y="2"/>
                    <a:pt x="11724" y="5"/>
                  </a:cubicBezTo>
                  <a:lnTo>
                    <a:pt x="135" y="2957"/>
                  </a:lnTo>
                  <a:cubicBezTo>
                    <a:pt x="51" y="2979"/>
                    <a:pt x="1" y="3063"/>
                    <a:pt x="22" y="3147"/>
                  </a:cubicBezTo>
                  <a:lnTo>
                    <a:pt x="278" y="4148"/>
                  </a:lnTo>
                  <a:cubicBezTo>
                    <a:pt x="288" y="4186"/>
                    <a:pt x="314" y="4220"/>
                    <a:pt x="349" y="4242"/>
                  </a:cubicBezTo>
                  <a:cubicBezTo>
                    <a:pt x="372" y="4256"/>
                    <a:pt x="401" y="4263"/>
                    <a:pt x="428" y="4263"/>
                  </a:cubicBezTo>
                  <a:cubicBezTo>
                    <a:pt x="439" y="4263"/>
                    <a:pt x="454" y="4262"/>
                    <a:pt x="467" y="4259"/>
                  </a:cubicBezTo>
                  <a:lnTo>
                    <a:pt x="12056" y="1307"/>
                  </a:lnTo>
                  <a:cubicBezTo>
                    <a:pt x="12096" y="1297"/>
                    <a:pt x="12130" y="1271"/>
                    <a:pt x="12152" y="1236"/>
                  </a:cubicBezTo>
                  <a:cubicBezTo>
                    <a:pt x="12173" y="1200"/>
                    <a:pt x="12180" y="1157"/>
                    <a:pt x="12169" y="1118"/>
                  </a:cubicBezTo>
                  <a:lnTo>
                    <a:pt x="11913" y="118"/>
                  </a:lnTo>
                  <a:cubicBezTo>
                    <a:pt x="11895" y="47"/>
                    <a:pt x="11834" y="0"/>
                    <a:pt x="11764"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4" name="Google Shape;1144;p39"/>
            <p:cNvSpPr/>
            <p:nvPr/>
          </p:nvSpPr>
          <p:spPr>
            <a:xfrm>
              <a:off x="6887300" y="5960888"/>
              <a:ext cx="304225" cy="106575"/>
            </a:xfrm>
            <a:custGeom>
              <a:avLst/>
              <a:gdLst/>
              <a:ahLst/>
              <a:cxnLst/>
              <a:rect l="l" t="t" r="r" b="b"/>
              <a:pathLst>
                <a:path w="12169" h="4263" extrusionOk="0">
                  <a:moveTo>
                    <a:pt x="11640" y="344"/>
                  </a:moveTo>
                  <a:lnTo>
                    <a:pt x="11818" y="1043"/>
                  </a:lnTo>
                  <a:lnTo>
                    <a:pt x="529" y="3918"/>
                  </a:lnTo>
                  <a:lnTo>
                    <a:pt x="351" y="3219"/>
                  </a:lnTo>
                  <a:lnTo>
                    <a:pt x="11640" y="344"/>
                  </a:lnTo>
                  <a:close/>
                  <a:moveTo>
                    <a:pt x="11751" y="0"/>
                  </a:moveTo>
                  <a:cubicBezTo>
                    <a:pt x="11739" y="0"/>
                    <a:pt x="11727" y="1"/>
                    <a:pt x="11714" y="4"/>
                  </a:cubicBezTo>
                  <a:lnTo>
                    <a:pt x="123" y="2958"/>
                  </a:lnTo>
                  <a:cubicBezTo>
                    <a:pt x="85" y="2968"/>
                    <a:pt x="51" y="2993"/>
                    <a:pt x="29" y="3029"/>
                  </a:cubicBezTo>
                  <a:cubicBezTo>
                    <a:pt x="8" y="3065"/>
                    <a:pt x="1" y="3108"/>
                    <a:pt x="12" y="3146"/>
                  </a:cubicBezTo>
                  <a:lnTo>
                    <a:pt x="266" y="4146"/>
                  </a:lnTo>
                  <a:cubicBezTo>
                    <a:pt x="285" y="4216"/>
                    <a:pt x="348" y="4262"/>
                    <a:pt x="416" y="4262"/>
                  </a:cubicBezTo>
                  <a:cubicBezTo>
                    <a:pt x="429" y="4262"/>
                    <a:pt x="442" y="4261"/>
                    <a:pt x="456" y="4259"/>
                  </a:cubicBezTo>
                  <a:lnTo>
                    <a:pt x="12046" y="1307"/>
                  </a:lnTo>
                  <a:cubicBezTo>
                    <a:pt x="12086" y="1296"/>
                    <a:pt x="12119" y="1272"/>
                    <a:pt x="12140" y="1236"/>
                  </a:cubicBezTo>
                  <a:cubicBezTo>
                    <a:pt x="12161" y="1200"/>
                    <a:pt x="12169" y="1157"/>
                    <a:pt x="12159" y="1117"/>
                  </a:cubicBezTo>
                  <a:lnTo>
                    <a:pt x="11903" y="117"/>
                  </a:lnTo>
                  <a:cubicBezTo>
                    <a:pt x="11884" y="45"/>
                    <a:pt x="11822" y="0"/>
                    <a:pt x="11751"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45" name="Google Shape;1145;p39"/>
          <p:cNvGrpSpPr/>
          <p:nvPr/>
        </p:nvGrpSpPr>
        <p:grpSpPr>
          <a:xfrm>
            <a:off x="6754175" y="372325"/>
            <a:ext cx="1134950" cy="991675"/>
            <a:chOff x="6754175" y="372325"/>
            <a:chExt cx="1134950" cy="991675"/>
          </a:xfrm>
        </p:grpSpPr>
        <p:sp>
          <p:nvSpPr>
            <p:cNvPr id="1146" name="Google Shape;1146;p39"/>
            <p:cNvSpPr/>
            <p:nvPr/>
          </p:nvSpPr>
          <p:spPr>
            <a:xfrm>
              <a:off x="6755375" y="383600"/>
              <a:ext cx="1133750" cy="979825"/>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7" name="Google Shape;1147;p39"/>
            <p:cNvSpPr/>
            <p:nvPr/>
          </p:nvSpPr>
          <p:spPr>
            <a:xfrm>
              <a:off x="6773350" y="372325"/>
              <a:ext cx="1093150" cy="987675"/>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8" name="Google Shape;1148;p39"/>
            <p:cNvSpPr/>
            <p:nvPr/>
          </p:nvSpPr>
          <p:spPr>
            <a:xfrm>
              <a:off x="6754175" y="664875"/>
              <a:ext cx="972275" cy="698650"/>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9" name="Google Shape;1149;p39"/>
            <p:cNvSpPr/>
            <p:nvPr/>
          </p:nvSpPr>
          <p:spPr>
            <a:xfrm>
              <a:off x="6758575" y="649275"/>
              <a:ext cx="40850" cy="53200"/>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0" name="Google Shape;1150;p39"/>
            <p:cNvSpPr/>
            <p:nvPr/>
          </p:nvSpPr>
          <p:spPr>
            <a:xfrm>
              <a:off x="6808725" y="684575"/>
              <a:ext cx="40800" cy="53150"/>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1" name="Google Shape;1151;p39"/>
            <p:cNvSpPr/>
            <p:nvPr/>
          </p:nvSpPr>
          <p:spPr>
            <a:xfrm>
              <a:off x="6775275" y="678500"/>
              <a:ext cx="28525" cy="35700"/>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2" name="Google Shape;1152;p39"/>
            <p:cNvSpPr/>
            <p:nvPr/>
          </p:nvSpPr>
          <p:spPr>
            <a:xfrm>
              <a:off x="6790525" y="689250"/>
              <a:ext cx="28575" cy="35725"/>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3" name="Google Shape;1153;p39"/>
            <p:cNvSpPr/>
            <p:nvPr/>
          </p:nvSpPr>
          <p:spPr>
            <a:xfrm>
              <a:off x="6858075" y="719400"/>
              <a:ext cx="40850" cy="53175"/>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4" name="Google Shape;1154;p39"/>
            <p:cNvSpPr/>
            <p:nvPr/>
          </p:nvSpPr>
          <p:spPr>
            <a:xfrm>
              <a:off x="6824675" y="713300"/>
              <a:ext cx="28575" cy="35725"/>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5" name="Google Shape;1155;p39"/>
            <p:cNvSpPr/>
            <p:nvPr/>
          </p:nvSpPr>
          <p:spPr>
            <a:xfrm>
              <a:off x="6839925" y="724025"/>
              <a:ext cx="28550" cy="35725"/>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6" name="Google Shape;1156;p39"/>
            <p:cNvSpPr/>
            <p:nvPr/>
          </p:nvSpPr>
          <p:spPr>
            <a:xfrm>
              <a:off x="6907525" y="754175"/>
              <a:ext cx="40850" cy="53175"/>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7" name="Google Shape;1157;p39"/>
            <p:cNvSpPr/>
            <p:nvPr/>
          </p:nvSpPr>
          <p:spPr>
            <a:xfrm>
              <a:off x="6874075" y="748100"/>
              <a:ext cx="28575" cy="35725"/>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8" name="Google Shape;1158;p39"/>
            <p:cNvSpPr/>
            <p:nvPr/>
          </p:nvSpPr>
          <p:spPr>
            <a:xfrm>
              <a:off x="6889350" y="758825"/>
              <a:ext cx="28550" cy="35700"/>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9" name="Google Shape;1159;p39"/>
            <p:cNvSpPr/>
            <p:nvPr/>
          </p:nvSpPr>
          <p:spPr>
            <a:xfrm>
              <a:off x="6956925" y="788950"/>
              <a:ext cx="40825" cy="53200"/>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0" name="Google Shape;1160;p39"/>
            <p:cNvSpPr/>
            <p:nvPr/>
          </p:nvSpPr>
          <p:spPr>
            <a:xfrm>
              <a:off x="6923450" y="782875"/>
              <a:ext cx="28575" cy="35725"/>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1" name="Google Shape;1161;p39"/>
            <p:cNvSpPr/>
            <p:nvPr/>
          </p:nvSpPr>
          <p:spPr>
            <a:xfrm>
              <a:off x="6938750" y="793575"/>
              <a:ext cx="28550" cy="35750"/>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2" name="Google Shape;1162;p39"/>
            <p:cNvSpPr/>
            <p:nvPr/>
          </p:nvSpPr>
          <p:spPr>
            <a:xfrm>
              <a:off x="7006300" y="823775"/>
              <a:ext cx="40850" cy="53175"/>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3" name="Google Shape;1163;p39"/>
            <p:cNvSpPr/>
            <p:nvPr/>
          </p:nvSpPr>
          <p:spPr>
            <a:xfrm>
              <a:off x="6972900" y="817675"/>
              <a:ext cx="28550" cy="35725"/>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4" name="Google Shape;1164;p39"/>
            <p:cNvSpPr/>
            <p:nvPr/>
          </p:nvSpPr>
          <p:spPr>
            <a:xfrm>
              <a:off x="6988175" y="828425"/>
              <a:ext cx="28525" cy="35725"/>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5" name="Google Shape;1165;p39"/>
            <p:cNvSpPr/>
            <p:nvPr/>
          </p:nvSpPr>
          <p:spPr>
            <a:xfrm>
              <a:off x="7055725" y="858575"/>
              <a:ext cx="40825" cy="53125"/>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6" name="Google Shape;1166;p39"/>
            <p:cNvSpPr/>
            <p:nvPr/>
          </p:nvSpPr>
          <p:spPr>
            <a:xfrm>
              <a:off x="7022300" y="852450"/>
              <a:ext cx="28525" cy="35750"/>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7" name="Google Shape;1167;p39"/>
            <p:cNvSpPr/>
            <p:nvPr/>
          </p:nvSpPr>
          <p:spPr>
            <a:xfrm>
              <a:off x="7037550" y="863200"/>
              <a:ext cx="28550" cy="35750"/>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8" name="Google Shape;1168;p39"/>
            <p:cNvSpPr/>
            <p:nvPr/>
          </p:nvSpPr>
          <p:spPr>
            <a:xfrm>
              <a:off x="7105100" y="893300"/>
              <a:ext cx="40850" cy="53175"/>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9" name="Google Shape;1169;p39"/>
            <p:cNvSpPr/>
            <p:nvPr/>
          </p:nvSpPr>
          <p:spPr>
            <a:xfrm>
              <a:off x="7071700" y="887225"/>
              <a:ext cx="28550" cy="35725"/>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0" name="Google Shape;1170;p39"/>
            <p:cNvSpPr/>
            <p:nvPr/>
          </p:nvSpPr>
          <p:spPr>
            <a:xfrm>
              <a:off x="7086950" y="898000"/>
              <a:ext cx="28525" cy="35725"/>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1" name="Google Shape;1171;p39"/>
            <p:cNvSpPr/>
            <p:nvPr/>
          </p:nvSpPr>
          <p:spPr>
            <a:xfrm>
              <a:off x="7154525" y="928075"/>
              <a:ext cx="40850" cy="53200"/>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2" name="Google Shape;1172;p39"/>
            <p:cNvSpPr/>
            <p:nvPr/>
          </p:nvSpPr>
          <p:spPr>
            <a:xfrm>
              <a:off x="7121100" y="922025"/>
              <a:ext cx="28550" cy="35725"/>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3" name="Google Shape;1173;p39"/>
            <p:cNvSpPr/>
            <p:nvPr/>
          </p:nvSpPr>
          <p:spPr>
            <a:xfrm>
              <a:off x="7136350" y="932775"/>
              <a:ext cx="28550" cy="35725"/>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4" name="Google Shape;1174;p39"/>
            <p:cNvSpPr/>
            <p:nvPr/>
          </p:nvSpPr>
          <p:spPr>
            <a:xfrm>
              <a:off x="7203925" y="962900"/>
              <a:ext cx="40825" cy="53200"/>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5" name="Google Shape;1175;p39"/>
            <p:cNvSpPr/>
            <p:nvPr/>
          </p:nvSpPr>
          <p:spPr>
            <a:xfrm>
              <a:off x="7170525" y="956850"/>
              <a:ext cx="28525" cy="35725"/>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6" name="Google Shape;1176;p39"/>
            <p:cNvSpPr/>
            <p:nvPr/>
          </p:nvSpPr>
          <p:spPr>
            <a:xfrm>
              <a:off x="7185750" y="967550"/>
              <a:ext cx="28575" cy="35725"/>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7" name="Google Shape;1177;p39"/>
            <p:cNvSpPr/>
            <p:nvPr/>
          </p:nvSpPr>
          <p:spPr>
            <a:xfrm>
              <a:off x="7253300" y="997700"/>
              <a:ext cx="40825" cy="53175"/>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8" name="Google Shape;1178;p39"/>
            <p:cNvSpPr/>
            <p:nvPr/>
          </p:nvSpPr>
          <p:spPr>
            <a:xfrm>
              <a:off x="7219900" y="991625"/>
              <a:ext cx="28575" cy="35725"/>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9" name="Google Shape;1179;p39"/>
            <p:cNvSpPr/>
            <p:nvPr/>
          </p:nvSpPr>
          <p:spPr>
            <a:xfrm>
              <a:off x="7235175" y="1002350"/>
              <a:ext cx="28550" cy="35725"/>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0" name="Google Shape;1180;p39"/>
            <p:cNvSpPr/>
            <p:nvPr/>
          </p:nvSpPr>
          <p:spPr>
            <a:xfrm>
              <a:off x="7302725" y="1032475"/>
              <a:ext cx="40825" cy="53175"/>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1" name="Google Shape;1181;p39"/>
            <p:cNvSpPr/>
            <p:nvPr/>
          </p:nvSpPr>
          <p:spPr>
            <a:xfrm>
              <a:off x="7269300" y="1026400"/>
              <a:ext cx="28525" cy="35750"/>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2" name="Google Shape;1182;p39"/>
            <p:cNvSpPr/>
            <p:nvPr/>
          </p:nvSpPr>
          <p:spPr>
            <a:xfrm>
              <a:off x="7284550" y="1037175"/>
              <a:ext cx="28575" cy="35725"/>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3" name="Google Shape;1183;p39"/>
            <p:cNvSpPr/>
            <p:nvPr/>
          </p:nvSpPr>
          <p:spPr>
            <a:xfrm>
              <a:off x="7352100" y="1067275"/>
              <a:ext cx="40850" cy="53175"/>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4" name="Google Shape;1184;p39"/>
            <p:cNvSpPr/>
            <p:nvPr/>
          </p:nvSpPr>
          <p:spPr>
            <a:xfrm>
              <a:off x="7318700" y="1061175"/>
              <a:ext cx="28575" cy="35725"/>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5" name="Google Shape;1185;p39"/>
            <p:cNvSpPr/>
            <p:nvPr/>
          </p:nvSpPr>
          <p:spPr>
            <a:xfrm>
              <a:off x="7333950" y="1071950"/>
              <a:ext cx="28525" cy="35750"/>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6" name="Google Shape;1186;p39"/>
            <p:cNvSpPr/>
            <p:nvPr/>
          </p:nvSpPr>
          <p:spPr>
            <a:xfrm>
              <a:off x="7401500" y="1102100"/>
              <a:ext cx="40825" cy="53150"/>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7" name="Google Shape;1187;p39"/>
            <p:cNvSpPr/>
            <p:nvPr/>
          </p:nvSpPr>
          <p:spPr>
            <a:xfrm>
              <a:off x="7368100" y="1095975"/>
              <a:ext cx="28575" cy="35725"/>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8" name="Google Shape;1188;p39"/>
            <p:cNvSpPr/>
            <p:nvPr/>
          </p:nvSpPr>
          <p:spPr>
            <a:xfrm>
              <a:off x="7383350" y="1106725"/>
              <a:ext cx="28575" cy="35725"/>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9" name="Google Shape;1189;p39"/>
            <p:cNvSpPr/>
            <p:nvPr/>
          </p:nvSpPr>
          <p:spPr>
            <a:xfrm>
              <a:off x="7450950" y="1136825"/>
              <a:ext cx="40800" cy="53200"/>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0" name="Google Shape;1190;p39"/>
            <p:cNvSpPr/>
            <p:nvPr/>
          </p:nvSpPr>
          <p:spPr>
            <a:xfrm>
              <a:off x="7417475" y="1130750"/>
              <a:ext cx="28550" cy="35750"/>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1" name="Google Shape;1191;p39"/>
            <p:cNvSpPr/>
            <p:nvPr/>
          </p:nvSpPr>
          <p:spPr>
            <a:xfrm>
              <a:off x="7432750" y="1141500"/>
              <a:ext cx="28575" cy="35750"/>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2" name="Google Shape;1192;p39"/>
            <p:cNvSpPr/>
            <p:nvPr/>
          </p:nvSpPr>
          <p:spPr>
            <a:xfrm>
              <a:off x="7500300" y="1171650"/>
              <a:ext cx="40850" cy="53200"/>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3" name="Google Shape;1193;p39"/>
            <p:cNvSpPr/>
            <p:nvPr/>
          </p:nvSpPr>
          <p:spPr>
            <a:xfrm>
              <a:off x="7466900" y="1165550"/>
              <a:ext cx="28575" cy="35725"/>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4" name="Google Shape;1194;p39"/>
            <p:cNvSpPr/>
            <p:nvPr/>
          </p:nvSpPr>
          <p:spPr>
            <a:xfrm>
              <a:off x="7482200" y="1176300"/>
              <a:ext cx="28525" cy="35725"/>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5" name="Google Shape;1195;p39"/>
            <p:cNvSpPr/>
            <p:nvPr/>
          </p:nvSpPr>
          <p:spPr>
            <a:xfrm>
              <a:off x="7549750" y="1206450"/>
              <a:ext cx="40800" cy="53175"/>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6" name="Google Shape;1196;p39"/>
            <p:cNvSpPr/>
            <p:nvPr/>
          </p:nvSpPr>
          <p:spPr>
            <a:xfrm>
              <a:off x="7516300" y="1200375"/>
              <a:ext cx="28550" cy="35725"/>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7" name="Google Shape;1197;p39"/>
            <p:cNvSpPr/>
            <p:nvPr/>
          </p:nvSpPr>
          <p:spPr>
            <a:xfrm>
              <a:off x="7531550" y="1211075"/>
              <a:ext cx="28575" cy="35750"/>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8" name="Google Shape;1198;p39"/>
            <p:cNvSpPr/>
            <p:nvPr/>
          </p:nvSpPr>
          <p:spPr>
            <a:xfrm>
              <a:off x="7599100" y="1241225"/>
              <a:ext cx="40850" cy="53175"/>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9" name="Google Shape;1199;p39"/>
            <p:cNvSpPr/>
            <p:nvPr/>
          </p:nvSpPr>
          <p:spPr>
            <a:xfrm>
              <a:off x="7565700" y="1235150"/>
              <a:ext cx="28575" cy="35725"/>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0" name="Google Shape;1200;p39"/>
            <p:cNvSpPr/>
            <p:nvPr/>
          </p:nvSpPr>
          <p:spPr>
            <a:xfrm>
              <a:off x="7580975" y="1245875"/>
              <a:ext cx="28525" cy="35700"/>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1" name="Google Shape;1201;p39"/>
            <p:cNvSpPr/>
            <p:nvPr/>
          </p:nvSpPr>
          <p:spPr>
            <a:xfrm>
              <a:off x="7648500" y="1276000"/>
              <a:ext cx="40825" cy="53200"/>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2" name="Google Shape;1202;p39"/>
            <p:cNvSpPr/>
            <p:nvPr/>
          </p:nvSpPr>
          <p:spPr>
            <a:xfrm>
              <a:off x="7615100" y="1269925"/>
              <a:ext cx="28575" cy="35725"/>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3" name="Google Shape;1203;p39"/>
            <p:cNvSpPr/>
            <p:nvPr/>
          </p:nvSpPr>
          <p:spPr>
            <a:xfrm>
              <a:off x="7630375" y="1280700"/>
              <a:ext cx="28550" cy="35700"/>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4" name="Google Shape;1204;p39"/>
            <p:cNvSpPr/>
            <p:nvPr/>
          </p:nvSpPr>
          <p:spPr>
            <a:xfrm>
              <a:off x="7697950" y="1310825"/>
              <a:ext cx="40825" cy="53175"/>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5" name="Google Shape;1205;p39"/>
            <p:cNvSpPr/>
            <p:nvPr/>
          </p:nvSpPr>
          <p:spPr>
            <a:xfrm>
              <a:off x="7664475" y="1304725"/>
              <a:ext cx="28575" cy="35725"/>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6" name="Google Shape;1206;p39"/>
            <p:cNvSpPr/>
            <p:nvPr/>
          </p:nvSpPr>
          <p:spPr>
            <a:xfrm>
              <a:off x="7679775" y="1315475"/>
              <a:ext cx="28550" cy="35725"/>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7" name="Google Shape;1207;p39"/>
            <p:cNvSpPr/>
            <p:nvPr/>
          </p:nvSpPr>
          <p:spPr>
            <a:xfrm>
              <a:off x="7348250" y="836025"/>
              <a:ext cx="32625" cy="41525"/>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8" name="Google Shape;1208;p39"/>
            <p:cNvSpPr/>
            <p:nvPr/>
          </p:nvSpPr>
          <p:spPr>
            <a:xfrm>
              <a:off x="7343200" y="840975"/>
              <a:ext cx="42675" cy="31575"/>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09" name="Google Shape;1209;p39"/>
          <p:cNvGrpSpPr/>
          <p:nvPr/>
        </p:nvGrpSpPr>
        <p:grpSpPr>
          <a:xfrm>
            <a:off x="2262484" y="4411364"/>
            <a:ext cx="624049" cy="549010"/>
            <a:chOff x="2262484" y="4411364"/>
            <a:chExt cx="624049" cy="549010"/>
          </a:xfrm>
        </p:grpSpPr>
        <p:sp>
          <p:nvSpPr>
            <p:cNvPr id="1210" name="Google Shape;1210;p39"/>
            <p:cNvSpPr/>
            <p:nvPr/>
          </p:nvSpPr>
          <p:spPr>
            <a:xfrm rot="1020749">
              <a:off x="2508104" y="4443750"/>
              <a:ext cx="288192" cy="446665"/>
            </a:xfrm>
            <a:custGeom>
              <a:avLst/>
              <a:gdLst/>
              <a:ahLst/>
              <a:cxnLst/>
              <a:rect l="l" t="t" r="r" b="b"/>
              <a:pathLst>
                <a:path w="17640" h="27340" extrusionOk="0">
                  <a:moveTo>
                    <a:pt x="17090" y="1"/>
                  </a:moveTo>
                  <a:cubicBezTo>
                    <a:pt x="16970" y="1"/>
                    <a:pt x="16849" y="54"/>
                    <a:pt x="16765" y="182"/>
                  </a:cubicBezTo>
                  <a:cubicBezTo>
                    <a:pt x="11082" y="8942"/>
                    <a:pt x="5555" y="17801"/>
                    <a:pt x="181" y="26753"/>
                  </a:cubicBezTo>
                  <a:cubicBezTo>
                    <a:pt x="0" y="27056"/>
                    <a:pt x="272" y="27339"/>
                    <a:pt x="543" y="27339"/>
                  </a:cubicBezTo>
                  <a:cubicBezTo>
                    <a:pt x="662" y="27339"/>
                    <a:pt x="781" y="27284"/>
                    <a:pt x="861" y="27151"/>
                  </a:cubicBezTo>
                  <a:cubicBezTo>
                    <a:pt x="6234" y="18197"/>
                    <a:pt x="11762" y="9338"/>
                    <a:pt x="17445" y="580"/>
                  </a:cubicBezTo>
                  <a:cubicBezTo>
                    <a:pt x="17639" y="283"/>
                    <a:pt x="17366" y="1"/>
                    <a:pt x="1709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1" name="Google Shape;1211;p39"/>
            <p:cNvSpPr/>
            <p:nvPr/>
          </p:nvSpPr>
          <p:spPr>
            <a:xfrm rot="1020749">
              <a:off x="2777551" y="4483121"/>
              <a:ext cx="14442" cy="443953"/>
            </a:xfrm>
            <a:custGeom>
              <a:avLst/>
              <a:gdLst/>
              <a:ahLst/>
              <a:cxnLst/>
              <a:rect l="l" t="t" r="r" b="b"/>
              <a:pathLst>
                <a:path w="884" h="27174" extrusionOk="0">
                  <a:moveTo>
                    <a:pt x="392" y="1"/>
                  </a:moveTo>
                  <a:cubicBezTo>
                    <a:pt x="196" y="1"/>
                    <a:pt x="0" y="127"/>
                    <a:pt x="3" y="381"/>
                  </a:cubicBezTo>
                  <a:cubicBezTo>
                    <a:pt x="96" y="9182"/>
                    <a:pt x="25" y="17991"/>
                    <a:pt x="3" y="26793"/>
                  </a:cubicBezTo>
                  <a:cubicBezTo>
                    <a:pt x="3" y="27046"/>
                    <a:pt x="200" y="27173"/>
                    <a:pt x="397" y="27173"/>
                  </a:cubicBezTo>
                  <a:cubicBezTo>
                    <a:pt x="593" y="27173"/>
                    <a:pt x="790" y="27047"/>
                    <a:pt x="791" y="26793"/>
                  </a:cubicBezTo>
                  <a:cubicBezTo>
                    <a:pt x="812" y="17991"/>
                    <a:pt x="884" y="9182"/>
                    <a:pt x="791" y="381"/>
                  </a:cubicBezTo>
                  <a:cubicBezTo>
                    <a:pt x="788" y="128"/>
                    <a:pt x="589" y="1"/>
                    <a:pt x="39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2" name="Google Shape;1212;p39"/>
            <p:cNvSpPr/>
            <p:nvPr/>
          </p:nvSpPr>
          <p:spPr>
            <a:xfrm rot="1020749">
              <a:off x="2442396" y="4883314"/>
              <a:ext cx="416539" cy="16484"/>
            </a:xfrm>
            <a:custGeom>
              <a:avLst/>
              <a:gdLst/>
              <a:ahLst/>
              <a:cxnLst/>
              <a:rect l="l" t="t" r="r" b="b"/>
              <a:pathLst>
                <a:path w="25496" h="1009" extrusionOk="0">
                  <a:moveTo>
                    <a:pt x="24992" y="1"/>
                  </a:moveTo>
                  <a:cubicBezTo>
                    <a:pt x="24990" y="1"/>
                    <a:pt x="24989" y="1"/>
                    <a:pt x="24988" y="1"/>
                  </a:cubicBezTo>
                  <a:lnTo>
                    <a:pt x="508" y="221"/>
                  </a:lnTo>
                  <a:cubicBezTo>
                    <a:pt x="3" y="226"/>
                    <a:pt x="0" y="1009"/>
                    <a:pt x="504" y="1009"/>
                  </a:cubicBezTo>
                  <a:cubicBezTo>
                    <a:pt x="506" y="1009"/>
                    <a:pt x="507" y="1009"/>
                    <a:pt x="508" y="1009"/>
                  </a:cubicBezTo>
                  <a:lnTo>
                    <a:pt x="24988" y="788"/>
                  </a:lnTo>
                  <a:cubicBezTo>
                    <a:pt x="25493" y="784"/>
                    <a:pt x="25496" y="1"/>
                    <a:pt x="2499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3" name="Google Shape;1213;p39"/>
            <p:cNvSpPr/>
            <p:nvPr/>
          </p:nvSpPr>
          <p:spPr>
            <a:xfrm rot="1020749">
              <a:off x="2726617" y="4820370"/>
              <a:ext cx="85494" cy="110130"/>
            </a:xfrm>
            <a:custGeom>
              <a:avLst/>
              <a:gdLst/>
              <a:ahLst/>
              <a:cxnLst/>
              <a:rect l="l" t="t" r="r" b="b"/>
              <a:pathLst>
                <a:path w="5233" h="6741" extrusionOk="0">
                  <a:moveTo>
                    <a:pt x="506" y="1"/>
                  </a:moveTo>
                  <a:cubicBezTo>
                    <a:pt x="1" y="1"/>
                    <a:pt x="1" y="787"/>
                    <a:pt x="507" y="788"/>
                  </a:cubicBezTo>
                  <a:cubicBezTo>
                    <a:pt x="1784" y="792"/>
                    <a:pt x="3058" y="794"/>
                    <a:pt x="4334" y="796"/>
                  </a:cubicBezTo>
                  <a:lnTo>
                    <a:pt x="4334" y="796"/>
                  </a:lnTo>
                  <a:cubicBezTo>
                    <a:pt x="4401" y="2647"/>
                    <a:pt x="4439" y="4512"/>
                    <a:pt x="4353" y="6361"/>
                  </a:cubicBezTo>
                  <a:cubicBezTo>
                    <a:pt x="4341" y="6614"/>
                    <a:pt x="4532" y="6740"/>
                    <a:pt x="4729" y="6740"/>
                  </a:cubicBezTo>
                  <a:cubicBezTo>
                    <a:pt x="4926" y="6740"/>
                    <a:pt x="5128" y="6614"/>
                    <a:pt x="5140" y="6361"/>
                  </a:cubicBezTo>
                  <a:cubicBezTo>
                    <a:pt x="5233" y="4381"/>
                    <a:pt x="5183" y="2383"/>
                    <a:pt x="5107" y="403"/>
                  </a:cubicBezTo>
                  <a:cubicBezTo>
                    <a:pt x="5100" y="191"/>
                    <a:pt x="4934" y="9"/>
                    <a:pt x="4713" y="9"/>
                  </a:cubicBezTo>
                  <a:cubicBezTo>
                    <a:pt x="3310" y="7"/>
                    <a:pt x="1910" y="5"/>
                    <a:pt x="507" y="1"/>
                  </a:cubicBezTo>
                  <a:cubicBezTo>
                    <a:pt x="507" y="1"/>
                    <a:pt x="506" y="1"/>
                    <a:pt x="50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4" name="Google Shape;1214;p39"/>
            <p:cNvSpPr/>
            <p:nvPr/>
          </p:nvSpPr>
          <p:spPr>
            <a:xfrm rot="1020749">
              <a:off x="2737800" y="4586666"/>
              <a:ext cx="83599" cy="35534"/>
            </a:xfrm>
            <a:custGeom>
              <a:avLst/>
              <a:gdLst/>
              <a:ahLst/>
              <a:cxnLst/>
              <a:rect l="l" t="t" r="r" b="b"/>
              <a:pathLst>
                <a:path w="5117" h="2175" extrusionOk="0">
                  <a:moveTo>
                    <a:pt x="553" y="1"/>
                  </a:moveTo>
                  <a:cubicBezTo>
                    <a:pt x="265" y="1"/>
                    <a:pt x="1" y="396"/>
                    <a:pt x="256" y="686"/>
                  </a:cubicBezTo>
                  <a:cubicBezTo>
                    <a:pt x="1105" y="1654"/>
                    <a:pt x="2299" y="2174"/>
                    <a:pt x="3539" y="2174"/>
                  </a:cubicBezTo>
                  <a:cubicBezTo>
                    <a:pt x="3912" y="2174"/>
                    <a:pt x="4290" y="2127"/>
                    <a:pt x="4663" y="2031"/>
                  </a:cubicBezTo>
                  <a:cubicBezTo>
                    <a:pt x="5117" y="1916"/>
                    <a:pt x="4974" y="1259"/>
                    <a:pt x="4562" y="1259"/>
                  </a:cubicBezTo>
                  <a:cubicBezTo>
                    <a:pt x="4528" y="1259"/>
                    <a:pt x="4492" y="1263"/>
                    <a:pt x="4454" y="1273"/>
                  </a:cubicBezTo>
                  <a:cubicBezTo>
                    <a:pt x="4144" y="1352"/>
                    <a:pt x="3835" y="1391"/>
                    <a:pt x="3531" y="1391"/>
                  </a:cubicBezTo>
                  <a:cubicBezTo>
                    <a:pt x="2497" y="1391"/>
                    <a:pt x="1526" y="944"/>
                    <a:pt x="813" y="129"/>
                  </a:cubicBezTo>
                  <a:cubicBezTo>
                    <a:pt x="733" y="39"/>
                    <a:pt x="642" y="1"/>
                    <a:pt x="55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5" name="Google Shape;1215;p39"/>
            <p:cNvSpPr/>
            <p:nvPr/>
          </p:nvSpPr>
          <p:spPr>
            <a:xfrm rot="1020749">
              <a:off x="2263426" y="4695477"/>
              <a:ext cx="43049" cy="12874"/>
            </a:xfrm>
            <a:custGeom>
              <a:avLst/>
              <a:gdLst/>
              <a:ahLst/>
              <a:cxnLst/>
              <a:rect l="l" t="t" r="r" b="b"/>
              <a:pathLst>
                <a:path w="2635" h="788" extrusionOk="0">
                  <a:moveTo>
                    <a:pt x="509" y="0"/>
                  </a:moveTo>
                  <a:cubicBezTo>
                    <a:pt x="2" y="0"/>
                    <a:pt x="1" y="788"/>
                    <a:pt x="509" y="788"/>
                  </a:cubicBezTo>
                  <a:lnTo>
                    <a:pt x="2126" y="788"/>
                  </a:lnTo>
                  <a:cubicBezTo>
                    <a:pt x="2633" y="788"/>
                    <a:pt x="2635" y="0"/>
                    <a:pt x="212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6" name="Google Shape;1216;p39"/>
            <p:cNvSpPr/>
            <p:nvPr/>
          </p:nvSpPr>
          <p:spPr>
            <a:xfrm rot="1020749">
              <a:off x="2309545" y="4709585"/>
              <a:ext cx="43033" cy="12874"/>
            </a:xfrm>
            <a:custGeom>
              <a:avLst/>
              <a:gdLst/>
              <a:ahLst/>
              <a:cxnLst/>
              <a:rect l="l" t="t" r="r" b="b"/>
              <a:pathLst>
                <a:path w="2634" h="788" extrusionOk="0">
                  <a:moveTo>
                    <a:pt x="507" y="0"/>
                  </a:moveTo>
                  <a:cubicBezTo>
                    <a:pt x="0" y="0"/>
                    <a:pt x="0" y="788"/>
                    <a:pt x="507" y="788"/>
                  </a:cubicBezTo>
                  <a:lnTo>
                    <a:pt x="2125" y="788"/>
                  </a:lnTo>
                  <a:cubicBezTo>
                    <a:pt x="2632" y="788"/>
                    <a:pt x="2633" y="0"/>
                    <a:pt x="212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7" name="Google Shape;1217;p39"/>
            <p:cNvSpPr/>
            <p:nvPr/>
          </p:nvSpPr>
          <p:spPr>
            <a:xfrm rot="1020749">
              <a:off x="2355663" y="4723698"/>
              <a:ext cx="43049" cy="12874"/>
            </a:xfrm>
            <a:custGeom>
              <a:avLst/>
              <a:gdLst/>
              <a:ahLst/>
              <a:cxnLst/>
              <a:rect l="l" t="t" r="r" b="b"/>
              <a:pathLst>
                <a:path w="2635" h="788" extrusionOk="0">
                  <a:moveTo>
                    <a:pt x="509" y="0"/>
                  </a:moveTo>
                  <a:cubicBezTo>
                    <a:pt x="0" y="0"/>
                    <a:pt x="0" y="788"/>
                    <a:pt x="509" y="788"/>
                  </a:cubicBezTo>
                  <a:lnTo>
                    <a:pt x="2126" y="788"/>
                  </a:lnTo>
                  <a:cubicBezTo>
                    <a:pt x="2631" y="788"/>
                    <a:pt x="2634" y="0"/>
                    <a:pt x="212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8" name="Google Shape;1218;p39"/>
            <p:cNvSpPr/>
            <p:nvPr/>
          </p:nvSpPr>
          <p:spPr>
            <a:xfrm rot="1020749">
              <a:off x="2401751" y="4737799"/>
              <a:ext cx="43049" cy="12874"/>
            </a:xfrm>
            <a:custGeom>
              <a:avLst/>
              <a:gdLst/>
              <a:ahLst/>
              <a:cxnLst/>
              <a:rect l="l" t="t" r="r" b="b"/>
              <a:pathLst>
                <a:path w="2635" h="788" extrusionOk="0">
                  <a:moveTo>
                    <a:pt x="509" y="0"/>
                  </a:moveTo>
                  <a:cubicBezTo>
                    <a:pt x="2" y="0"/>
                    <a:pt x="1" y="788"/>
                    <a:pt x="509" y="788"/>
                  </a:cubicBezTo>
                  <a:lnTo>
                    <a:pt x="2127" y="788"/>
                  </a:lnTo>
                  <a:cubicBezTo>
                    <a:pt x="2633" y="788"/>
                    <a:pt x="2635" y="0"/>
                    <a:pt x="212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9" name="Google Shape;1219;p39"/>
            <p:cNvSpPr/>
            <p:nvPr/>
          </p:nvSpPr>
          <p:spPr>
            <a:xfrm rot="1020749">
              <a:off x="2447886" y="4751909"/>
              <a:ext cx="43016" cy="12874"/>
            </a:xfrm>
            <a:custGeom>
              <a:avLst/>
              <a:gdLst/>
              <a:ahLst/>
              <a:cxnLst/>
              <a:rect l="l" t="t" r="r" b="b"/>
              <a:pathLst>
                <a:path w="2633" h="788" extrusionOk="0">
                  <a:moveTo>
                    <a:pt x="506" y="0"/>
                  </a:moveTo>
                  <a:cubicBezTo>
                    <a:pt x="1" y="0"/>
                    <a:pt x="1" y="788"/>
                    <a:pt x="506" y="788"/>
                  </a:cubicBezTo>
                  <a:lnTo>
                    <a:pt x="2124" y="788"/>
                  </a:lnTo>
                  <a:cubicBezTo>
                    <a:pt x="2631" y="788"/>
                    <a:pt x="2632" y="0"/>
                    <a:pt x="212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0" name="Google Shape;1220;p39"/>
            <p:cNvSpPr/>
            <p:nvPr/>
          </p:nvSpPr>
          <p:spPr>
            <a:xfrm rot="1020749">
              <a:off x="2513277" y="4614676"/>
              <a:ext cx="37364" cy="51250"/>
            </a:xfrm>
            <a:custGeom>
              <a:avLst/>
              <a:gdLst/>
              <a:ahLst/>
              <a:cxnLst/>
              <a:rect l="l" t="t" r="r" b="b"/>
              <a:pathLst>
                <a:path w="2287" h="3137" extrusionOk="0">
                  <a:moveTo>
                    <a:pt x="1750" y="1"/>
                  </a:moveTo>
                  <a:cubicBezTo>
                    <a:pt x="1631" y="1"/>
                    <a:pt x="1514" y="58"/>
                    <a:pt x="1439" y="197"/>
                  </a:cubicBezTo>
                  <a:cubicBezTo>
                    <a:pt x="1016" y="979"/>
                    <a:pt x="592" y="1762"/>
                    <a:pt x="167" y="2545"/>
                  </a:cubicBezTo>
                  <a:cubicBezTo>
                    <a:pt x="1" y="2852"/>
                    <a:pt x="273" y="3137"/>
                    <a:pt x="537" y="3137"/>
                  </a:cubicBezTo>
                  <a:cubicBezTo>
                    <a:pt x="656" y="3137"/>
                    <a:pt x="772" y="3080"/>
                    <a:pt x="847" y="2941"/>
                  </a:cubicBezTo>
                  <a:cubicBezTo>
                    <a:pt x="1272" y="2160"/>
                    <a:pt x="1696" y="1375"/>
                    <a:pt x="2119" y="594"/>
                  </a:cubicBezTo>
                  <a:cubicBezTo>
                    <a:pt x="2286" y="286"/>
                    <a:pt x="2014" y="1"/>
                    <a:pt x="175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1" name="Google Shape;1221;p39"/>
            <p:cNvSpPr/>
            <p:nvPr/>
          </p:nvSpPr>
          <p:spPr>
            <a:xfrm rot="1020749">
              <a:off x="2535941" y="4621852"/>
              <a:ext cx="34047" cy="50417"/>
            </a:xfrm>
            <a:custGeom>
              <a:avLst/>
              <a:gdLst/>
              <a:ahLst/>
              <a:cxnLst/>
              <a:rect l="l" t="t" r="r" b="b"/>
              <a:pathLst>
                <a:path w="2084" h="3086" extrusionOk="0">
                  <a:moveTo>
                    <a:pt x="557" y="0"/>
                  </a:moveTo>
                  <a:cubicBezTo>
                    <a:pt x="274" y="0"/>
                    <a:pt x="1" y="281"/>
                    <a:pt x="206" y="572"/>
                  </a:cubicBezTo>
                  <a:cubicBezTo>
                    <a:pt x="689" y="1257"/>
                    <a:pt x="1034" y="1993"/>
                    <a:pt x="1247" y="2805"/>
                  </a:cubicBezTo>
                  <a:cubicBezTo>
                    <a:pt x="1298" y="3000"/>
                    <a:pt x="1450" y="3085"/>
                    <a:pt x="1605" y="3085"/>
                  </a:cubicBezTo>
                  <a:cubicBezTo>
                    <a:pt x="1840" y="3085"/>
                    <a:pt x="2083" y="2892"/>
                    <a:pt x="2006" y="2596"/>
                  </a:cubicBezTo>
                  <a:cubicBezTo>
                    <a:pt x="1778" y="1724"/>
                    <a:pt x="1405" y="911"/>
                    <a:pt x="886" y="175"/>
                  </a:cubicBezTo>
                  <a:cubicBezTo>
                    <a:pt x="799" y="52"/>
                    <a:pt x="677" y="0"/>
                    <a:pt x="55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2" name="Google Shape;1222;p39"/>
            <p:cNvSpPr/>
            <p:nvPr/>
          </p:nvSpPr>
          <p:spPr>
            <a:xfrm rot="1020749">
              <a:off x="2517217" y="4646303"/>
              <a:ext cx="45042" cy="14540"/>
            </a:xfrm>
            <a:custGeom>
              <a:avLst/>
              <a:gdLst/>
              <a:ahLst/>
              <a:cxnLst/>
              <a:rect l="l" t="t" r="r" b="b"/>
              <a:pathLst>
                <a:path w="2757" h="890" extrusionOk="0">
                  <a:moveTo>
                    <a:pt x="1324" y="1"/>
                  </a:moveTo>
                  <a:cubicBezTo>
                    <a:pt x="1038" y="1"/>
                    <a:pt x="752" y="31"/>
                    <a:pt x="465" y="90"/>
                  </a:cubicBezTo>
                  <a:cubicBezTo>
                    <a:pt x="0" y="183"/>
                    <a:pt x="155" y="858"/>
                    <a:pt x="584" y="858"/>
                  </a:cubicBezTo>
                  <a:cubicBezTo>
                    <a:pt x="613" y="858"/>
                    <a:pt x="643" y="855"/>
                    <a:pt x="674" y="848"/>
                  </a:cubicBezTo>
                  <a:cubicBezTo>
                    <a:pt x="887" y="804"/>
                    <a:pt x="1100" y="783"/>
                    <a:pt x="1313" y="783"/>
                  </a:cubicBezTo>
                  <a:cubicBezTo>
                    <a:pt x="1573" y="783"/>
                    <a:pt x="1831" y="815"/>
                    <a:pt x="2089" y="877"/>
                  </a:cubicBezTo>
                  <a:cubicBezTo>
                    <a:pt x="2125" y="885"/>
                    <a:pt x="2158" y="889"/>
                    <a:pt x="2190" y="889"/>
                  </a:cubicBezTo>
                  <a:cubicBezTo>
                    <a:pt x="2608" y="889"/>
                    <a:pt x="2757" y="227"/>
                    <a:pt x="2298" y="118"/>
                  </a:cubicBezTo>
                  <a:cubicBezTo>
                    <a:pt x="1973" y="40"/>
                    <a:pt x="1649" y="1"/>
                    <a:pt x="132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3" name="Google Shape;1223;p39"/>
            <p:cNvSpPr/>
            <p:nvPr/>
          </p:nvSpPr>
          <p:spPr>
            <a:xfrm rot="1020749">
              <a:off x="2838723" y="4789194"/>
              <a:ext cx="41154" cy="51659"/>
            </a:xfrm>
            <a:custGeom>
              <a:avLst/>
              <a:gdLst/>
              <a:ahLst/>
              <a:cxnLst/>
              <a:rect l="l" t="t" r="r" b="b"/>
              <a:pathLst>
                <a:path w="2519" h="3162" extrusionOk="0">
                  <a:moveTo>
                    <a:pt x="1722" y="0"/>
                  </a:moveTo>
                  <a:cubicBezTo>
                    <a:pt x="1698" y="0"/>
                    <a:pt x="1673" y="2"/>
                    <a:pt x="1648" y="7"/>
                  </a:cubicBezTo>
                  <a:cubicBezTo>
                    <a:pt x="769" y="151"/>
                    <a:pt x="0" y="999"/>
                    <a:pt x="169" y="1923"/>
                  </a:cubicBezTo>
                  <a:cubicBezTo>
                    <a:pt x="300" y="2633"/>
                    <a:pt x="958" y="3161"/>
                    <a:pt x="1656" y="3161"/>
                  </a:cubicBezTo>
                  <a:cubicBezTo>
                    <a:pt x="1799" y="3161"/>
                    <a:pt x="1944" y="3139"/>
                    <a:pt x="2086" y="3092"/>
                  </a:cubicBezTo>
                  <a:cubicBezTo>
                    <a:pt x="2518" y="2948"/>
                    <a:pt x="2392" y="2310"/>
                    <a:pt x="2007" y="2310"/>
                  </a:cubicBezTo>
                  <a:cubicBezTo>
                    <a:pt x="1967" y="2310"/>
                    <a:pt x="1923" y="2317"/>
                    <a:pt x="1877" y="2333"/>
                  </a:cubicBezTo>
                  <a:cubicBezTo>
                    <a:pt x="1805" y="2357"/>
                    <a:pt x="1732" y="2368"/>
                    <a:pt x="1659" y="2368"/>
                  </a:cubicBezTo>
                  <a:cubicBezTo>
                    <a:pt x="1295" y="2368"/>
                    <a:pt x="946" y="2087"/>
                    <a:pt x="935" y="1693"/>
                  </a:cubicBezTo>
                  <a:cubicBezTo>
                    <a:pt x="919" y="1178"/>
                    <a:pt x="1403" y="843"/>
                    <a:pt x="1858" y="767"/>
                  </a:cubicBezTo>
                  <a:cubicBezTo>
                    <a:pt x="2331" y="688"/>
                    <a:pt x="2164" y="0"/>
                    <a:pt x="172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24" name="Google Shape;1224;p39"/>
          <p:cNvGrpSpPr/>
          <p:nvPr/>
        </p:nvGrpSpPr>
        <p:grpSpPr>
          <a:xfrm>
            <a:off x="237450" y="257038"/>
            <a:ext cx="1214675" cy="811125"/>
            <a:chOff x="237450" y="257038"/>
            <a:chExt cx="1214675" cy="811125"/>
          </a:xfrm>
        </p:grpSpPr>
        <p:sp>
          <p:nvSpPr>
            <p:cNvPr id="1225" name="Google Shape;1225;p39"/>
            <p:cNvSpPr/>
            <p:nvPr/>
          </p:nvSpPr>
          <p:spPr>
            <a:xfrm>
              <a:off x="237875" y="282863"/>
              <a:ext cx="52575" cy="106625"/>
            </a:xfrm>
            <a:custGeom>
              <a:avLst/>
              <a:gdLst/>
              <a:ahLst/>
              <a:cxnLst/>
              <a:rect l="l" t="t" r="r" b="b"/>
              <a:pathLst>
                <a:path w="2103" h="4265" extrusionOk="0">
                  <a:moveTo>
                    <a:pt x="947" y="365"/>
                  </a:moveTo>
                  <a:cubicBezTo>
                    <a:pt x="1224" y="365"/>
                    <a:pt x="1360" y="547"/>
                    <a:pt x="1354" y="912"/>
                  </a:cubicBezTo>
                  <a:cubicBezTo>
                    <a:pt x="1641" y="1387"/>
                    <a:pt x="1451" y="1654"/>
                    <a:pt x="783" y="1711"/>
                  </a:cubicBezTo>
                  <a:cubicBezTo>
                    <a:pt x="552" y="1712"/>
                    <a:pt x="526" y="2024"/>
                    <a:pt x="731" y="2097"/>
                  </a:cubicBezTo>
                  <a:cubicBezTo>
                    <a:pt x="1372" y="2326"/>
                    <a:pt x="1534" y="3160"/>
                    <a:pt x="1033" y="3609"/>
                  </a:cubicBezTo>
                  <a:cubicBezTo>
                    <a:pt x="883" y="3743"/>
                    <a:pt x="775" y="3798"/>
                    <a:pt x="695" y="3798"/>
                  </a:cubicBezTo>
                  <a:cubicBezTo>
                    <a:pt x="433" y="3798"/>
                    <a:pt x="498" y="3193"/>
                    <a:pt x="499" y="2863"/>
                  </a:cubicBezTo>
                  <a:cubicBezTo>
                    <a:pt x="505" y="2063"/>
                    <a:pt x="510" y="1263"/>
                    <a:pt x="515" y="462"/>
                  </a:cubicBezTo>
                  <a:lnTo>
                    <a:pt x="515" y="462"/>
                  </a:lnTo>
                  <a:cubicBezTo>
                    <a:pt x="528" y="459"/>
                    <a:pt x="541" y="455"/>
                    <a:pt x="553" y="450"/>
                  </a:cubicBezTo>
                  <a:cubicBezTo>
                    <a:pt x="707" y="393"/>
                    <a:pt x="838" y="365"/>
                    <a:pt x="947" y="365"/>
                  </a:cubicBezTo>
                  <a:close/>
                  <a:moveTo>
                    <a:pt x="878" y="0"/>
                  </a:moveTo>
                  <a:cubicBezTo>
                    <a:pt x="701" y="0"/>
                    <a:pt x="521" y="37"/>
                    <a:pt x="354" y="109"/>
                  </a:cubicBezTo>
                  <a:cubicBezTo>
                    <a:pt x="329" y="120"/>
                    <a:pt x="309" y="134"/>
                    <a:pt x="294" y="149"/>
                  </a:cubicBezTo>
                  <a:lnTo>
                    <a:pt x="294" y="149"/>
                  </a:lnTo>
                  <a:cubicBezTo>
                    <a:pt x="204" y="159"/>
                    <a:pt x="121" y="222"/>
                    <a:pt x="120" y="338"/>
                  </a:cubicBezTo>
                  <a:cubicBezTo>
                    <a:pt x="117" y="1031"/>
                    <a:pt x="111" y="1725"/>
                    <a:pt x="108" y="2418"/>
                  </a:cubicBezTo>
                  <a:cubicBezTo>
                    <a:pt x="104" y="2959"/>
                    <a:pt x="1" y="3588"/>
                    <a:pt x="148" y="4107"/>
                  </a:cubicBezTo>
                  <a:cubicBezTo>
                    <a:pt x="167" y="4167"/>
                    <a:pt x="220" y="4233"/>
                    <a:pt x="287" y="4245"/>
                  </a:cubicBezTo>
                  <a:cubicBezTo>
                    <a:pt x="366" y="4258"/>
                    <a:pt x="442" y="4264"/>
                    <a:pt x="515" y="4264"/>
                  </a:cubicBezTo>
                  <a:cubicBezTo>
                    <a:pt x="1659" y="4264"/>
                    <a:pt x="2067" y="2721"/>
                    <a:pt x="1291" y="1993"/>
                  </a:cubicBezTo>
                  <a:lnTo>
                    <a:pt x="1291" y="1993"/>
                  </a:lnTo>
                  <a:cubicBezTo>
                    <a:pt x="1768" y="1779"/>
                    <a:pt x="2103" y="1284"/>
                    <a:pt x="1922" y="723"/>
                  </a:cubicBezTo>
                  <a:cubicBezTo>
                    <a:pt x="1767" y="239"/>
                    <a:pt x="1331" y="0"/>
                    <a:pt x="8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6" name="Google Shape;1226;p39"/>
            <p:cNvSpPr/>
            <p:nvPr/>
          </p:nvSpPr>
          <p:spPr>
            <a:xfrm>
              <a:off x="310000" y="257038"/>
              <a:ext cx="41750" cy="63600"/>
            </a:xfrm>
            <a:custGeom>
              <a:avLst/>
              <a:gdLst/>
              <a:ahLst/>
              <a:cxnLst/>
              <a:rect l="l" t="t" r="r" b="b"/>
              <a:pathLst>
                <a:path w="1670" h="2544" extrusionOk="0">
                  <a:moveTo>
                    <a:pt x="696" y="0"/>
                  </a:moveTo>
                  <a:cubicBezTo>
                    <a:pt x="468" y="0"/>
                    <a:pt x="241" y="130"/>
                    <a:pt x="102" y="330"/>
                  </a:cubicBezTo>
                  <a:cubicBezTo>
                    <a:pt x="1" y="478"/>
                    <a:pt x="138" y="619"/>
                    <a:pt x="279" y="619"/>
                  </a:cubicBezTo>
                  <a:cubicBezTo>
                    <a:pt x="339" y="619"/>
                    <a:pt x="400" y="593"/>
                    <a:pt x="444" y="531"/>
                  </a:cubicBezTo>
                  <a:cubicBezTo>
                    <a:pt x="544" y="433"/>
                    <a:pt x="624" y="383"/>
                    <a:pt x="684" y="383"/>
                  </a:cubicBezTo>
                  <a:cubicBezTo>
                    <a:pt x="753" y="383"/>
                    <a:pt x="795" y="449"/>
                    <a:pt x="809" y="582"/>
                  </a:cubicBezTo>
                  <a:cubicBezTo>
                    <a:pt x="905" y="685"/>
                    <a:pt x="909" y="777"/>
                    <a:pt x="816" y="860"/>
                  </a:cubicBezTo>
                  <a:cubicBezTo>
                    <a:pt x="776" y="954"/>
                    <a:pt x="712" y="997"/>
                    <a:pt x="696" y="1103"/>
                  </a:cubicBezTo>
                  <a:cubicBezTo>
                    <a:pt x="678" y="1225"/>
                    <a:pt x="712" y="1335"/>
                    <a:pt x="793" y="1423"/>
                  </a:cubicBezTo>
                  <a:cubicBezTo>
                    <a:pt x="927" y="1564"/>
                    <a:pt x="1199" y="1507"/>
                    <a:pt x="1259" y="1730"/>
                  </a:cubicBezTo>
                  <a:cubicBezTo>
                    <a:pt x="1372" y="2143"/>
                    <a:pt x="627" y="2150"/>
                    <a:pt x="398" y="2150"/>
                  </a:cubicBezTo>
                  <a:cubicBezTo>
                    <a:pt x="145" y="2150"/>
                    <a:pt x="145" y="2543"/>
                    <a:pt x="398" y="2543"/>
                  </a:cubicBezTo>
                  <a:cubicBezTo>
                    <a:pt x="862" y="2543"/>
                    <a:pt x="1456" y="2488"/>
                    <a:pt x="1619" y="1967"/>
                  </a:cubicBezTo>
                  <a:cubicBezTo>
                    <a:pt x="1670" y="1806"/>
                    <a:pt x="1668" y="1613"/>
                    <a:pt x="1591" y="1458"/>
                  </a:cubicBezTo>
                  <a:cubicBezTo>
                    <a:pt x="1492" y="1262"/>
                    <a:pt x="1337" y="1294"/>
                    <a:pt x="1197" y="1175"/>
                  </a:cubicBezTo>
                  <a:cubicBezTo>
                    <a:pt x="1187" y="1176"/>
                    <a:pt x="1177" y="1176"/>
                    <a:pt x="1169" y="1176"/>
                  </a:cubicBezTo>
                  <a:cubicBezTo>
                    <a:pt x="1078" y="1176"/>
                    <a:pt x="1075" y="1136"/>
                    <a:pt x="1154" y="1056"/>
                  </a:cubicBezTo>
                  <a:cubicBezTo>
                    <a:pt x="1191" y="1013"/>
                    <a:pt x="1219" y="967"/>
                    <a:pt x="1239" y="913"/>
                  </a:cubicBezTo>
                  <a:cubicBezTo>
                    <a:pt x="1270" y="833"/>
                    <a:pt x="1297" y="757"/>
                    <a:pt x="1300" y="670"/>
                  </a:cubicBezTo>
                  <a:cubicBezTo>
                    <a:pt x="1310" y="489"/>
                    <a:pt x="1233" y="292"/>
                    <a:pt x="1103" y="167"/>
                  </a:cubicBezTo>
                  <a:cubicBezTo>
                    <a:pt x="981" y="51"/>
                    <a:pt x="838" y="0"/>
                    <a:pt x="69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7" name="Google Shape;1227;p39"/>
            <p:cNvSpPr/>
            <p:nvPr/>
          </p:nvSpPr>
          <p:spPr>
            <a:xfrm>
              <a:off x="409550" y="320163"/>
              <a:ext cx="40875" cy="12800"/>
            </a:xfrm>
            <a:custGeom>
              <a:avLst/>
              <a:gdLst/>
              <a:ahLst/>
              <a:cxnLst/>
              <a:rect l="l" t="t" r="r" b="b"/>
              <a:pathLst>
                <a:path w="1635" h="512" extrusionOk="0">
                  <a:moveTo>
                    <a:pt x="887" y="0"/>
                  </a:moveTo>
                  <a:cubicBezTo>
                    <a:pt x="659" y="0"/>
                    <a:pt x="433" y="40"/>
                    <a:pt x="213" y="120"/>
                  </a:cubicBezTo>
                  <a:cubicBezTo>
                    <a:pt x="0" y="197"/>
                    <a:pt x="61" y="512"/>
                    <a:pt x="249" y="512"/>
                  </a:cubicBezTo>
                  <a:cubicBezTo>
                    <a:pt x="269" y="512"/>
                    <a:pt x="292" y="508"/>
                    <a:pt x="316" y="499"/>
                  </a:cubicBezTo>
                  <a:cubicBezTo>
                    <a:pt x="508" y="430"/>
                    <a:pt x="699" y="395"/>
                    <a:pt x="892" y="395"/>
                  </a:cubicBezTo>
                  <a:cubicBezTo>
                    <a:pt x="1028" y="395"/>
                    <a:pt x="1164" y="412"/>
                    <a:pt x="1302" y="448"/>
                  </a:cubicBezTo>
                  <a:cubicBezTo>
                    <a:pt x="1321" y="453"/>
                    <a:pt x="1339" y="455"/>
                    <a:pt x="1356" y="455"/>
                  </a:cubicBezTo>
                  <a:cubicBezTo>
                    <a:pt x="1561" y="455"/>
                    <a:pt x="1634" y="127"/>
                    <a:pt x="1408" y="69"/>
                  </a:cubicBezTo>
                  <a:cubicBezTo>
                    <a:pt x="1235" y="23"/>
                    <a:pt x="1061" y="0"/>
                    <a:pt x="88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8" name="Google Shape;1228;p39"/>
            <p:cNvSpPr/>
            <p:nvPr/>
          </p:nvSpPr>
          <p:spPr>
            <a:xfrm>
              <a:off x="415050" y="346638"/>
              <a:ext cx="33050" cy="12700"/>
            </a:xfrm>
            <a:custGeom>
              <a:avLst/>
              <a:gdLst/>
              <a:ahLst/>
              <a:cxnLst/>
              <a:rect l="l" t="t" r="r" b="b"/>
              <a:pathLst>
                <a:path w="1322" h="508" extrusionOk="0">
                  <a:moveTo>
                    <a:pt x="434" y="1"/>
                  </a:moveTo>
                  <a:cubicBezTo>
                    <a:pt x="374" y="1"/>
                    <a:pt x="313" y="4"/>
                    <a:pt x="252" y="12"/>
                  </a:cubicBezTo>
                  <a:cubicBezTo>
                    <a:pt x="12" y="41"/>
                    <a:pt x="0" y="408"/>
                    <a:pt x="226" y="408"/>
                  </a:cubicBezTo>
                  <a:cubicBezTo>
                    <a:pt x="235" y="408"/>
                    <a:pt x="243" y="408"/>
                    <a:pt x="252" y="407"/>
                  </a:cubicBezTo>
                  <a:cubicBezTo>
                    <a:pt x="314" y="399"/>
                    <a:pt x="375" y="395"/>
                    <a:pt x="436" y="395"/>
                  </a:cubicBezTo>
                  <a:cubicBezTo>
                    <a:pt x="602" y="395"/>
                    <a:pt x="763" y="424"/>
                    <a:pt x="919" y="490"/>
                  </a:cubicBezTo>
                  <a:cubicBezTo>
                    <a:pt x="947" y="502"/>
                    <a:pt x="975" y="507"/>
                    <a:pt x="1002" y="507"/>
                  </a:cubicBezTo>
                  <a:cubicBezTo>
                    <a:pt x="1192" y="507"/>
                    <a:pt x="1321" y="236"/>
                    <a:pt x="1118" y="149"/>
                  </a:cubicBezTo>
                  <a:cubicBezTo>
                    <a:pt x="895" y="55"/>
                    <a:pt x="670" y="1"/>
                    <a:pt x="4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9" name="Google Shape;1229;p39"/>
            <p:cNvSpPr/>
            <p:nvPr/>
          </p:nvSpPr>
          <p:spPr>
            <a:xfrm>
              <a:off x="237775" y="452538"/>
              <a:ext cx="52575" cy="106600"/>
            </a:xfrm>
            <a:custGeom>
              <a:avLst/>
              <a:gdLst/>
              <a:ahLst/>
              <a:cxnLst/>
              <a:rect l="l" t="t" r="r" b="b"/>
              <a:pathLst>
                <a:path w="2103" h="4264" extrusionOk="0">
                  <a:moveTo>
                    <a:pt x="947" y="365"/>
                  </a:moveTo>
                  <a:cubicBezTo>
                    <a:pt x="1224" y="365"/>
                    <a:pt x="1360" y="547"/>
                    <a:pt x="1353" y="912"/>
                  </a:cubicBezTo>
                  <a:cubicBezTo>
                    <a:pt x="1641" y="1387"/>
                    <a:pt x="1452" y="1653"/>
                    <a:pt x="782" y="1711"/>
                  </a:cubicBezTo>
                  <a:cubicBezTo>
                    <a:pt x="552" y="1712"/>
                    <a:pt x="527" y="2024"/>
                    <a:pt x="731" y="2097"/>
                  </a:cubicBezTo>
                  <a:cubicBezTo>
                    <a:pt x="1373" y="2326"/>
                    <a:pt x="1534" y="3159"/>
                    <a:pt x="1033" y="3609"/>
                  </a:cubicBezTo>
                  <a:cubicBezTo>
                    <a:pt x="883" y="3743"/>
                    <a:pt x="774" y="3798"/>
                    <a:pt x="695" y="3798"/>
                  </a:cubicBezTo>
                  <a:cubicBezTo>
                    <a:pt x="433" y="3798"/>
                    <a:pt x="499" y="3193"/>
                    <a:pt x="500" y="2863"/>
                  </a:cubicBezTo>
                  <a:cubicBezTo>
                    <a:pt x="506" y="2063"/>
                    <a:pt x="510" y="1263"/>
                    <a:pt x="515" y="462"/>
                  </a:cubicBezTo>
                  <a:lnTo>
                    <a:pt x="515" y="462"/>
                  </a:lnTo>
                  <a:cubicBezTo>
                    <a:pt x="528" y="459"/>
                    <a:pt x="540" y="455"/>
                    <a:pt x="553" y="450"/>
                  </a:cubicBezTo>
                  <a:cubicBezTo>
                    <a:pt x="706" y="393"/>
                    <a:pt x="837" y="365"/>
                    <a:pt x="947" y="365"/>
                  </a:cubicBezTo>
                  <a:close/>
                  <a:moveTo>
                    <a:pt x="879" y="0"/>
                  </a:moveTo>
                  <a:cubicBezTo>
                    <a:pt x="702" y="0"/>
                    <a:pt x="522" y="37"/>
                    <a:pt x="356" y="109"/>
                  </a:cubicBezTo>
                  <a:cubicBezTo>
                    <a:pt x="330" y="120"/>
                    <a:pt x="310" y="133"/>
                    <a:pt x="294" y="149"/>
                  </a:cubicBezTo>
                  <a:lnTo>
                    <a:pt x="294" y="149"/>
                  </a:lnTo>
                  <a:cubicBezTo>
                    <a:pt x="205" y="159"/>
                    <a:pt x="121" y="222"/>
                    <a:pt x="121" y="338"/>
                  </a:cubicBezTo>
                  <a:cubicBezTo>
                    <a:pt x="117" y="1031"/>
                    <a:pt x="112" y="1725"/>
                    <a:pt x="108" y="2418"/>
                  </a:cubicBezTo>
                  <a:cubicBezTo>
                    <a:pt x="104" y="2960"/>
                    <a:pt x="1" y="3587"/>
                    <a:pt x="149" y="4107"/>
                  </a:cubicBezTo>
                  <a:cubicBezTo>
                    <a:pt x="167" y="4167"/>
                    <a:pt x="221" y="4233"/>
                    <a:pt x="287" y="4245"/>
                  </a:cubicBezTo>
                  <a:cubicBezTo>
                    <a:pt x="366" y="4258"/>
                    <a:pt x="442" y="4264"/>
                    <a:pt x="515" y="4264"/>
                  </a:cubicBezTo>
                  <a:cubicBezTo>
                    <a:pt x="1659" y="4264"/>
                    <a:pt x="2067" y="2721"/>
                    <a:pt x="1292" y="1993"/>
                  </a:cubicBezTo>
                  <a:lnTo>
                    <a:pt x="1292" y="1993"/>
                  </a:lnTo>
                  <a:cubicBezTo>
                    <a:pt x="1769" y="1779"/>
                    <a:pt x="2102" y="1284"/>
                    <a:pt x="1923" y="723"/>
                  </a:cubicBezTo>
                  <a:cubicBezTo>
                    <a:pt x="1767" y="239"/>
                    <a:pt x="1332" y="0"/>
                    <a:pt x="87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0" name="Google Shape;1230;p39"/>
            <p:cNvSpPr/>
            <p:nvPr/>
          </p:nvSpPr>
          <p:spPr>
            <a:xfrm>
              <a:off x="309900" y="426713"/>
              <a:ext cx="41750" cy="63600"/>
            </a:xfrm>
            <a:custGeom>
              <a:avLst/>
              <a:gdLst/>
              <a:ahLst/>
              <a:cxnLst/>
              <a:rect l="l" t="t" r="r" b="b"/>
              <a:pathLst>
                <a:path w="1670" h="2544" extrusionOk="0">
                  <a:moveTo>
                    <a:pt x="697" y="0"/>
                  </a:moveTo>
                  <a:cubicBezTo>
                    <a:pt x="469" y="0"/>
                    <a:pt x="242" y="131"/>
                    <a:pt x="102" y="330"/>
                  </a:cubicBezTo>
                  <a:cubicBezTo>
                    <a:pt x="0" y="477"/>
                    <a:pt x="138" y="618"/>
                    <a:pt x="280" y="618"/>
                  </a:cubicBezTo>
                  <a:cubicBezTo>
                    <a:pt x="340" y="618"/>
                    <a:pt x="401" y="592"/>
                    <a:pt x="444" y="531"/>
                  </a:cubicBezTo>
                  <a:cubicBezTo>
                    <a:pt x="544" y="432"/>
                    <a:pt x="624" y="383"/>
                    <a:pt x="684" y="383"/>
                  </a:cubicBezTo>
                  <a:cubicBezTo>
                    <a:pt x="753" y="383"/>
                    <a:pt x="794" y="449"/>
                    <a:pt x="809" y="582"/>
                  </a:cubicBezTo>
                  <a:cubicBezTo>
                    <a:pt x="906" y="687"/>
                    <a:pt x="909" y="777"/>
                    <a:pt x="816" y="860"/>
                  </a:cubicBezTo>
                  <a:cubicBezTo>
                    <a:pt x="777" y="954"/>
                    <a:pt x="713" y="997"/>
                    <a:pt x="696" y="1103"/>
                  </a:cubicBezTo>
                  <a:cubicBezTo>
                    <a:pt x="679" y="1225"/>
                    <a:pt x="713" y="1335"/>
                    <a:pt x="795" y="1424"/>
                  </a:cubicBezTo>
                  <a:cubicBezTo>
                    <a:pt x="928" y="1564"/>
                    <a:pt x="1200" y="1507"/>
                    <a:pt x="1260" y="1732"/>
                  </a:cubicBezTo>
                  <a:cubicBezTo>
                    <a:pt x="1373" y="2142"/>
                    <a:pt x="629" y="2150"/>
                    <a:pt x="400" y="2150"/>
                  </a:cubicBezTo>
                  <a:cubicBezTo>
                    <a:pt x="145" y="2150"/>
                    <a:pt x="145" y="2543"/>
                    <a:pt x="400" y="2543"/>
                  </a:cubicBezTo>
                  <a:cubicBezTo>
                    <a:pt x="862" y="2543"/>
                    <a:pt x="1457" y="2487"/>
                    <a:pt x="1619" y="1968"/>
                  </a:cubicBezTo>
                  <a:cubicBezTo>
                    <a:pt x="1669" y="1806"/>
                    <a:pt x="1668" y="1613"/>
                    <a:pt x="1591" y="1458"/>
                  </a:cubicBezTo>
                  <a:cubicBezTo>
                    <a:pt x="1493" y="1262"/>
                    <a:pt x="1339" y="1294"/>
                    <a:pt x="1197" y="1175"/>
                  </a:cubicBezTo>
                  <a:cubicBezTo>
                    <a:pt x="1187" y="1176"/>
                    <a:pt x="1177" y="1176"/>
                    <a:pt x="1169" y="1176"/>
                  </a:cubicBezTo>
                  <a:cubicBezTo>
                    <a:pt x="1079" y="1176"/>
                    <a:pt x="1074" y="1136"/>
                    <a:pt x="1154" y="1056"/>
                  </a:cubicBezTo>
                  <a:cubicBezTo>
                    <a:pt x="1193" y="1013"/>
                    <a:pt x="1218" y="967"/>
                    <a:pt x="1238" y="913"/>
                  </a:cubicBezTo>
                  <a:cubicBezTo>
                    <a:pt x="1271" y="833"/>
                    <a:pt x="1297" y="757"/>
                    <a:pt x="1301" y="669"/>
                  </a:cubicBezTo>
                  <a:cubicBezTo>
                    <a:pt x="1310" y="489"/>
                    <a:pt x="1233" y="293"/>
                    <a:pt x="1102" y="167"/>
                  </a:cubicBezTo>
                  <a:cubicBezTo>
                    <a:pt x="981" y="51"/>
                    <a:pt x="839" y="0"/>
                    <a:pt x="69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1" name="Google Shape;1231;p39"/>
            <p:cNvSpPr/>
            <p:nvPr/>
          </p:nvSpPr>
          <p:spPr>
            <a:xfrm>
              <a:off x="409425" y="489863"/>
              <a:ext cx="40875" cy="12775"/>
            </a:xfrm>
            <a:custGeom>
              <a:avLst/>
              <a:gdLst/>
              <a:ahLst/>
              <a:cxnLst/>
              <a:rect l="l" t="t" r="r" b="b"/>
              <a:pathLst>
                <a:path w="1635" h="511" extrusionOk="0">
                  <a:moveTo>
                    <a:pt x="887" y="1"/>
                  </a:moveTo>
                  <a:cubicBezTo>
                    <a:pt x="660" y="1"/>
                    <a:pt x="433" y="39"/>
                    <a:pt x="214" y="119"/>
                  </a:cubicBezTo>
                  <a:cubicBezTo>
                    <a:pt x="1" y="195"/>
                    <a:pt x="62" y="511"/>
                    <a:pt x="250" y="511"/>
                  </a:cubicBezTo>
                  <a:cubicBezTo>
                    <a:pt x="271" y="511"/>
                    <a:pt x="294" y="507"/>
                    <a:pt x="318" y="498"/>
                  </a:cubicBezTo>
                  <a:cubicBezTo>
                    <a:pt x="509" y="429"/>
                    <a:pt x="700" y="394"/>
                    <a:pt x="894" y="394"/>
                  </a:cubicBezTo>
                  <a:cubicBezTo>
                    <a:pt x="1029" y="394"/>
                    <a:pt x="1165" y="411"/>
                    <a:pt x="1303" y="447"/>
                  </a:cubicBezTo>
                  <a:cubicBezTo>
                    <a:pt x="1322" y="452"/>
                    <a:pt x="1340" y="454"/>
                    <a:pt x="1357" y="454"/>
                  </a:cubicBezTo>
                  <a:cubicBezTo>
                    <a:pt x="1563" y="454"/>
                    <a:pt x="1635" y="126"/>
                    <a:pt x="1409" y="67"/>
                  </a:cubicBezTo>
                  <a:cubicBezTo>
                    <a:pt x="1236" y="23"/>
                    <a:pt x="1061" y="1"/>
                    <a:pt x="88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2" name="Google Shape;1232;p39"/>
            <p:cNvSpPr/>
            <p:nvPr/>
          </p:nvSpPr>
          <p:spPr>
            <a:xfrm>
              <a:off x="414950" y="516288"/>
              <a:ext cx="33075" cy="12675"/>
            </a:xfrm>
            <a:custGeom>
              <a:avLst/>
              <a:gdLst/>
              <a:ahLst/>
              <a:cxnLst/>
              <a:rect l="l" t="t" r="r" b="b"/>
              <a:pathLst>
                <a:path w="1323" h="507" extrusionOk="0">
                  <a:moveTo>
                    <a:pt x="434" y="0"/>
                  </a:moveTo>
                  <a:cubicBezTo>
                    <a:pt x="374" y="0"/>
                    <a:pt x="313" y="4"/>
                    <a:pt x="252" y="11"/>
                  </a:cubicBezTo>
                  <a:cubicBezTo>
                    <a:pt x="13" y="41"/>
                    <a:pt x="0" y="408"/>
                    <a:pt x="225" y="408"/>
                  </a:cubicBezTo>
                  <a:cubicBezTo>
                    <a:pt x="233" y="408"/>
                    <a:pt x="242" y="407"/>
                    <a:pt x="252" y="406"/>
                  </a:cubicBezTo>
                  <a:cubicBezTo>
                    <a:pt x="314" y="399"/>
                    <a:pt x="375" y="395"/>
                    <a:pt x="436" y="395"/>
                  </a:cubicBezTo>
                  <a:cubicBezTo>
                    <a:pt x="602" y="395"/>
                    <a:pt x="764" y="423"/>
                    <a:pt x="919" y="489"/>
                  </a:cubicBezTo>
                  <a:cubicBezTo>
                    <a:pt x="947" y="501"/>
                    <a:pt x="975" y="507"/>
                    <a:pt x="1002" y="507"/>
                  </a:cubicBezTo>
                  <a:cubicBezTo>
                    <a:pt x="1193" y="507"/>
                    <a:pt x="1322" y="235"/>
                    <a:pt x="1118" y="148"/>
                  </a:cubicBezTo>
                  <a:cubicBezTo>
                    <a:pt x="895" y="55"/>
                    <a:pt x="670" y="0"/>
                    <a:pt x="4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3" name="Google Shape;1233;p39"/>
            <p:cNvSpPr/>
            <p:nvPr/>
          </p:nvSpPr>
          <p:spPr>
            <a:xfrm>
              <a:off x="237700" y="622163"/>
              <a:ext cx="52575" cy="106625"/>
            </a:xfrm>
            <a:custGeom>
              <a:avLst/>
              <a:gdLst/>
              <a:ahLst/>
              <a:cxnLst/>
              <a:rect l="l" t="t" r="r" b="b"/>
              <a:pathLst>
                <a:path w="2103" h="4265" extrusionOk="0">
                  <a:moveTo>
                    <a:pt x="945" y="366"/>
                  </a:moveTo>
                  <a:cubicBezTo>
                    <a:pt x="1224" y="366"/>
                    <a:pt x="1360" y="549"/>
                    <a:pt x="1354" y="914"/>
                  </a:cubicBezTo>
                  <a:cubicBezTo>
                    <a:pt x="1641" y="1388"/>
                    <a:pt x="1451" y="1654"/>
                    <a:pt x="782" y="1711"/>
                  </a:cubicBezTo>
                  <a:cubicBezTo>
                    <a:pt x="552" y="1713"/>
                    <a:pt x="526" y="2025"/>
                    <a:pt x="731" y="2098"/>
                  </a:cubicBezTo>
                  <a:cubicBezTo>
                    <a:pt x="1372" y="2327"/>
                    <a:pt x="1534" y="3161"/>
                    <a:pt x="1033" y="3609"/>
                  </a:cubicBezTo>
                  <a:cubicBezTo>
                    <a:pt x="883" y="3743"/>
                    <a:pt x="774" y="3798"/>
                    <a:pt x="695" y="3798"/>
                  </a:cubicBezTo>
                  <a:cubicBezTo>
                    <a:pt x="432" y="3798"/>
                    <a:pt x="498" y="3194"/>
                    <a:pt x="499" y="2864"/>
                  </a:cubicBezTo>
                  <a:cubicBezTo>
                    <a:pt x="504" y="2065"/>
                    <a:pt x="510" y="1263"/>
                    <a:pt x="515" y="463"/>
                  </a:cubicBezTo>
                  <a:lnTo>
                    <a:pt x="515" y="463"/>
                  </a:lnTo>
                  <a:cubicBezTo>
                    <a:pt x="528" y="460"/>
                    <a:pt x="540" y="456"/>
                    <a:pt x="553" y="450"/>
                  </a:cubicBezTo>
                  <a:cubicBezTo>
                    <a:pt x="706" y="394"/>
                    <a:pt x="836" y="366"/>
                    <a:pt x="945" y="366"/>
                  </a:cubicBezTo>
                  <a:close/>
                  <a:moveTo>
                    <a:pt x="878" y="1"/>
                  </a:moveTo>
                  <a:cubicBezTo>
                    <a:pt x="701" y="1"/>
                    <a:pt x="521" y="37"/>
                    <a:pt x="354" y="109"/>
                  </a:cubicBezTo>
                  <a:cubicBezTo>
                    <a:pt x="329" y="120"/>
                    <a:pt x="308" y="134"/>
                    <a:pt x="293" y="150"/>
                  </a:cubicBezTo>
                  <a:lnTo>
                    <a:pt x="293" y="150"/>
                  </a:lnTo>
                  <a:cubicBezTo>
                    <a:pt x="203" y="160"/>
                    <a:pt x="121" y="223"/>
                    <a:pt x="120" y="338"/>
                  </a:cubicBezTo>
                  <a:cubicBezTo>
                    <a:pt x="117" y="1031"/>
                    <a:pt x="111" y="1725"/>
                    <a:pt x="108" y="2418"/>
                  </a:cubicBezTo>
                  <a:cubicBezTo>
                    <a:pt x="104" y="2961"/>
                    <a:pt x="1" y="3588"/>
                    <a:pt x="148" y="4108"/>
                  </a:cubicBezTo>
                  <a:cubicBezTo>
                    <a:pt x="167" y="4168"/>
                    <a:pt x="220" y="4235"/>
                    <a:pt x="287" y="4245"/>
                  </a:cubicBezTo>
                  <a:cubicBezTo>
                    <a:pt x="366" y="4258"/>
                    <a:pt x="442" y="4264"/>
                    <a:pt x="515" y="4264"/>
                  </a:cubicBezTo>
                  <a:cubicBezTo>
                    <a:pt x="1659" y="4264"/>
                    <a:pt x="2067" y="2723"/>
                    <a:pt x="1291" y="1994"/>
                  </a:cubicBezTo>
                  <a:lnTo>
                    <a:pt x="1291" y="1994"/>
                  </a:lnTo>
                  <a:cubicBezTo>
                    <a:pt x="1768" y="1780"/>
                    <a:pt x="2102" y="1285"/>
                    <a:pt x="1922" y="723"/>
                  </a:cubicBezTo>
                  <a:cubicBezTo>
                    <a:pt x="1766" y="239"/>
                    <a:pt x="1332" y="1"/>
                    <a:pt x="87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4" name="Google Shape;1234;p39"/>
            <p:cNvSpPr/>
            <p:nvPr/>
          </p:nvSpPr>
          <p:spPr>
            <a:xfrm>
              <a:off x="309825" y="596388"/>
              <a:ext cx="41750" cy="63600"/>
            </a:xfrm>
            <a:custGeom>
              <a:avLst/>
              <a:gdLst/>
              <a:ahLst/>
              <a:cxnLst/>
              <a:rect l="l" t="t" r="r" b="b"/>
              <a:pathLst>
                <a:path w="1670" h="2544" extrusionOk="0">
                  <a:moveTo>
                    <a:pt x="696" y="0"/>
                  </a:moveTo>
                  <a:cubicBezTo>
                    <a:pt x="468" y="0"/>
                    <a:pt x="241" y="131"/>
                    <a:pt x="102" y="330"/>
                  </a:cubicBezTo>
                  <a:cubicBezTo>
                    <a:pt x="1" y="477"/>
                    <a:pt x="138" y="618"/>
                    <a:pt x="279" y="618"/>
                  </a:cubicBezTo>
                  <a:cubicBezTo>
                    <a:pt x="339" y="618"/>
                    <a:pt x="400" y="592"/>
                    <a:pt x="444" y="530"/>
                  </a:cubicBezTo>
                  <a:cubicBezTo>
                    <a:pt x="544" y="433"/>
                    <a:pt x="624" y="384"/>
                    <a:pt x="684" y="384"/>
                  </a:cubicBezTo>
                  <a:cubicBezTo>
                    <a:pt x="753" y="384"/>
                    <a:pt x="794" y="450"/>
                    <a:pt x="809" y="582"/>
                  </a:cubicBezTo>
                  <a:cubicBezTo>
                    <a:pt x="905" y="686"/>
                    <a:pt x="909" y="778"/>
                    <a:pt x="816" y="860"/>
                  </a:cubicBezTo>
                  <a:cubicBezTo>
                    <a:pt x="776" y="954"/>
                    <a:pt x="712" y="997"/>
                    <a:pt x="696" y="1103"/>
                  </a:cubicBezTo>
                  <a:cubicBezTo>
                    <a:pt x="677" y="1225"/>
                    <a:pt x="712" y="1336"/>
                    <a:pt x="793" y="1424"/>
                  </a:cubicBezTo>
                  <a:cubicBezTo>
                    <a:pt x="926" y="1565"/>
                    <a:pt x="1198" y="1508"/>
                    <a:pt x="1259" y="1732"/>
                  </a:cubicBezTo>
                  <a:cubicBezTo>
                    <a:pt x="1372" y="2142"/>
                    <a:pt x="627" y="2150"/>
                    <a:pt x="398" y="2150"/>
                  </a:cubicBezTo>
                  <a:cubicBezTo>
                    <a:pt x="145" y="2150"/>
                    <a:pt x="145" y="2543"/>
                    <a:pt x="398" y="2543"/>
                  </a:cubicBezTo>
                  <a:cubicBezTo>
                    <a:pt x="862" y="2543"/>
                    <a:pt x="1456" y="2489"/>
                    <a:pt x="1619" y="1968"/>
                  </a:cubicBezTo>
                  <a:cubicBezTo>
                    <a:pt x="1669" y="1806"/>
                    <a:pt x="1668" y="1613"/>
                    <a:pt x="1591" y="1460"/>
                  </a:cubicBezTo>
                  <a:cubicBezTo>
                    <a:pt x="1492" y="1262"/>
                    <a:pt x="1337" y="1295"/>
                    <a:pt x="1197" y="1175"/>
                  </a:cubicBezTo>
                  <a:cubicBezTo>
                    <a:pt x="1186" y="1175"/>
                    <a:pt x="1177" y="1176"/>
                    <a:pt x="1168" y="1176"/>
                  </a:cubicBezTo>
                  <a:cubicBezTo>
                    <a:pt x="1078" y="1176"/>
                    <a:pt x="1075" y="1137"/>
                    <a:pt x="1154" y="1057"/>
                  </a:cubicBezTo>
                  <a:cubicBezTo>
                    <a:pt x="1191" y="1014"/>
                    <a:pt x="1219" y="967"/>
                    <a:pt x="1239" y="914"/>
                  </a:cubicBezTo>
                  <a:cubicBezTo>
                    <a:pt x="1270" y="833"/>
                    <a:pt x="1297" y="758"/>
                    <a:pt x="1300" y="671"/>
                  </a:cubicBezTo>
                  <a:cubicBezTo>
                    <a:pt x="1310" y="489"/>
                    <a:pt x="1233" y="293"/>
                    <a:pt x="1103" y="167"/>
                  </a:cubicBezTo>
                  <a:cubicBezTo>
                    <a:pt x="981" y="51"/>
                    <a:pt x="838" y="0"/>
                    <a:pt x="69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5" name="Google Shape;1235;p39"/>
            <p:cNvSpPr/>
            <p:nvPr/>
          </p:nvSpPr>
          <p:spPr>
            <a:xfrm>
              <a:off x="409375" y="659488"/>
              <a:ext cx="40900" cy="12825"/>
            </a:xfrm>
            <a:custGeom>
              <a:avLst/>
              <a:gdLst/>
              <a:ahLst/>
              <a:cxnLst/>
              <a:rect l="l" t="t" r="r" b="b"/>
              <a:pathLst>
                <a:path w="1636" h="513" extrusionOk="0">
                  <a:moveTo>
                    <a:pt x="890" y="0"/>
                  </a:moveTo>
                  <a:cubicBezTo>
                    <a:pt x="662" y="0"/>
                    <a:pt x="435" y="40"/>
                    <a:pt x="214" y="119"/>
                  </a:cubicBezTo>
                  <a:cubicBezTo>
                    <a:pt x="1" y="196"/>
                    <a:pt x="61" y="512"/>
                    <a:pt x="248" y="512"/>
                  </a:cubicBezTo>
                  <a:cubicBezTo>
                    <a:pt x="269" y="512"/>
                    <a:pt x="293" y="508"/>
                    <a:pt x="317" y="499"/>
                  </a:cubicBezTo>
                  <a:cubicBezTo>
                    <a:pt x="509" y="430"/>
                    <a:pt x="700" y="394"/>
                    <a:pt x="893" y="394"/>
                  </a:cubicBezTo>
                  <a:cubicBezTo>
                    <a:pt x="1029" y="394"/>
                    <a:pt x="1165" y="412"/>
                    <a:pt x="1303" y="447"/>
                  </a:cubicBezTo>
                  <a:cubicBezTo>
                    <a:pt x="1322" y="452"/>
                    <a:pt x="1340" y="454"/>
                    <a:pt x="1357" y="454"/>
                  </a:cubicBezTo>
                  <a:cubicBezTo>
                    <a:pt x="1562" y="454"/>
                    <a:pt x="1636" y="126"/>
                    <a:pt x="1409" y="68"/>
                  </a:cubicBezTo>
                  <a:cubicBezTo>
                    <a:pt x="1237" y="23"/>
                    <a:pt x="1063" y="0"/>
                    <a:pt x="89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6" name="Google Shape;1236;p39"/>
            <p:cNvSpPr/>
            <p:nvPr/>
          </p:nvSpPr>
          <p:spPr>
            <a:xfrm>
              <a:off x="414875" y="685963"/>
              <a:ext cx="33050" cy="12675"/>
            </a:xfrm>
            <a:custGeom>
              <a:avLst/>
              <a:gdLst/>
              <a:ahLst/>
              <a:cxnLst/>
              <a:rect l="l" t="t" r="r" b="b"/>
              <a:pathLst>
                <a:path w="1322" h="507" extrusionOk="0">
                  <a:moveTo>
                    <a:pt x="433" y="0"/>
                  </a:moveTo>
                  <a:cubicBezTo>
                    <a:pt x="374" y="0"/>
                    <a:pt x="313" y="4"/>
                    <a:pt x="252" y="11"/>
                  </a:cubicBezTo>
                  <a:cubicBezTo>
                    <a:pt x="12" y="40"/>
                    <a:pt x="0" y="408"/>
                    <a:pt x="224" y="408"/>
                  </a:cubicBezTo>
                  <a:cubicBezTo>
                    <a:pt x="233" y="408"/>
                    <a:pt x="242" y="407"/>
                    <a:pt x="252" y="406"/>
                  </a:cubicBezTo>
                  <a:cubicBezTo>
                    <a:pt x="314" y="399"/>
                    <a:pt x="375" y="395"/>
                    <a:pt x="436" y="395"/>
                  </a:cubicBezTo>
                  <a:cubicBezTo>
                    <a:pt x="601" y="395"/>
                    <a:pt x="763" y="423"/>
                    <a:pt x="919" y="489"/>
                  </a:cubicBezTo>
                  <a:cubicBezTo>
                    <a:pt x="947" y="501"/>
                    <a:pt x="975" y="506"/>
                    <a:pt x="1002" y="506"/>
                  </a:cubicBezTo>
                  <a:cubicBezTo>
                    <a:pt x="1192" y="506"/>
                    <a:pt x="1321" y="235"/>
                    <a:pt x="1118" y="148"/>
                  </a:cubicBezTo>
                  <a:cubicBezTo>
                    <a:pt x="895" y="55"/>
                    <a:pt x="670" y="0"/>
                    <a:pt x="43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7" name="Google Shape;1237;p39"/>
            <p:cNvSpPr/>
            <p:nvPr/>
          </p:nvSpPr>
          <p:spPr>
            <a:xfrm>
              <a:off x="237600" y="791863"/>
              <a:ext cx="52575" cy="106600"/>
            </a:xfrm>
            <a:custGeom>
              <a:avLst/>
              <a:gdLst/>
              <a:ahLst/>
              <a:cxnLst/>
              <a:rect l="l" t="t" r="r" b="b"/>
              <a:pathLst>
                <a:path w="2103" h="4264" extrusionOk="0">
                  <a:moveTo>
                    <a:pt x="945" y="365"/>
                  </a:moveTo>
                  <a:cubicBezTo>
                    <a:pt x="1224" y="365"/>
                    <a:pt x="1359" y="548"/>
                    <a:pt x="1353" y="913"/>
                  </a:cubicBezTo>
                  <a:cubicBezTo>
                    <a:pt x="1641" y="1387"/>
                    <a:pt x="1452" y="1653"/>
                    <a:pt x="782" y="1710"/>
                  </a:cubicBezTo>
                  <a:cubicBezTo>
                    <a:pt x="552" y="1712"/>
                    <a:pt x="527" y="2024"/>
                    <a:pt x="731" y="2097"/>
                  </a:cubicBezTo>
                  <a:cubicBezTo>
                    <a:pt x="1373" y="2326"/>
                    <a:pt x="1534" y="3160"/>
                    <a:pt x="1033" y="3608"/>
                  </a:cubicBezTo>
                  <a:cubicBezTo>
                    <a:pt x="883" y="3742"/>
                    <a:pt x="774" y="3797"/>
                    <a:pt x="695" y="3797"/>
                  </a:cubicBezTo>
                  <a:cubicBezTo>
                    <a:pt x="433" y="3797"/>
                    <a:pt x="499" y="3192"/>
                    <a:pt x="500" y="2862"/>
                  </a:cubicBezTo>
                  <a:cubicBezTo>
                    <a:pt x="505" y="2063"/>
                    <a:pt x="510" y="1261"/>
                    <a:pt x="515" y="462"/>
                  </a:cubicBezTo>
                  <a:lnTo>
                    <a:pt x="515" y="462"/>
                  </a:lnTo>
                  <a:cubicBezTo>
                    <a:pt x="527" y="459"/>
                    <a:pt x="540" y="454"/>
                    <a:pt x="553" y="449"/>
                  </a:cubicBezTo>
                  <a:cubicBezTo>
                    <a:pt x="706" y="393"/>
                    <a:pt x="836" y="365"/>
                    <a:pt x="945" y="365"/>
                  </a:cubicBezTo>
                  <a:close/>
                  <a:moveTo>
                    <a:pt x="880" y="1"/>
                  </a:moveTo>
                  <a:cubicBezTo>
                    <a:pt x="702" y="1"/>
                    <a:pt x="523" y="37"/>
                    <a:pt x="355" y="110"/>
                  </a:cubicBezTo>
                  <a:cubicBezTo>
                    <a:pt x="330" y="120"/>
                    <a:pt x="310" y="134"/>
                    <a:pt x="295" y="149"/>
                  </a:cubicBezTo>
                  <a:lnTo>
                    <a:pt x="295" y="149"/>
                  </a:lnTo>
                  <a:cubicBezTo>
                    <a:pt x="205" y="158"/>
                    <a:pt x="121" y="222"/>
                    <a:pt x="121" y="339"/>
                  </a:cubicBezTo>
                  <a:cubicBezTo>
                    <a:pt x="116" y="1030"/>
                    <a:pt x="112" y="1724"/>
                    <a:pt x="108" y="2417"/>
                  </a:cubicBezTo>
                  <a:cubicBezTo>
                    <a:pt x="104" y="2960"/>
                    <a:pt x="0" y="3588"/>
                    <a:pt x="149" y="4106"/>
                  </a:cubicBezTo>
                  <a:cubicBezTo>
                    <a:pt x="166" y="4168"/>
                    <a:pt x="221" y="4234"/>
                    <a:pt x="287" y="4244"/>
                  </a:cubicBezTo>
                  <a:cubicBezTo>
                    <a:pt x="366" y="4257"/>
                    <a:pt x="442" y="4263"/>
                    <a:pt x="515" y="4263"/>
                  </a:cubicBezTo>
                  <a:cubicBezTo>
                    <a:pt x="1659" y="4263"/>
                    <a:pt x="2067" y="2721"/>
                    <a:pt x="1292" y="1992"/>
                  </a:cubicBezTo>
                  <a:lnTo>
                    <a:pt x="1292" y="1992"/>
                  </a:lnTo>
                  <a:cubicBezTo>
                    <a:pt x="1768" y="1779"/>
                    <a:pt x="2102" y="1284"/>
                    <a:pt x="1923" y="722"/>
                  </a:cubicBezTo>
                  <a:cubicBezTo>
                    <a:pt x="1767" y="239"/>
                    <a:pt x="1332" y="1"/>
                    <a:pt x="88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8" name="Google Shape;1238;p39"/>
            <p:cNvSpPr/>
            <p:nvPr/>
          </p:nvSpPr>
          <p:spPr>
            <a:xfrm>
              <a:off x="309725" y="766013"/>
              <a:ext cx="41750" cy="63600"/>
            </a:xfrm>
            <a:custGeom>
              <a:avLst/>
              <a:gdLst/>
              <a:ahLst/>
              <a:cxnLst/>
              <a:rect l="l" t="t" r="r" b="b"/>
              <a:pathLst>
                <a:path w="1670" h="2544" extrusionOk="0">
                  <a:moveTo>
                    <a:pt x="697" y="1"/>
                  </a:moveTo>
                  <a:cubicBezTo>
                    <a:pt x="469" y="1"/>
                    <a:pt x="242" y="131"/>
                    <a:pt x="102" y="331"/>
                  </a:cubicBezTo>
                  <a:cubicBezTo>
                    <a:pt x="0" y="479"/>
                    <a:pt x="138" y="619"/>
                    <a:pt x="278" y="619"/>
                  </a:cubicBezTo>
                  <a:cubicBezTo>
                    <a:pt x="339" y="619"/>
                    <a:pt x="400" y="593"/>
                    <a:pt x="444" y="531"/>
                  </a:cubicBezTo>
                  <a:cubicBezTo>
                    <a:pt x="544" y="433"/>
                    <a:pt x="624" y="385"/>
                    <a:pt x="683" y="385"/>
                  </a:cubicBezTo>
                  <a:cubicBezTo>
                    <a:pt x="752" y="385"/>
                    <a:pt x="794" y="450"/>
                    <a:pt x="809" y="582"/>
                  </a:cubicBezTo>
                  <a:cubicBezTo>
                    <a:pt x="905" y="687"/>
                    <a:pt x="909" y="779"/>
                    <a:pt x="816" y="860"/>
                  </a:cubicBezTo>
                  <a:cubicBezTo>
                    <a:pt x="776" y="955"/>
                    <a:pt x="713" y="998"/>
                    <a:pt x="696" y="1104"/>
                  </a:cubicBezTo>
                  <a:cubicBezTo>
                    <a:pt x="679" y="1225"/>
                    <a:pt x="711" y="1337"/>
                    <a:pt x="794" y="1424"/>
                  </a:cubicBezTo>
                  <a:cubicBezTo>
                    <a:pt x="926" y="1566"/>
                    <a:pt x="1198" y="1509"/>
                    <a:pt x="1260" y="1732"/>
                  </a:cubicBezTo>
                  <a:cubicBezTo>
                    <a:pt x="1373" y="2143"/>
                    <a:pt x="628" y="2150"/>
                    <a:pt x="399" y="2150"/>
                  </a:cubicBezTo>
                  <a:cubicBezTo>
                    <a:pt x="145" y="2150"/>
                    <a:pt x="145" y="2544"/>
                    <a:pt x="399" y="2544"/>
                  </a:cubicBezTo>
                  <a:cubicBezTo>
                    <a:pt x="862" y="2544"/>
                    <a:pt x="1456" y="2489"/>
                    <a:pt x="1619" y="1968"/>
                  </a:cubicBezTo>
                  <a:cubicBezTo>
                    <a:pt x="1669" y="1806"/>
                    <a:pt x="1668" y="1613"/>
                    <a:pt x="1590" y="1460"/>
                  </a:cubicBezTo>
                  <a:cubicBezTo>
                    <a:pt x="1492" y="1262"/>
                    <a:pt x="1338" y="1295"/>
                    <a:pt x="1197" y="1175"/>
                  </a:cubicBezTo>
                  <a:cubicBezTo>
                    <a:pt x="1186" y="1176"/>
                    <a:pt x="1177" y="1176"/>
                    <a:pt x="1168" y="1176"/>
                  </a:cubicBezTo>
                  <a:cubicBezTo>
                    <a:pt x="1079" y="1176"/>
                    <a:pt x="1074" y="1137"/>
                    <a:pt x="1154" y="1058"/>
                  </a:cubicBezTo>
                  <a:cubicBezTo>
                    <a:pt x="1191" y="1015"/>
                    <a:pt x="1218" y="968"/>
                    <a:pt x="1238" y="915"/>
                  </a:cubicBezTo>
                  <a:cubicBezTo>
                    <a:pt x="1270" y="833"/>
                    <a:pt x="1297" y="759"/>
                    <a:pt x="1301" y="671"/>
                  </a:cubicBezTo>
                  <a:cubicBezTo>
                    <a:pt x="1310" y="489"/>
                    <a:pt x="1233" y="293"/>
                    <a:pt x="1102" y="167"/>
                  </a:cubicBezTo>
                  <a:cubicBezTo>
                    <a:pt x="981" y="51"/>
                    <a:pt x="839" y="1"/>
                    <a:pt x="69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9" name="Google Shape;1239;p39"/>
            <p:cNvSpPr/>
            <p:nvPr/>
          </p:nvSpPr>
          <p:spPr>
            <a:xfrm>
              <a:off x="409275" y="829163"/>
              <a:ext cx="40925" cy="12825"/>
            </a:xfrm>
            <a:custGeom>
              <a:avLst/>
              <a:gdLst/>
              <a:ahLst/>
              <a:cxnLst/>
              <a:rect l="l" t="t" r="r" b="b"/>
              <a:pathLst>
                <a:path w="1637" h="513" extrusionOk="0">
                  <a:moveTo>
                    <a:pt x="891" y="1"/>
                  </a:moveTo>
                  <a:cubicBezTo>
                    <a:pt x="663" y="1"/>
                    <a:pt x="435" y="40"/>
                    <a:pt x="214" y="121"/>
                  </a:cubicBezTo>
                  <a:cubicBezTo>
                    <a:pt x="0" y="198"/>
                    <a:pt x="61" y="513"/>
                    <a:pt x="250" y="513"/>
                  </a:cubicBezTo>
                  <a:cubicBezTo>
                    <a:pt x="271" y="513"/>
                    <a:pt x="294" y="509"/>
                    <a:pt x="318" y="500"/>
                  </a:cubicBezTo>
                  <a:cubicBezTo>
                    <a:pt x="510" y="430"/>
                    <a:pt x="702" y="394"/>
                    <a:pt x="895" y="394"/>
                  </a:cubicBezTo>
                  <a:cubicBezTo>
                    <a:pt x="1031" y="394"/>
                    <a:pt x="1167" y="412"/>
                    <a:pt x="1305" y="447"/>
                  </a:cubicBezTo>
                  <a:cubicBezTo>
                    <a:pt x="1323" y="452"/>
                    <a:pt x="1341" y="454"/>
                    <a:pt x="1358" y="454"/>
                  </a:cubicBezTo>
                  <a:cubicBezTo>
                    <a:pt x="1564" y="454"/>
                    <a:pt x="1637" y="126"/>
                    <a:pt x="1409" y="68"/>
                  </a:cubicBezTo>
                  <a:cubicBezTo>
                    <a:pt x="1238" y="23"/>
                    <a:pt x="1064" y="1"/>
                    <a:pt x="89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0" name="Google Shape;1240;p39"/>
            <p:cNvSpPr/>
            <p:nvPr/>
          </p:nvSpPr>
          <p:spPr>
            <a:xfrm>
              <a:off x="414775" y="855638"/>
              <a:ext cx="33050" cy="12675"/>
            </a:xfrm>
            <a:custGeom>
              <a:avLst/>
              <a:gdLst/>
              <a:ahLst/>
              <a:cxnLst/>
              <a:rect l="l" t="t" r="r" b="b"/>
              <a:pathLst>
                <a:path w="1322" h="507" extrusionOk="0">
                  <a:moveTo>
                    <a:pt x="433" y="0"/>
                  </a:moveTo>
                  <a:cubicBezTo>
                    <a:pt x="374" y="0"/>
                    <a:pt x="313" y="4"/>
                    <a:pt x="251" y="11"/>
                  </a:cubicBezTo>
                  <a:cubicBezTo>
                    <a:pt x="12" y="41"/>
                    <a:pt x="0" y="409"/>
                    <a:pt x="226" y="409"/>
                  </a:cubicBezTo>
                  <a:cubicBezTo>
                    <a:pt x="234" y="409"/>
                    <a:pt x="243" y="408"/>
                    <a:pt x="251" y="407"/>
                  </a:cubicBezTo>
                  <a:cubicBezTo>
                    <a:pt x="314" y="400"/>
                    <a:pt x="375" y="396"/>
                    <a:pt x="437" y="396"/>
                  </a:cubicBezTo>
                  <a:cubicBezTo>
                    <a:pt x="602" y="396"/>
                    <a:pt x="765" y="424"/>
                    <a:pt x="920" y="489"/>
                  </a:cubicBezTo>
                  <a:cubicBezTo>
                    <a:pt x="949" y="501"/>
                    <a:pt x="977" y="507"/>
                    <a:pt x="1004" y="507"/>
                  </a:cubicBezTo>
                  <a:cubicBezTo>
                    <a:pt x="1194" y="507"/>
                    <a:pt x="1322" y="235"/>
                    <a:pt x="1118" y="150"/>
                  </a:cubicBezTo>
                  <a:cubicBezTo>
                    <a:pt x="895" y="55"/>
                    <a:pt x="670" y="0"/>
                    <a:pt x="43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1" name="Google Shape;1241;p39"/>
            <p:cNvSpPr/>
            <p:nvPr/>
          </p:nvSpPr>
          <p:spPr>
            <a:xfrm>
              <a:off x="237450" y="961538"/>
              <a:ext cx="52575" cy="106625"/>
            </a:xfrm>
            <a:custGeom>
              <a:avLst/>
              <a:gdLst/>
              <a:ahLst/>
              <a:cxnLst/>
              <a:rect l="l" t="t" r="r" b="b"/>
              <a:pathLst>
                <a:path w="2103" h="4265" extrusionOk="0">
                  <a:moveTo>
                    <a:pt x="946" y="365"/>
                  </a:moveTo>
                  <a:cubicBezTo>
                    <a:pt x="1224" y="365"/>
                    <a:pt x="1361" y="547"/>
                    <a:pt x="1354" y="913"/>
                  </a:cubicBezTo>
                  <a:cubicBezTo>
                    <a:pt x="1643" y="1386"/>
                    <a:pt x="1452" y="1654"/>
                    <a:pt x="784" y="1711"/>
                  </a:cubicBezTo>
                  <a:cubicBezTo>
                    <a:pt x="552" y="1713"/>
                    <a:pt x="528" y="2023"/>
                    <a:pt x="731" y="2098"/>
                  </a:cubicBezTo>
                  <a:cubicBezTo>
                    <a:pt x="1374" y="2327"/>
                    <a:pt x="1535" y="3160"/>
                    <a:pt x="1034" y="3610"/>
                  </a:cubicBezTo>
                  <a:cubicBezTo>
                    <a:pt x="884" y="3744"/>
                    <a:pt x="775" y="3798"/>
                    <a:pt x="696" y="3798"/>
                  </a:cubicBezTo>
                  <a:cubicBezTo>
                    <a:pt x="433" y="3798"/>
                    <a:pt x="499" y="3194"/>
                    <a:pt x="500" y="2864"/>
                  </a:cubicBezTo>
                  <a:cubicBezTo>
                    <a:pt x="506" y="2063"/>
                    <a:pt x="511" y="1261"/>
                    <a:pt x="515" y="462"/>
                  </a:cubicBezTo>
                  <a:lnTo>
                    <a:pt x="515" y="462"/>
                  </a:lnTo>
                  <a:cubicBezTo>
                    <a:pt x="528" y="459"/>
                    <a:pt x="541" y="454"/>
                    <a:pt x="555" y="449"/>
                  </a:cubicBezTo>
                  <a:cubicBezTo>
                    <a:pt x="707" y="393"/>
                    <a:pt x="837" y="365"/>
                    <a:pt x="946" y="365"/>
                  </a:cubicBezTo>
                  <a:close/>
                  <a:moveTo>
                    <a:pt x="880" y="1"/>
                  </a:moveTo>
                  <a:cubicBezTo>
                    <a:pt x="703" y="1"/>
                    <a:pt x="523" y="37"/>
                    <a:pt x="356" y="110"/>
                  </a:cubicBezTo>
                  <a:cubicBezTo>
                    <a:pt x="331" y="120"/>
                    <a:pt x="311" y="134"/>
                    <a:pt x="295" y="149"/>
                  </a:cubicBezTo>
                  <a:lnTo>
                    <a:pt x="295" y="149"/>
                  </a:lnTo>
                  <a:cubicBezTo>
                    <a:pt x="206" y="159"/>
                    <a:pt x="124" y="222"/>
                    <a:pt x="122" y="339"/>
                  </a:cubicBezTo>
                  <a:cubicBezTo>
                    <a:pt x="118" y="1031"/>
                    <a:pt x="114" y="1726"/>
                    <a:pt x="108" y="2417"/>
                  </a:cubicBezTo>
                  <a:cubicBezTo>
                    <a:pt x="105" y="2960"/>
                    <a:pt x="1" y="3588"/>
                    <a:pt x="150" y="4106"/>
                  </a:cubicBezTo>
                  <a:cubicBezTo>
                    <a:pt x="168" y="4168"/>
                    <a:pt x="221" y="4234"/>
                    <a:pt x="287" y="4245"/>
                  </a:cubicBezTo>
                  <a:cubicBezTo>
                    <a:pt x="366" y="4258"/>
                    <a:pt x="442" y="4265"/>
                    <a:pt x="515" y="4265"/>
                  </a:cubicBezTo>
                  <a:cubicBezTo>
                    <a:pt x="1659" y="4265"/>
                    <a:pt x="2068" y="2721"/>
                    <a:pt x="1292" y="1993"/>
                  </a:cubicBezTo>
                  <a:lnTo>
                    <a:pt x="1292" y="1993"/>
                  </a:lnTo>
                  <a:cubicBezTo>
                    <a:pt x="1768" y="1779"/>
                    <a:pt x="2103" y="1284"/>
                    <a:pt x="1923" y="724"/>
                  </a:cubicBezTo>
                  <a:cubicBezTo>
                    <a:pt x="1768" y="240"/>
                    <a:pt x="1333" y="1"/>
                    <a:pt x="88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2" name="Google Shape;1242;p39"/>
            <p:cNvSpPr/>
            <p:nvPr/>
          </p:nvSpPr>
          <p:spPr>
            <a:xfrm>
              <a:off x="309650" y="935713"/>
              <a:ext cx="41750" cy="63600"/>
            </a:xfrm>
            <a:custGeom>
              <a:avLst/>
              <a:gdLst/>
              <a:ahLst/>
              <a:cxnLst/>
              <a:rect l="l" t="t" r="r" b="b"/>
              <a:pathLst>
                <a:path w="1670" h="2544" extrusionOk="0">
                  <a:moveTo>
                    <a:pt x="696" y="0"/>
                  </a:moveTo>
                  <a:cubicBezTo>
                    <a:pt x="468" y="0"/>
                    <a:pt x="242" y="130"/>
                    <a:pt x="102" y="329"/>
                  </a:cubicBezTo>
                  <a:cubicBezTo>
                    <a:pt x="0" y="477"/>
                    <a:pt x="137" y="617"/>
                    <a:pt x="279" y="617"/>
                  </a:cubicBezTo>
                  <a:cubicBezTo>
                    <a:pt x="339" y="617"/>
                    <a:pt x="400" y="592"/>
                    <a:pt x="444" y="530"/>
                  </a:cubicBezTo>
                  <a:cubicBezTo>
                    <a:pt x="544" y="432"/>
                    <a:pt x="624" y="384"/>
                    <a:pt x="683" y="384"/>
                  </a:cubicBezTo>
                  <a:cubicBezTo>
                    <a:pt x="752" y="384"/>
                    <a:pt x="794" y="450"/>
                    <a:pt x="809" y="583"/>
                  </a:cubicBezTo>
                  <a:cubicBezTo>
                    <a:pt x="905" y="686"/>
                    <a:pt x="909" y="777"/>
                    <a:pt x="816" y="859"/>
                  </a:cubicBezTo>
                  <a:cubicBezTo>
                    <a:pt x="776" y="955"/>
                    <a:pt x="712" y="998"/>
                    <a:pt x="696" y="1102"/>
                  </a:cubicBezTo>
                  <a:cubicBezTo>
                    <a:pt x="677" y="1224"/>
                    <a:pt x="712" y="1336"/>
                    <a:pt x="795" y="1423"/>
                  </a:cubicBezTo>
                  <a:cubicBezTo>
                    <a:pt x="926" y="1565"/>
                    <a:pt x="1198" y="1508"/>
                    <a:pt x="1260" y="1731"/>
                  </a:cubicBezTo>
                  <a:cubicBezTo>
                    <a:pt x="1372" y="2143"/>
                    <a:pt x="627" y="2150"/>
                    <a:pt x="398" y="2150"/>
                  </a:cubicBezTo>
                  <a:cubicBezTo>
                    <a:pt x="145" y="2150"/>
                    <a:pt x="145" y="2544"/>
                    <a:pt x="398" y="2544"/>
                  </a:cubicBezTo>
                  <a:cubicBezTo>
                    <a:pt x="862" y="2544"/>
                    <a:pt x="1456" y="2488"/>
                    <a:pt x="1619" y="1967"/>
                  </a:cubicBezTo>
                  <a:cubicBezTo>
                    <a:pt x="1669" y="1807"/>
                    <a:pt x="1668" y="1613"/>
                    <a:pt x="1591" y="1459"/>
                  </a:cubicBezTo>
                  <a:cubicBezTo>
                    <a:pt x="1492" y="1263"/>
                    <a:pt x="1337" y="1294"/>
                    <a:pt x="1197" y="1174"/>
                  </a:cubicBezTo>
                  <a:cubicBezTo>
                    <a:pt x="1185" y="1175"/>
                    <a:pt x="1175" y="1176"/>
                    <a:pt x="1165" y="1176"/>
                  </a:cubicBezTo>
                  <a:cubicBezTo>
                    <a:pt x="1079" y="1176"/>
                    <a:pt x="1075" y="1135"/>
                    <a:pt x="1154" y="1057"/>
                  </a:cubicBezTo>
                  <a:cubicBezTo>
                    <a:pt x="1191" y="1014"/>
                    <a:pt x="1218" y="966"/>
                    <a:pt x="1238" y="913"/>
                  </a:cubicBezTo>
                  <a:cubicBezTo>
                    <a:pt x="1270" y="833"/>
                    <a:pt x="1297" y="757"/>
                    <a:pt x="1300" y="670"/>
                  </a:cubicBezTo>
                  <a:cubicBezTo>
                    <a:pt x="1310" y="490"/>
                    <a:pt x="1233" y="292"/>
                    <a:pt x="1102" y="168"/>
                  </a:cubicBezTo>
                  <a:cubicBezTo>
                    <a:pt x="980" y="51"/>
                    <a:pt x="838" y="0"/>
                    <a:pt x="69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3" name="Google Shape;1243;p39"/>
            <p:cNvSpPr/>
            <p:nvPr/>
          </p:nvSpPr>
          <p:spPr>
            <a:xfrm>
              <a:off x="409200" y="998863"/>
              <a:ext cx="40900" cy="12800"/>
            </a:xfrm>
            <a:custGeom>
              <a:avLst/>
              <a:gdLst/>
              <a:ahLst/>
              <a:cxnLst/>
              <a:rect l="l" t="t" r="r" b="b"/>
              <a:pathLst>
                <a:path w="1636" h="512" extrusionOk="0">
                  <a:moveTo>
                    <a:pt x="887" y="0"/>
                  </a:moveTo>
                  <a:cubicBezTo>
                    <a:pt x="660" y="0"/>
                    <a:pt x="434" y="39"/>
                    <a:pt x="214" y="120"/>
                  </a:cubicBezTo>
                  <a:cubicBezTo>
                    <a:pt x="0" y="196"/>
                    <a:pt x="61" y="512"/>
                    <a:pt x="249" y="512"/>
                  </a:cubicBezTo>
                  <a:cubicBezTo>
                    <a:pt x="270" y="512"/>
                    <a:pt x="293" y="508"/>
                    <a:pt x="317" y="499"/>
                  </a:cubicBezTo>
                  <a:cubicBezTo>
                    <a:pt x="508" y="429"/>
                    <a:pt x="699" y="394"/>
                    <a:pt x="891" y="394"/>
                  </a:cubicBezTo>
                  <a:cubicBezTo>
                    <a:pt x="1027" y="394"/>
                    <a:pt x="1164" y="412"/>
                    <a:pt x="1303" y="447"/>
                  </a:cubicBezTo>
                  <a:cubicBezTo>
                    <a:pt x="1322" y="452"/>
                    <a:pt x="1339" y="454"/>
                    <a:pt x="1356" y="454"/>
                  </a:cubicBezTo>
                  <a:cubicBezTo>
                    <a:pt x="1562" y="454"/>
                    <a:pt x="1636" y="125"/>
                    <a:pt x="1409" y="68"/>
                  </a:cubicBezTo>
                  <a:cubicBezTo>
                    <a:pt x="1236" y="23"/>
                    <a:pt x="1061" y="0"/>
                    <a:pt x="88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4" name="Google Shape;1244;p39"/>
            <p:cNvSpPr/>
            <p:nvPr/>
          </p:nvSpPr>
          <p:spPr>
            <a:xfrm>
              <a:off x="414700" y="1025313"/>
              <a:ext cx="33025" cy="12650"/>
            </a:xfrm>
            <a:custGeom>
              <a:avLst/>
              <a:gdLst/>
              <a:ahLst/>
              <a:cxnLst/>
              <a:rect l="l" t="t" r="r" b="b"/>
              <a:pathLst>
                <a:path w="1321" h="506" extrusionOk="0">
                  <a:moveTo>
                    <a:pt x="442" y="0"/>
                  </a:moveTo>
                  <a:cubicBezTo>
                    <a:pt x="379" y="0"/>
                    <a:pt x="316" y="4"/>
                    <a:pt x="252" y="12"/>
                  </a:cubicBezTo>
                  <a:cubicBezTo>
                    <a:pt x="12" y="41"/>
                    <a:pt x="0" y="407"/>
                    <a:pt x="225" y="407"/>
                  </a:cubicBezTo>
                  <a:cubicBezTo>
                    <a:pt x="233" y="407"/>
                    <a:pt x="242" y="407"/>
                    <a:pt x="252" y="406"/>
                  </a:cubicBezTo>
                  <a:cubicBezTo>
                    <a:pt x="314" y="398"/>
                    <a:pt x="376" y="395"/>
                    <a:pt x="437" y="395"/>
                  </a:cubicBezTo>
                  <a:cubicBezTo>
                    <a:pt x="602" y="395"/>
                    <a:pt x="763" y="423"/>
                    <a:pt x="919" y="487"/>
                  </a:cubicBezTo>
                  <a:cubicBezTo>
                    <a:pt x="947" y="500"/>
                    <a:pt x="976" y="505"/>
                    <a:pt x="1003" y="505"/>
                  </a:cubicBezTo>
                  <a:cubicBezTo>
                    <a:pt x="1192" y="505"/>
                    <a:pt x="1321" y="233"/>
                    <a:pt x="1118" y="148"/>
                  </a:cubicBezTo>
                  <a:cubicBezTo>
                    <a:pt x="898" y="55"/>
                    <a:pt x="675" y="0"/>
                    <a:pt x="44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5" name="Google Shape;1245;p39"/>
            <p:cNvSpPr/>
            <p:nvPr/>
          </p:nvSpPr>
          <p:spPr>
            <a:xfrm>
              <a:off x="523000" y="279388"/>
              <a:ext cx="63500" cy="88225"/>
            </a:xfrm>
            <a:custGeom>
              <a:avLst/>
              <a:gdLst/>
              <a:ahLst/>
              <a:cxnLst/>
              <a:rect l="l" t="t" r="r" b="b"/>
              <a:pathLst>
                <a:path w="2540" h="3529" extrusionOk="0">
                  <a:moveTo>
                    <a:pt x="1872" y="0"/>
                  </a:moveTo>
                  <a:cubicBezTo>
                    <a:pt x="418" y="0"/>
                    <a:pt x="1" y="3528"/>
                    <a:pt x="2070" y="3528"/>
                  </a:cubicBezTo>
                  <a:cubicBezTo>
                    <a:pt x="2140" y="3528"/>
                    <a:pt x="2212" y="3524"/>
                    <a:pt x="2287" y="3516"/>
                  </a:cubicBezTo>
                  <a:cubicBezTo>
                    <a:pt x="2527" y="3490"/>
                    <a:pt x="2540" y="3121"/>
                    <a:pt x="2313" y="3121"/>
                  </a:cubicBezTo>
                  <a:cubicBezTo>
                    <a:pt x="2304" y="3121"/>
                    <a:pt x="2296" y="3121"/>
                    <a:pt x="2287" y="3122"/>
                  </a:cubicBezTo>
                  <a:cubicBezTo>
                    <a:pt x="2224" y="3129"/>
                    <a:pt x="2164" y="3133"/>
                    <a:pt x="2107" y="3133"/>
                  </a:cubicBezTo>
                  <a:cubicBezTo>
                    <a:pt x="464" y="3133"/>
                    <a:pt x="940" y="414"/>
                    <a:pt x="1930" y="414"/>
                  </a:cubicBezTo>
                  <a:cubicBezTo>
                    <a:pt x="2001" y="414"/>
                    <a:pt x="2074" y="427"/>
                    <a:pt x="2150" y="457"/>
                  </a:cubicBezTo>
                  <a:cubicBezTo>
                    <a:pt x="2175" y="467"/>
                    <a:pt x="2199" y="471"/>
                    <a:pt x="2222" y="471"/>
                  </a:cubicBezTo>
                  <a:cubicBezTo>
                    <a:pt x="2407" y="471"/>
                    <a:pt x="2465" y="159"/>
                    <a:pt x="2256" y="78"/>
                  </a:cubicBezTo>
                  <a:cubicBezTo>
                    <a:pt x="2121" y="25"/>
                    <a:pt x="1993" y="0"/>
                    <a:pt x="187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6" name="Google Shape;1246;p39"/>
            <p:cNvSpPr/>
            <p:nvPr/>
          </p:nvSpPr>
          <p:spPr>
            <a:xfrm>
              <a:off x="605225" y="277863"/>
              <a:ext cx="59150" cy="91750"/>
            </a:xfrm>
            <a:custGeom>
              <a:avLst/>
              <a:gdLst/>
              <a:ahLst/>
              <a:cxnLst/>
              <a:rect l="l" t="t" r="r" b="b"/>
              <a:pathLst>
                <a:path w="2366" h="3670" extrusionOk="0">
                  <a:moveTo>
                    <a:pt x="398" y="402"/>
                  </a:moveTo>
                  <a:lnTo>
                    <a:pt x="398" y="402"/>
                  </a:lnTo>
                  <a:cubicBezTo>
                    <a:pt x="1274" y="500"/>
                    <a:pt x="2205" y="898"/>
                    <a:pt x="1788" y="1987"/>
                  </a:cubicBezTo>
                  <a:cubicBezTo>
                    <a:pt x="1553" y="2603"/>
                    <a:pt x="1034" y="3023"/>
                    <a:pt x="424" y="3219"/>
                  </a:cubicBezTo>
                  <a:lnTo>
                    <a:pt x="424" y="3219"/>
                  </a:lnTo>
                  <a:cubicBezTo>
                    <a:pt x="425" y="2279"/>
                    <a:pt x="417" y="1341"/>
                    <a:pt x="398" y="402"/>
                  </a:cubicBezTo>
                  <a:close/>
                  <a:moveTo>
                    <a:pt x="307" y="0"/>
                  </a:moveTo>
                  <a:cubicBezTo>
                    <a:pt x="212" y="0"/>
                    <a:pt x="157" y="64"/>
                    <a:pt x="143" y="140"/>
                  </a:cubicBezTo>
                  <a:lnTo>
                    <a:pt x="143" y="140"/>
                  </a:lnTo>
                  <a:cubicBezTo>
                    <a:pt x="66" y="158"/>
                    <a:pt x="1" y="220"/>
                    <a:pt x="3" y="323"/>
                  </a:cubicBezTo>
                  <a:cubicBezTo>
                    <a:pt x="24" y="1374"/>
                    <a:pt x="33" y="2425"/>
                    <a:pt x="30" y="3474"/>
                  </a:cubicBezTo>
                  <a:cubicBezTo>
                    <a:pt x="30" y="3592"/>
                    <a:pt x="126" y="3669"/>
                    <a:pt x="232" y="3669"/>
                  </a:cubicBezTo>
                  <a:cubicBezTo>
                    <a:pt x="247" y="3669"/>
                    <a:pt x="263" y="3668"/>
                    <a:pt x="278" y="3664"/>
                  </a:cubicBezTo>
                  <a:cubicBezTo>
                    <a:pt x="1277" y="3451"/>
                    <a:pt x="2223" y="2634"/>
                    <a:pt x="2293" y="1562"/>
                  </a:cubicBezTo>
                  <a:cubicBezTo>
                    <a:pt x="2365" y="432"/>
                    <a:pt x="1247" y="87"/>
                    <a:pt x="328" y="1"/>
                  </a:cubicBezTo>
                  <a:cubicBezTo>
                    <a:pt x="321" y="1"/>
                    <a:pt x="314" y="0"/>
                    <a:pt x="30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7" name="Google Shape;1247;p39"/>
            <p:cNvSpPr/>
            <p:nvPr/>
          </p:nvSpPr>
          <p:spPr>
            <a:xfrm>
              <a:off x="748675" y="286788"/>
              <a:ext cx="13275" cy="69900"/>
            </a:xfrm>
            <a:custGeom>
              <a:avLst/>
              <a:gdLst/>
              <a:ahLst/>
              <a:cxnLst/>
              <a:rect l="l" t="t" r="r" b="b"/>
              <a:pathLst>
                <a:path w="531" h="2796" extrusionOk="0">
                  <a:moveTo>
                    <a:pt x="194" y="1"/>
                  </a:moveTo>
                  <a:cubicBezTo>
                    <a:pt x="96" y="1"/>
                    <a:pt x="0" y="64"/>
                    <a:pt x="7" y="190"/>
                  </a:cubicBezTo>
                  <a:lnTo>
                    <a:pt x="130" y="2606"/>
                  </a:lnTo>
                  <a:cubicBezTo>
                    <a:pt x="136" y="2732"/>
                    <a:pt x="238" y="2796"/>
                    <a:pt x="337" y="2796"/>
                  </a:cubicBezTo>
                  <a:cubicBezTo>
                    <a:pt x="435" y="2796"/>
                    <a:pt x="530" y="2733"/>
                    <a:pt x="524" y="2606"/>
                  </a:cubicBezTo>
                  <a:lnTo>
                    <a:pt x="401" y="190"/>
                  </a:lnTo>
                  <a:cubicBezTo>
                    <a:pt x="394" y="64"/>
                    <a:pt x="292" y="1"/>
                    <a:pt x="19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8" name="Google Shape;1248;p39"/>
            <p:cNvSpPr/>
            <p:nvPr/>
          </p:nvSpPr>
          <p:spPr>
            <a:xfrm>
              <a:off x="730700" y="319563"/>
              <a:ext cx="48400" cy="9875"/>
            </a:xfrm>
            <a:custGeom>
              <a:avLst/>
              <a:gdLst/>
              <a:ahLst/>
              <a:cxnLst/>
              <a:rect l="l" t="t" r="r" b="b"/>
              <a:pathLst>
                <a:path w="1936" h="395" extrusionOk="0">
                  <a:moveTo>
                    <a:pt x="253" y="1"/>
                  </a:moveTo>
                  <a:cubicBezTo>
                    <a:pt x="0" y="1"/>
                    <a:pt x="0" y="395"/>
                    <a:pt x="253" y="395"/>
                  </a:cubicBezTo>
                  <a:lnTo>
                    <a:pt x="1682" y="395"/>
                  </a:lnTo>
                  <a:cubicBezTo>
                    <a:pt x="1936" y="395"/>
                    <a:pt x="1936" y="1"/>
                    <a:pt x="168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9" name="Google Shape;1249;p39"/>
            <p:cNvSpPr/>
            <p:nvPr/>
          </p:nvSpPr>
          <p:spPr>
            <a:xfrm>
              <a:off x="849175" y="275913"/>
              <a:ext cx="12875" cy="78200"/>
            </a:xfrm>
            <a:custGeom>
              <a:avLst/>
              <a:gdLst/>
              <a:ahLst/>
              <a:cxnLst/>
              <a:rect l="l" t="t" r="r" b="b"/>
              <a:pathLst>
                <a:path w="515" h="3128" extrusionOk="0">
                  <a:moveTo>
                    <a:pt x="259" y="0"/>
                  </a:moveTo>
                  <a:cubicBezTo>
                    <a:pt x="160" y="0"/>
                    <a:pt x="58" y="64"/>
                    <a:pt x="51" y="191"/>
                  </a:cubicBezTo>
                  <a:cubicBezTo>
                    <a:pt x="1" y="1108"/>
                    <a:pt x="21" y="2023"/>
                    <a:pt x="108" y="2939"/>
                  </a:cubicBezTo>
                  <a:cubicBezTo>
                    <a:pt x="120" y="3065"/>
                    <a:pt x="225" y="3128"/>
                    <a:pt x="323" y="3128"/>
                  </a:cubicBezTo>
                  <a:cubicBezTo>
                    <a:pt x="422" y="3128"/>
                    <a:pt x="514" y="3065"/>
                    <a:pt x="502" y="2939"/>
                  </a:cubicBezTo>
                  <a:cubicBezTo>
                    <a:pt x="415" y="2023"/>
                    <a:pt x="395" y="1108"/>
                    <a:pt x="445" y="191"/>
                  </a:cubicBezTo>
                  <a:cubicBezTo>
                    <a:pt x="452" y="64"/>
                    <a:pt x="357" y="0"/>
                    <a:pt x="25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0" name="Google Shape;1250;p39"/>
            <p:cNvSpPr/>
            <p:nvPr/>
          </p:nvSpPr>
          <p:spPr>
            <a:xfrm>
              <a:off x="850700" y="277513"/>
              <a:ext cx="49050" cy="82575"/>
            </a:xfrm>
            <a:custGeom>
              <a:avLst/>
              <a:gdLst/>
              <a:ahLst/>
              <a:cxnLst/>
              <a:rect l="l" t="t" r="r" b="b"/>
              <a:pathLst>
                <a:path w="1962" h="3303" extrusionOk="0">
                  <a:moveTo>
                    <a:pt x="286" y="1"/>
                  </a:moveTo>
                  <a:cubicBezTo>
                    <a:pt x="76" y="1"/>
                    <a:pt x="0" y="333"/>
                    <a:pt x="229" y="386"/>
                  </a:cubicBezTo>
                  <a:cubicBezTo>
                    <a:pt x="829" y="525"/>
                    <a:pt x="1414" y="946"/>
                    <a:pt x="1500" y="1598"/>
                  </a:cubicBezTo>
                  <a:cubicBezTo>
                    <a:pt x="1585" y="2233"/>
                    <a:pt x="1167" y="2808"/>
                    <a:pt x="540" y="2920"/>
                  </a:cubicBezTo>
                  <a:cubicBezTo>
                    <a:pt x="304" y="2960"/>
                    <a:pt x="386" y="3302"/>
                    <a:pt x="606" y="3302"/>
                  </a:cubicBezTo>
                  <a:cubicBezTo>
                    <a:pt x="618" y="3302"/>
                    <a:pt x="631" y="3301"/>
                    <a:pt x="644" y="3299"/>
                  </a:cubicBezTo>
                  <a:cubicBezTo>
                    <a:pt x="1416" y="3165"/>
                    <a:pt x="1961" y="2433"/>
                    <a:pt x="1908" y="1653"/>
                  </a:cubicBezTo>
                  <a:cubicBezTo>
                    <a:pt x="1850" y="803"/>
                    <a:pt x="1121" y="191"/>
                    <a:pt x="335" y="7"/>
                  </a:cubicBezTo>
                  <a:cubicBezTo>
                    <a:pt x="318" y="3"/>
                    <a:pt x="301" y="1"/>
                    <a:pt x="28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1" name="Google Shape;1251;p39"/>
            <p:cNvSpPr/>
            <p:nvPr/>
          </p:nvSpPr>
          <p:spPr>
            <a:xfrm>
              <a:off x="910575" y="273738"/>
              <a:ext cx="69450" cy="85850"/>
            </a:xfrm>
            <a:custGeom>
              <a:avLst/>
              <a:gdLst/>
              <a:ahLst/>
              <a:cxnLst/>
              <a:rect l="l" t="t" r="r" b="b"/>
              <a:pathLst>
                <a:path w="2778" h="3434" extrusionOk="0">
                  <a:moveTo>
                    <a:pt x="1796" y="0"/>
                  </a:moveTo>
                  <a:cubicBezTo>
                    <a:pt x="1724" y="0"/>
                    <a:pt x="1648" y="37"/>
                    <a:pt x="1610" y="96"/>
                  </a:cubicBezTo>
                  <a:cubicBezTo>
                    <a:pt x="1041" y="1015"/>
                    <a:pt x="530" y="1963"/>
                    <a:pt x="73" y="2943"/>
                  </a:cubicBezTo>
                  <a:cubicBezTo>
                    <a:pt x="0" y="3101"/>
                    <a:pt x="137" y="3244"/>
                    <a:pt x="265" y="3244"/>
                  </a:cubicBezTo>
                  <a:cubicBezTo>
                    <a:pt x="324" y="3244"/>
                    <a:pt x="380" y="3215"/>
                    <a:pt x="414" y="3142"/>
                  </a:cubicBezTo>
                  <a:cubicBezTo>
                    <a:pt x="814" y="2280"/>
                    <a:pt x="1258" y="1445"/>
                    <a:pt x="1746" y="630"/>
                  </a:cubicBezTo>
                  <a:lnTo>
                    <a:pt x="1746" y="630"/>
                  </a:lnTo>
                  <a:cubicBezTo>
                    <a:pt x="2069" y="1472"/>
                    <a:pt x="2277" y="2345"/>
                    <a:pt x="2371" y="3245"/>
                  </a:cubicBezTo>
                  <a:cubicBezTo>
                    <a:pt x="2384" y="3370"/>
                    <a:pt x="2490" y="3434"/>
                    <a:pt x="2589" y="3434"/>
                  </a:cubicBezTo>
                  <a:cubicBezTo>
                    <a:pt x="2687" y="3434"/>
                    <a:pt x="2778" y="3372"/>
                    <a:pt x="2764" y="3245"/>
                  </a:cubicBezTo>
                  <a:cubicBezTo>
                    <a:pt x="2650" y="2150"/>
                    <a:pt x="2379" y="1110"/>
                    <a:pt x="1950" y="96"/>
                  </a:cubicBezTo>
                  <a:cubicBezTo>
                    <a:pt x="1922" y="29"/>
                    <a:pt x="1860" y="0"/>
                    <a:pt x="179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2" name="Google Shape;1252;p39"/>
            <p:cNvSpPr/>
            <p:nvPr/>
          </p:nvSpPr>
          <p:spPr>
            <a:xfrm>
              <a:off x="930825" y="322463"/>
              <a:ext cx="46400" cy="12850"/>
            </a:xfrm>
            <a:custGeom>
              <a:avLst/>
              <a:gdLst/>
              <a:ahLst/>
              <a:cxnLst/>
              <a:rect l="l" t="t" r="r" b="b"/>
              <a:pathLst>
                <a:path w="1856" h="514" extrusionOk="0">
                  <a:moveTo>
                    <a:pt x="944" y="0"/>
                  </a:moveTo>
                  <a:cubicBezTo>
                    <a:pt x="699" y="0"/>
                    <a:pt x="454" y="41"/>
                    <a:pt x="215" y="123"/>
                  </a:cubicBezTo>
                  <a:cubicBezTo>
                    <a:pt x="0" y="196"/>
                    <a:pt x="62" y="514"/>
                    <a:pt x="253" y="514"/>
                  </a:cubicBezTo>
                  <a:cubicBezTo>
                    <a:pt x="274" y="514"/>
                    <a:pt x="296" y="510"/>
                    <a:pt x="319" y="502"/>
                  </a:cubicBezTo>
                  <a:cubicBezTo>
                    <a:pt x="527" y="431"/>
                    <a:pt x="734" y="396"/>
                    <a:pt x="941" y="396"/>
                  </a:cubicBezTo>
                  <a:cubicBezTo>
                    <a:pt x="1137" y="396"/>
                    <a:pt x="1334" y="428"/>
                    <a:pt x="1532" y="490"/>
                  </a:cubicBezTo>
                  <a:cubicBezTo>
                    <a:pt x="1554" y="497"/>
                    <a:pt x="1574" y="500"/>
                    <a:pt x="1594" y="500"/>
                  </a:cubicBezTo>
                  <a:cubicBezTo>
                    <a:pt x="1790" y="500"/>
                    <a:pt x="1855" y="180"/>
                    <a:pt x="1638" y="111"/>
                  </a:cubicBezTo>
                  <a:cubicBezTo>
                    <a:pt x="1411" y="37"/>
                    <a:pt x="1177" y="0"/>
                    <a:pt x="94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3" name="Google Shape;1253;p39"/>
            <p:cNvSpPr/>
            <p:nvPr/>
          </p:nvSpPr>
          <p:spPr>
            <a:xfrm>
              <a:off x="519900" y="418738"/>
              <a:ext cx="50700" cy="128125"/>
            </a:xfrm>
            <a:custGeom>
              <a:avLst/>
              <a:gdLst/>
              <a:ahLst/>
              <a:cxnLst/>
              <a:rect l="l" t="t" r="r" b="b"/>
              <a:pathLst>
                <a:path w="2028" h="5125" extrusionOk="0">
                  <a:moveTo>
                    <a:pt x="1664" y="0"/>
                  </a:moveTo>
                  <a:cubicBezTo>
                    <a:pt x="1620" y="0"/>
                    <a:pt x="1575" y="16"/>
                    <a:pt x="1534" y="54"/>
                  </a:cubicBezTo>
                  <a:cubicBezTo>
                    <a:pt x="0" y="1441"/>
                    <a:pt x="25" y="3727"/>
                    <a:pt x="1598" y="5074"/>
                  </a:cubicBezTo>
                  <a:cubicBezTo>
                    <a:pt x="1639" y="5109"/>
                    <a:pt x="1685" y="5124"/>
                    <a:pt x="1728" y="5124"/>
                  </a:cubicBezTo>
                  <a:cubicBezTo>
                    <a:pt x="1888" y="5124"/>
                    <a:pt x="2028" y="4925"/>
                    <a:pt x="1877" y="4795"/>
                  </a:cubicBezTo>
                  <a:cubicBezTo>
                    <a:pt x="461" y="3584"/>
                    <a:pt x="424" y="1587"/>
                    <a:pt x="1813" y="330"/>
                  </a:cubicBezTo>
                  <a:cubicBezTo>
                    <a:pt x="1959" y="199"/>
                    <a:pt x="1821" y="0"/>
                    <a:pt x="166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4" name="Google Shape;1254;p39"/>
            <p:cNvSpPr/>
            <p:nvPr/>
          </p:nvSpPr>
          <p:spPr>
            <a:xfrm>
              <a:off x="590125" y="448088"/>
              <a:ext cx="57550" cy="80050"/>
            </a:xfrm>
            <a:custGeom>
              <a:avLst/>
              <a:gdLst/>
              <a:ahLst/>
              <a:cxnLst/>
              <a:rect l="l" t="t" r="r" b="b"/>
              <a:pathLst>
                <a:path w="2302" h="3202" extrusionOk="0">
                  <a:moveTo>
                    <a:pt x="490" y="419"/>
                  </a:moveTo>
                  <a:lnTo>
                    <a:pt x="490" y="419"/>
                  </a:lnTo>
                  <a:cubicBezTo>
                    <a:pt x="1167" y="615"/>
                    <a:pt x="2011" y="1000"/>
                    <a:pt x="1586" y="1876"/>
                  </a:cubicBezTo>
                  <a:cubicBezTo>
                    <a:pt x="1357" y="2347"/>
                    <a:pt x="906" y="2659"/>
                    <a:pt x="406" y="2771"/>
                  </a:cubicBezTo>
                  <a:lnTo>
                    <a:pt x="406" y="2771"/>
                  </a:lnTo>
                  <a:cubicBezTo>
                    <a:pt x="434" y="1987"/>
                    <a:pt x="461" y="1203"/>
                    <a:pt x="490" y="419"/>
                  </a:cubicBezTo>
                  <a:close/>
                  <a:moveTo>
                    <a:pt x="426" y="0"/>
                  </a:moveTo>
                  <a:cubicBezTo>
                    <a:pt x="320" y="0"/>
                    <a:pt x="251" y="88"/>
                    <a:pt x="239" y="180"/>
                  </a:cubicBezTo>
                  <a:lnTo>
                    <a:pt x="239" y="180"/>
                  </a:lnTo>
                  <a:cubicBezTo>
                    <a:pt x="165" y="202"/>
                    <a:pt x="102" y="263"/>
                    <a:pt x="99" y="363"/>
                  </a:cubicBezTo>
                  <a:cubicBezTo>
                    <a:pt x="66" y="1243"/>
                    <a:pt x="34" y="2123"/>
                    <a:pt x="4" y="3004"/>
                  </a:cubicBezTo>
                  <a:cubicBezTo>
                    <a:pt x="0" y="3097"/>
                    <a:pt x="87" y="3201"/>
                    <a:pt x="184" y="3201"/>
                  </a:cubicBezTo>
                  <a:cubicBezTo>
                    <a:pt x="189" y="3201"/>
                    <a:pt x="195" y="3201"/>
                    <a:pt x="200" y="3200"/>
                  </a:cubicBezTo>
                  <a:cubicBezTo>
                    <a:pt x="1031" y="3106"/>
                    <a:pt x="1868" y="2569"/>
                    <a:pt x="2067" y="1708"/>
                  </a:cubicBezTo>
                  <a:cubicBezTo>
                    <a:pt x="2302" y="692"/>
                    <a:pt x="1281" y="224"/>
                    <a:pt x="481" y="8"/>
                  </a:cubicBezTo>
                  <a:cubicBezTo>
                    <a:pt x="462" y="2"/>
                    <a:pt x="443" y="0"/>
                    <a:pt x="42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5" name="Google Shape;1255;p39"/>
            <p:cNvSpPr/>
            <p:nvPr/>
          </p:nvSpPr>
          <p:spPr>
            <a:xfrm>
              <a:off x="685775" y="479788"/>
              <a:ext cx="29200" cy="10150"/>
            </a:xfrm>
            <a:custGeom>
              <a:avLst/>
              <a:gdLst/>
              <a:ahLst/>
              <a:cxnLst/>
              <a:rect l="l" t="t" r="r" b="b"/>
              <a:pathLst>
                <a:path w="1168" h="406" extrusionOk="0">
                  <a:moveTo>
                    <a:pt x="251" y="1"/>
                  </a:moveTo>
                  <a:cubicBezTo>
                    <a:pt x="1" y="1"/>
                    <a:pt x="1" y="392"/>
                    <a:pt x="254" y="395"/>
                  </a:cubicBezTo>
                  <a:cubicBezTo>
                    <a:pt x="474" y="399"/>
                    <a:pt x="692" y="403"/>
                    <a:pt x="912" y="406"/>
                  </a:cubicBezTo>
                  <a:cubicBezTo>
                    <a:pt x="913" y="406"/>
                    <a:pt x="914" y="406"/>
                    <a:pt x="915" y="406"/>
                  </a:cubicBezTo>
                  <a:cubicBezTo>
                    <a:pt x="1167" y="406"/>
                    <a:pt x="1166" y="15"/>
                    <a:pt x="912" y="12"/>
                  </a:cubicBezTo>
                  <a:cubicBezTo>
                    <a:pt x="692" y="9"/>
                    <a:pt x="474" y="5"/>
                    <a:pt x="254" y="1"/>
                  </a:cubicBezTo>
                  <a:cubicBezTo>
                    <a:pt x="253" y="1"/>
                    <a:pt x="252" y="1"/>
                    <a:pt x="25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6" name="Google Shape;1256;p39"/>
            <p:cNvSpPr/>
            <p:nvPr/>
          </p:nvSpPr>
          <p:spPr>
            <a:xfrm>
              <a:off x="752050" y="443088"/>
              <a:ext cx="41650" cy="81525"/>
            </a:xfrm>
            <a:custGeom>
              <a:avLst/>
              <a:gdLst/>
              <a:ahLst/>
              <a:cxnLst/>
              <a:rect l="l" t="t" r="r" b="b"/>
              <a:pathLst>
                <a:path w="1666" h="3261" extrusionOk="0">
                  <a:moveTo>
                    <a:pt x="1397" y="0"/>
                  </a:moveTo>
                  <a:cubicBezTo>
                    <a:pt x="558" y="0"/>
                    <a:pt x="2" y="952"/>
                    <a:pt x="2" y="1715"/>
                  </a:cubicBezTo>
                  <a:cubicBezTo>
                    <a:pt x="1" y="2531"/>
                    <a:pt x="616" y="3174"/>
                    <a:pt x="1411" y="3260"/>
                  </a:cubicBezTo>
                  <a:cubicBezTo>
                    <a:pt x="1419" y="3261"/>
                    <a:pt x="1426" y="3261"/>
                    <a:pt x="1434" y="3261"/>
                  </a:cubicBezTo>
                  <a:cubicBezTo>
                    <a:pt x="1662" y="3261"/>
                    <a:pt x="1653" y="2891"/>
                    <a:pt x="1411" y="2866"/>
                  </a:cubicBezTo>
                  <a:cubicBezTo>
                    <a:pt x="822" y="2803"/>
                    <a:pt x="400" y="2298"/>
                    <a:pt x="396" y="1715"/>
                  </a:cubicBezTo>
                  <a:cubicBezTo>
                    <a:pt x="394" y="1167"/>
                    <a:pt x="781" y="394"/>
                    <a:pt x="1402" y="394"/>
                  </a:cubicBezTo>
                  <a:cubicBezTo>
                    <a:pt x="1405" y="394"/>
                    <a:pt x="1409" y="394"/>
                    <a:pt x="1412" y="394"/>
                  </a:cubicBezTo>
                  <a:cubicBezTo>
                    <a:pt x="1414" y="394"/>
                    <a:pt x="1415" y="394"/>
                    <a:pt x="1416" y="394"/>
                  </a:cubicBezTo>
                  <a:cubicBezTo>
                    <a:pt x="1666" y="394"/>
                    <a:pt x="1664" y="4"/>
                    <a:pt x="1412" y="0"/>
                  </a:cubicBezTo>
                  <a:cubicBezTo>
                    <a:pt x="1407" y="0"/>
                    <a:pt x="1402" y="0"/>
                    <a:pt x="139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7" name="Google Shape;1257;p39"/>
            <p:cNvSpPr/>
            <p:nvPr/>
          </p:nvSpPr>
          <p:spPr>
            <a:xfrm>
              <a:off x="814850" y="443463"/>
              <a:ext cx="39750" cy="74575"/>
            </a:xfrm>
            <a:custGeom>
              <a:avLst/>
              <a:gdLst/>
              <a:ahLst/>
              <a:cxnLst/>
              <a:rect l="l" t="t" r="r" b="b"/>
              <a:pathLst>
                <a:path w="1590" h="2983" extrusionOk="0">
                  <a:moveTo>
                    <a:pt x="1320" y="1"/>
                  </a:moveTo>
                  <a:cubicBezTo>
                    <a:pt x="1287" y="1"/>
                    <a:pt x="1253" y="11"/>
                    <a:pt x="1218" y="35"/>
                  </a:cubicBezTo>
                  <a:cubicBezTo>
                    <a:pt x="853" y="283"/>
                    <a:pt x="439" y="606"/>
                    <a:pt x="485" y="1100"/>
                  </a:cubicBezTo>
                  <a:cubicBezTo>
                    <a:pt x="501" y="1278"/>
                    <a:pt x="571" y="1414"/>
                    <a:pt x="688" y="1545"/>
                  </a:cubicBezTo>
                  <a:cubicBezTo>
                    <a:pt x="843" y="1717"/>
                    <a:pt x="1062" y="1770"/>
                    <a:pt x="1088" y="2059"/>
                  </a:cubicBezTo>
                  <a:cubicBezTo>
                    <a:pt x="1120" y="2412"/>
                    <a:pt x="764" y="2594"/>
                    <a:pt x="452" y="2594"/>
                  </a:cubicBezTo>
                  <a:cubicBezTo>
                    <a:pt x="415" y="2594"/>
                    <a:pt x="378" y="2591"/>
                    <a:pt x="343" y="2586"/>
                  </a:cubicBezTo>
                  <a:cubicBezTo>
                    <a:pt x="331" y="2584"/>
                    <a:pt x="319" y="2583"/>
                    <a:pt x="308" y="2583"/>
                  </a:cubicBezTo>
                  <a:cubicBezTo>
                    <a:pt x="85" y="2583"/>
                    <a:pt x="0" y="2929"/>
                    <a:pt x="237" y="2966"/>
                  </a:cubicBezTo>
                  <a:cubicBezTo>
                    <a:pt x="310" y="2977"/>
                    <a:pt x="384" y="2982"/>
                    <a:pt x="458" y="2982"/>
                  </a:cubicBezTo>
                  <a:cubicBezTo>
                    <a:pt x="924" y="2982"/>
                    <a:pt x="1379" y="2755"/>
                    <a:pt x="1466" y="2240"/>
                  </a:cubicBezTo>
                  <a:cubicBezTo>
                    <a:pt x="1503" y="2015"/>
                    <a:pt x="1456" y="1793"/>
                    <a:pt x="1327" y="1606"/>
                  </a:cubicBezTo>
                  <a:cubicBezTo>
                    <a:pt x="1232" y="1467"/>
                    <a:pt x="1059" y="1399"/>
                    <a:pt x="966" y="1266"/>
                  </a:cubicBezTo>
                  <a:cubicBezTo>
                    <a:pt x="694" y="880"/>
                    <a:pt x="1131" y="569"/>
                    <a:pt x="1415" y="376"/>
                  </a:cubicBezTo>
                  <a:cubicBezTo>
                    <a:pt x="1589" y="258"/>
                    <a:pt x="1482" y="1"/>
                    <a:pt x="132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8" name="Google Shape;1258;p39"/>
            <p:cNvSpPr/>
            <p:nvPr/>
          </p:nvSpPr>
          <p:spPr>
            <a:xfrm>
              <a:off x="875675" y="443338"/>
              <a:ext cx="9900" cy="73625"/>
            </a:xfrm>
            <a:custGeom>
              <a:avLst/>
              <a:gdLst/>
              <a:ahLst/>
              <a:cxnLst/>
              <a:rect l="l" t="t" r="r" b="b"/>
              <a:pathLst>
                <a:path w="396" h="2945" extrusionOk="0">
                  <a:moveTo>
                    <a:pt x="199" y="0"/>
                  </a:moveTo>
                  <a:cubicBezTo>
                    <a:pt x="100" y="0"/>
                    <a:pt x="2" y="64"/>
                    <a:pt x="2" y="191"/>
                  </a:cubicBezTo>
                  <a:cubicBezTo>
                    <a:pt x="2" y="1045"/>
                    <a:pt x="2" y="1900"/>
                    <a:pt x="0" y="2753"/>
                  </a:cubicBezTo>
                  <a:cubicBezTo>
                    <a:pt x="0" y="2880"/>
                    <a:pt x="99" y="2944"/>
                    <a:pt x="197" y="2944"/>
                  </a:cubicBezTo>
                  <a:cubicBezTo>
                    <a:pt x="296" y="2944"/>
                    <a:pt x="394" y="2880"/>
                    <a:pt x="394" y="2753"/>
                  </a:cubicBezTo>
                  <a:cubicBezTo>
                    <a:pt x="394" y="1900"/>
                    <a:pt x="394" y="1045"/>
                    <a:pt x="395" y="191"/>
                  </a:cubicBezTo>
                  <a:cubicBezTo>
                    <a:pt x="395" y="64"/>
                    <a:pt x="297" y="0"/>
                    <a:pt x="19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9" name="Google Shape;1259;p39"/>
            <p:cNvSpPr/>
            <p:nvPr/>
          </p:nvSpPr>
          <p:spPr>
            <a:xfrm>
              <a:off x="903200" y="445188"/>
              <a:ext cx="11475" cy="73575"/>
            </a:xfrm>
            <a:custGeom>
              <a:avLst/>
              <a:gdLst/>
              <a:ahLst/>
              <a:cxnLst/>
              <a:rect l="l" t="t" r="r" b="b"/>
              <a:pathLst>
                <a:path w="459" h="2943" extrusionOk="0">
                  <a:moveTo>
                    <a:pt x="195" y="0"/>
                  </a:moveTo>
                  <a:cubicBezTo>
                    <a:pt x="97" y="0"/>
                    <a:pt x="1" y="64"/>
                    <a:pt x="4" y="191"/>
                  </a:cubicBezTo>
                  <a:cubicBezTo>
                    <a:pt x="24" y="1044"/>
                    <a:pt x="43" y="1899"/>
                    <a:pt x="62" y="2753"/>
                  </a:cubicBezTo>
                  <a:cubicBezTo>
                    <a:pt x="65" y="2880"/>
                    <a:pt x="165" y="2943"/>
                    <a:pt x="263" y="2943"/>
                  </a:cubicBezTo>
                  <a:cubicBezTo>
                    <a:pt x="361" y="2943"/>
                    <a:pt x="458" y="2880"/>
                    <a:pt x="455" y="2753"/>
                  </a:cubicBezTo>
                  <a:cubicBezTo>
                    <a:pt x="437" y="1899"/>
                    <a:pt x="418" y="1044"/>
                    <a:pt x="398" y="191"/>
                  </a:cubicBezTo>
                  <a:cubicBezTo>
                    <a:pt x="394" y="64"/>
                    <a:pt x="294" y="0"/>
                    <a:pt x="19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0" name="Google Shape;1260;p39"/>
            <p:cNvSpPr/>
            <p:nvPr/>
          </p:nvSpPr>
          <p:spPr>
            <a:xfrm>
              <a:off x="903750" y="443463"/>
              <a:ext cx="61600" cy="70925"/>
            </a:xfrm>
            <a:custGeom>
              <a:avLst/>
              <a:gdLst/>
              <a:ahLst/>
              <a:cxnLst/>
              <a:rect l="l" t="t" r="r" b="b"/>
              <a:pathLst>
                <a:path w="2464" h="2837" extrusionOk="0">
                  <a:moveTo>
                    <a:pt x="2193" y="0"/>
                  </a:moveTo>
                  <a:cubicBezTo>
                    <a:pt x="2095" y="0"/>
                    <a:pt x="2002" y="63"/>
                    <a:pt x="2011" y="190"/>
                  </a:cubicBezTo>
                  <a:cubicBezTo>
                    <a:pt x="2059" y="860"/>
                    <a:pt x="2050" y="1528"/>
                    <a:pt x="1978" y="2194"/>
                  </a:cubicBezTo>
                  <a:lnTo>
                    <a:pt x="1978" y="2194"/>
                  </a:lnTo>
                  <a:cubicBezTo>
                    <a:pt x="1411" y="1552"/>
                    <a:pt x="898" y="870"/>
                    <a:pt x="436" y="148"/>
                  </a:cubicBezTo>
                  <a:cubicBezTo>
                    <a:pt x="395" y="85"/>
                    <a:pt x="335" y="58"/>
                    <a:pt x="275" y="58"/>
                  </a:cubicBezTo>
                  <a:cubicBezTo>
                    <a:pt x="138" y="58"/>
                    <a:pt x="1" y="199"/>
                    <a:pt x="95" y="349"/>
                  </a:cubicBezTo>
                  <a:cubicBezTo>
                    <a:pt x="651" y="1215"/>
                    <a:pt x="1278" y="2028"/>
                    <a:pt x="1978" y="2781"/>
                  </a:cubicBezTo>
                  <a:cubicBezTo>
                    <a:pt x="2013" y="2818"/>
                    <a:pt x="2064" y="2836"/>
                    <a:pt x="2117" y="2836"/>
                  </a:cubicBezTo>
                  <a:cubicBezTo>
                    <a:pt x="2204" y="2836"/>
                    <a:pt x="2294" y="2786"/>
                    <a:pt x="2307" y="2694"/>
                  </a:cubicBezTo>
                  <a:cubicBezTo>
                    <a:pt x="2429" y="1859"/>
                    <a:pt x="2463" y="1029"/>
                    <a:pt x="2405" y="190"/>
                  </a:cubicBezTo>
                  <a:cubicBezTo>
                    <a:pt x="2395" y="64"/>
                    <a:pt x="2291" y="0"/>
                    <a:pt x="219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1" name="Google Shape;1261;p39"/>
            <p:cNvSpPr/>
            <p:nvPr/>
          </p:nvSpPr>
          <p:spPr>
            <a:xfrm>
              <a:off x="1013650" y="410488"/>
              <a:ext cx="49475" cy="114400"/>
            </a:xfrm>
            <a:custGeom>
              <a:avLst/>
              <a:gdLst/>
              <a:ahLst/>
              <a:cxnLst/>
              <a:rect l="l" t="t" r="r" b="b"/>
              <a:pathLst>
                <a:path w="1979" h="4576" extrusionOk="0">
                  <a:moveTo>
                    <a:pt x="450" y="425"/>
                  </a:moveTo>
                  <a:lnTo>
                    <a:pt x="450" y="425"/>
                  </a:lnTo>
                  <a:cubicBezTo>
                    <a:pt x="473" y="436"/>
                    <a:pt x="500" y="443"/>
                    <a:pt x="531" y="443"/>
                  </a:cubicBezTo>
                  <a:cubicBezTo>
                    <a:pt x="535" y="443"/>
                    <a:pt x="540" y="443"/>
                    <a:pt x="545" y="442"/>
                  </a:cubicBezTo>
                  <a:cubicBezTo>
                    <a:pt x="671" y="448"/>
                    <a:pt x="796" y="451"/>
                    <a:pt x="923" y="457"/>
                  </a:cubicBezTo>
                  <a:cubicBezTo>
                    <a:pt x="1573" y="786"/>
                    <a:pt x="1709" y="1160"/>
                    <a:pt x="1331" y="1580"/>
                  </a:cubicBezTo>
                  <a:cubicBezTo>
                    <a:pt x="1109" y="1984"/>
                    <a:pt x="998" y="2033"/>
                    <a:pt x="582" y="2170"/>
                  </a:cubicBezTo>
                  <a:cubicBezTo>
                    <a:pt x="392" y="2233"/>
                    <a:pt x="401" y="2484"/>
                    <a:pt x="582" y="2550"/>
                  </a:cubicBezTo>
                  <a:cubicBezTo>
                    <a:pt x="1109" y="2741"/>
                    <a:pt x="1497" y="3311"/>
                    <a:pt x="1045" y="3772"/>
                  </a:cubicBezTo>
                  <a:cubicBezTo>
                    <a:pt x="861" y="3958"/>
                    <a:pt x="636" y="4050"/>
                    <a:pt x="397" y="4121"/>
                  </a:cubicBezTo>
                  <a:lnTo>
                    <a:pt x="397" y="4121"/>
                  </a:lnTo>
                  <a:cubicBezTo>
                    <a:pt x="408" y="2890"/>
                    <a:pt x="426" y="1657"/>
                    <a:pt x="450" y="425"/>
                  </a:cubicBezTo>
                  <a:close/>
                  <a:moveTo>
                    <a:pt x="262" y="1"/>
                  </a:moveTo>
                  <a:cubicBezTo>
                    <a:pt x="164" y="1"/>
                    <a:pt x="65" y="64"/>
                    <a:pt x="63" y="190"/>
                  </a:cubicBezTo>
                  <a:cubicBezTo>
                    <a:pt x="34" y="1586"/>
                    <a:pt x="13" y="2983"/>
                    <a:pt x="1" y="4379"/>
                  </a:cubicBezTo>
                  <a:cubicBezTo>
                    <a:pt x="0" y="4490"/>
                    <a:pt x="95" y="4575"/>
                    <a:pt x="199" y="4575"/>
                  </a:cubicBezTo>
                  <a:cubicBezTo>
                    <a:pt x="216" y="4575"/>
                    <a:pt x="233" y="4573"/>
                    <a:pt x="250" y="4568"/>
                  </a:cubicBezTo>
                  <a:cubicBezTo>
                    <a:pt x="873" y="4396"/>
                    <a:pt x="1706" y="4100"/>
                    <a:pt x="1746" y="3323"/>
                  </a:cubicBezTo>
                  <a:cubicBezTo>
                    <a:pt x="1771" y="2862"/>
                    <a:pt x="1487" y="2568"/>
                    <a:pt x="1131" y="2368"/>
                  </a:cubicBezTo>
                  <a:lnTo>
                    <a:pt x="1131" y="2368"/>
                  </a:lnTo>
                  <a:cubicBezTo>
                    <a:pt x="1616" y="2123"/>
                    <a:pt x="1979" y="1740"/>
                    <a:pt x="1912" y="1107"/>
                  </a:cubicBezTo>
                  <a:cubicBezTo>
                    <a:pt x="1843" y="435"/>
                    <a:pt x="1276" y="46"/>
                    <a:pt x="642" y="46"/>
                  </a:cubicBezTo>
                  <a:cubicBezTo>
                    <a:pt x="610" y="46"/>
                    <a:pt x="578" y="47"/>
                    <a:pt x="545" y="49"/>
                  </a:cubicBezTo>
                  <a:cubicBezTo>
                    <a:pt x="499" y="52"/>
                    <a:pt x="461" y="67"/>
                    <a:pt x="431" y="91"/>
                  </a:cubicBezTo>
                  <a:lnTo>
                    <a:pt x="431" y="91"/>
                  </a:lnTo>
                  <a:cubicBezTo>
                    <a:pt x="397" y="31"/>
                    <a:pt x="330" y="1"/>
                    <a:pt x="26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2" name="Google Shape;1262;p39"/>
            <p:cNvSpPr/>
            <p:nvPr/>
          </p:nvSpPr>
          <p:spPr>
            <a:xfrm>
              <a:off x="1087650" y="415763"/>
              <a:ext cx="51525" cy="105450"/>
            </a:xfrm>
            <a:custGeom>
              <a:avLst/>
              <a:gdLst/>
              <a:ahLst/>
              <a:cxnLst/>
              <a:rect l="l" t="t" r="r" b="b"/>
              <a:pathLst>
                <a:path w="2061" h="4218" extrusionOk="0">
                  <a:moveTo>
                    <a:pt x="290" y="0"/>
                  </a:moveTo>
                  <a:cubicBezTo>
                    <a:pt x="116" y="0"/>
                    <a:pt x="0" y="263"/>
                    <a:pt x="188" y="367"/>
                  </a:cubicBezTo>
                  <a:cubicBezTo>
                    <a:pt x="1605" y="1156"/>
                    <a:pt x="1612" y="3054"/>
                    <a:pt x="191" y="3850"/>
                  </a:cubicBezTo>
                  <a:cubicBezTo>
                    <a:pt x="2" y="3956"/>
                    <a:pt x="118" y="4217"/>
                    <a:pt x="293" y="4217"/>
                  </a:cubicBezTo>
                  <a:cubicBezTo>
                    <a:pt x="324" y="4217"/>
                    <a:pt x="356" y="4209"/>
                    <a:pt x="390" y="4191"/>
                  </a:cubicBezTo>
                  <a:cubicBezTo>
                    <a:pt x="2060" y="3258"/>
                    <a:pt x="2060" y="961"/>
                    <a:pt x="385" y="27"/>
                  </a:cubicBezTo>
                  <a:cubicBezTo>
                    <a:pt x="353" y="8"/>
                    <a:pt x="320" y="0"/>
                    <a:pt x="29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3" name="Google Shape;1263;p39"/>
            <p:cNvSpPr/>
            <p:nvPr/>
          </p:nvSpPr>
          <p:spPr>
            <a:xfrm>
              <a:off x="540375" y="616213"/>
              <a:ext cx="47750" cy="89250"/>
            </a:xfrm>
            <a:custGeom>
              <a:avLst/>
              <a:gdLst/>
              <a:ahLst/>
              <a:cxnLst/>
              <a:rect l="l" t="t" r="r" b="b"/>
              <a:pathLst>
                <a:path w="1910" h="3570" extrusionOk="0">
                  <a:moveTo>
                    <a:pt x="435" y="409"/>
                  </a:moveTo>
                  <a:cubicBezTo>
                    <a:pt x="1111" y="515"/>
                    <a:pt x="1575" y="1162"/>
                    <a:pt x="1473" y="1850"/>
                  </a:cubicBezTo>
                  <a:cubicBezTo>
                    <a:pt x="1390" y="2422"/>
                    <a:pt x="981" y="2849"/>
                    <a:pt x="480" y="3087"/>
                  </a:cubicBezTo>
                  <a:lnTo>
                    <a:pt x="480" y="3087"/>
                  </a:lnTo>
                  <a:cubicBezTo>
                    <a:pt x="415" y="2195"/>
                    <a:pt x="400" y="1303"/>
                    <a:pt x="435" y="409"/>
                  </a:cubicBezTo>
                  <a:close/>
                  <a:moveTo>
                    <a:pt x="278" y="1"/>
                  </a:moveTo>
                  <a:cubicBezTo>
                    <a:pt x="212" y="1"/>
                    <a:pt x="163" y="29"/>
                    <a:pt x="133" y="70"/>
                  </a:cubicBezTo>
                  <a:lnTo>
                    <a:pt x="133" y="70"/>
                  </a:lnTo>
                  <a:cubicBezTo>
                    <a:pt x="86" y="101"/>
                    <a:pt x="52" y="153"/>
                    <a:pt x="49" y="226"/>
                  </a:cubicBezTo>
                  <a:cubicBezTo>
                    <a:pt x="0" y="1276"/>
                    <a:pt x="22" y="2321"/>
                    <a:pt x="109" y="3369"/>
                  </a:cubicBezTo>
                  <a:cubicBezTo>
                    <a:pt x="119" y="3470"/>
                    <a:pt x="197" y="3570"/>
                    <a:pt x="301" y="3570"/>
                  </a:cubicBezTo>
                  <a:cubicBezTo>
                    <a:pt x="319" y="3570"/>
                    <a:pt x="338" y="3567"/>
                    <a:pt x="358" y="3560"/>
                  </a:cubicBezTo>
                  <a:cubicBezTo>
                    <a:pt x="1190" y="3269"/>
                    <a:pt x="1910" y="2546"/>
                    <a:pt x="1888" y="1614"/>
                  </a:cubicBezTo>
                  <a:cubicBezTo>
                    <a:pt x="1867" y="735"/>
                    <a:pt x="1150" y="32"/>
                    <a:pt x="287" y="1"/>
                  </a:cubicBezTo>
                  <a:cubicBezTo>
                    <a:pt x="284" y="1"/>
                    <a:pt x="281" y="1"/>
                    <a:pt x="27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4" name="Google Shape;1264;p39"/>
            <p:cNvSpPr/>
            <p:nvPr/>
          </p:nvSpPr>
          <p:spPr>
            <a:xfrm>
              <a:off x="583575" y="595538"/>
              <a:ext cx="38700" cy="32900"/>
            </a:xfrm>
            <a:custGeom>
              <a:avLst/>
              <a:gdLst/>
              <a:ahLst/>
              <a:cxnLst/>
              <a:rect l="l" t="t" r="r" b="b"/>
              <a:pathLst>
                <a:path w="1548" h="1316" extrusionOk="0">
                  <a:moveTo>
                    <a:pt x="614" y="1"/>
                  </a:moveTo>
                  <a:cubicBezTo>
                    <a:pt x="454" y="1"/>
                    <a:pt x="281" y="80"/>
                    <a:pt x="162" y="171"/>
                  </a:cubicBezTo>
                  <a:cubicBezTo>
                    <a:pt x="0" y="293"/>
                    <a:pt x="104" y="548"/>
                    <a:pt x="258" y="548"/>
                  </a:cubicBezTo>
                  <a:cubicBezTo>
                    <a:pt x="291" y="548"/>
                    <a:pt x="327" y="536"/>
                    <a:pt x="362" y="509"/>
                  </a:cubicBezTo>
                  <a:cubicBezTo>
                    <a:pt x="414" y="470"/>
                    <a:pt x="470" y="428"/>
                    <a:pt x="533" y="408"/>
                  </a:cubicBezTo>
                  <a:cubicBezTo>
                    <a:pt x="570" y="396"/>
                    <a:pt x="590" y="390"/>
                    <a:pt x="598" y="390"/>
                  </a:cubicBezTo>
                  <a:cubicBezTo>
                    <a:pt x="615" y="390"/>
                    <a:pt x="583" y="415"/>
                    <a:pt x="547" y="457"/>
                  </a:cubicBezTo>
                  <a:cubicBezTo>
                    <a:pt x="427" y="600"/>
                    <a:pt x="335" y="785"/>
                    <a:pt x="233" y="942"/>
                  </a:cubicBezTo>
                  <a:cubicBezTo>
                    <a:pt x="154" y="1065"/>
                    <a:pt x="255" y="1239"/>
                    <a:pt x="399" y="1239"/>
                  </a:cubicBezTo>
                  <a:cubicBezTo>
                    <a:pt x="400" y="1239"/>
                    <a:pt x="402" y="1239"/>
                    <a:pt x="404" y="1239"/>
                  </a:cubicBezTo>
                  <a:cubicBezTo>
                    <a:pt x="437" y="1238"/>
                    <a:pt x="471" y="1237"/>
                    <a:pt x="504" y="1237"/>
                  </a:cubicBezTo>
                  <a:cubicBezTo>
                    <a:pt x="743" y="1237"/>
                    <a:pt x="976" y="1260"/>
                    <a:pt x="1211" y="1310"/>
                  </a:cubicBezTo>
                  <a:cubicBezTo>
                    <a:pt x="1227" y="1314"/>
                    <a:pt x="1242" y="1315"/>
                    <a:pt x="1257" y="1315"/>
                  </a:cubicBezTo>
                  <a:cubicBezTo>
                    <a:pt x="1470" y="1315"/>
                    <a:pt x="1547" y="979"/>
                    <a:pt x="1316" y="931"/>
                  </a:cubicBezTo>
                  <a:cubicBezTo>
                    <a:pt x="1138" y="893"/>
                    <a:pt x="959" y="867"/>
                    <a:pt x="779" y="854"/>
                  </a:cubicBezTo>
                  <a:lnTo>
                    <a:pt x="779" y="854"/>
                  </a:lnTo>
                  <a:cubicBezTo>
                    <a:pt x="935" y="624"/>
                    <a:pt x="1073" y="357"/>
                    <a:pt x="909" y="142"/>
                  </a:cubicBezTo>
                  <a:cubicBezTo>
                    <a:pt x="832" y="40"/>
                    <a:pt x="726" y="1"/>
                    <a:pt x="61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5" name="Google Shape;1265;p39"/>
            <p:cNvSpPr/>
            <p:nvPr/>
          </p:nvSpPr>
          <p:spPr>
            <a:xfrm>
              <a:off x="630775" y="649863"/>
              <a:ext cx="34700" cy="9875"/>
            </a:xfrm>
            <a:custGeom>
              <a:avLst/>
              <a:gdLst/>
              <a:ahLst/>
              <a:cxnLst/>
              <a:rect l="l" t="t" r="r" b="b"/>
              <a:pathLst>
                <a:path w="1388" h="395" extrusionOk="0">
                  <a:moveTo>
                    <a:pt x="255" y="1"/>
                  </a:moveTo>
                  <a:cubicBezTo>
                    <a:pt x="0" y="1"/>
                    <a:pt x="0" y="394"/>
                    <a:pt x="255" y="394"/>
                  </a:cubicBezTo>
                  <a:lnTo>
                    <a:pt x="1134" y="394"/>
                  </a:lnTo>
                  <a:cubicBezTo>
                    <a:pt x="1387" y="394"/>
                    <a:pt x="1387" y="1"/>
                    <a:pt x="11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6" name="Google Shape;1266;p39"/>
            <p:cNvSpPr/>
            <p:nvPr/>
          </p:nvSpPr>
          <p:spPr>
            <a:xfrm>
              <a:off x="685600" y="615913"/>
              <a:ext cx="38100" cy="66050"/>
            </a:xfrm>
            <a:custGeom>
              <a:avLst/>
              <a:gdLst/>
              <a:ahLst/>
              <a:cxnLst/>
              <a:rect l="l" t="t" r="r" b="b"/>
              <a:pathLst>
                <a:path w="1524" h="2642" extrusionOk="0">
                  <a:moveTo>
                    <a:pt x="751" y="1"/>
                  </a:moveTo>
                  <a:cubicBezTo>
                    <a:pt x="559" y="1"/>
                    <a:pt x="360" y="131"/>
                    <a:pt x="217" y="259"/>
                  </a:cubicBezTo>
                  <a:cubicBezTo>
                    <a:pt x="68" y="389"/>
                    <a:pt x="206" y="587"/>
                    <a:pt x="364" y="587"/>
                  </a:cubicBezTo>
                  <a:cubicBezTo>
                    <a:pt x="408" y="587"/>
                    <a:pt x="453" y="572"/>
                    <a:pt x="494" y="535"/>
                  </a:cubicBezTo>
                  <a:lnTo>
                    <a:pt x="719" y="487"/>
                  </a:lnTo>
                  <a:lnTo>
                    <a:pt x="719" y="487"/>
                  </a:lnTo>
                  <a:cubicBezTo>
                    <a:pt x="677" y="565"/>
                    <a:pt x="639" y="644"/>
                    <a:pt x="597" y="723"/>
                  </a:cubicBezTo>
                  <a:cubicBezTo>
                    <a:pt x="530" y="853"/>
                    <a:pt x="463" y="986"/>
                    <a:pt x="395" y="1117"/>
                  </a:cubicBezTo>
                  <a:cubicBezTo>
                    <a:pt x="340" y="1225"/>
                    <a:pt x="383" y="1374"/>
                    <a:pt x="513" y="1407"/>
                  </a:cubicBezTo>
                  <a:cubicBezTo>
                    <a:pt x="785" y="1473"/>
                    <a:pt x="1207" y="1648"/>
                    <a:pt x="985" y="1997"/>
                  </a:cubicBezTo>
                  <a:cubicBezTo>
                    <a:pt x="841" y="2223"/>
                    <a:pt x="553" y="2248"/>
                    <a:pt x="308" y="2248"/>
                  </a:cubicBezTo>
                  <a:cubicBezTo>
                    <a:pt x="290" y="2248"/>
                    <a:pt x="272" y="2248"/>
                    <a:pt x="254" y="2247"/>
                  </a:cubicBezTo>
                  <a:cubicBezTo>
                    <a:pt x="252" y="2247"/>
                    <a:pt x="250" y="2247"/>
                    <a:pt x="248" y="2247"/>
                  </a:cubicBezTo>
                  <a:cubicBezTo>
                    <a:pt x="0" y="2247"/>
                    <a:pt x="2" y="2638"/>
                    <a:pt x="254" y="2641"/>
                  </a:cubicBezTo>
                  <a:cubicBezTo>
                    <a:pt x="266" y="2641"/>
                    <a:pt x="278" y="2641"/>
                    <a:pt x="290" y="2641"/>
                  </a:cubicBezTo>
                  <a:cubicBezTo>
                    <a:pt x="767" y="2641"/>
                    <a:pt x="1320" y="2474"/>
                    <a:pt x="1432" y="1941"/>
                  </a:cubicBezTo>
                  <a:cubicBezTo>
                    <a:pt x="1523" y="1495"/>
                    <a:pt x="1224" y="1241"/>
                    <a:pt x="862" y="1104"/>
                  </a:cubicBezTo>
                  <a:lnTo>
                    <a:pt x="862" y="1104"/>
                  </a:lnTo>
                  <a:cubicBezTo>
                    <a:pt x="1045" y="801"/>
                    <a:pt x="1285" y="384"/>
                    <a:pt x="1045" y="132"/>
                  </a:cubicBezTo>
                  <a:cubicBezTo>
                    <a:pt x="955" y="38"/>
                    <a:pt x="854" y="1"/>
                    <a:pt x="75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7" name="Google Shape;1267;p39"/>
            <p:cNvSpPr/>
            <p:nvPr/>
          </p:nvSpPr>
          <p:spPr>
            <a:xfrm>
              <a:off x="729750" y="614513"/>
              <a:ext cx="52775" cy="68925"/>
            </a:xfrm>
            <a:custGeom>
              <a:avLst/>
              <a:gdLst/>
              <a:ahLst/>
              <a:cxnLst/>
              <a:rect l="l" t="t" r="r" b="b"/>
              <a:pathLst>
                <a:path w="2111" h="2757" extrusionOk="0">
                  <a:moveTo>
                    <a:pt x="1435" y="0"/>
                  </a:moveTo>
                  <a:cubicBezTo>
                    <a:pt x="1370" y="0"/>
                    <a:pt x="1304" y="31"/>
                    <a:pt x="1266" y="96"/>
                  </a:cubicBezTo>
                  <a:cubicBezTo>
                    <a:pt x="811" y="875"/>
                    <a:pt x="410" y="1681"/>
                    <a:pt x="60" y="2512"/>
                  </a:cubicBezTo>
                  <a:cubicBezTo>
                    <a:pt x="1" y="2655"/>
                    <a:pt x="117" y="2748"/>
                    <a:pt x="240" y="2748"/>
                  </a:cubicBezTo>
                  <a:cubicBezTo>
                    <a:pt x="320" y="2748"/>
                    <a:pt x="402" y="2709"/>
                    <a:pt x="440" y="2618"/>
                  </a:cubicBezTo>
                  <a:cubicBezTo>
                    <a:pt x="714" y="1968"/>
                    <a:pt x="1025" y="1334"/>
                    <a:pt x="1367" y="716"/>
                  </a:cubicBezTo>
                  <a:lnTo>
                    <a:pt x="1367" y="716"/>
                  </a:lnTo>
                  <a:cubicBezTo>
                    <a:pt x="1513" y="1327"/>
                    <a:pt x="1626" y="1945"/>
                    <a:pt x="1702" y="2568"/>
                  </a:cubicBezTo>
                  <a:cubicBezTo>
                    <a:pt x="1717" y="2693"/>
                    <a:pt x="1823" y="2756"/>
                    <a:pt x="1922" y="2756"/>
                  </a:cubicBezTo>
                  <a:cubicBezTo>
                    <a:pt x="2020" y="2756"/>
                    <a:pt x="2110" y="2694"/>
                    <a:pt x="2095" y="2568"/>
                  </a:cubicBezTo>
                  <a:cubicBezTo>
                    <a:pt x="1995" y="1747"/>
                    <a:pt x="1843" y="939"/>
                    <a:pt x="1627" y="142"/>
                  </a:cubicBezTo>
                  <a:cubicBezTo>
                    <a:pt x="1601" y="50"/>
                    <a:pt x="1519" y="0"/>
                    <a:pt x="14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8" name="Google Shape;1268;p39"/>
            <p:cNvSpPr/>
            <p:nvPr/>
          </p:nvSpPr>
          <p:spPr>
            <a:xfrm>
              <a:off x="738775" y="655138"/>
              <a:ext cx="44825" cy="11275"/>
            </a:xfrm>
            <a:custGeom>
              <a:avLst/>
              <a:gdLst/>
              <a:ahLst/>
              <a:cxnLst/>
              <a:rect l="l" t="t" r="r" b="b"/>
              <a:pathLst>
                <a:path w="1793" h="451" extrusionOk="0">
                  <a:moveTo>
                    <a:pt x="686" y="1"/>
                  </a:moveTo>
                  <a:cubicBezTo>
                    <a:pt x="542" y="1"/>
                    <a:pt x="399" y="7"/>
                    <a:pt x="254" y="19"/>
                  </a:cubicBezTo>
                  <a:cubicBezTo>
                    <a:pt x="9" y="39"/>
                    <a:pt x="1" y="413"/>
                    <a:pt x="234" y="413"/>
                  </a:cubicBezTo>
                  <a:cubicBezTo>
                    <a:pt x="241" y="413"/>
                    <a:pt x="247" y="413"/>
                    <a:pt x="254" y="412"/>
                  </a:cubicBezTo>
                  <a:cubicBezTo>
                    <a:pt x="407" y="399"/>
                    <a:pt x="560" y="392"/>
                    <a:pt x="713" y="392"/>
                  </a:cubicBezTo>
                  <a:cubicBezTo>
                    <a:pt x="959" y="392"/>
                    <a:pt x="1205" y="410"/>
                    <a:pt x="1449" y="448"/>
                  </a:cubicBezTo>
                  <a:cubicBezTo>
                    <a:pt x="1461" y="450"/>
                    <a:pt x="1472" y="451"/>
                    <a:pt x="1483" y="451"/>
                  </a:cubicBezTo>
                  <a:cubicBezTo>
                    <a:pt x="1708" y="451"/>
                    <a:pt x="1793" y="104"/>
                    <a:pt x="1555" y="69"/>
                  </a:cubicBezTo>
                  <a:cubicBezTo>
                    <a:pt x="1265" y="25"/>
                    <a:pt x="976" y="1"/>
                    <a:pt x="68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9" name="Google Shape;1269;p39"/>
            <p:cNvSpPr/>
            <p:nvPr/>
          </p:nvSpPr>
          <p:spPr>
            <a:xfrm>
              <a:off x="808525" y="611113"/>
              <a:ext cx="43150" cy="68750"/>
            </a:xfrm>
            <a:custGeom>
              <a:avLst/>
              <a:gdLst/>
              <a:ahLst/>
              <a:cxnLst/>
              <a:rect l="l" t="t" r="r" b="b"/>
              <a:pathLst>
                <a:path w="1726" h="2750" extrusionOk="0">
                  <a:moveTo>
                    <a:pt x="1107" y="0"/>
                  </a:moveTo>
                  <a:cubicBezTo>
                    <a:pt x="1078" y="0"/>
                    <a:pt x="1049" y="6"/>
                    <a:pt x="1019" y="20"/>
                  </a:cubicBezTo>
                  <a:cubicBezTo>
                    <a:pt x="403" y="299"/>
                    <a:pt x="1" y="931"/>
                    <a:pt x="88" y="1616"/>
                  </a:cubicBezTo>
                  <a:cubicBezTo>
                    <a:pt x="171" y="2264"/>
                    <a:pt x="692" y="2749"/>
                    <a:pt x="1331" y="2749"/>
                  </a:cubicBezTo>
                  <a:cubicBezTo>
                    <a:pt x="1378" y="2749"/>
                    <a:pt x="1425" y="2747"/>
                    <a:pt x="1472" y="2742"/>
                  </a:cubicBezTo>
                  <a:cubicBezTo>
                    <a:pt x="1714" y="2717"/>
                    <a:pt x="1725" y="2347"/>
                    <a:pt x="1496" y="2347"/>
                  </a:cubicBezTo>
                  <a:cubicBezTo>
                    <a:pt x="1488" y="2347"/>
                    <a:pt x="1480" y="2347"/>
                    <a:pt x="1472" y="2348"/>
                  </a:cubicBezTo>
                  <a:cubicBezTo>
                    <a:pt x="1435" y="2352"/>
                    <a:pt x="1398" y="2354"/>
                    <a:pt x="1361" y="2354"/>
                  </a:cubicBezTo>
                  <a:cubicBezTo>
                    <a:pt x="850" y="2354"/>
                    <a:pt x="467" y="1959"/>
                    <a:pt x="467" y="1430"/>
                  </a:cubicBezTo>
                  <a:cubicBezTo>
                    <a:pt x="465" y="938"/>
                    <a:pt x="787" y="557"/>
                    <a:pt x="1216" y="359"/>
                  </a:cubicBezTo>
                  <a:cubicBezTo>
                    <a:pt x="1417" y="269"/>
                    <a:pt x="1293" y="0"/>
                    <a:pt x="110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0" name="Google Shape;1270;p39"/>
            <p:cNvSpPr/>
            <p:nvPr/>
          </p:nvSpPr>
          <p:spPr>
            <a:xfrm>
              <a:off x="847475" y="610313"/>
              <a:ext cx="74375" cy="72000"/>
            </a:xfrm>
            <a:custGeom>
              <a:avLst/>
              <a:gdLst/>
              <a:ahLst/>
              <a:cxnLst/>
              <a:rect l="l" t="t" r="r" b="b"/>
              <a:pathLst>
                <a:path w="2975" h="2880" extrusionOk="0">
                  <a:moveTo>
                    <a:pt x="1783" y="417"/>
                  </a:moveTo>
                  <a:cubicBezTo>
                    <a:pt x="2647" y="760"/>
                    <a:pt x="2790" y="2013"/>
                    <a:pt x="1853" y="2407"/>
                  </a:cubicBezTo>
                  <a:cubicBezTo>
                    <a:pt x="1745" y="2452"/>
                    <a:pt x="1644" y="2473"/>
                    <a:pt x="1550" y="2473"/>
                  </a:cubicBezTo>
                  <a:cubicBezTo>
                    <a:pt x="615" y="2473"/>
                    <a:pt x="410" y="430"/>
                    <a:pt x="1644" y="430"/>
                  </a:cubicBezTo>
                  <a:cubicBezTo>
                    <a:pt x="1660" y="430"/>
                    <a:pt x="1677" y="431"/>
                    <a:pt x="1694" y="432"/>
                  </a:cubicBezTo>
                  <a:cubicBezTo>
                    <a:pt x="1698" y="432"/>
                    <a:pt x="1703" y="432"/>
                    <a:pt x="1707" y="432"/>
                  </a:cubicBezTo>
                  <a:cubicBezTo>
                    <a:pt x="1736" y="432"/>
                    <a:pt x="1761" y="426"/>
                    <a:pt x="1783" y="417"/>
                  </a:cubicBezTo>
                  <a:close/>
                  <a:moveTo>
                    <a:pt x="1752" y="0"/>
                  </a:moveTo>
                  <a:cubicBezTo>
                    <a:pt x="1711" y="0"/>
                    <a:pt x="1675" y="15"/>
                    <a:pt x="1647" y="38"/>
                  </a:cubicBezTo>
                  <a:lnTo>
                    <a:pt x="1647" y="38"/>
                  </a:lnTo>
                  <a:cubicBezTo>
                    <a:pt x="1642" y="38"/>
                    <a:pt x="1637" y="38"/>
                    <a:pt x="1632" y="38"/>
                  </a:cubicBezTo>
                  <a:cubicBezTo>
                    <a:pt x="0" y="38"/>
                    <a:pt x="14" y="2880"/>
                    <a:pt x="1511" y="2880"/>
                  </a:cubicBezTo>
                  <a:cubicBezTo>
                    <a:pt x="1540" y="2880"/>
                    <a:pt x="1570" y="2879"/>
                    <a:pt x="1601" y="2877"/>
                  </a:cubicBezTo>
                  <a:cubicBezTo>
                    <a:pt x="2273" y="2825"/>
                    <a:pt x="2832" y="2230"/>
                    <a:pt x="2899" y="1568"/>
                  </a:cubicBezTo>
                  <a:cubicBezTo>
                    <a:pt x="2975" y="847"/>
                    <a:pt x="2481" y="225"/>
                    <a:pt x="1815" y="11"/>
                  </a:cubicBezTo>
                  <a:cubicBezTo>
                    <a:pt x="1793" y="3"/>
                    <a:pt x="1772" y="0"/>
                    <a:pt x="175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1" name="Google Shape;1271;p39"/>
            <p:cNvSpPr/>
            <p:nvPr/>
          </p:nvSpPr>
          <p:spPr>
            <a:xfrm>
              <a:off x="920050" y="613688"/>
              <a:ext cx="41225" cy="64525"/>
            </a:xfrm>
            <a:custGeom>
              <a:avLst/>
              <a:gdLst/>
              <a:ahLst/>
              <a:cxnLst/>
              <a:rect l="l" t="t" r="r" b="b"/>
              <a:pathLst>
                <a:path w="1649" h="2581" extrusionOk="0">
                  <a:moveTo>
                    <a:pt x="1114" y="1"/>
                  </a:moveTo>
                  <a:cubicBezTo>
                    <a:pt x="662" y="1"/>
                    <a:pt x="268" y="376"/>
                    <a:pt x="444" y="869"/>
                  </a:cubicBezTo>
                  <a:cubicBezTo>
                    <a:pt x="529" y="1104"/>
                    <a:pt x="729" y="1214"/>
                    <a:pt x="931" y="1336"/>
                  </a:cubicBezTo>
                  <a:cubicBezTo>
                    <a:pt x="998" y="1377"/>
                    <a:pt x="1106" y="1417"/>
                    <a:pt x="1153" y="1480"/>
                  </a:cubicBezTo>
                  <a:cubicBezTo>
                    <a:pt x="1342" y="1742"/>
                    <a:pt x="1130" y="1937"/>
                    <a:pt x="948" y="2043"/>
                  </a:cubicBezTo>
                  <a:cubicBezTo>
                    <a:pt x="738" y="2166"/>
                    <a:pt x="493" y="2173"/>
                    <a:pt x="254" y="2186"/>
                  </a:cubicBezTo>
                  <a:cubicBezTo>
                    <a:pt x="6" y="2200"/>
                    <a:pt x="0" y="2580"/>
                    <a:pt x="240" y="2580"/>
                  </a:cubicBezTo>
                  <a:cubicBezTo>
                    <a:pt x="245" y="2580"/>
                    <a:pt x="249" y="2580"/>
                    <a:pt x="254" y="2580"/>
                  </a:cubicBezTo>
                  <a:cubicBezTo>
                    <a:pt x="769" y="2553"/>
                    <a:pt x="1395" y="2462"/>
                    <a:pt x="1581" y="1891"/>
                  </a:cubicBezTo>
                  <a:cubicBezTo>
                    <a:pt x="1648" y="1684"/>
                    <a:pt x="1627" y="1462"/>
                    <a:pt x="1496" y="1283"/>
                  </a:cubicBezTo>
                  <a:cubicBezTo>
                    <a:pt x="1423" y="1181"/>
                    <a:pt x="1327" y="1114"/>
                    <a:pt x="1223" y="1047"/>
                  </a:cubicBezTo>
                  <a:cubicBezTo>
                    <a:pt x="1160" y="1011"/>
                    <a:pt x="1097" y="977"/>
                    <a:pt x="1034" y="942"/>
                  </a:cubicBezTo>
                  <a:cubicBezTo>
                    <a:pt x="808" y="846"/>
                    <a:pt x="845" y="662"/>
                    <a:pt x="1144" y="390"/>
                  </a:cubicBezTo>
                  <a:cubicBezTo>
                    <a:pt x="1157" y="392"/>
                    <a:pt x="1170" y="393"/>
                    <a:pt x="1182" y="393"/>
                  </a:cubicBezTo>
                  <a:cubicBezTo>
                    <a:pt x="1401" y="393"/>
                    <a:pt x="1484" y="51"/>
                    <a:pt x="1247" y="12"/>
                  </a:cubicBezTo>
                  <a:cubicBezTo>
                    <a:pt x="1203" y="4"/>
                    <a:pt x="1158" y="1"/>
                    <a:pt x="111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2" name="Google Shape;1272;p39"/>
            <p:cNvSpPr/>
            <p:nvPr/>
          </p:nvSpPr>
          <p:spPr>
            <a:xfrm>
              <a:off x="988725" y="607788"/>
              <a:ext cx="47275" cy="86525"/>
            </a:xfrm>
            <a:custGeom>
              <a:avLst/>
              <a:gdLst/>
              <a:ahLst/>
              <a:cxnLst/>
              <a:rect l="l" t="t" r="r" b="b"/>
              <a:pathLst>
                <a:path w="1891" h="3461" extrusionOk="0">
                  <a:moveTo>
                    <a:pt x="822" y="363"/>
                  </a:moveTo>
                  <a:cubicBezTo>
                    <a:pt x="1021" y="363"/>
                    <a:pt x="1139" y="488"/>
                    <a:pt x="1177" y="734"/>
                  </a:cubicBezTo>
                  <a:cubicBezTo>
                    <a:pt x="1445" y="985"/>
                    <a:pt x="1405" y="1187"/>
                    <a:pt x="1056" y="1336"/>
                  </a:cubicBezTo>
                  <a:cubicBezTo>
                    <a:pt x="896" y="1418"/>
                    <a:pt x="730" y="1484"/>
                    <a:pt x="558" y="1534"/>
                  </a:cubicBezTo>
                  <a:lnTo>
                    <a:pt x="558" y="1534"/>
                  </a:lnTo>
                  <a:cubicBezTo>
                    <a:pt x="557" y="1534"/>
                    <a:pt x="556" y="1534"/>
                    <a:pt x="554" y="1535"/>
                  </a:cubicBezTo>
                  <a:cubicBezTo>
                    <a:pt x="555" y="1535"/>
                    <a:pt x="555" y="1535"/>
                    <a:pt x="555" y="1535"/>
                  </a:cubicBezTo>
                  <a:lnTo>
                    <a:pt x="555" y="1535"/>
                  </a:lnTo>
                  <a:cubicBezTo>
                    <a:pt x="527" y="1544"/>
                    <a:pt x="504" y="1557"/>
                    <a:pt x="485" y="1572"/>
                  </a:cubicBezTo>
                  <a:lnTo>
                    <a:pt x="485" y="1572"/>
                  </a:lnTo>
                  <a:cubicBezTo>
                    <a:pt x="486" y="1179"/>
                    <a:pt x="487" y="786"/>
                    <a:pt x="487" y="394"/>
                  </a:cubicBezTo>
                  <a:lnTo>
                    <a:pt x="487" y="394"/>
                  </a:lnTo>
                  <a:cubicBezTo>
                    <a:pt x="549" y="389"/>
                    <a:pt x="611" y="385"/>
                    <a:pt x="675" y="382"/>
                  </a:cubicBezTo>
                  <a:cubicBezTo>
                    <a:pt x="728" y="370"/>
                    <a:pt x="777" y="363"/>
                    <a:pt x="822" y="363"/>
                  </a:cubicBezTo>
                  <a:close/>
                  <a:moveTo>
                    <a:pt x="484" y="1867"/>
                  </a:moveTo>
                  <a:cubicBezTo>
                    <a:pt x="519" y="1898"/>
                    <a:pt x="565" y="1917"/>
                    <a:pt x="621" y="1917"/>
                  </a:cubicBezTo>
                  <a:cubicBezTo>
                    <a:pt x="634" y="1917"/>
                    <a:pt x="648" y="1916"/>
                    <a:pt x="662" y="1914"/>
                  </a:cubicBezTo>
                  <a:cubicBezTo>
                    <a:pt x="1212" y="1963"/>
                    <a:pt x="1399" y="2235"/>
                    <a:pt x="1226" y="2731"/>
                  </a:cubicBezTo>
                  <a:cubicBezTo>
                    <a:pt x="1068" y="2948"/>
                    <a:pt x="855" y="3059"/>
                    <a:pt x="589" y="3065"/>
                  </a:cubicBezTo>
                  <a:cubicBezTo>
                    <a:pt x="381" y="2922"/>
                    <a:pt x="484" y="2338"/>
                    <a:pt x="484" y="2129"/>
                  </a:cubicBezTo>
                  <a:cubicBezTo>
                    <a:pt x="484" y="2041"/>
                    <a:pt x="484" y="1954"/>
                    <a:pt x="484" y="1867"/>
                  </a:cubicBezTo>
                  <a:close/>
                  <a:moveTo>
                    <a:pt x="655" y="1"/>
                  </a:moveTo>
                  <a:cubicBezTo>
                    <a:pt x="528" y="1"/>
                    <a:pt x="403" y="10"/>
                    <a:pt x="288" y="23"/>
                  </a:cubicBezTo>
                  <a:cubicBezTo>
                    <a:pt x="181" y="35"/>
                    <a:pt x="120" y="115"/>
                    <a:pt x="104" y="199"/>
                  </a:cubicBezTo>
                  <a:lnTo>
                    <a:pt x="104" y="199"/>
                  </a:lnTo>
                  <a:cubicBezTo>
                    <a:pt x="95" y="221"/>
                    <a:pt x="89" y="247"/>
                    <a:pt x="89" y="276"/>
                  </a:cubicBezTo>
                  <a:cubicBezTo>
                    <a:pt x="89" y="777"/>
                    <a:pt x="88" y="1280"/>
                    <a:pt x="88" y="1781"/>
                  </a:cubicBezTo>
                  <a:cubicBezTo>
                    <a:pt x="88" y="2186"/>
                    <a:pt x="0" y="2710"/>
                    <a:pt x="92" y="3108"/>
                  </a:cubicBezTo>
                  <a:cubicBezTo>
                    <a:pt x="154" y="3367"/>
                    <a:pt x="361" y="3460"/>
                    <a:pt x="592" y="3460"/>
                  </a:cubicBezTo>
                  <a:cubicBezTo>
                    <a:pt x="754" y="3460"/>
                    <a:pt x="928" y="3414"/>
                    <a:pt x="1071" y="3348"/>
                  </a:cubicBezTo>
                  <a:cubicBezTo>
                    <a:pt x="1863" y="2987"/>
                    <a:pt x="1808" y="2027"/>
                    <a:pt x="1243" y="1663"/>
                  </a:cubicBezTo>
                  <a:lnTo>
                    <a:pt x="1243" y="1663"/>
                  </a:lnTo>
                  <a:cubicBezTo>
                    <a:pt x="1603" y="1455"/>
                    <a:pt x="1890" y="1146"/>
                    <a:pt x="1793" y="684"/>
                  </a:cubicBezTo>
                  <a:cubicBezTo>
                    <a:pt x="1678" y="134"/>
                    <a:pt x="1147" y="1"/>
                    <a:pt x="65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3" name="Google Shape;1273;p39"/>
            <p:cNvSpPr/>
            <p:nvPr/>
          </p:nvSpPr>
          <p:spPr>
            <a:xfrm>
              <a:off x="1057350" y="579363"/>
              <a:ext cx="27225" cy="33375"/>
            </a:xfrm>
            <a:custGeom>
              <a:avLst/>
              <a:gdLst/>
              <a:ahLst/>
              <a:cxnLst/>
              <a:rect l="l" t="t" r="r" b="b"/>
              <a:pathLst>
                <a:path w="1089" h="1335" extrusionOk="0">
                  <a:moveTo>
                    <a:pt x="429" y="1"/>
                  </a:moveTo>
                  <a:cubicBezTo>
                    <a:pt x="312" y="1"/>
                    <a:pt x="195" y="52"/>
                    <a:pt x="109" y="165"/>
                  </a:cubicBezTo>
                  <a:cubicBezTo>
                    <a:pt x="1" y="306"/>
                    <a:pt x="138" y="444"/>
                    <a:pt x="282" y="444"/>
                  </a:cubicBezTo>
                  <a:cubicBezTo>
                    <a:pt x="343" y="444"/>
                    <a:pt x="404" y="420"/>
                    <a:pt x="449" y="361"/>
                  </a:cubicBezTo>
                  <a:lnTo>
                    <a:pt x="449" y="361"/>
                  </a:lnTo>
                  <a:cubicBezTo>
                    <a:pt x="401" y="426"/>
                    <a:pt x="469" y="374"/>
                    <a:pt x="479" y="424"/>
                  </a:cubicBezTo>
                  <a:cubicBezTo>
                    <a:pt x="491" y="476"/>
                    <a:pt x="495" y="494"/>
                    <a:pt x="466" y="550"/>
                  </a:cubicBezTo>
                  <a:cubicBezTo>
                    <a:pt x="413" y="653"/>
                    <a:pt x="295" y="726"/>
                    <a:pt x="200" y="791"/>
                  </a:cubicBezTo>
                  <a:cubicBezTo>
                    <a:pt x="87" y="868"/>
                    <a:pt x="77" y="998"/>
                    <a:pt x="161" y="1101"/>
                  </a:cubicBezTo>
                  <a:cubicBezTo>
                    <a:pt x="284" y="1252"/>
                    <a:pt x="468" y="1334"/>
                    <a:pt x="656" y="1334"/>
                  </a:cubicBezTo>
                  <a:cubicBezTo>
                    <a:pt x="731" y="1334"/>
                    <a:pt x="806" y="1321"/>
                    <a:pt x="879" y="1294"/>
                  </a:cubicBezTo>
                  <a:cubicBezTo>
                    <a:pt x="1089" y="1215"/>
                    <a:pt x="1028" y="901"/>
                    <a:pt x="843" y="901"/>
                  </a:cubicBezTo>
                  <a:cubicBezTo>
                    <a:pt x="821" y="901"/>
                    <a:pt x="798" y="906"/>
                    <a:pt x="773" y="915"/>
                  </a:cubicBezTo>
                  <a:cubicBezTo>
                    <a:pt x="729" y="932"/>
                    <a:pt x="689" y="940"/>
                    <a:pt x="651" y="940"/>
                  </a:cubicBezTo>
                  <a:cubicBezTo>
                    <a:pt x="648" y="940"/>
                    <a:pt x="646" y="940"/>
                    <a:pt x="643" y="940"/>
                  </a:cubicBezTo>
                  <a:lnTo>
                    <a:pt x="643" y="940"/>
                  </a:lnTo>
                  <a:cubicBezTo>
                    <a:pt x="828" y="764"/>
                    <a:pt x="967" y="537"/>
                    <a:pt x="847" y="281"/>
                  </a:cubicBezTo>
                  <a:cubicBezTo>
                    <a:pt x="765" y="104"/>
                    <a:pt x="597" y="1"/>
                    <a:pt x="42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4" name="Google Shape;1274;p39"/>
            <p:cNvSpPr/>
            <p:nvPr/>
          </p:nvSpPr>
          <p:spPr>
            <a:xfrm>
              <a:off x="1114300" y="622838"/>
              <a:ext cx="11450" cy="48000"/>
            </a:xfrm>
            <a:custGeom>
              <a:avLst/>
              <a:gdLst/>
              <a:ahLst/>
              <a:cxnLst/>
              <a:rect l="l" t="t" r="r" b="b"/>
              <a:pathLst>
                <a:path w="458" h="1920" extrusionOk="0">
                  <a:moveTo>
                    <a:pt x="225" y="1"/>
                  </a:moveTo>
                  <a:cubicBezTo>
                    <a:pt x="126" y="1"/>
                    <a:pt x="31" y="64"/>
                    <a:pt x="38" y="190"/>
                  </a:cubicBezTo>
                  <a:cubicBezTo>
                    <a:pt x="64" y="705"/>
                    <a:pt x="55" y="1217"/>
                    <a:pt x="11" y="1731"/>
                  </a:cubicBezTo>
                  <a:cubicBezTo>
                    <a:pt x="0" y="1857"/>
                    <a:pt x="93" y="1920"/>
                    <a:pt x="191" y="1920"/>
                  </a:cubicBezTo>
                  <a:cubicBezTo>
                    <a:pt x="290" y="1920"/>
                    <a:pt x="394" y="1857"/>
                    <a:pt x="404" y="1731"/>
                  </a:cubicBezTo>
                  <a:cubicBezTo>
                    <a:pt x="449" y="1217"/>
                    <a:pt x="457" y="705"/>
                    <a:pt x="432" y="190"/>
                  </a:cubicBezTo>
                  <a:cubicBezTo>
                    <a:pt x="425" y="64"/>
                    <a:pt x="323" y="1"/>
                    <a:pt x="22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5" name="Google Shape;1275;p39"/>
            <p:cNvSpPr/>
            <p:nvPr/>
          </p:nvSpPr>
          <p:spPr>
            <a:xfrm>
              <a:off x="1104775" y="639163"/>
              <a:ext cx="38400" cy="10250"/>
            </a:xfrm>
            <a:custGeom>
              <a:avLst/>
              <a:gdLst/>
              <a:ahLst/>
              <a:cxnLst/>
              <a:rect l="l" t="t" r="r" b="b"/>
              <a:pathLst>
                <a:path w="1536" h="410" extrusionOk="0">
                  <a:moveTo>
                    <a:pt x="1283" y="0"/>
                  </a:moveTo>
                  <a:cubicBezTo>
                    <a:pt x="1283" y="0"/>
                    <a:pt x="1282" y="0"/>
                    <a:pt x="1281" y="0"/>
                  </a:cubicBezTo>
                  <a:lnTo>
                    <a:pt x="256" y="16"/>
                  </a:lnTo>
                  <a:cubicBezTo>
                    <a:pt x="2" y="20"/>
                    <a:pt x="1" y="410"/>
                    <a:pt x="252" y="410"/>
                  </a:cubicBezTo>
                  <a:cubicBezTo>
                    <a:pt x="253" y="410"/>
                    <a:pt x="254" y="410"/>
                    <a:pt x="256" y="410"/>
                  </a:cubicBezTo>
                  <a:lnTo>
                    <a:pt x="1281" y="394"/>
                  </a:lnTo>
                  <a:cubicBezTo>
                    <a:pt x="1532" y="391"/>
                    <a:pt x="1536" y="0"/>
                    <a:pt x="128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6" name="Google Shape;1276;p39"/>
            <p:cNvSpPr/>
            <p:nvPr/>
          </p:nvSpPr>
          <p:spPr>
            <a:xfrm>
              <a:off x="1171975" y="617213"/>
              <a:ext cx="33400" cy="55150"/>
            </a:xfrm>
            <a:custGeom>
              <a:avLst/>
              <a:gdLst/>
              <a:ahLst/>
              <a:cxnLst/>
              <a:rect l="l" t="t" r="r" b="b"/>
              <a:pathLst>
                <a:path w="1336" h="2206" extrusionOk="0">
                  <a:moveTo>
                    <a:pt x="1066" y="1"/>
                  </a:moveTo>
                  <a:cubicBezTo>
                    <a:pt x="1007" y="1"/>
                    <a:pt x="948" y="29"/>
                    <a:pt x="909" y="97"/>
                  </a:cubicBezTo>
                  <a:cubicBezTo>
                    <a:pt x="565" y="692"/>
                    <a:pt x="281" y="1315"/>
                    <a:pt x="51" y="1965"/>
                  </a:cubicBezTo>
                  <a:cubicBezTo>
                    <a:pt x="0" y="2110"/>
                    <a:pt x="120" y="2205"/>
                    <a:pt x="240" y="2205"/>
                  </a:cubicBezTo>
                  <a:cubicBezTo>
                    <a:pt x="319" y="2205"/>
                    <a:pt x="398" y="2165"/>
                    <a:pt x="431" y="2071"/>
                  </a:cubicBezTo>
                  <a:cubicBezTo>
                    <a:pt x="647" y="1453"/>
                    <a:pt x="919" y="864"/>
                    <a:pt x="1247" y="297"/>
                  </a:cubicBezTo>
                  <a:cubicBezTo>
                    <a:pt x="1336" y="144"/>
                    <a:pt x="1200" y="1"/>
                    <a:pt x="106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7" name="Google Shape;1277;p39"/>
            <p:cNvSpPr/>
            <p:nvPr/>
          </p:nvSpPr>
          <p:spPr>
            <a:xfrm>
              <a:off x="1191925" y="618988"/>
              <a:ext cx="23100" cy="55650"/>
            </a:xfrm>
            <a:custGeom>
              <a:avLst/>
              <a:gdLst/>
              <a:ahLst/>
              <a:cxnLst/>
              <a:rect l="l" t="t" r="r" b="b"/>
              <a:pathLst>
                <a:path w="924" h="2226" extrusionOk="0">
                  <a:moveTo>
                    <a:pt x="239" y="1"/>
                  </a:moveTo>
                  <a:cubicBezTo>
                    <a:pt x="118" y="1"/>
                    <a:pt x="0" y="95"/>
                    <a:pt x="54" y="241"/>
                  </a:cubicBezTo>
                  <a:cubicBezTo>
                    <a:pt x="271" y="839"/>
                    <a:pt x="427" y="1453"/>
                    <a:pt x="522" y="2083"/>
                  </a:cubicBezTo>
                  <a:cubicBezTo>
                    <a:pt x="537" y="2183"/>
                    <a:pt x="606" y="2226"/>
                    <a:pt x="681" y="2226"/>
                  </a:cubicBezTo>
                  <a:cubicBezTo>
                    <a:pt x="795" y="2226"/>
                    <a:pt x="924" y="2127"/>
                    <a:pt x="901" y="1977"/>
                  </a:cubicBezTo>
                  <a:cubicBezTo>
                    <a:pt x="805" y="1346"/>
                    <a:pt x="649" y="734"/>
                    <a:pt x="433" y="135"/>
                  </a:cubicBezTo>
                  <a:cubicBezTo>
                    <a:pt x="399" y="41"/>
                    <a:pt x="319" y="1"/>
                    <a:pt x="23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8" name="Google Shape;1278;p39"/>
            <p:cNvSpPr/>
            <p:nvPr/>
          </p:nvSpPr>
          <p:spPr>
            <a:xfrm>
              <a:off x="1176175" y="650188"/>
              <a:ext cx="36500" cy="9875"/>
            </a:xfrm>
            <a:custGeom>
              <a:avLst/>
              <a:gdLst/>
              <a:ahLst/>
              <a:cxnLst/>
              <a:rect l="l" t="t" r="r" b="b"/>
              <a:pathLst>
                <a:path w="1460" h="395" extrusionOk="0">
                  <a:moveTo>
                    <a:pt x="252" y="0"/>
                  </a:moveTo>
                  <a:cubicBezTo>
                    <a:pt x="1" y="0"/>
                    <a:pt x="0" y="394"/>
                    <a:pt x="254" y="394"/>
                  </a:cubicBezTo>
                  <a:lnTo>
                    <a:pt x="1206" y="394"/>
                  </a:lnTo>
                  <a:cubicBezTo>
                    <a:pt x="1460" y="394"/>
                    <a:pt x="1460" y="0"/>
                    <a:pt x="1206" y="0"/>
                  </a:cubicBezTo>
                  <a:lnTo>
                    <a:pt x="254" y="0"/>
                  </a:lnTo>
                  <a:cubicBezTo>
                    <a:pt x="253" y="0"/>
                    <a:pt x="252" y="0"/>
                    <a:pt x="25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9" name="Google Shape;1279;p39"/>
            <p:cNvSpPr/>
            <p:nvPr/>
          </p:nvSpPr>
          <p:spPr>
            <a:xfrm>
              <a:off x="1252450" y="610638"/>
              <a:ext cx="37750" cy="62950"/>
            </a:xfrm>
            <a:custGeom>
              <a:avLst/>
              <a:gdLst/>
              <a:ahLst/>
              <a:cxnLst/>
              <a:rect l="l" t="t" r="r" b="b"/>
              <a:pathLst>
                <a:path w="1510" h="2518" extrusionOk="0">
                  <a:moveTo>
                    <a:pt x="1055" y="0"/>
                  </a:moveTo>
                  <a:cubicBezTo>
                    <a:pt x="569" y="0"/>
                    <a:pt x="165" y="423"/>
                    <a:pt x="335" y="950"/>
                  </a:cubicBezTo>
                  <a:cubicBezTo>
                    <a:pt x="418" y="1207"/>
                    <a:pt x="633" y="1340"/>
                    <a:pt x="842" y="1486"/>
                  </a:cubicBezTo>
                  <a:cubicBezTo>
                    <a:pt x="961" y="1571"/>
                    <a:pt x="990" y="1570"/>
                    <a:pt x="998" y="1730"/>
                  </a:cubicBezTo>
                  <a:cubicBezTo>
                    <a:pt x="1011" y="1942"/>
                    <a:pt x="882" y="1945"/>
                    <a:pt x="708" y="1996"/>
                  </a:cubicBezTo>
                  <a:cubicBezTo>
                    <a:pt x="533" y="2049"/>
                    <a:pt x="367" y="2079"/>
                    <a:pt x="199" y="2158"/>
                  </a:cubicBezTo>
                  <a:cubicBezTo>
                    <a:pt x="1" y="2251"/>
                    <a:pt x="124" y="2517"/>
                    <a:pt x="310" y="2517"/>
                  </a:cubicBezTo>
                  <a:cubicBezTo>
                    <a:pt x="338" y="2517"/>
                    <a:pt x="368" y="2511"/>
                    <a:pt x="398" y="2497"/>
                  </a:cubicBezTo>
                  <a:cubicBezTo>
                    <a:pt x="782" y="2321"/>
                    <a:pt x="1509" y="2311"/>
                    <a:pt x="1465" y="1705"/>
                  </a:cubicBezTo>
                  <a:cubicBezTo>
                    <a:pt x="1451" y="1514"/>
                    <a:pt x="1342" y="1378"/>
                    <a:pt x="1197" y="1259"/>
                  </a:cubicBezTo>
                  <a:cubicBezTo>
                    <a:pt x="1108" y="1187"/>
                    <a:pt x="1005" y="1137"/>
                    <a:pt x="918" y="1066"/>
                  </a:cubicBezTo>
                  <a:cubicBezTo>
                    <a:pt x="791" y="993"/>
                    <a:pt x="715" y="880"/>
                    <a:pt x="689" y="728"/>
                  </a:cubicBezTo>
                  <a:cubicBezTo>
                    <a:pt x="743" y="498"/>
                    <a:pt x="852" y="385"/>
                    <a:pt x="1016" y="385"/>
                  </a:cubicBezTo>
                  <a:cubicBezTo>
                    <a:pt x="1061" y="385"/>
                    <a:pt x="1110" y="393"/>
                    <a:pt x="1163" y="410"/>
                  </a:cubicBezTo>
                  <a:cubicBezTo>
                    <a:pt x="1182" y="415"/>
                    <a:pt x="1199" y="417"/>
                    <a:pt x="1216" y="417"/>
                  </a:cubicBezTo>
                  <a:cubicBezTo>
                    <a:pt x="1422" y="417"/>
                    <a:pt x="1495" y="89"/>
                    <a:pt x="1269" y="28"/>
                  </a:cubicBezTo>
                  <a:cubicBezTo>
                    <a:pt x="1197" y="9"/>
                    <a:pt x="1125" y="0"/>
                    <a:pt x="105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0" name="Google Shape;1280;p39"/>
            <p:cNvSpPr/>
            <p:nvPr/>
          </p:nvSpPr>
          <p:spPr>
            <a:xfrm>
              <a:off x="1299875" y="611938"/>
              <a:ext cx="11550" cy="55250"/>
            </a:xfrm>
            <a:custGeom>
              <a:avLst/>
              <a:gdLst/>
              <a:ahLst/>
              <a:cxnLst/>
              <a:rect l="l" t="t" r="r" b="b"/>
              <a:pathLst>
                <a:path w="462" h="2210" extrusionOk="0">
                  <a:moveTo>
                    <a:pt x="195" y="1"/>
                  </a:moveTo>
                  <a:cubicBezTo>
                    <a:pt x="96" y="1"/>
                    <a:pt x="0" y="64"/>
                    <a:pt x="5" y="190"/>
                  </a:cubicBezTo>
                  <a:cubicBezTo>
                    <a:pt x="25" y="802"/>
                    <a:pt x="45" y="1410"/>
                    <a:pt x="63" y="2020"/>
                  </a:cubicBezTo>
                  <a:cubicBezTo>
                    <a:pt x="68" y="2146"/>
                    <a:pt x="169" y="2209"/>
                    <a:pt x="268" y="2209"/>
                  </a:cubicBezTo>
                  <a:cubicBezTo>
                    <a:pt x="366" y="2209"/>
                    <a:pt x="462" y="2146"/>
                    <a:pt x="457" y="2020"/>
                  </a:cubicBezTo>
                  <a:cubicBezTo>
                    <a:pt x="438" y="1410"/>
                    <a:pt x="418" y="802"/>
                    <a:pt x="398" y="190"/>
                  </a:cubicBezTo>
                  <a:cubicBezTo>
                    <a:pt x="394" y="64"/>
                    <a:pt x="293" y="1"/>
                    <a:pt x="19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1" name="Google Shape;1281;p39"/>
            <p:cNvSpPr/>
            <p:nvPr/>
          </p:nvSpPr>
          <p:spPr>
            <a:xfrm>
              <a:off x="1320350" y="613763"/>
              <a:ext cx="9900" cy="57150"/>
            </a:xfrm>
            <a:custGeom>
              <a:avLst/>
              <a:gdLst/>
              <a:ahLst/>
              <a:cxnLst/>
              <a:rect l="l" t="t" r="r" b="b"/>
              <a:pathLst>
                <a:path w="396" h="2286" extrusionOk="0">
                  <a:moveTo>
                    <a:pt x="198" y="1"/>
                  </a:moveTo>
                  <a:cubicBezTo>
                    <a:pt x="100" y="1"/>
                    <a:pt x="2" y="65"/>
                    <a:pt x="2" y="192"/>
                  </a:cubicBezTo>
                  <a:cubicBezTo>
                    <a:pt x="2" y="828"/>
                    <a:pt x="2" y="1460"/>
                    <a:pt x="0" y="2096"/>
                  </a:cubicBezTo>
                  <a:cubicBezTo>
                    <a:pt x="0" y="2223"/>
                    <a:pt x="98" y="2286"/>
                    <a:pt x="197" y="2286"/>
                  </a:cubicBezTo>
                  <a:cubicBezTo>
                    <a:pt x="295" y="2286"/>
                    <a:pt x="394" y="2223"/>
                    <a:pt x="394" y="2096"/>
                  </a:cubicBezTo>
                  <a:cubicBezTo>
                    <a:pt x="394" y="1460"/>
                    <a:pt x="394" y="828"/>
                    <a:pt x="395" y="192"/>
                  </a:cubicBezTo>
                  <a:cubicBezTo>
                    <a:pt x="395" y="65"/>
                    <a:pt x="297" y="1"/>
                    <a:pt x="19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2" name="Google Shape;1282;p39"/>
            <p:cNvSpPr/>
            <p:nvPr/>
          </p:nvSpPr>
          <p:spPr>
            <a:xfrm>
              <a:off x="1321125" y="613838"/>
              <a:ext cx="46125" cy="57850"/>
            </a:xfrm>
            <a:custGeom>
              <a:avLst/>
              <a:gdLst/>
              <a:ahLst/>
              <a:cxnLst/>
              <a:rect l="l" t="t" r="r" b="b"/>
              <a:pathLst>
                <a:path w="1845" h="2314" extrusionOk="0">
                  <a:moveTo>
                    <a:pt x="239" y="0"/>
                  </a:moveTo>
                  <a:cubicBezTo>
                    <a:pt x="118" y="0"/>
                    <a:pt x="0" y="95"/>
                    <a:pt x="56" y="239"/>
                  </a:cubicBezTo>
                  <a:cubicBezTo>
                    <a:pt x="356" y="1013"/>
                    <a:pt x="808" y="1695"/>
                    <a:pt x="1415" y="2260"/>
                  </a:cubicBezTo>
                  <a:cubicBezTo>
                    <a:pt x="1452" y="2296"/>
                    <a:pt x="1507" y="2314"/>
                    <a:pt x="1562" y="2314"/>
                  </a:cubicBezTo>
                  <a:cubicBezTo>
                    <a:pt x="1647" y="2314"/>
                    <a:pt x="1731" y="2269"/>
                    <a:pt x="1744" y="2173"/>
                  </a:cubicBezTo>
                  <a:cubicBezTo>
                    <a:pt x="1833" y="1532"/>
                    <a:pt x="1844" y="900"/>
                    <a:pt x="1766" y="260"/>
                  </a:cubicBezTo>
                  <a:cubicBezTo>
                    <a:pt x="1751" y="135"/>
                    <a:pt x="1644" y="72"/>
                    <a:pt x="1545" y="72"/>
                  </a:cubicBezTo>
                  <a:cubicBezTo>
                    <a:pt x="1447" y="72"/>
                    <a:pt x="1357" y="134"/>
                    <a:pt x="1372" y="260"/>
                  </a:cubicBezTo>
                  <a:cubicBezTo>
                    <a:pt x="1430" y="737"/>
                    <a:pt x="1443" y="1214"/>
                    <a:pt x="1405" y="1691"/>
                  </a:cubicBezTo>
                  <a:lnTo>
                    <a:pt x="1405" y="1691"/>
                  </a:lnTo>
                  <a:cubicBezTo>
                    <a:pt x="988" y="1236"/>
                    <a:pt x="660" y="714"/>
                    <a:pt x="436" y="133"/>
                  </a:cubicBezTo>
                  <a:cubicBezTo>
                    <a:pt x="400" y="41"/>
                    <a:pt x="319" y="0"/>
                    <a:pt x="23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3" name="Google Shape;1283;p39"/>
            <p:cNvSpPr/>
            <p:nvPr/>
          </p:nvSpPr>
          <p:spPr>
            <a:xfrm>
              <a:off x="1410075" y="602513"/>
              <a:ext cx="42050" cy="76100"/>
            </a:xfrm>
            <a:custGeom>
              <a:avLst/>
              <a:gdLst/>
              <a:ahLst/>
              <a:cxnLst/>
              <a:rect l="l" t="t" r="r" b="b"/>
              <a:pathLst>
                <a:path w="1682" h="3044" extrusionOk="0">
                  <a:moveTo>
                    <a:pt x="792" y="398"/>
                  </a:moveTo>
                  <a:cubicBezTo>
                    <a:pt x="955" y="398"/>
                    <a:pt x="1205" y="445"/>
                    <a:pt x="1221" y="635"/>
                  </a:cubicBezTo>
                  <a:cubicBezTo>
                    <a:pt x="1243" y="922"/>
                    <a:pt x="739" y="992"/>
                    <a:pt x="507" y="1016"/>
                  </a:cubicBezTo>
                  <a:lnTo>
                    <a:pt x="507" y="1016"/>
                  </a:lnTo>
                  <a:cubicBezTo>
                    <a:pt x="516" y="818"/>
                    <a:pt x="531" y="620"/>
                    <a:pt x="551" y="421"/>
                  </a:cubicBezTo>
                  <a:cubicBezTo>
                    <a:pt x="551" y="419"/>
                    <a:pt x="552" y="416"/>
                    <a:pt x="552" y="414"/>
                  </a:cubicBezTo>
                  <a:lnTo>
                    <a:pt x="552" y="414"/>
                  </a:lnTo>
                  <a:cubicBezTo>
                    <a:pt x="607" y="412"/>
                    <a:pt x="663" y="408"/>
                    <a:pt x="723" y="401"/>
                  </a:cubicBezTo>
                  <a:cubicBezTo>
                    <a:pt x="743" y="399"/>
                    <a:pt x="766" y="398"/>
                    <a:pt x="792" y="398"/>
                  </a:cubicBezTo>
                  <a:close/>
                  <a:moveTo>
                    <a:pt x="496" y="1433"/>
                  </a:moveTo>
                  <a:cubicBezTo>
                    <a:pt x="719" y="1484"/>
                    <a:pt x="1033" y="1562"/>
                    <a:pt x="1142" y="1734"/>
                  </a:cubicBezTo>
                  <a:cubicBezTo>
                    <a:pt x="1459" y="2240"/>
                    <a:pt x="1007" y="2585"/>
                    <a:pt x="554" y="2638"/>
                  </a:cubicBezTo>
                  <a:lnTo>
                    <a:pt x="554" y="2638"/>
                  </a:lnTo>
                  <a:cubicBezTo>
                    <a:pt x="512" y="2236"/>
                    <a:pt x="493" y="1835"/>
                    <a:pt x="496" y="1433"/>
                  </a:cubicBezTo>
                  <a:close/>
                  <a:moveTo>
                    <a:pt x="277" y="1"/>
                  </a:moveTo>
                  <a:cubicBezTo>
                    <a:pt x="81" y="1"/>
                    <a:pt x="1" y="285"/>
                    <a:pt x="170" y="369"/>
                  </a:cubicBezTo>
                  <a:lnTo>
                    <a:pt x="170" y="369"/>
                  </a:lnTo>
                  <a:cubicBezTo>
                    <a:pt x="164" y="386"/>
                    <a:pt x="159" y="404"/>
                    <a:pt x="157" y="424"/>
                  </a:cubicBezTo>
                  <a:cubicBezTo>
                    <a:pt x="76" y="1233"/>
                    <a:pt x="84" y="2038"/>
                    <a:pt x="183" y="2844"/>
                  </a:cubicBezTo>
                  <a:cubicBezTo>
                    <a:pt x="197" y="2955"/>
                    <a:pt x="262" y="3034"/>
                    <a:pt x="379" y="3041"/>
                  </a:cubicBezTo>
                  <a:cubicBezTo>
                    <a:pt x="409" y="3043"/>
                    <a:pt x="438" y="3044"/>
                    <a:pt x="468" y="3044"/>
                  </a:cubicBezTo>
                  <a:cubicBezTo>
                    <a:pt x="1036" y="3044"/>
                    <a:pt x="1629" y="2732"/>
                    <a:pt x="1661" y="2096"/>
                  </a:cubicBezTo>
                  <a:cubicBezTo>
                    <a:pt x="1682" y="1684"/>
                    <a:pt x="1441" y="1425"/>
                    <a:pt x="1127" y="1257"/>
                  </a:cubicBezTo>
                  <a:lnTo>
                    <a:pt x="1127" y="1257"/>
                  </a:lnTo>
                  <a:cubicBezTo>
                    <a:pt x="1425" y="1126"/>
                    <a:pt x="1654" y="902"/>
                    <a:pt x="1620" y="515"/>
                  </a:cubicBezTo>
                  <a:cubicBezTo>
                    <a:pt x="1583" y="81"/>
                    <a:pt x="1304" y="14"/>
                    <a:pt x="987" y="14"/>
                  </a:cubicBezTo>
                  <a:cubicBezTo>
                    <a:pt x="848" y="14"/>
                    <a:pt x="701" y="27"/>
                    <a:pt x="564" y="27"/>
                  </a:cubicBezTo>
                  <a:cubicBezTo>
                    <a:pt x="479" y="27"/>
                    <a:pt x="398" y="22"/>
                    <a:pt x="325" y="6"/>
                  </a:cubicBezTo>
                  <a:cubicBezTo>
                    <a:pt x="308" y="3"/>
                    <a:pt x="293" y="1"/>
                    <a:pt x="27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4" name="Google Shape;1284;p39"/>
            <p:cNvSpPr/>
            <p:nvPr/>
          </p:nvSpPr>
          <p:spPr>
            <a:xfrm>
              <a:off x="545050" y="783638"/>
              <a:ext cx="49175" cy="82175"/>
            </a:xfrm>
            <a:custGeom>
              <a:avLst/>
              <a:gdLst/>
              <a:ahLst/>
              <a:cxnLst/>
              <a:rect l="l" t="t" r="r" b="b"/>
              <a:pathLst>
                <a:path w="1967" h="3287" extrusionOk="0">
                  <a:moveTo>
                    <a:pt x="480" y="410"/>
                  </a:moveTo>
                  <a:cubicBezTo>
                    <a:pt x="1097" y="508"/>
                    <a:pt x="1603" y="1074"/>
                    <a:pt x="1517" y="1728"/>
                  </a:cubicBezTo>
                  <a:cubicBezTo>
                    <a:pt x="1442" y="2290"/>
                    <a:pt x="1024" y="2694"/>
                    <a:pt x="508" y="2853"/>
                  </a:cubicBezTo>
                  <a:lnTo>
                    <a:pt x="508" y="2853"/>
                  </a:lnTo>
                  <a:cubicBezTo>
                    <a:pt x="410" y="2040"/>
                    <a:pt x="403" y="1225"/>
                    <a:pt x="480" y="410"/>
                  </a:cubicBezTo>
                  <a:close/>
                  <a:moveTo>
                    <a:pt x="330" y="1"/>
                  </a:moveTo>
                  <a:cubicBezTo>
                    <a:pt x="323" y="1"/>
                    <a:pt x="316" y="1"/>
                    <a:pt x="309" y="2"/>
                  </a:cubicBezTo>
                  <a:lnTo>
                    <a:pt x="309" y="2"/>
                  </a:lnTo>
                  <a:cubicBezTo>
                    <a:pt x="308" y="2"/>
                    <a:pt x="308" y="2"/>
                    <a:pt x="307" y="2"/>
                  </a:cubicBezTo>
                  <a:cubicBezTo>
                    <a:pt x="228" y="2"/>
                    <a:pt x="174" y="42"/>
                    <a:pt x="145" y="96"/>
                  </a:cubicBezTo>
                  <a:lnTo>
                    <a:pt x="145" y="96"/>
                  </a:lnTo>
                  <a:cubicBezTo>
                    <a:pt x="128" y="121"/>
                    <a:pt x="117" y="152"/>
                    <a:pt x="112" y="188"/>
                  </a:cubicBezTo>
                  <a:cubicBezTo>
                    <a:pt x="1" y="1179"/>
                    <a:pt x="19" y="2158"/>
                    <a:pt x="155" y="3146"/>
                  </a:cubicBezTo>
                  <a:cubicBezTo>
                    <a:pt x="169" y="3243"/>
                    <a:pt x="269" y="3286"/>
                    <a:pt x="356" y="3286"/>
                  </a:cubicBezTo>
                  <a:cubicBezTo>
                    <a:pt x="370" y="3286"/>
                    <a:pt x="384" y="3285"/>
                    <a:pt x="397" y="3283"/>
                  </a:cubicBezTo>
                  <a:cubicBezTo>
                    <a:pt x="1239" y="3140"/>
                    <a:pt x="1966" y="2410"/>
                    <a:pt x="1923" y="1519"/>
                  </a:cubicBezTo>
                  <a:cubicBezTo>
                    <a:pt x="1883" y="686"/>
                    <a:pt x="1175" y="46"/>
                    <a:pt x="367" y="4"/>
                  </a:cubicBezTo>
                  <a:lnTo>
                    <a:pt x="367" y="4"/>
                  </a:lnTo>
                  <a:cubicBezTo>
                    <a:pt x="355" y="2"/>
                    <a:pt x="343" y="1"/>
                    <a:pt x="33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5" name="Google Shape;1285;p39"/>
            <p:cNvSpPr/>
            <p:nvPr/>
          </p:nvSpPr>
          <p:spPr>
            <a:xfrm>
              <a:off x="597250" y="766288"/>
              <a:ext cx="34975" cy="38900"/>
            </a:xfrm>
            <a:custGeom>
              <a:avLst/>
              <a:gdLst/>
              <a:ahLst/>
              <a:cxnLst/>
              <a:rect l="l" t="t" r="r" b="b"/>
              <a:pathLst>
                <a:path w="1399" h="1556" extrusionOk="0">
                  <a:moveTo>
                    <a:pt x="416" y="1"/>
                  </a:moveTo>
                  <a:cubicBezTo>
                    <a:pt x="338" y="1"/>
                    <a:pt x="258" y="22"/>
                    <a:pt x="182" y="68"/>
                  </a:cubicBezTo>
                  <a:cubicBezTo>
                    <a:pt x="1" y="177"/>
                    <a:pt x="113" y="437"/>
                    <a:pt x="282" y="437"/>
                  </a:cubicBezTo>
                  <a:cubicBezTo>
                    <a:pt x="314" y="437"/>
                    <a:pt x="348" y="428"/>
                    <a:pt x="382" y="407"/>
                  </a:cubicBezTo>
                  <a:cubicBezTo>
                    <a:pt x="403" y="394"/>
                    <a:pt x="421" y="389"/>
                    <a:pt x="438" y="389"/>
                  </a:cubicBezTo>
                  <a:cubicBezTo>
                    <a:pt x="540" y="389"/>
                    <a:pt x="563" y="601"/>
                    <a:pt x="537" y="675"/>
                  </a:cubicBezTo>
                  <a:cubicBezTo>
                    <a:pt x="485" y="815"/>
                    <a:pt x="368" y="926"/>
                    <a:pt x="266" y="1032"/>
                  </a:cubicBezTo>
                  <a:cubicBezTo>
                    <a:pt x="175" y="1127"/>
                    <a:pt x="200" y="1271"/>
                    <a:pt x="306" y="1342"/>
                  </a:cubicBezTo>
                  <a:cubicBezTo>
                    <a:pt x="521" y="1482"/>
                    <a:pt x="762" y="1556"/>
                    <a:pt x="1015" y="1556"/>
                  </a:cubicBezTo>
                  <a:cubicBezTo>
                    <a:pt x="1058" y="1556"/>
                    <a:pt x="1102" y="1554"/>
                    <a:pt x="1147" y="1549"/>
                  </a:cubicBezTo>
                  <a:cubicBezTo>
                    <a:pt x="1389" y="1524"/>
                    <a:pt x="1398" y="1154"/>
                    <a:pt x="1171" y="1154"/>
                  </a:cubicBezTo>
                  <a:cubicBezTo>
                    <a:pt x="1163" y="1154"/>
                    <a:pt x="1155" y="1155"/>
                    <a:pt x="1147" y="1156"/>
                  </a:cubicBezTo>
                  <a:cubicBezTo>
                    <a:pt x="1107" y="1160"/>
                    <a:pt x="1068" y="1162"/>
                    <a:pt x="1030" y="1162"/>
                  </a:cubicBezTo>
                  <a:cubicBezTo>
                    <a:pt x="923" y="1162"/>
                    <a:pt x="821" y="1145"/>
                    <a:pt x="723" y="1111"/>
                  </a:cubicBezTo>
                  <a:lnTo>
                    <a:pt x="723" y="1111"/>
                  </a:lnTo>
                  <a:cubicBezTo>
                    <a:pt x="891" y="899"/>
                    <a:pt x="1017" y="647"/>
                    <a:pt x="919" y="377"/>
                  </a:cubicBezTo>
                  <a:cubicBezTo>
                    <a:pt x="840" y="159"/>
                    <a:pt x="634" y="1"/>
                    <a:pt x="41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6" name="Google Shape;1286;p39"/>
            <p:cNvSpPr/>
            <p:nvPr/>
          </p:nvSpPr>
          <p:spPr>
            <a:xfrm>
              <a:off x="649100" y="814988"/>
              <a:ext cx="33425" cy="11600"/>
            </a:xfrm>
            <a:custGeom>
              <a:avLst/>
              <a:gdLst/>
              <a:ahLst/>
              <a:cxnLst/>
              <a:rect l="l" t="t" r="r" b="b"/>
              <a:pathLst>
                <a:path w="1337" h="464" extrusionOk="0">
                  <a:moveTo>
                    <a:pt x="1060" y="0"/>
                  </a:moveTo>
                  <a:cubicBezTo>
                    <a:pt x="1043" y="0"/>
                    <a:pt x="1024" y="3"/>
                    <a:pt x="1005" y="8"/>
                  </a:cubicBezTo>
                  <a:cubicBezTo>
                    <a:pt x="843" y="50"/>
                    <a:pt x="683" y="69"/>
                    <a:pt x="521" y="69"/>
                  </a:cubicBezTo>
                  <a:cubicBezTo>
                    <a:pt x="431" y="69"/>
                    <a:pt x="340" y="63"/>
                    <a:pt x="248" y="52"/>
                  </a:cubicBezTo>
                  <a:cubicBezTo>
                    <a:pt x="238" y="51"/>
                    <a:pt x="228" y="50"/>
                    <a:pt x="219" y="50"/>
                  </a:cubicBezTo>
                  <a:cubicBezTo>
                    <a:pt x="1" y="50"/>
                    <a:pt x="12" y="414"/>
                    <a:pt x="251" y="446"/>
                  </a:cubicBezTo>
                  <a:cubicBezTo>
                    <a:pt x="344" y="458"/>
                    <a:pt x="438" y="464"/>
                    <a:pt x="530" y="464"/>
                  </a:cubicBezTo>
                  <a:cubicBezTo>
                    <a:pt x="725" y="464"/>
                    <a:pt x="919" y="438"/>
                    <a:pt x="1111" y="387"/>
                  </a:cubicBezTo>
                  <a:cubicBezTo>
                    <a:pt x="1337" y="328"/>
                    <a:pt x="1267" y="0"/>
                    <a:pt x="106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7" name="Google Shape;1287;p39"/>
            <p:cNvSpPr/>
            <p:nvPr/>
          </p:nvSpPr>
          <p:spPr>
            <a:xfrm>
              <a:off x="705825" y="769188"/>
              <a:ext cx="44300" cy="57250"/>
            </a:xfrm>
            <a:custGeom>
              <a:avLst/>
              <a:gdLst/>
              <a:ahLst/>
              <a:cxnLst/>
              <a:rect l="l" t="t" r="r" b="b"/>
              <a:pathLst>
                <a:path w="1772" h="2290" extrusionOk="0">
                  <a:moveTo>
                    <a:pt x="1493" y="1"/>
                  </a:moveTo>
                  <a:cubicBezTo>
                    <a:pt x="1432" y="1"/>
                    <a:pt x="1372" y="27"/>
                    <a:pt x="1329" y="89"/>
                  </a:cubicBezTo>
                  <a:cubicBezTo>
                    <a:pt x="911" y="695"/>
                    <a:pt x="490" y="1299"/>
                    <a:pt x="72" y="1904"/>
                  </a:cubicBezTo>
                  <a:cubicBezTo>
                    <a:pt x="0" y="2007"/>
                    <a:pt x="72" y="2165"/>
                    <a:pt x="189" y="2193"/>
                  </a:cubicBezTo>
                  <a:cubicBezTo>
                    <a:pt x="455" y="2257"/>
                    <a:pt x="717" y="2290"/>
                    <a:pt x="984" y="2290"/>
                  </a:cubicBezTo>
                  <a:cubicBezTo>
                    <a:pt x="1104" y="2290"/>
                    <a:pt x="1225" y="2283"/>
                    <a:pt x="1347" y="2269"/>
                  </a:cubicBezTo>
                  <a:cubicBezTo>
                    <a:pt x="1588" y="2242"/>
                    <a:pt x="1599" y="1874"/>
                    <a:pt x="1373" y="1874"/>
                  </a:cubicBezTo>
                  <a:cubicBezTo>
                    <a:pt x="1365" y="1874"/>
                    <a:pt x="1356" y="1875"/>
                    <a:pt x="1347" y="1876"/>
                  </a:cubicBezTo>
                  <a:cubicBezTo>
                    <a:pt x="1225" y="1889"/>
                    <a:pt x="1105" y="1896"/>
                    <a:pt x="986" y="1896"/>
                  </a:cubicBezTo>
                  <a:cubicBezTo>
                    <a:pt x="849" y="1896"/>
                    <a:pt x="713" y="1886"/>
                    <a:pt x="576" y="1867"/>
                  </a:cubicBezTo>
                  <a:lnTo>
                    <a:pt x="576" y="1867"/>
                  </a:lnTo>
                  <a:cubicBezTo>
                    <a:pt x="941" y="1341"/>
                    <a:pt x="1307" y="815"/>
                    <a:pt x="1671" y="289"/>
                  </a:cubicBezTo>
                  <a:cubicBezTo>
                    <a:pt x="1771" y="142"/>
                    <a:pt x="1633" y="1"/>
                    <a:pt x="149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8" name="Google Shape;1288;p39"/>
            <p:cNvSpPr/>
            <p:nvPr/>
          </p:nvSpPr>
          <p:spPr>
            <a:xfrm>
              <a:off x="735700" y="798238"/>
              <a:ext cx="14900" cy="51700"/>
            </a:xfrm>
            <a:custGeom>
              <a:avLst/>
              <a:gdLst/>
              <a:ahLst/>
              <a:cxnLst/>
              <a:rect l="l" t="t" r="r" b="b"/>
              <a:pathLst>
                <a:path w="596" h="2068" extrusionOk="0">
                  <a:moveTo>
                    <a:pt x="356" y="1"/>
                  </a:moveTo>
                  <a:cubicBezTo>
                    <a:pt x="278" y="1"/>
                    <a:pt x="205" y="43"/>
                    <a:pt x="182" y="142"/>
                  </a:cubicBezTo>
                  <a:cubicBezTo>
                    <a:pt x="52" y="715"/>
                    <a:pt x="1" y="1290"/>
                    <a:pt x="32" y="1877"/>
                  </a:cubicBezTo>
                  <a:cubicBezTo>
                    <a:pt x="39" y="2004"/>
                    <a:pt x="141" y="2068"/>
                    <a:pt x="240" y="2068"/>
                  </a:cubicBezTo>
                  <a:cubicBezTo>
                    <a:pt x="338" y="2068"/>
                    <a:pt x="433" y="2005"/>
                    <a:pt x="426" y="1877"/>
                  </a:cubicBezTo>
                  <a:cubicBezTo>
                    <a:pt x="396" y="1326"/>
                    <a:pt x="439" y="785"/>
                    <a:pt x="562" y="245"/>
                  </a:cubicBezTo>
                  <a:cubicBezTo>
                    <a:pt x="595" y="98"/>
                    <a:pt x="472" y="1"/>
                    <a:pt x="3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9" name="Google Shape;1289;p39"/>
            <p:cNvSpPr/>
            <p:nvPr/>
          </p:nvSpPr>
          <p:spPr>
            <a:xfrm>
              <a:off x="756875" y="778413"/>
              <a:ext cx="49975" cy="71725"/>
            </a:xfrm>
            <a:custGeom>
              <a:avLst/>
              <a:gdLst/>
              <a:ahLst/>
              <a:cxnLst/>
              <a:rect l="l" t="t" r="r" b="b"/>
              <a:pathLst>
                <a:path w="1999" h="2869" extrusionOk="0">
                  <a:moveTo>
                    <a:pt x="1420" y="0"/>
                  </a:moveTo>
                  <a:cubicBezTo>
                    <a:pt x="1350" y="0"/>
                    <a:pt x="1278" y="32"/>
                    <a:pt x="1244" y="94"/>
                  </a:cubicBezTo>
                  <a:cubicBezTo>
                    <a:pt x="811" y="849"/>
                    <a:pt x="420" y="1622"/>
                    <a:pt x="70" y="2418"/>
                  </a:cubicBezTo>
                  <a:cubicBezTo>
                    <a:pt x="1" y="2577"/>
                    <a:pt x="138" y="2720"/>
                    <a:pt x="264" y="2720"/>
                  </a:cubicBezTo>
                  <a:cubicBezTo>
                    <a:pt x="322" y="2720"/>
                    <a:pt x="377" y="2690"/>
                    <a:pt x="409" y="2617"/>
                  </a:cubicBezTo>
                  <a:cubicBezTo>
                    <a:pt x="683" y="1995"/>
                    <a:pt x="982" y="1387"/>
                    <a:pt x="1306" y="790"/>
                  </a:cubicBezTo>
                  <a:lnTo>
                    <a:pt x="1306" y="790"/>
                  </a:lnTo>
                  <a:cubicBezTo>
                    <a:pt x="1403" y="1435"/>
                    <a:pt x="1501" y="2081"/>
                    <a:pt x="1597" y="2726"/>
                  </a:cubicBezTo>
                  <a:cubicBezTo>
                    <a:pt x="1612" y="2826"/>
                    <a:pt x="1681" y="2869"/>
                    <a:pt x="1756" y="2869"/>
                  </a:cubicBezTo>
                  <a:cubicBezTo>
                    <a:pt x="1870" y="2869"/>
                    <a:pt x="1999" y="2770"/>
                    <a:pt x="1977" y="2620"/>
                  </a:cubicBezTo>
                  <a:cubicBezTo>
                    <a:pt x="1852" y="1794"/>
                    <a:pt x="1727" y="967"/>
                    <a:pt x="1603" y="141"/>
                  </a:cubicBezTo>
                  <a:cubicBezTo>
                    <a:pt x="1588" y="46"/>
                    <a:pt x="1505" y="0"/>
                    <a:pt x="142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0" name="Google Shape;1290;p39"/>
            <p:cNvSpPr/>
            <p:nvPr/>
          </p:nvSpPr>
          <p:spPr>
            <a:xfrm>
              <a:off x="765250" y="817938"/>
              <a:ext cx="39975" cy="13975"/>
            </a:xfrm>
            <a:custGeom>
              <a:avLst/>
              <a:gdLst/>
              <a:ahLst/>
              <a:cxnLst/>
              <a:rect l="l" t="t" r="r" b="b"/>
              <a:pathLst>
                <a:path w="1599" h="559" extrusionOk="0">
                  <a:moveTo>
                    <a:pt x="1295" y="1"/>
                  </a:moveTo>
                  <a:cubicBezTo>
                    <a:pt x="1283" y="1"/>
                    <a:pt x="1270" y="2"/>
                    <a:pt x="1256" y="4"/>
                  </a:cubicBezTo>
                  <a:lnTo>
                    <a:pt x="237" y="176"/>
                  </a:lnTo>
                  <a:cubicBezTo>
                    <a:pt x="1" y="214"/>
                    <a:pt x="84" y="558"/>
                    <a:pt x="307" y="558"/>
                  </a:cubicBezTo>
                  <a:cubicBezTo>
                    <a:pt x="319" y="558"/>
                    <a:pt x="331" y="557"/>
                    <a:pt x="343" y="555"/>
                  </a:cubicBezTo>
                  <a:lnTo>
                    <a:pt x="1362" y="384"/>
                  </a:lnTo>
                  <a:cubicBezTo>
                    <a:pt x="1598" y="343"/>
                    <a:pt x="1516" y="1"/>
                    <a:pt x="129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1" name="Google Shape;1291;p39"/>
            <p:cNvSpPr/>
            <p:nvPr/>
          </p:nvSpPr>
          <p:spPr>
            <a:xfrm>
              <a:off x="841000" y="786588"/>
              <a:ext cx="43125" cy="60725"/>
            </a:xfrm>
            <a:custGeom>
              <a:avLst/>
              <a:gdLst/>
              <a:ahLst/>
              <a:cxnLst/>
              <a:rect l="l" t="t" r="r" b="b"/>
              <a:pathLst>
                <a:path w="1725" h="2429" extrusionOk="0">
                  <a:moveTo>
                    <a:pt x="1286" y="1"/>
                  </a:moveTo>
                  <a:cubicBezTo>
                    <a:pt x="1270" y="1"/>
                    <a:pt x="1253" y="3"/>
                    <a:pt x="1236" y="7"/>
                  </a:cubicBezTo>
                  <a:cubicBezTo>
                    <a:pt x="584" y="165"/>
                    <a:pt x="0" y="772"/>
                    <a:pt x="115" y="1482"/>
                  </a:cubicBezTo>
                  <a:cubicBezTo>
                    <a:pt x="204" y="2028"/>
                    <a:pt x="697" y="2428"/>
                    <a:pt x="1229" y="2428"/>
                  </a:cubicBezTo>
                  <a:cubicBezTo>
                    <a:pt x="1318" y="2428"/>
                    <a:pt x="1408" y="2417"/>
                    <a:pt x="1497" y="2393"/>
                  </a:cubicBezTo>
                  <a:cubicBezTo>
                    <a:pt x="1725" y="2334"/>
                    <a:pt x="1653" y="2007"/>
                    <a:pt x="1448" y="2007"/>
                  </a:cubicBezTo>
                  <a:cubicBezTo>
                    <a:pt x="1430" y="2007"/>
                    <a:pt x="1412" y="2009"/>
                    <a:pt x="1393" y="2014"/>
                  </a:cubicBezTo>
                  <a:cubicBezTo>
                    <a:pt x="1337" y="2029"/>
                    <a:pt x="1281" y="2036"/>
                    <a:pt x="1225" y="2036"/>
                  </a:cubicBezTo>
                  <a:cubicBezTo>
                    <a:pt x="839" y="2036"/>
                    <a:pt x="491" y="1699"/>
                    <a:pt x="494" y="1297"/>
                  </a:cubicBezTo>
                  <a:cubicBezTo>
                    <a:pt x="500" y="826"/>
                    <a:pt x="915" y="488"/>
                    <a:pt x="1339" y="386"/>
                  </a:cubicBezTo>
                  <a:cubicBezTo>
                    <a:pt x="1569" y="332"/>
                    <a:pt x="1495" y="1"/>
                    <a:pt x="128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2" name="Google Shape;1292;p39"/>
            <p:cNvSpPr/>
            <p:nvPr/>
          </p:nvSpPr>
          <p:spPr>
            <a:xfrm>
              <a:off x="886475" y="778713"/>
              <a:ext cx="58675" cy="69900"/>
            </a:xfrm>
            <a:custGeom>
              <a:avLst/>
              <a:gdLst/>
              <a:ahLst/>
              <a:cxnLst/>
              <a:rect l="l" t="t" r="r" b="b"/>
              <a:pathLst>
                <a:path w="2347" h="2796" extrusionOk="0">
                  <a:moveTo>
                    <a:pt x="1339" y="455"/>
                  </a:moveTo>
                  <a:cubicBezTo>
                    <a:pt x="2020" y="809"/>
                    <a:pt x="2209" y="1924"/>
                    <a:pt x="1418" y="2311"/>
                  </a:cubicBezTo>
                  <a:cubicBezTo>
                    <a:pt x="1324" y="2356"/>
                    <a:pt x="1234" y="2377"/>
                    <a:pt x="1149" y="2377"/>
                  </a:cubicBezTo>
                  <a:cubicBezTo>
                    <a:pt x="417" y="2377"/>
                    <a:pt x="113" y="809"/>
                    <a:pt x="1194" y="614"/>
                  </a:cubicBezTo>
                  <a:cubicBezTo>
                    <a:pt x="1292" y="596"/>
                    <a:pt x="1336" y="529"/>
                    <a:pt x="1339" y="455"/>
                  </a:cubicBezTo>
                  <a:close/>
                  <a:moveTo>
                    <a:pt x="1224" y="0"/>
                  </a:moveTo>
                  <a:cubicBezTo>
                    <a:pt x="1098" y="0"/>
                    <a:pt x="1025" y="130"/>
                    <a:pt x="1045" y="242"/>
                  </a:cubicBezTo>
                  <a:lnTo>
                    <a:pt x="1045" y="242"/>
                  </a:lnTo>
                  <a:cubicBezTo>
                    <a:pt x="418" y="380"/>
                    <a:pt x="1" y="961"/>
                    <a:pt x="71" y="1606"/>
                  </a:cubicBezTo>
                  <a:cubicBezTo>
                    <a:pt x="129" y="2144"/>
                    <a:pt x="566" y="2796"/>
                    <a:pt x="1158" y="2796"/>
                  </a:cubicBezTo>
                  <a:cubicBezTo>
                    <a:pt x="1180" y="2796"/>
                    <a:pt x="1202" y="2795"/>
                    <a:pt x="1225" y="2793"/>
                  </a:cubicBezTo>
                  <a:cubicBezTo>
                    <a:pt x="1880" y="2740"/>
                    <a:pt x="2311" y="2026"/>
                    <a:pt x="2327" y="1423"/>
                  </a:cubicBezTo>
                  <a:cubicBezTo>
                    <a:pt x="2347" y="754"/>
                    <a:pt x="1910" y="202"/>
                    <a:pt x="1285" y="10"/>
                  </a:cubicBezTo>
                  <a:cubicBezTo>
                    <a:pt x="1263" y="3"/>
                    <a:pt x="1243" y="0"/>
                    <a:pt x="122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3" name="Google Shape;1293;p39"/>
            <p:cNvSpPr/>
            <p:nvPr/>
          </p:nvSpPr>
          <p:spPr>
            <a:xfrm>
              <a:off x="951375" y="779713"/>
              <a:ext cx="34725" cy="63200"/>
            </a:xfrm>
            <a:custGeom>
              <a:avLst/>
              <a:gdLst/>
              <a:ahLst/>
              <a:cxnLst/>
              <a:rect l="l" t="t" r="r" b="b"/>
              <a:pathLst>
                <a:path w="1389" h="2528" extrusionOk="0">
                  <a:moveTo>
                    <a:pt x="881" y="0"/>
                  </a:moveTo>
                  <a:cubicBezTo>
                    <a:pt x="852" y="0"/>
                    <a:pt x="821" y="7"/>
                    <a:pt x="789" y="23"/>
                  </a:cubicBezTo>
                  <a:cubicBezTo>
                    <a:pt x="428" y="202"/>
                    <a:pt x="43" y="636"/>
                    <a:pt x="222" y="1071"/>
                  </a:cubicBezTo>
                  <a:cubicBezTo>
                    <a:pt x="293" y="1244"/>
                    <a:pt x="438" y="1337"/>
                    <a:pt x="600" y="1420"/>
                  </a:cubicBezTo>
                  <a:cubicBezTo>
                    <a:pt x="684" y="1463"/>
                    <a:pt x="845" y="1499"/>
                    <a:pt x="898" y="1578"/>
                  </a:cubicBezTo>
                  <a:cubicBezTo>
                    <a:pt x="1168" y="1980"/>
                    <a:pt x="482" y="2103"/>
                    <a:pt x="250" y="2132"/>
                  </a:cubicBezTo>
                  <a:cubicBezTo>
                    <a:pt x="11" y="2163"/>
                    <a:pt x="0" y="2527"/>
                    <a:pt x="222" y="2527"/>
                  </a:cubicBezTo>
                  <a:cubicBezTo>
                    <a:pt x="231" y="2527"/>
                    <a:pt x="240" y="2527"/>
                    <a:pt x="250" y="2525"/>
                  </a:cubicBezTo>
                  <a:cubicBezTo>
                    <a:pt x="729" y="2465"/>
                    <a:pt x="1389" y="2288"/>
                    <a:pt x="1346" y="1671"/>
                  </a:cubicBezTo>
                  <a:cubicBezTo>
                    <a:pt x="1331" y="1472"/>
                    <a:pt x="1225" y="1321"/>
                    <a:pt x="1062" y="1208"/>
                  </a:cubicBezTo>
                  <a:cubicBezTo>
                    <a:pt x="961" y="1140"/>
                    <a:pt x="800" y="1118"/>
                    <a:pt x="711" y="1035"/>
                  </a:cubicBezTo>
                  <a:cubicBezTo>
                    <a:pt x="401" y="742"/>
                    <a:pt x="767" y="471"/>
                    <a:pt x="989" y="361"/>
                  </a:cubicBezTo>
                  <a:cubicBezTo>
                    <a:pt x="1184" y="265"/>
                    <a:pt x="1064" y="0"/>
                    <a:pt x="88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4" name="Google Shape;1294;p39"/>
            <p:cNvSpPr/>
            <p:nvPr/>
          </p:nvSpPr>
          <p:spPr>
            <a:xfrm>
              <a:off x="1020575" y="765138"/>
              <a:ext cx="45775" cy="97200"/>
            </a:xfrm>
            <a:custGeom>
              <a:avLst/>
              <a:gdLst/>
              <a:ahLst/>
              <a:cxnLst/>
              <a:rect l="l" t="t" r="r" b="b"/>
              <a:pathLst>
                <a:path w="1831" h="3888" extrusionOk="0">
                  <a:moveTo>
                    <a:pt x="462" y="411"/>
                  </a:moveTo>
                  <a:lnTo>
                    <a:pt x="462" y="411"/>
                  </a:lnTo>
                  <a:cubicBezTo>
                    <a:pt x="842" y="459"/>
                    <a:pt x="1483" y="592"/>
                    <a:pt x="1172" y="1150"/>
                  </a:cubicBezTo>
                  <a:cubicBezTo>
                    <a:pt x="1048" y="1370"/>
                    <a:pt x="694" y="1483"/>
                    <a:pt x="413" y="1533"/>
                  </a:cubicBezTo>
                  <a:lnTo>
                    <a:pt x="413" y="1533"/>
                  </a:lnTo>
                  <a:cubicBezTo>
                    <a:pt x="420" y="1159"/>
                    <a:pt x="436" y="785"/>
                    <a:pt x="462" y="411"/>
                  </a:cubicBezTo>
                  <a:close/>
                  <a:moveTo>
                    <a:pt x="410" y="1960"/>
                  </a:moveTo>
                  <a:cubicBezTo>
                    <a:pt x="620" y="1968"/>
                    <a:pt x="820" y="1997"/>
                    <a:pt x="990" y="2155"/>
                  </a:cubicBezTo>
                  <a:cubicBezTo>
                    <a:pt x="1230" y="2214"/>
                    <a:pt x="1290" y="2350"/>
                    <a:pt x="1164" y="2564"/>
                  </a:cubicBezTo>
                  <a:cubicBezTo>
                    <a:pt x="1180" y="2783"/>
                    <a:pt x="1086" y="2932"/>
                    <a:pt x="878" y="3014"/>
                  </a:cubicBezTo>
                  <a:cubicBezTo>
                    <a:pt x="734" y="3114"/>
                    <a:pt x="589" y="3199"/>
                    <a:pt x="451" y="3294"/>
                  </a:cubicBezTo>
                  <a:lnTo>
                    <a:pt x="451" y="3294"/>
                  </a:lnTo>
                  <a:cubicBezTo>
                    <a:pt x="424" y="2850"/>
                    <a:pt x="410" y="2405"/>
                    <a:pt x="410" y="1960"/>
                  </a:cubicBezTo>
                  <a:close/>
                  <a:moveTo>
                    <a:pt x="301" y="1"/>
                  </a:moveTo>
                  <a:cubicBezTo>
                    <a:pt x="203" y="1"/>
                    <a:pt x="149" y="68"/>
                    <a:pt x="137" y="147"/>
                  </a:cubicBezTo>
                  <a:lnTo>
                    <a:pt x="137" y="147"/>
                  </a:lnTo>
                  <a:cubicBezTo>
                    <a:pt x="106" y="178"/>
                    <a:pt x="83" y="221"/>
                    <a:pt x="79" y="277"/>
                  </a:cubicBezTo>
                  <a:cubicBezTo>
                    <a:pt x="44" y="748"/>
                    <a:pt x="24" y="1219"/>
                    <a:pt x="19" y="1689"/>
                  </a:cubicBezTo>
                  <a:lnTo>
                    <a:pt x="19" y="1689"/>
                  </a:lnTo>
                  <a:cubicBezTo>
                    <a:pt x="1" y="1736"/>
                    <a:pt x="1" y="1789"/>
                    <a:pt x="18" y="1835"/>
                  </a:cubicBezTo>
                  <a:lnTo>
                    <a:pt x="18" y="1835"/>
                  </a:lnTo>
                  <a:cubicBezTo>
                    <a:pt x="15" y="2453"/>
                    <a:pt x="37" y="3071"/>
                    <a:pt x="86" y="3691"/>
                  </a:cubicBezTo>
                  <a:cubicBezTo>
                    <a:pt x="94" y="3802"/>
                    <a:pt x="191" y="3888"/>
                    <a:pt x="292" y="3888"/>
                  </a:cubicBezTo>
                  <a:cubicBezTo>
                    <a:pt x="337" y="3888"/>
                    <a:pt x="383" y="3870"/>
                    <a:pt x="421" y="3830"/>
                  </a:cubicBezTo>
                  <a:cubicBezTo>
                    <a:pt x="839" y="3393"/>
                    <a:pt x="1830" y="3121"/>
                    <a:pt x="1644" y="2327"/>
                  </a:cubicBezTo>
                  <a:cubicBezTo>
                    <a:pt x="1568" y="2005"/>
                    <a:pt x="1350" y="1818"/>
                    <a:pt x="1081" y="1709"/>
                  </a:cubicBezTo>
                  <a:lnTo>
                    <a:pt x="1081" y="1709"/>
                  </a:lnTo>
                  <a:cubicBezTo>
                    <a:pt x="1433" y="1537"/>
                    <a:pt x="1729" y="1274"/>
                    <a:pt x="1760" y="908"/>
                  </a:cubicBezTo>
                  <a:cubicBezTo>
                    <a:pt x="1817" y="228"/>
                    <a:pt x="801" y="55"/>
                    <a:pt x="324" y="2"/>
                  </a:cubicBezTo>
                  <a:cubicBezTo>
                    <a:pt x="316" y="1"/>
                    <a:pt x="308" y="1"/>
                    <a:pt x="3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5" name="Google Shape;1295;p39"/>
            <p:cNvSpPr/>
            <p:nvPr/>
          </p:nvSpPr>
          <p:spPr>
            <a:xfrm>
              <a:off x="1068775" y="743138"/>
              <a:ext cx="28700" cy="44525"/>
            </a:xfrm>
            <a:custGeom>
              <a:avLst/>
              <a:gdLst/>
              <a:ahLst/>
              <a:cxnLst/>
              <a:rect l="l" t="t" r="r" b="b"/>
              <a:pathLst>
                <a:path w="1148" h="1781" extrusionOk="0">
                  <a:moveTo>
                    <a:pt x="493" y="0"/>
                  </a:moveTo>
                  <a:cubicBezTo>
                    <a:pt x="357" y="0"/>
                    <a:pt x="219" y="57"/>
                    <a:pt x="125" y="165"/>
                  </a:cubicBezTo>
                  <a:cubicBezTo>
                    <a:pt x="1" y="308"/>
                    <a:pt x="133" y="505"/>
                    <a:pt x="276" y="505"/>
                  </a:cubicBezTo>
                  <a:cubicBezTo>
                    <a:pt x="321" y="505"/>
                    <a:pt x="366" y="486"/>
                    <a:pt x="406" y="441"/>
                  </a:cubicBezTo>
                  <a:cubicBezTo>
                    <a:pt x="439" y="405"/>
                    <a:pt x="463" y="387"/>
                    <a:pt x="477" y="387"/>
                  </a:cubicBezTo>
                  <a:cubicBezTo>
                    <a:pt x="499" y="387"/>
                    <a:pt x="499" y="427"/>
                    <a:pt x="478" y="508"/>
                  </a:cubicBezTo>
                  <a:cubicBezTo>
                    <a:pt x="432" y="528"/>
                    <a:pt x="392" y="553"/>
                    <a:pt x="352" y="581"/>
                  </a:cubicBezTo>
                  <a:cubicBezTo>
                    <a:pt x="310" y="614"/>
                    <a:pt x="273" y="650"/>
                    <a:pt x="246" y="696"/>
                  </a:cubicBezTo>
                  <a:cubicBezTo>
                    <a:pt x="184" y="806"/>
                    <a:pt x="185" y="938"/>
                    <a:pt x="258" y="1039"/>
                  </a:cubicBezTo>
                  <a:cubicBezTo>
                    <a:pt x="304" y="1103"/>
                    <a:pt x="361" y="1136"/>
                    <a:pt x="431" y="1136"/>
                  </a:cubicBezTo>
                  <a:cubicBezTo>
                    <a:pt x="447" y="1136"/>
                    <a:pt x="463" y="1134"/>
                    <a:pt x="480" y="1131"/>
                  </a:cubicBezTo>
                  <a:cubicBezTo>
                    <a:pt x="499" y="1128"/>
                    <a:pt x="519" y="1126"/>
                    <a:pt x="538" y="1126"/>
                  </a:cubicBezTo>
                  <a:cubicBezTo>
                    <a:pt x="610" y="1126"/>
                    <a:pt x="685" y="1150"/>
                    <a:pt x="722" y="1215"/>
                  </a:cubicBezTo>
                  <a:cubicBezTo>
                    <a:pt x="760" y="1284"/>
                    <a:pt x="723" y="1395"/>
                    <a:pt x="643" y="1395"/>
                  </a:cubicBezTo>
                  <a:cubicBezTo>
                    <a:pt x="626" y="1395"/>
                    <a:pt x="607" y="1390"/>
                    <a:pt x="586" y="1379"/>
                  </a:cubicBezTo>
                  <a:cubicBezTo>
                    <a:pt x="553" y="1360"/>
                    <a:pt x="520" y="1351"/>
                    <a:pt x="489" y="1351"/>
                  </a:cubicBezTo>
                  <a:cubicBezTo>
                    <a:pt x="315" y="1351"/>
                    <a:pt x="200" y="1612"/>
                    <a:pt x="387" y="1718"/>
                  </a:cubicBezTo>
                  <a:cubicBezTo>
                    <a:pt x="463" y="1761"/>
                    <a:pt x="545" y="1781"/>
                    <a:pt x="626" y="1781"/>
                  </a:cubicBezTo>
                  <a:cubicBezTo>
                    <a:pt x="888" y="1781"/>
                    <a:pt x="1140" y="1576"/>
                    <a:pt x="1145" y="1287"/>
                  </a:cubicBezTo>
                  <a:cubicBezTo>
                    <a:pt x="1147" y="1036"/>
                    <a:pt x="982" y="863"/>
                    <a:pt x="773" y="786"/>
                  </a:cubicBezTo>
                  <a:lnTo>
                    <a:pt x="773" y="786"/>
                  </a:lnTo>
                  <a:cubicBezTo>
                    <a:pt x="832" y="724"/>
                    <a:pt x="885" y="642"/>
                    <a:pt x="901" y="596"/>
                  </a:cubicBezTo>
                  <a:cubicBezTo>
                    <a:pt x="944" y="468"/>
                    <a:pt x="931" y="318"/>
                    <a:pt x="861" y="202"/>
                  </a:cubicBezTo>
                  <a:cubicBezTo>
                    <a:pt x="779" y="65"/>
                    <a:pt x="637" y="0"/>
                    <a:pt x="49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6" name="Google Shape;1296;p39"/>
            <p:cNvSpPr/>
            <p:nvPr/>
          </p:nvSpPr>
          <p:spPr>
            <a:xfrm>
              <a:off x="1117100" y="789363"/>
              <a:ext cx="9875" cy="51650"/>
            </a:xfrm>
            <a:custGeom>
              <a:avLst/>
              <a:gdLst/>
              <a:ahLst/>
              <a:cxnLst/>
              <a:rect l="l" t="t" r="r" b="b"/>
              <a:pathLst>
                <a:path w="395" h="2066" extrusionOk="0">
                  <a:moveTo>
                    <a:pt x="198" y="1"/>
                  </a:moveTo>
                  <a:cubicBezTo>
                    <a:pt x="100" y="1"/>
                    <a:pt x="1" y="64"/>
                    <a:pt x="0" y="191"/>
                  </a:cubicBezTo>
                  <a:lnTo>
                    <a:pt x="0" y="1874"/>
                  </a:lnTo>
                  <a:cubicBezTo>
                    <a:pt x="0" y="2002"/>
                    <a:pt x="99" y="2066"/>
                    <a:pt x="197" y="2066"/>
                  </a:cubicBezTo>
                  <a:cubicBezTo>
                    <a:pt x="296" y="2066"/>
                    <a:pt x="394" y="2002"/>
                    <a:pt x="394" y="1874"/>
                  </a:cubicBezTo>
                  <a:lnTo>
                    <a:pt x="394" y="191"/>
                  </a:lnTo>
                  <a:cubicBezTo>
                    <a:pt x="395" y="64"/>
                    <a:pt x="297" y="1"/>
                    <a:pt x="19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7" name="Google Shape;1297;p39"/>
            <p:cNvSpPr/>
            <p:nvPr/>
          </p:nvSpPr>
          <p:spPr>
            <a:xfrm>
              <a:off x="1102900" y="809338"/>
              <a:ext cx="42000" cy="9875"/>
            </a:xfrm>
            <a:custGeom>
              <a:avLst/>
              <a:gdLst/>
              <a:ahLst/>
              <a:cxnLst/>
              <a:rect l="l" t="t" r="r" b="b"/>
              <a:pathLst>
                <a:path w="1680" h="395" extrusionOk="0">
                  <a:moveTo>
                    <a:pt x="253" y="0"/>
                  </a:moveTo>
                  <a:cubicBezTo>
                    <a:pt x="0" y="0"/>
                    <a:pt x="0" y="394"/>
                    <a:pt x="253" y="394"/>
                  </a:cubicBezTo>
                  <a:lnTo>
                    <a:pt x="1426" y="394"/>
                  </a:lnTo>
                  <a:cubicBezTo>
                    <a:pt x="1679" y="394"/>
                    <a:pt x="1679" y="0"/>
                    <a:pt x="142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8" name="Google Shape;1298;p39"/>
            <p:cNvSpPr/>
            <p:nvPr/>
          </p:nvSpPr>
          <p:spPr>
            <a:xfrm>
              <a:off x="1173400" y="779063"/>
              <a:ext cx="42675" cy="56400"/>
            </a:xfrm>
            <a:custGeom>
              <a:avLst/>
              <a:gdLst/>
              <a:ahLst/>
              <a:cxnLst/>
              <a:rect l="l" t="t" r="r" b="b"/>
              <a:pathLst>
                <a:path w="1707" h="2256" extrusionOk="0">
                  <a:moveTo>
                    <a:pt x="1184" y="0"/>
                  </a:moveTo>
                  <a:cubicBezTo>
                    <a:pt x="1181" y="0"/>
                    <a:pt x="1179" y="0"/>
                    <a:pt x="1177" y="0"/>
                  </a:cubicBezTo>
                  <a:cubicBezTo>
                    <a:pt x="551" y="16"/>
                    <a:pt x="0" y="516"/>
                    <a:pt x="37" y="1167"/>
                  </a:cubicBezTo>
                  <a:cubicBezTo>
                    <a:pt x="83" y="1950"/>
                    <a:pt x="768" y="2235"/>
                    <a:pt x="1453" y="2255"/>
                  </a:cubicBezTo>
                  <a:cubicBezTo>
                    <a:pt x="1455" y="2255"/>
                    <a:pt x="1458" y="2255"/>
                    <a:pt x="1460" y="2255"/>
                  </a:cubicBezTo>
                  <a:cubicBezTo>
                    <a:pt x="1707" y="2255"/>
                    <a:pt x="1704" y="1868"/>
                    <a:pt x="1453" y="1861"/>
                  </a:cubicBezTo>
                  <a:cubicBezTo>
                    <a:pt x="989" y="1848"/>
                    <a:pt x="504" y="1727"/>
                    <a:pt x="437" y="1189"/>
                  </a:cubicBezTo>
                  <a:cubicBezTo>
                    <a:pt x="381" y="748"/>
                    <a:pt x="753" y="404"/>
                    <a:pt x="1177" y="393"/>
                  </a:cubicBezTo>
                  <a:cubicBezTo>
                    <a:pt x="1427" y="387"/>
                    <a:pt x="1432" y="0"/>
                    <a:pt x="118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9" name="Google Shape;1299;p39"/>
            <p:cNvSpPr/>
            <p:nvPr/>
          </p:nvSpPr>
          <p:spPr>
            <a:xfrm>
              <a:off x="1242175" y="762838"/>
              <a:ext cx="46550" cy="81775"/>
            </a:xfrm>
            <a:custGeom>
              <a:avLst/>
              <a:gdLst/>
              <a:ahLst/>
              <a:cxnLst/>
              <a:rect l="l" t="t" r="r" b="b"/>
              <a:pathLst>
                <a:path w="1862" h="3271" extrusionOk="0">
                  <a:moveTo>
                    <a:pt x="1387" y="0"/>
                  </a:moveTo>
                  <a:cubicBezTo>
                    <a:pt x="838" y="0"/>
                    <a:pt x="341" y="386"/>
                    <a:pt x="394" y="999"/>
                  </a:cubicBezTo>
                  <a:cubicBezTo>
                    <a:pt x="417" y="1261"/>
                    <a:pt x="546" y="1497"/>
                    <a:pt x="751" y="1664"/>
                  </a:cubicBezTo>
                  <a:cubicBezTo>
                    <a:pt x="825" y="1724"/>
                    <a:pt x="910" y="1767"/>
                    <a:pt x="993" y="1815"/>
                  </a:cubicBezTo>
                  <a:cubicBezTo>
                    <a:pt x="1275" y="1976"/>
                    <a:pt x="1243" y="1866"/>
                    <a:pt x="1252" y="2296"/>
                  </a:cubicBezTo>
                  <a:cubicBezTo>
                    <a:pt x="1361" y="2539"/>
                    <a:pt x="1303" y="2685"/>
                    <a:pt x="1083" y="2732"/>
                  </a:cubicBezTo>
                  <a:cubicBezTo>
                    <a:pt x="987" y="2805"/>
                    <a:pt x="880" y="2842"/>
                    <a:pt x="759" y="2847"/>
                  </a:cubicBezTo>
                  <a:cubicBezTo>
                    <a:pt x="625" y="2874"/>
                    <a:pt x="491" y="2877"/>
                    <a:pt x="356" y="2877"/>
                  </a:cubicBezTo>
                  <a:cubicBezTo>
                    <a:pt x="322" y="2877"/>
                    <a:pt x="288" y="2877"/>
                    <a:pt x="254" y="2877"/>
                  </a:cubicBezTo>
                  <a:cubicBezTo>
                    <a:pt x="254" y="2877"/>
                    <a:pt x="253" y="2877"/>
                    <a:pt x="253" y="2877"/>
                  </a:cubicBezTo>
                  <a:cubicBezTo>
                    <a:pt x="1" y="2877"/>
                    <a:pt x="1" y="3269"/>
                    <a:pt x="254" y="3270"/>
                  </a:cubicBezTo>
                  <a:cubicBezTo>
                    <a:pt x="264" y="3271"/>
                    <a:pt x="273" y="3271"/>
                    <a:pt x="283" y="3271"/>
                  </a:cubicBezTo>
                  <a:cubicBezTo>
                    <a:pt x="910" y="3271"/>
                    <a:pt x="1704" y="3130"/>
                    <a:pt x="1819" y="2384"/>
                  </a:cubicBezTo>
                  <a:cubicBezTo>
                    <a:pt x="1862" y="2109"/>
                    <a:pt x="1767" y="1869"/>
                    <a:pt x="1557" y="1690"/>
                  </a:cubicBezTo>
                  <a:cubicBezTo>
                    <a:pt x="1411" y="1566"/>
                    <a:pt x="1217" y="1521"/>
                    <a:pt x="1069" y="1404"/>
                  </a:cubicBezTo>
                  <a:cubicBezTo>
                    <a:pt x="618" y="1054"/>
                    <a:pt x="780" y="384"/>
                    <a:pt x="1346" y="384"/>
                  </a:cubicBezTo>
                  <a:cubicBezTo>
                    <a:pt x="1384" y="384"/>
                    <a:pt x="1425" y="387"/>
                    <a:pt x="1466" y="393"/>
                  </a:cubicBezTo>
                  <a:cubicBezTo>
                    <a:pt x="1479" y="395"/>
                    <a:pt x="1491" y="396"/>
                    <a:pt x="1502" y="396"/>
                  </a:cubicBezTo>
                  <a:cubicBezTo>
                    <a:pt x="1720" y="396"/>
                    <a:pt x="1805" y="52"/>
                    <a:pt x="1567" y="14"/>
                  </a:cubicBezTo>
                  <a:cubicBezTo>
                    <a:pt x="1507" y="5"/>
                    <a:pt x="1447" y="0"/>
                    <a:pt x="138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0" name="Google Shape;1300;p39"/>
            <p:cNvSpPr/>
            <p:nvPr/>
          </p:nvSpPr>
          <p:spPr>
            <a:xfrm>
              <a:off x="1298825" y="773038"/>
              <a:ext cx="13650" cy="55150"/>
            </a:xfrm>
            <a:custGeom>
              <a:avLst/>
              <a:gdLst/>
              <a:ahLst/>
              <a:cxnLst/>
              <a:rect l="l" t="t" r="r" b="b"/>
              <a:pathLst>
                <a:path w="546" h="2206" extrusionOk="0">
                  <a:moveTo>
                    <a:pt x="196" y="0"/>
                  </a:moveTo>
                  <a:cubicBezTo>
                    <a:pt x="97" y="0"/>
                    <a:pt x="0" y="64"/>
                    <a:pt x="4" y="191"/>
                  </a:cubicBezTo>
                  <a:cubicBezTo>
                    <a:pt x="19" y="802"/>
                    <a:pt x="65" y="1411"/>
                    <a:pt x="137" y="2018"/>
                  </a:cubicBezTo>
                  <a:cubicBezTo>
                    <a:pt x="151" y="2143"/>
                    <a:pt x="258" y="2206"/>
                    <a:pt x="356" y="2206"/>
                  </a:cubicBezTo>
                  <a:cubicBezTo>
                    <a:pt x="455" y="2206"/>
                    <a:pt x="545" y="2143"/>
                    <a:pt x="530" y="2018"/>
                  </a:cubicBezTo>
                  <a:cubicBezTo>
                    <a:pt x="459" y="1411"/>
                    <a:pt x="413" y="801"/>
                    <a:pt x="397" y="191"/>
                  </a:cubicBezTo>
                  <a:cubicBezTo>
                    <a:pt x="394" y="64"/>
                    <a:pt x="294" y="0"/>
                    <a:pt x="19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1" name="Google Shape;1301;p39"/>
            <p:cNvSpPr/>
            <p:nvPr/>
          </p:nvSpPr>
          <p:spPr>
            <a:xfrm>
              <a:off x="1326075" y="774688"/>
              <a:ext cx="13425" cy="59025"/>
            </a:xfrm>
            <a:custGeom>
              <a:avLst/>
              <a:gdLst/>
              <a:ahLst/>
              <a:cxnLst/>
              <a:rect l="l" t="t" r="r" b="b"/>
              <a:pathLst>
                <a:path w="537" h="2361" extrusionOk="0">
                  <a:moveTo>
                    <a:pt x="295" y="1"/>
                  </a:moveTo>
                  <a:cubicBezTo>
                    <a:pt x="220" y="1"/>
                    <a:pt x="150" y="44"/>
                    <a:pt x="135" y="142"/>
                  </a:cubicBezTo>
                  <a:cubicBezTo>
                    <a:pt x="24" y="820"/>
                    <a:pt x="0" y="1491"/>
                    <a:pt x="70" y="2172"/>
                  </a:cubicBezTo>
                  <a:cubicBezTo>
                    <a:pt x="82" y="2298"/>
                    <a:pt x="187" y="2361"/>
                    <a:pt x="286" y="2361"/>
                  </a:cubicBezTo>
                  <a:cubicBezTo>
                    <a:pt x="384" y="2361"/>
                    <a:pt x="476" y="2298"/>
                    <a:pt x="464" y="2172"/>
                  </a:cubicBezTo>
                  <a:cubicBezTo>
                    <a:pt x="397" y="1528"/>
                    <a:pt x="411" y="887"/>
                    <a:pt x="513" y="247"/>
                  </a:cubicBezTo>
                  <a:cubicBezTo>
                    <a:pt x="537" y="98"/>
                    <a:pt x="409" y="1"/>
                    <a:pt x="29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2" name="Google Shape;1302;p39"/>
            <p:cNvSpPr/>
            <p:nvPr/>
          </p:nvSpPr>
          <p:spPr>
            <a:xfrm>
              <a:off x="1328175" y="769338"/>
              <a:ext cx="42875" cy="62475"/>
            </a:xfrm>
            <a:custGeom>
              <a:avLst/>
              <a:gdLst/>
              <a:ahLst/>
              <a:cxnLst/>
              <a:rect l="l" t="t" r="r" b="b"/>
              <a:pathLst>
                <a:path w="1715" h="2499" extrusionOk="0">
                  <a:moveTo>
                    <a:pt x="1473" y="1"/>
                  </a:moveTo>
                  <a:cubicBezTo>
                    <a:pt x="1375" y="1"/>
                    <a:pt x="1280" y="64"/>
                    <a:pt x="1286" y="190"/>
                  </a:cubicBezTo>
                  <a:cubicBezTo>
                    <a:pt x="1312" y="725"/>
                    <a:pt x="1306" y="1255"/>
                    <a:pt x="1268" y="1786"/>
                  </a:cubicBezTo>
                  <a:lnTo>
                    <a:pt x="1268" y="1786"/>
                  </a:lnTo>
                  <a:cubicBezTo>
                    <a:pt x="938" y="1337"/>
                    <a:pt x="655" y="858"/>
                    <a:pt x="414" y="351"/>
                  </a:cubicBezTo>
                  <a:cubicBezTo>
                    <a:pt x="381" y="281"/>
                    <a:pt x="326" y="251"/>
                    <a:pt x="268" y="251"/>
                  </a:cubicBezTo>
                  <a:cubicBezTo>
                    <a:pt x="140" y="251"/>
                    <a:pt x="1" y="396"/>
                    <a:pt x="75" y="553"/>
                  </a:cubicBezTo>
                  <a:cubicBezTo>
                    <a:pt x="397" y="1233"/>
                    <a:pt x="799" y="1858"/>
                    <a:pt x="1279" y="2436"/>
                  </a:cubicBezTo>
                  <a:cubicBezTo>
                    <a:pt x="1316" y="2481"/>
                    <a:pt x="1360" y="2499"/>
                    <a:pt x="1403" y="2499"/>
                  </a:cubicBezTo>
                  <a:cubicBezTo>
                    <a:pt x="1504" y="2499"/>
                    <a:pt x="1604" y="2401"/>
                    <a:pt x="1615" y="2296"/>
                  </a:cubicBezTo>
                  <a:cubicBezTo>
                    <a:pt x="1693" y="1595"/>
                    <a:pt x="1714" y="895"/>
                    <a:pt x="1680" y="190"/>
                  </a:cubicBezTo>
                  <a:cubicBezTo>
                    <a:pt x="1673" y="64"/>
                    <a:pt x="1571" y="1"/>
                    <a:pt x="147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3" name="Google Shape;1303;p39"/>
            <p:cNvSpPr/>
            <p:nvPr/>
          </p:nvSpPr>
          <p:spPr>
            <a:xfrm>
              <a:off x="1407550" y="765438"/>
              <a:ext cx="44000" cy="66875"/>
            </a:xfrm>
            <a:custGeom>
              <a:avLst/>
              <a:gdLst/>
              <a:ahLst/>
              <a:cxnLst/>
              <a:rect l="l" t="t" r="r" b="b"/>
              <a:pathLst>
                <a:path w="1760" h="2675" extrusionOk="0">
                  <a:moveTo>
                    <a:pt x="442" y="397"/>
                  </a:moveTo>
                  <a:cubicBezTo>
                    <a:pt x="771" y="397"/>
                    <a:pt x="1284" y="440"/>
                    <a:pt x="1295" y="621"/>
                  </a:cubicBezTo>
                  <a:cubicBezTo>
                    <a:pt x="1299" y="691"/>
                    <a:pt x="994" y="869"/>
                    <a:pt x="943" y="897"/>
                  </a:cubicBezTo>
                  <a:cubicBezTo>
                    <a:pt x="829" y="963"/>
                    <a:pt x="713" y="1005"/>
                    <a:pt x="591" y="1036"/>
                  </a:cubicBezTo>
                  <a:lnTo>
                    <a:pt x="591" y="1036"/>
                  </a:lnTo>
                  <a:cubicBezTo>
                    <a:pt x="540" y="1041"/>
                    <a:pt x="487" y="1052"/>
                    <a:pt x="434" y="1069"/>
                  </a:cubicBezTo>
                  <a:cubicBezTo>
                    <a:pt x="429" y="1071"/>
                    <a:pt x="424" y="1073"/>
                    <a:pt x="419" y="1075"/>
                  </a:cubicBezTo>
                  <a:lnTo>
                    <a:pt x="419" y="1075"/>
                  </a:lnTo>
                  <a:cubicBezTo>
                    <a:pt x="419" y="857"/>
                    <a:pt x="419" y="639"/>
                    <a:pt x="419" y="421"/>
                  </a:cubicBezTo>
                  <a:cubicBezTo>
                    <a:pt x="419" y="413"/>
                    <a:pt x="418" y="405"/>
                    <a:pt x="417" y="397"/>
                  </a:cubicBezTo>
                  <a:lnTo>
                    <a:pt x="417" y="397"/>
                  </a:lnTo>
                  <a:cubicBezTo>
                    <a:pt x="425" y="397"/>
                    <a:pt x="434" y="397"/>
                    <a:pt x="442" y="397"/>
                  </a:cubicBezTo>
                  <a:close/>
                  <a:moveTo>
                    <a:pt x="656" y="1428"/>
                  </a:moveTo>
                  <a:cubicBezTo>
                    <a:pt x="963" y="1428"/>
                    <a:pt x="1018" y="1908"/>
                    <a:pt x="812" y="2103"/>
                  </a:cubicBezTo>
                  <a:cubicBezTo>
                    <a:pt x="708" y="2202"/>
                    <a:pt x="564" y="2249"/>
                    <a:pt x="420" y="2268"/>
                  </a:cubicBezTo>
                  <a:lnTo>
                    <a:pt x="420" y="2268"/>
                  </a:lnTo>
                  <a:cubicBezTo>
                    <a:pt x="419" y="1991"/>
                    <a:pt x="419" y="1714"/>
                    <a:pt x="419" y="1438"/>
                  </a:cubicBezTo>
                  <a:lnTo>
                    <a:pt x="419" y="1438"/>
                  </a:lnTo>
                  <a:cubicBezTo>
                    <a:pt x="442" y="1447"/>
                    <a:pt x="468" y="1453"/>
                    <a:pt x="497" y="1453"/>
                  </a:cubicBezTo>
                  <a:cubicBezTo>
                    <a:pt x="511" y="1453"/>
                    <a:pt x="525" y="1451"/>
                    <a:pt x="540" y="1449"/>
                  </a:cubicBezTo>
                  <a:cubicBezTo>
                    <a:pt x="568" y="1444"/>
                    <a:pt x="598" y="1437"/>
                    <a:pt x="630" y="1430"/>
                  </a:cubicBezTo>
                  <a:lnTo>
                    <a:pt x="630" y="1430"/>
                  </a:lnTo>
                  <a:cubicBezTo>
                    <a:pt x="639" y="1429"/>
                    <a:pt x="648" y="1428"/>
                    <a:pt x="656" y="1428"/>
                  </a:cubicBezTo>
                  <a:close/>
                  <a:moveTo>
                    <a:pt x="474" y="1"/>
                  </a:moveTo>
                  <a:cubicBezTo>
                    <a:pt x="374" y="1"/>
                    <a:pt x="287" y="5"/>
                    <a:pt x="223" y="11"/>
                  </a:cubicBezTo>
                  <a:cubicBezTo>
                    <a:pt x="58" y="26"/>
                    <a:pt x="1" y="202"/>
                    <a:pt x="53" y="314"/>
                  </a:cubicBezTo>
                  <a:lnTo>
                    <a:pt x="53" y="314"/>
                  </a:lnTo>
                  <a:cubicBezTo>
                    <a:pt x="34" y="343"/>
                    <a:pt x="22" y="379"/>
                    <a:pt x="22" y="422"/>
                  </a:cubicBezTo>
                  <a:cubicBezTo>
                    <a:pt x="25" y="1106"/>
                    <a:pt x="25" y="1792"/>
                    <a:pt x="26" y="2478"/>
                  </a:cubicBezTo>
                  <a:cubicBezTo>
                    <a:pt x="26" y="2584"/>
                    <a:pt x="115" y="2674"/>
                    <a:pt x="223" y="2674"/>
                  </a:cubicBezTo>
                  <a:cubicBezTo>
                    <a:pt x="758" y="2674"/>
                    <a:pt x="1345" y="2388"/>
                    <a:pt x="1371" y="1782"/>
                  </a:cubicBezTo>
                  <a:cubicBezTo>
                    <a:pt x="1380" y="1562"/>
                    <a:pt x="1295" y="1368"/>
                    <a:pt x="1157" y="1233"/>
                  </a:cubicBezTo>
                  <a:lnTo>
                    <a:pt x="1157" y="1233"/>
                  </a:lnTo>
                  <a:cubicBezTo>
                    <a:pt x="1473" y="1074"/>
                    <a:pt x="1760" y="837"/>
                    <a:pt x="1737" y="547"/>
                  </a:cubicBezTo>
                  <a:cubicBezTo>
                    <a:pt x="1702" y="98"/>
                    <a:pt x="945" y="1"/>
                    <a:pt x="47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4" name="Google Shape;1304;p39"/>
            <p:cNvSpPr/>
            <p:nvPr/>
          </p:nvSpPr>
          <p:spPr>
            <a:xfrm>
              <a:off x="549775" y="951938"/>
              <a:ext cx="53025" cy="64550"/>
            </a:xfrm>
            <a:custGeom>
              <a:avLst/>
              <a:gdLst/>
              <a:ahLst/>
              <a:cxnLst/>
              <a:rect l="l" t="t" r="r" b="b"/>
              <a:pathLst>
                <a:path w="2121" h="2582" extrusionOk="0">
                  <a:moveTo>
                    <a:pt x="1507" y="0"/>
                  </a:moveTo>
                  <a:cubicBezTo>
                    <a:pt x="727" y="0"/>
                    <a:pt x="0" y="733"/>
                    <a:pt x="167" y="1540"/>
                  </a:cubicBezTo>
                  <a:cubicBezTo>
                    <a:pt x="296" y="2165"/>
                    <a:pt x="891" y="2582"/>
                    <a:pt x="1501" y="2582"/>
                  </a:cubicBezTo>
                  <a:cubicBezTo>
                    <a:pt x="1636" y="2582"/>
                    <a:pt x="1773" y="2561"/>
                    <a:pt x="1905" y="2518"/>
                  </a:cubicBezTo>
                  <a:cubicBezTo>
                    <a:pt x="2121" y="2446"/>
                    <a:pt x="2057" y="2127"/>
                    <a:pt x="1864" y="2127"/>
                  </a:cubicBezTo>
                  <a:cubicBezTo>
                    <a:pt x="1844" y="2127"/>
                    <a:pt x="1822" y="2131"/>
                    <a:pt x="1799" y="2138"/>
                  </a:cubicBezTo>
                  <a:cubicBezTo>
                    <a:pt x="1700" y="2171"/>
                    <a:pt x="1597" y="2187"/>
                    <a:pt x="1494" y="2187"/>
                  </a:cubicBezTo>
                  <a:cubicBezTo>
                    <a:pt x="1100" y="2187"/>
                    <a:pt x="713" y="1955"/>
                    <a:pt x="580" y="1563"/>
                  </a:cubicBezTo>
                  <a:cubicBezTo>
                    <a:pt x="374" y="956"/>
                    <a:pt x="940" y="397"/>
                    <a:pt x="1525" y="397"/>
                  </a:cubicBezTo>
                  <a:cubicBezTo>
                    <a:pt x="1544" y="397"/>
                    <a:pt x="1563" y="398"/>
                    <a:pt x="1583" y="399"/>
                  </a:cubicBezTo>
                  <a:cubicBezTo>
                    <a:pt x="1587" y="399"/>
                    <a:pt x="1592" y="399"/>
                    <a:pt x="1596" y="399"/>
                  </a:cubicBezTo>
                  <a:cubicBezTo>
                    <a:pt x="1836" y="399"/>
                    <a:pt x="1831" y="19"/>
                    <a:pt x="1584" y="2"/>
                  </a:cubicBezTo>
                  <a:cubicBezTo>
                    <a:pt x="1558" y="1"/>
                    <a:pt x="1533" y="0"/>
                    <a:pt x="150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5" name="Google Shape;1305;p39"/>
            <p:cNvSpPr/>
            <p:nvPr/>
          </p:nvSpPr>
          <p:spPr>
            <a:xfrm>
              <a:off x="609775" y="922138"/>
              <a:ext cx="34750" cy="51525"/>
            </a:xfrm>
            <a:custGeom>
              <a:avLst/>
              <a:gdLst/>
              <a:ahLst/>
              <a:cxnLst/>
              <a:rect l="l" t="t" r="r" b="b"/>
              <a:pathLst>
                <a:path w="1390" h="2061" extrusionOk="0">
                  <a:moveTo>
                    <a:pt x="535" y="0"/>
                  </a:moveTo>
                  <a:cubicBezTo>
                    <a:pt x="422" y="0"/>
                    <a:pt x="306" y="25"/>
                    <a:pt x="200" y="74"/>
                  </a:cubicBezTo>
                  <a:cubicBezTo>
                    <a:pt x="0" y="164"/>
                    <a:pt x="125" y="433"/>
                    <a:pt x="312" y="433"/>
                  </a:cubicBezTo>
                  <a:cubicBezTo>
                    <a:pt x="340" y="433"/>
                    <a:pt x="369" y="427"/>
                    <a:pt x="399" y="413"/>
                  </a:cubicBezTo>
                  <a:cubicBezTo>
                    <a:pt x="449" y="390"/>
                    <a:pt x="495" y="380"/>
                    <a:pt x="537" y="380"/>
                  </a:cubicBezTo>
                  <a:cubicBezTo>
                    <a:pt x="796" y="380"/>
                    <a:pt x="893" y="767"/>
                    <a:pt x="601" y="912"/>
                  </a:cubicBezTo>
                  <a:cubicBezTo>
                    <a:pt x="445" y="990"/>
                    <a:pt x="492" y="1229"/>
                    <a:pt x="647" y="1272"/>
                  </a:cubicBezTo>
                  <a:cubicBezTo>
                    <a:pt x="697" y="1283"/>
                    <a:pt x="746" y="1299"/>
                    <a:pt x="793" y="1319"/>
                  </a:cubicBezTo>
                  <a:cubicBezTo>
                    <a:pt x="939" y="1352"/>
                    <a:pt x="925" y="1462"/>
                    <a:pt x="750" y="1645"/>
                  </a:cubicBezTo>
                  <a:cubicBezTo>
                    <a:pt x="707" y="1670"/>
                    <a:pt x="643" y="1678"/>
                    <a:pt x="577" y="1678"/>
                  </a:cubicBezTo>
                  <a:cubicBezTo>
                    <a:pt x="500" y="1678"/>
                    <a:pt x="419" y="1668"/>
                    <a:pt x="365" y="1665"/>
                  </a:cubicBezTo>
                  <a:cubicBezTo>
                    <a:pt x="362" y="1665"/>
                    <a:pt x="360" y="1665"/>
                    <a:pt x="357" y="1665"/>
                  </a:cubicBezTo>
                  <a:cubicBezTo>
                    <a:pt x="110" y="1665"/>
                    <a:pt x="116" y="2051"/>
                    <a:pt x="365" y="2059"/>
                  </a:cubicBezTo>
                  <a:cubicBezTo>
                    <a:pt x="395" y="2060"/>
                    <a:pt x="426" y="2061"/>
                    <a:pt x="457" y="2061"/>
                  </a:cubicBezTo>
                  <a:cubicBezTo>
                    <a:pt x="814" y="2061"/>
                    <a:pt x="1221" y="1976"/>
                    <a:pt x="1324" y="1577"/>
                  </a:cubicBezTo>
                  <a:cubicBezTo>
                    <a:pt x="1390" y="1316"/>
                    <a:pt x="1257" y="1138"/>
                    <a:pt x="1066" y="1022"/>
                  </a:cubicBezTo>
                  <a:lnTo>
                    <a:pt x="1066" y="1022"/>
                  </a:lnTo>
                  <a:cubicBezTo>
                    <a:pt x="1201" y="829"/>
                    <a:pt x="1239" y="572"/>
                    <a:pt x="1125" y="347"/>
                  </a:cubicBezTo>
                  <a:cubicBezTo>
                    <a:pt x="1007" y="111"/>
                    <a:pt x="775" y="0"/>
                    <a:pt x="5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6" name="Google Shape;1306;p39"/>
            <p:cNvSpPr/>
            <p:nvPr/>
          </p:nvSpPr>
          <p:spPr>
            <a:xfrm>
              <a:off x="647050" y="981113"/>
              <a:ext cx="34700" cy="9875"/>
            </a:xfrm>
            <a:custGeom>
              <a:avLst/>
              <a:gdLst/>
              <a:ahLst/>
              <a:cxnLst/>
              <a:rect l="l" t="t" r="r" b="b"/>
              <a:pathLst>
                <a:path w="1388" h="395" extrusionOk="0">
                  <a:moveTo>
                    <a:pt x="255" y="1"/>
                  </a:moveTo>
                  <a:cubicBezTo>
                    <a:pt x="1" y="1"/>
                    <a:pt x="1" y="394"/>
                    <a:pt x="255" y="394"/>
                  </a:cubicBezTo>
                  <a:lnTo>
                    <a:pt x="1134" y="394"/>
                  </a:lnTo>
                  <a:cubicBezTo>
                    <a:pt x="1388" y="394"/>
                    <a:pt x="1388" y="1"/>
                    <a:pt x="11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7" name="Google Shape;1307;p39"/>
            <p:cNvSpPr/>
            <p:nvPr/>
          </p:nvSpPr>
          <p:spPr>
            <a:xfrm>
              <a:off x="729925" y="947063"/>
              <a:ext cx="42525" cy="66950"/>
            </a:xfrm>
            <a:custGeom>
              <a:avLst/>
              <a:gdLst/>
              <a:ahLst/>
              <a:cxnLst/>
              <a:rect l="l" t="t" r="r" b="b"/>
              <a:pathLst>
                <a:path w="1701" h="2678" extrusionOk="0">
                  <a:moveTo>
                    <a:pt x="1423" y="1"/>
                  </a:moveTo>
                  <a:cubicBezTo>
                    <a:pt x="1363" y="1"/>
                    <a:pt x="1302" y="26"/>
                    <a:pt x="1259" y="89"/>
                  </a:cubicBezTo>
                  <a:cubicBezTo>
                    <a:pt x="754" y="819"/>
                    <a:pt x="355" y="1605"/>
                    <a:pt x="53" y="2438"/>
                  </a:cubicBezTo>
                  <a:cubicBezTo>
                    <a:pt x="1" y="2583"/>
                    <a:pt x="119" y="2677"/>
                    <a:pt x="240" y="2677"/>
                  </a:cubicBezTo>
                  <a:cubicBezTo>
                    <a:pt x="318" y="2677"/>
                    <a:pt x="398" y="2637"/>
                    <a:pt x="432" y="2544"/>
                  </a:cubicBezTo>
                  <a:cubicBezTo>
                    <a:pt x="721" y="1739"/>
                    <a:pt x="1113" y="991"/>
                    <a:pt x="1600" y="288"/>
                  </a:cubicBezTo>
                  <a:cubicBezTo>
                    <a:pt x="1700" y="141"/>
                    <a:pt x="1563" y="1"/>
                    <a:pt x="142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8" name="Google Shape;1308;p39"/>
            <p:cNvSpPr/>
            <p:nvPr/>
          </p:nvSpPr>
          <p:spPr>
            <a:xfrm>
              <a:off x="762925" y="944363"/>
              <a:ext cx="31375" cy="68650"/>
            </a:xfrm>
            <a:custGeom>
              <a:avLst/>
              <a:gdLst/>
              <a:ahLst/>
              <a:cxnLst/>
              <a:rect l="l" t="t" r="r" b="b"/>
              <a:pathLst>
                <a:path w="1255" h="2746" extrusionOk="0">
                  <a:moveTo>
                    <a:pt x="267" y="0"/>
                  </a:moveTo>
                  <a:cubicBezTo>
                    <a:pt x="138" y="0"/>
                    <a:pt x="1" y="144"/>
                    <a:pt x="75" y="301"/>
                  </a:cubicBezTo>
                  <a:cubicBezTo>
                    <a:pt x="426" y="1038"/>
                    <a:pt x="679" y="1804"/>
                    <a:pt x="844" y="2603"/>
                  </a:cubicBezTo>
                  <a:cubicBezTo>
                    <a:pt x="865" y="2702"/>
                    <a:pt x="937" y="2745"/>
                    <a:pt x="1014" y="2745"/>
                  </a:cubicBezTo>
                  <a:cubicBezTo>
                    <a:pt x="1130" y="2745"/>
                    <a:pt x="1254" y="2648"/>
                    <a:pt x="1223" y="2499"/>
                  </a:cubicBezTo>
                  <a:cubicBezTo>
                    <a:pt x="1052" y="1665"/>
                    <a:pt x="780" y="870"/>
                    <a:pt x="416" y="101"/>
                  </a:cubicBezTo>
                  <a:cubicBezTo>
                    <a:pt x="382" y="30"/>
                    <a:pt x="326" y="0"/>
                    <a:pt x="26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9" name="Google Shape;1309;p39"/>
            <p:cNvSpPr/>
            <p:nvPr/>
          </p:nvSpPr>
          <p:spPr>
            <a:xfrm>
              <a:off x="739725" y="981613"/>
              <a:ext cx="49150" cy="11725"/>
            </a:xfrm>
            <a:custGeom>
              <a:avLst/>
              <a:gdLst/>
              <a:ahLst/>
              <a:cxnLst/>
              <a:rect l="l" t="t" r="r" b="b"/>
              <a:pathLst>
                <a:path w="1966" h="469" extrusionOk="0">
                  <a:moveTo>
                    <a:pt x="1078" y="1"/>
                  </a:moveTo>
                  <a:cubicBezTo>
                    <a:pt x="797" y="1"/>
                    <a:pt x="517" y="29"/>
                    <a:pt x="235" y="85"/>
                  </a:cubicBezTo>
                  <a:cubicBezTo>
                    <a:pt x="0" y="130"/>
                    <a:pt x="79" y="469"/>
                    <a:pt x="296" y="469"/>
                  </a:cubicBezTo>
                  <a:cubicBezTo>
                    <a:pt x="309" y="469"/>
                    <a:pt x="323" y="467"/>
                    <a:pt x="338" y="465"/>
                  </a:cubicBezTo>
                  <a:cubicBezTo>
                    <a:pt x="586" y="415"/>
                    <a:pt x="837" y="390"/>
                    <a:pt x="1088" y="390"/>
                  </a:cubicBezTo>
                  <a:cubicBezTo>
                    <a:pt x="1266" y="390"/>
                    <a:pt x="1445" y="403"/>
                    <a:pt x="1623" y="429"/>
                  </a:cubicBezTo>
                  <a:cubicBezTo>
                    <a:pt x="1634" y="430"/>
                    <a:pt x="1645" y="431"/>
                    <a:pt x="1656" y="431"/>
                  </a:cubicBezTo>
                  <a:cubicBezTo>
                    <a:pt x="1881" y="431"/>
                    <a:pt x="1966" y="84"/>
                    <a:pt x="1729" y="49"/>
                  </a:cubicBezTo>
                  <a:cubicBezTo>
                    <a:pt x="1510" y="17"/>
                    <a:pt x="1294" y="1"/>
                    <a:pt x="107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0" name="Google Shape;1310;p39"/>
            <p:cNvSpPr/>
            <p:nvPr/>
          </p:nvSpPr>
          <p:spPr>
            <a:xfrm>
              <a:off x="787950" y="927838"/>
              <a:ext cx="35550" cy="34550"/>
            </a:xfrm>
            <a:custGeom>
              <a:avLst/>
              <a:gdLst/>
              <a:ahLst/>
              <a:cxnLst/>
              <a:rect l="l" t="t" r="r" b="b"/>
              <a:pathLst>
                <a:path w="1422" h="1382" extrusionOk="0">
                  <a:moveTo>
                    <a:pt x="449" y="1"/>
                  </a:moveTo>
                  <a:cubicBezTo>
                    <a:pt x="302" y="1"/>
                    <a:pt x="162" y="65"/>
                    <a:pt x="82" y="212"/>
                  </a:cubicBezTo>
                  <a:cubicBezTo>
                    <a:pt x="1" y="366"/>
                    <a:pt x="138" y="510"/>
                    <a:pt x="270" y="510"/>
                  </a:cubicBezTo>
                  <a:cubicBezTo>
                    <a:pt x="329" y="510"/>
                    <a:pt x="387" y="481"/>
                    <a:pt x="424" y="412"/>
                  </a:cubicBezTo>
                  <a:cubicBezTo>
                    <a:pt x="433" y="396"/>
                    <a:pt x="447" y="389"/>
                    <a:pt x="462" y="389"/>
                  </a:cubicBezTo>
                  <a:cubicBezTo>
                    <a:pt x="509" y="389"/>
                    <a:pt x="573" y="455"/>
                    <a:pt x="582" y="493"/>
                  </a:cubicBezTo>
                  <a:cubicBezTo>
                    <a:pt x="613" y="656"/>
                    <a:pt x="387" y="790"/>
                    <a:pt x="273" y="848"/>
                  </a:cubicBezTo>
                  <a:cubicBezTo>
                    <a:pt x="132" y="916"/>
                    <a:pt x="155" y="1113"/>
                    <a:pt x="273" y="1187"/>
                  </a:cubicBezTo>
                  <a:cubicBezTo>
                    <a:pt x="479" y="1319"/>
                    <a:pt x="704" y="1381"/>
                    <a:pt x="937" y="1381"/>
                  </a:cubicBezTo>
                  <a:cubicBezTo>
                    <a:pt x="1019" y="1381"/>
                    <a:pt x="1102" y="1374"/>
                    <a:pt x="1186" y="1359"/>
                  </a:cubicBezTo>
                  <a:cubicBezTo>
                    <a:pt x="1421" y="1317"/>
                    <a:pt x="1340" y="976"/>
                    <a:pt x="1121" y="976"/>
                  </a:cubicBezTo>
                  <a:cubicBezTo>
                    <a:pt x="1108" y="976"/>
                    <a:pt x="1095" y="977"/>
                    <a:pt x="1081" y="979"/>
                  </a:cubicBezTo>
                  <a:cubicBezTo>
                    <a:pt x="1032" y="988"/>
                    <a:pt x="984" y="993"/>
                    <a:pt x="936" y="993"/>
                  </a:cubicBezTo>
                  <a:cubicBezTo>
                    <a:pt x="876" y="993"/>
                    <a:pt x="817" y="986"/>
                    <a:pt x="759" y="972"/>
                  </a:cubicBezTo>
                  <a:lnTo>
                    <a:pt x="759" y="972"/>
                  </a:lnTo>
                  <a:cubicBezTo>
                    <a:pt x="955" y="770"/>
                    <a:pt x="1068" y="490"/>
                    <a:pt x="892" y="232"/>
                  </a:cubicBezTo>
                  <a:cubicBezTo>
                    <a:pt x="794" y="87"/>
                    <a:pt x="618" y="1"/>
                    <a:pt x="44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1" name="Google Shape;1311;p39"/>
            <p:cNvSpPr/>
            <p:nvPr/>
          </p:nvSpPr>
          <p:spPr>
            <a:xfrm>
              <a:off x="852100" y="966238"/>
              <a:ext cx="32700" cy="12000"/>
            </a:xfrm>
            <a:custGeom>
              <a:avLst/>
              <a:gdLst/>
              <a:ahLst/>
              <a:cxnLst/>
              <a:rect l="l" t="t" r="r" b="b"/>
              <a:pathLst>
                <a:path w="1308" h="480" extrusionOk="0">
                  <a:moveTo>
                    <a:pt x="1081" y="0"/>
                  </a:moveTo>
                  <a:cubicBezTo>
                    <a:pt x="1073" y="0"/>
                    <a:pt x="1065" y="1"/>
                    <a:pt x="1056" y="2"/>
                  </a:cubicBezTo>
                  <a:cubicBezTo>
                    <a:pt x="787" y="29"/>
                    <a:pt x="520" y="58"/>
                    <a:pt x="252" y="85"/>
                  </a:cubicBezTo>
                  <a:cubicBezTo>
                    <a:pt x="9" y="110"/>
                    <a:pt x="0" y="480"/>
                    <a:pt x="229" y="480"/>
                  </a:cubicBezTo>
                  <a:cubicBezTo>
                    <a:pt x="236" y="480"/>
                    <a:pt x="244" y="479"/>
                    <a:pt x="252" y="478"/>
                  </a:cubicBezTo>
                  <a:cubicBezTo>
                    <a:pt x="521" y="451"/>
                    <a:pt x="789" y="423"/>
                    <a:pt x="1056" y="395"/>
                  </a:cubicBezTo>
                  <a:cubicBezTo>
                    <a:pt x="1299" y="372"/>
                    <a:pt x="1308" y="0"/>
                    <a:pt x="108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2" name="Google Shape;1312;p39"/>
            <p:cNvSpPr/>
            <p:nvPr/>
          </p:nvSpPr>
          <p:spPr>
            <a:xfrm>
              <a:off x="914325" y="934988"/>
              <a:ext cx="44525" cy="67250"/>
            </a:xfrm>
            <a:custGeom>
              <a:avLst/>
              <a:gdLst/>
              <a:ahLst/>
              <a:cxnLst/>
              <a:rect l="l" t="t" r="r" b="b"/>
              <a:pathLst>
                <a:path w="1781" h="2690" extrusionOk="0">
                  <a:moveTo>
                    <a:pt x="861" y="1"/>
                  </a:moveTo>
                  <a:cubicBezTo>
                    <a:pt x="737" y="1"/>
                    <a:pt x="612" y="18"/>
                    <a:pt x="503" y="39"/>
                  </a:cubicBezTo>
                  <a:cubicBezTo>
                    <a:pt x="267" y="84"/>
                    <a:pt x="347" y="423"/>
                    <a:pt x="565" y="423"/>
                  </a:cubicBezTo>
                  <a:cubicBezTo>
                    <a:pt x="579" y="423"/>
                    <a:pt x="593" y="421"/>
                    <a:pt x="607" y="419"/>
                  </a:cubicBezTo>
                  <a:cubicBezTo>
                    <a:pt x="656" y="409"/>
                    <a:pt x="706" y="403"/>
                    <a:pt x="755" y="403"/>
                  </a:cubicBezTo>
                  <a:cubicBezTo>
                    <a:pt x="970" y="403"/>
                    <a:pt x="1142" y="511"/>
                    <a:pt x="927" y="819"/>
                  </a:cubicBezTo>
                  <a:cubicBezTo>
                    <a:pt x="836" y="950"/>
                    <a:pt x="672" y="1044"/>
                    <a:pt x="567" y="1173"/>
                  </a:cubicBezTo>
                  <a:cubicBezTo>
                    <a:pt x="468" y="1298"/>
                    <a:pt x="519" y="1509"/>
                    <a:pt x="701" y="1509"/>
                  </a:cubicBezTo>
                  <a:cubicBezTo>
                    <a:pt x="702" y="1509"/>
                    <a:pt x="704" y="1509"/>
                    <a:pt x="706" y="1509"/>
                  </a:cubicBezTo>
                  <a:cubicBezTo>
                    <a:pt x="740" y="1507"/>
                    <a:pt x="774" y="1506"/>
                    <a:pt x="807" y="1506"/>
                  </a:cubicBezTo>
                  <a:cubicBezTo>
                    <a:pt x="896" y="1506"/>
                    <a:pt x="985" y="1514"/>
                    <a:pt x="1071" y="1529"/>
                  </a:cubicBezTo>
                  <a:cubicBezTo>
                    <a:pt x="1284" y="1786"/>
                    <a:pt x="1257" y="1962"/>
                    <a:pt x="995" y="2062"/>
                  </a:cubicBezTo>
                  <a:cubicBezTo>
                    <a:pt x="766" y="2205"/>
                    <a:pt x="519" y="2274"/>
                    <a:pt x="252" y="2295"/>
                  </a:cubicBezTo>
                  <a:cubicBezTo>
                    <a:pt x="8" y="2316"/>
                    <a:pt x="1" y="2690"/>
                    <a:pt x="233" y="2690"/>
                  </a:cubicBezTo>
                  <a:cubicBezTo>
                    <a:pt x="239" y="2690"/>
                    <a:pt x="246" y="2690"/>
                    <a:pt x="252" y="2689"/>
                  </a:cubicBezTo>
                  <a:cubicBezTo>
                    <a:pt x="730" y="2649"/>
                    <a:pt x="1552" y="2423"/>
                    <a:pt x="1682" y="1869"/>
                  </a:cubicBezTo>
                  <a:cubicBezTo>
                    <a:pt x="1781" y="1455"/>
                    <a:pt x="1474" y="1246"/>
                    <a:pt x="1131" y="1161"/>
                  </a:cubicBezTo>
                  <a:lnTo>
                    <a:pt x="1131" y="1161"/>
                  </a:lnTo>
                  <a:cubicBezTo>
                    <a:pt x="1369" y="933"/>
                    <a:pt x="1597" y="683"/>
                    <a:pt x="1463" y="335"/>
                  </a:cubicBezTo>
                  <a:cubicBezTo>
                    <a:pt x="1362" y="74"/>
                    <a:pt x="1114" y="1"/>
                    <a:pt x="86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3" name="Google Shape;1313;p39"/>
            <p:cNvSpPr/>
            <p:nvPr/>
          </p:nvSpPr>
          <p:spPr>
            <a:xfrm>
              <a:off x="990575" y="933813"/>
              <a:ext cx="46300" cy="67125"/>
            </a:xfrm>
            <a:custGeom>
              <a:avLst/>
              <a:gdLst/>
              <a:ahLst/>
              <a:cxnLst/>
              <a:rect l="l" t="t" r="r" b="b"/>
              <a:pathLst>
                <a:path w="1852" h="2685" extrusionOk="0">
                  <a:moveTo>
                    <a:pt x="1396" y="1"/>
                  </a:moveTo>
                  <a:cubicBezTo>
                    <a:pt x="1390" y="1"/>
                    <a:pt x="1383" y="1"/>
                    <a:pt x="1377" y="2"/>
                  </a:cubicBezTo>
                  <a:cubicBezTo>
                    <a:pt x="642" y="65"/>
                    <a:pt x="1" y="687"/>
                    <a:pt x="62" y="1458"/>
                  </a:cubicBezTo>
                  <a:cubicBezTo>
                    <a:pt x="117" y="2166"/>
                    <a:pt x="774" y="2685"/>
                    <a:pt x="1456" y="2685"/>
                  </a:cubicBezTo>
                  <a:cubicBezTo>
                    <a:pt x="1504" y="2685"/>
                    <a:pt x="1551" y="2682"/>
                    <a:pt x="1599" y="2677"/>
                  </a:cubicBezTo>
                  <a:cubicBezTo>
                    <a:pt x="1839" y="2651"/>
                    <a:pt x="1851" y="2282"/>
                    <a:pt x="1623" y="2282"/>
                  </a:cubicBezTo>
                  <a:cubicBezTo>
                    <a:pt x="1615" y="2282"/>
                    <a:pt x="1607" y="2283"/>
                    <a:pt x="1599" y="2284"/>
                  </a:cubicBezTo>
                  <a:cubicBezTo>
                    <a:pt x="1560" y="2288"/>
                    <a:pt x="1521" y="2290"/>
                    <a:pt x="1483" y="2290"/>
                  </a:cubicBezTo>
                  <a:cubicBezTo>
                    <a:pt x="1025" y="2290"/>
                    <a:pt x="569" y="2004"/>
                    <a:pt x="468" y="1529"/>
                  </a:cubicBezTo>
                  <a:cubicBezTo>
                    <a:pt x="350" y="968"/>
                    <a:pt x="834" y="441"/>
                    <a:pt x="1377" y="395"/>
                  </a:cubicBezTo>
                  <a:cubicBezTo>
                    <a:pt x="1620" y="374"/>
                    <a:pt x="1630" y="1"/>
                    <a:pt x="139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4" name="Google Shape;1314;p39"/>
            <p:cNvSpPr/>
            <p:nvPr/>
          </p:nvSpPr>
          <p:spPr>
            <a:xfrm>
              <a:off x="1035650" y="935238"/>
              <a:ext cx="59200" cy="60075"/>
            </a:xfrm>
            <a:custGeom>
              <a:avLst/>
              <a:gdLst/>
              <a:ahLst/>
              <a:cxnLst/>
              <a:rect l="l" t="t" r="r" b="b"/>
              <a:pathLst>
                <a:path w="2368" h="2403" extrusionOk="0">
                  <a:moveTo>
                    <a:pt x="1007" y="422"/>
                  </a:moveTo>
                  <a:cubicBezTo>
                    <a:pt x="1038" y="422"/>
                    <a:pt x="1070" y="429"/>
                    <a:pt x="1101" y="444"/>
                  </a:cubicBezTo>
                  <a:cubicBezTo>
                    <a:pt x="1131" y="458"/>
                    <a:pt x="1161" y="464"/>
                    <a:pt x="1189" y="464"/>
                  </a:cubicBezTo>
                  <a:cubicBezTo>
                    <a:pt x="1232" y="464"/>
                    <a:pt x="1273" y="450"/>
                    <a:pt x="1306" y="426"/>
                  </a:cubicBezTo>
                  <a:lnTo>
                    <a:pt x="1306" y="426"/>
                  </a:lnTo>
                  <a:cubicBezTo>
                    <a:pt x="1623" y="564"/>
                    <a:pt x="1875" y="846"/>
                    <a:pt x="1890" y="1207"/>
                  </a:cubicBezTo>
                  <a:cubicBezTo>
                    <a:pt x="1904" y="1571"/>
                    <a:pt x="1655" y="1935"/>
                    <a:pt x="1289" y="1999"/>
                  </a:cubicBezTo>
                  <a:cubicBezTo>
                    <a:pt x="1222" y="2011"/>
                    <a:pt x="1160" y="2016"/>
                    <a:pt x="1103" y="2016"/>
                  </a:cubicBezTo>
                  <a:cubicBezTo>
                    <a:pt x="137" y="2016"/>
                    <a:pt x="540" y="422"/>
                    <a:pt x="1007" y="422"/>
                  </a:cubicBezTo>
                  <a:close/>
                  <a:moveTo>
                    <a:pt x="1256" y="1"/>
                  </a:moveTo>
                  <a:cubicBezTo>
                    <a:pt x="1211" y="1"/>
                    <a:pt x="1173" y="18"/>
                    <a:pt x="1144" y="45"/>
                  </a:cubicBezTo>
                  <a:lnTo>
                    <a:pt x="1144" y="45"/>
                  </a:lnTo>
                  <a:cubicBezTo>
                    <a:pt x="1089" y="31"/>
                    <a:pt x="1036" y="25"/>
                    <a:pt x="985" y="25"/>
                  </a:cubicBezTo>
                  <a:cubicBezTo>
                    <a:pt x="518" y="25"/>
                    <a:pt x="212" y="560"/>
                    <a:pt x="123" y="1021"/>
                  </a:cubicBezTo>
                  <a:cubicBezTo>
                    <a:pt x="0" y="1658"/>
                    <a:pt x="328" y="2280"/>
                    <a:pt x="997" y="2388"/>
                  </a:cubicBezTo>
                  <a:cubicBezTo>
                    <a:pt x="1055" y="2398"/>
                    <a:pt x="1113" y="2403"/>
                    <a:pt x="1170" y="2403"/>
                  </a:cubicBezTo>
                  <a:cubicBezTo>
                    <a:pt x="1719" y="2403"/>
                    <a:pt x="2179" y="1969"/>
                    <a:pt x="2265" y="1419"/>
                  </a:cubicBezTo>
                  <a:cubicBezTo>
                    <a:pt x="2368" y="766"/>
                    <a:pt x="1917" y="211"/>
                    <a:pt x="1320" y="12"/>
                  </a:cubicBezTo>
                  <a:cubicBezTo>
                    <a:pt x="1297" y="4"/>
                    <a:pt x="1276" y="1"/>
                    <a:pt x="12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5" name="Google Shape;1315;p39"/>
            <p:cNvSpPr/>
            <p:nvPr/>
          </p:nvSpPr>
          <p:spPr>
            <a:xfrm>
              <a:off x="1084900" y="931638"/>
              <a:ext cx="35650" cy="62350"/>
            </a:xfrm>
            <a:custGeom>
              <a:avLst/>
              <a:gdLst/>
              <a:ahLst/>
              <a:cxnLst/>
              <a:rect l="l" t="t" r="r" b="b"/>
              <a:pathLst>
                <a:path w="1426" h="2494" extrusionOk="0">
                  <a:moveTo>
                    <a:pt x="937" y="1"/>
                  </a:moveTo>
                  <a:cubicBezTo>
                    <a:pt x="892" y="1"/>
                    <a:pt x="846" y="19"/>
                    <a:pt x="806" y="62"/>
                  </a:cubicBezTo>
                  <a:cubicBezTo>
                    <a:pt x="543" y="338"/>
                    <a:pt x="272" y="696"/>
                    <a:pt x="461" y="1086"/>
                  </a:cubicBezTo>
                  <a:cubicBezTo>
                    <a:pt x="544" y="1258"/>
                    <a:pt x="693" y="1328"/>
                    <a:pt x="815" y="1463"/>
                  </a:cubicBezTo>
                  <a:cubicBezTo>
                    <a:pt x="1253" y="1948"/>
                    <a:pt x="666" y="2093"/>
                    <a:pt x="255" y="2100"/>
                  </a:cubicBezTo>
                  <a:cubicBezTo>
                    <a:pt x="3" y="2106"/>
                    <a:pt x="0" y="2494"/>
                    <a:pt x="249" y="2494"/>
                  </a:cubicBezTo>
                  <a:cubicBezTo>
                    <a:pt x="251" y="2494"/>
                    <a:pt x="253" y="2494"/>
                    <a:pt x="255" y="2494"/>
                  </a:cubicBezTo>
                  <a:cubicBezTo>
                    <a:pt x="727" y="2485"/>
                    <a:pt x="1367" y="2368"/>
                    <a:pt x="1412" y="1778"/>
                  </a:cubicBezTo>
                  <a:cubicBezTo>
                    <a:pt x="1426" y="1580"/>
                    <a:pt x="1336" y="1413"/>
                    <a:pt x="1201" y="1277"/>
                  </a:cubicBezTo>
                  <a:cubicBezTo>
                    <a:pt x="1114" y="1187"/>
                    <a:pt x="989" y="1127"/>
                    <a:pt x="909" y="1029"/>
                  </a:cubicBezTo>
                  <a:cubicBezTo>
                    <a:pt x="696" y="776"/>
                    <a:pt x="899" y="534"/>
                    <a:pt x="1085" y="339"/>
                  </a:cubicBezTo>
                  <a:cubicBezTo>
                    <a:pt x="1219" y="198"/>
                    <a:pt x="1085" y="1"/>
                    <a:pt x="93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6" name="Google Shape;1316;p39"/>
            <p:cNvSpPr/>
            <p:nvPr/>
          </p:nvSpPr>
          <p:spPr>
            <a:xfrm>
              <a:off x="1185775" y="920263"/>
              <a:ext cx="51475" cy="81525"/>
            </a:xfrm>
            <a:custGeom>
              <a:avLst/>
              <a:gdLst/>
              <a:ahLst/>
              <a:cxnLst/>
              <a:rect l="l" t="t" r="r" b="b"/>
              <a:pathLst>
                <a:path w="2059" h="3261" extrusionOk="0">
                  <a:moveTo>
                    <a:pt x="897" y="360"/>
                  </a:moveTo>
                  <a:cubicBezTo>
                    <a:pt x="1094" y="360"/>
                    <a:pt x="1191" y="486"/>
                    <a:pt x="1190" y="737"/>
                  </a:cubicBezTo>
                  <a:cubicBezTo>
                    <a:pt x="1413" y="1010"/>
                    <a:pt x="1352" y="1172"/>
                    <a:pt x="1005" y="1219"/>
                  </a:cubicBezTo>
                  <a:cubicBezTo>
                    <a:pt x="861" y="1248"/>
                    <a:pt x="714" y="1267"/>
                    <a:pt x="565" y="1269"/>
                  </a:cubicBezTo>
                  <a:lnTo>
                    <a:pt x="565" y="1269"/>
                  </a:lnTo>
                  <a:cubicBezTo>
                    <a:pt x="559" y="977"/>
                    <a:pt x="550" y="685"/>
                    <a:pt x="538" y="393"/>
                  </a:cubicBezTo>
                  <a:lnTo>
                    <a:pt x="538" y="393"/>
                  </a:lnTo>
                  <a:cubicBezTo>
                    <a:pt x="616" y="383"/>
                    <a:pt x="694" y="377"/>
                    <a:pt x="774" y="373"/>
                  </a:cubicBezTo>
                  <a:cubicBezTo>
                    <a:pt x="818" y="364"/>
                    <a:pt x="859" y="360"/>
                    <a:pt x="897" y="360"/>
                  </a:cubicBezTo>
                  <a:close/>
                  <a:moveTo>
                    <a:pt x="621" y="1661"/>
                  </a:moveTo>
                  <a:cubicBezTo>
                    <a:pt x="1060" y="1661"/>
                    <a:pt x="2059" y="1866"/>
                    <a:pt x="1421" y="2440"/>
                  </a:cubicBezTo>
                  <a:cubicBezTo>
                    <a:pt x="1221" y="2619"/>
                    <a:pt x="875" y="2718"/>
                    <a:pt x="575" y="2800"/>
                  </a:cubicBezTo>
                  <a:lnTo>
                    <a:pt x="575" y="2800"/>
                  </a:lnTo>
                  <a:cubicBezTo>
                    <a:pt x="578" y="2421"/>
                    <a:pt x="577" y="2043"/>
                    <a:pt x="572" y="1665"/>
                  </a:cubicBezTo>
                  <a:lnTo>
                    <a:pt x="572" y="1665"/>
                  </a:lnTo>
                  <a:cubicBezTo>
                    <a:pt x="588" y="1663"/>
                    <a:pt x="604" y="1662"/>
                    <a:pt x="620" y="1661"/>
                  </a:cubicBezTo>
                  <a:lnTo>
                    <a:pt x="620" y="1661"/>
                  </a:lnTo>
                  <a:cubicBezTo>
                    <a:pt x="621" y="1661"/>
                    <a:pt x="621" y="1661"/>
                    <a:pt x="621" y="1661"/>
                  </a:cubicBezTo>
                  <a:close/>
                  <a:moveTo>
                    <a:pt x="757" y="0"/>
                  </a:moveTo>
                  <a:cubicBezTo>
                    <a:pt x="558" y="0"/>
                    <a:pt x="359" y="25"/>
                    <a:pt x="189" y="56"/>
                  </a:cubicBezTo>
                  <a:cubicBezTo>
                    <a:pt x="0" y="89"/>
                    <a:pt x="17" y="319"/>
                    <a:pt x="146" y="405"/>
                  </a:cubicBezTo>
                  <a:lnTo>
                    <a:pt x="146" y="405"/>
                  </a:lnTo>
                  <a:cubicBezTo>
                    <a:pt x="181" y="1291"/>
                    <a:pt x="194" y="2178"/>
                    <a:pt x="179" y="3063"/>
                  </a:cubicBezTo>
                  <a:cubicBezTo>
                    <a:pt x="178" y="3170"/>
                    <a:pt x="272" y="3260"/>
                    <a:pt x="375" y="3260"/>
                  </a:cubicBezTo>
                  <a:cubicBezTo>
                    <a:pt x="393" y="3260"/>
                    <a:pt x="411" y="3258"/>
                    <a:pt x="429" y="3252"/>
                  </a:cubicBezTo>
                  <a:cubicBezTo>
                    <a:pt x="960" y="3088"/>
                    <a:pt x="2042" y="2858"/>
                    <a:pt x="2020" y="2127"/>
                  </a:cubicBezTo>
                  <a:cubicBezTo>
                    <a:pt x="2009" y="1749"/>
                    <a:pt x="1794" y="1526"/>
                    <a:pt x="1509" y="1402"/>
                  </a:cubicBezTo>
                  <a:lnTo>
                    <a:pt x="1509" y="1402"/>
                  </a:lnTo>
                  <a:cubicBezTo>
                    <a:pt x="1736" y="1252"/>
                    <a:pt x="1881" y="1024"/>
                    <a:pt x="1820" y="684"/>
                  </a:cubicBezTo>
                  <a:cubicBezTo>
                    <a:pt x="1722" y="143"/>
                    <a:pt x="1238" y="0"/>
                    <a:pt x="75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17" name="Google Shape;1317;p39"/>
          <p:cNvGrpSpPr/>
          <p:nvPr/>
        </p:nvGrpSpPr>
        <p:grpSpPr>
          <a:xfrm>
            <a:off x="8424788" y="344175"/>
            <a:ext cx="305100" cy="636875"/>
            <a:chOff x="8424788" y="344175"/>
            <a:chExt cx="305100" cy="636875"/>
          </a:xfrm>
        </p:grpSpPr>
        <p:sp>
          <p:nvSpPr>
            <p:cNvPr id="1318" name="Google Shape;1318;p39"/>
            <p:cNvSpPr/>
            <p:nvPr/>
          </p:nvSpPr>
          <p:spPr>
            <a:xfrm>
              <a:off x="8442688" y="344175"/>
              <a:ext cx="11875" cy="635225"/>
            </a:xfrm>
            <a:custGeom>
              <a:avLst/>
              <a:gdLst/>
              <a:ahLst/>
              <a:cxnLst/>
              <a:rect l="l" t="t" r="r" b="b"/>
              <a:pathLst>
                <a:path w="475" h="25409" extrusionOk="0">
                  <a:moveTo>
                    <a:pt x="278" y="1"/>
                  </a:moveTo>
                  <a:cubicBezTo>
                    <a:pt x="180" y="1"/>
                    <a:pt x="80" y="64"/>
                    <a:pt x="79" y="191"/>
                  </a:cubicBezTo>
                  <a:cubicBezTo>
                    <a:pt x="0" y="8534"/>
                    <a:pt x="48" y="16875"/>
                    <a:pt x="79" y="25218"/>
                  </a:cubicBezTo>
                  <a:cubicBezTo>
                    <a:pt x="80" y="25345"/>
                    <a:pt x="178" y="25408"/>
                    <a:pt x="277" y="25408"/>
                  </a:cubicBezTo>
                  <a:cubicBezTo>
                    <a:pt x="375" y="25408"/>
                    <a:pt x="473" y="25345"/>
                    <a:pt x="473" y="25218"/>
                  </a:cubicBezTo>
                  <a:cubicBezTo>
                    <a:pt x="441" y="16875"/>
                    <a:pt x="394" y="8532"/>
                    <a:pt x="473" y="191"/>
                  </a:cubicBezTo>
                  <a:cubicBezTo>
                    <a:pt x="474" y="64"/>
                    <a:pt x="376" y="1"/>
                    <a:pt x="27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9" name="Google Shape;1319;p39"/>
            <p:cNvSpPr/>
            <p:nvPr/>
          </p:nvSpPr>
          <p:spPr>
            <a:xfrm>
              <a:off x="8443588" y="968400"/>
              <a:ext cx="280050" cy="12650"/>
            </a:xfrm>
            <a:custGeom>
              <a:avLst/>
              <a:gdLst/>
              <a:ahLst/>
              <a:cxnLst/>
              <a:rect l="l" t="t" r="r" b="b"/>
              <a:pathLst>
                <a:path w="11202" h="506" extrusionOk="0">
                  <a:moveTo>
                    <a:pt x="240" y="0"/>
                  </a:moveTo>
                  <a:cubicBezTo>
                    <a:pt x="0" y="0"/>
                    <a:pt x="4" y="381"/>
                    <a:pt x="252" y="394"/>
                  </a:cubicBezTo>
                  <a:cubicBezTo>
                    <a:pt x="2151" y="486"/>
                    <a:pt x="4055" y="506"/>
                    <a:pt x="5960" y="506"/>
                  </a:cubicBezTo>
                  <a:cubicBezTo>
                    <a:pt x="7343" y="506"/>
                    <a:pt x="8727" y="496"/>
                    <a:pt x="10109" y="496"/>
                  </a:cubicBezTo>
                  <a:cubicBezTo>
                    <a:pt x="10388" y="496"/>
                    <a:pt x="10668" y="496"/>
                    <a:pt x="10947" y="497"/>
                  </a:cubicBezTo>
                  <a:cubicBezTo>
                    <a:pt x="10948" y="497"/>
                    <a:pt x="10949" y="497"/>
                    <a:pt x="10950" y="497"/>
                  </a:cubicBezTo>
                  <a:cubicBezTo>
                    <a:pt x="11202" y="497"/>
                    <a:pt x="11201" y="103"/>
                    <a:pt x="10947" y="103"/>
                  </a:cubicBezTo>
                  <a:cubicBezTo>
                    <a:pt x="10642" y="102"/>
                    <a:pt x="10336" y="102"/>
                    <a:pt x="10031" y="102"/>
                  </a:cubicBezTo>
                  <a:cubicBezTo>
                    <a:pt x="8667" y="102"/>
                    <a:pt x="7301" y="112"/>
                    <a:pt x="5936" y="112"/>
                  </a:cubicBezTo>
                  <a:cubicBezTo>
                    <a:pt x="4039" y="112"/>
                    <a:pt x="2143" y="92"/>
                    <a:pt x="252" y="0"/>
                  </a:cubicBezTo>
                  <a:cubicBezTo>
                    <a:pt x="248" y="0"/>
                    <a:pt x="244" y="0"/>
                    <a:pt x="24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0" name="Google Shape;1320;p39"/>
            <p:cNvSpPr/>
            <p:nvPr/>
          </p:nvSpPr>
          <p:spPr>
            <a:xfrm>
              <a:off x="8448963" y="826025"/>
              <a:ext cx="177700" cy="149975"/>
            </a:xfrm>
            <a:custGeom>
              <a:avLst/>
              <a:gdLst/>
              <a:ahLst/>
              <a:cxnLst/>
              <a:rect l="l" t="t" r="r" b="b"/>
              <a:pathLst>
                <a:path w="7108" h="5999" extrusionOk="0">
                  <a:moveTo>
                    <a:pt x="803" y="0"/>
                  </a:moveTo>
                  <a:cubicBezTo>
                    <a:pt x="620" y="0"/>
                    <a:pt x="436" y="8"/>
                    <a:pt x="252" y="22"/>
                  </a:cubicBezTo>
                  <a:cubicBezTo>
                    <a:pt x="7" y="42"/>
                    <a:pt x="0" y="417"/>
                    <a:pt x="233" y="417"/>
                  </a:cubicBezTo>
                  <a:cubicBezTo>
                    <a:pt x="239" y="417"/>
                    <a:pt x="245" y="416"/>
                    <a:pt x="252" y="416"/>
                  </a:cubicBezTo>
                  <a:cubicBezTo>
                    <a:pt x="429" y="402"/>
                    <a:pt x="606" y="395"/>
                    <a:pt x="782" y="395"/>
                  </a:cubicBezTo>
                  <a:cubicBezTo>
                    <a:pt x="3853" y="395"/>
                    <a:pt x="6710" y="2494"/>
                    <a:pt x="6646" y="5808"/>
                  </a:cubicBezTo>
                  <a:cubicBezTo>
                    <a:pt x="6644" y="5935"/>
                    <a:pt x="6742" y="5998"/>
                    <a:pt x="6840" y="5998"/>
                  </a:cubicBezTo>
                  <a:cubicBezTo>
                    <a:pt x="6938" y="5998"/>
                    <a:pt x="7038" y="5935"/>
                    <a:pt x="7040" y="5808"/>
                  </a:cubicBezTo>
                  <a:cubicBezTo>
                    <a:pt x="7108" y="2300"/>
                    <a:pt x="4080" y="0"/>
                    <a:pt x="80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1" name="Google Shape;1321;p39"/>
            <p:cNvSpPr/>
            <p:nvPr/>
          </p:nvSpPr>
          <p:spPr>
            <a:xfrm>
              <a:off x="8424788" y="604300"/>
              <a:ext cx="302000" cy="15450"/>
            </a:xfrm>
            <a:custGeom>
              <a:avLst/>
              <a:gdLst/>
              <a:ahLst/>
              <a:cxnLst/>
              <a:rect l="l" t="t" r="r" b="b"/>
              <a:pathLst>
                <a:path w="12080" h="618" extrusionOk="0">
                  <a:moveTo>
                    <a:pt x="3928" y="0"/>
                  </a:moveTo>
                  <a:cubicBezTo>
                    <a:pt x="2703" y="0"/>
                    <a:pt x="1478" y="16"/>
                    <a:pt x="254" y="49"/>
                  </a:cubicBezTo>
                  <a:cubicBezTo>
                    <a:pt x="3" y="54"/>
                    <a:pt x="1" y="442"/>
                    <a:pt x="247" y="442"/>
                  </a:cubicBezTo>
                  <a:cubicBezTo>
                    <a:pt x="249" y="442"/>
                    <a:pt x="252" y="442"/>
                    <a:pt x="254" y="442"/>
                  </a:cubicBezTo>
                  <a:cubicBezTo>
                    <a:pt x="1479" y="410"/>
                    <a:pt x="2704" y="394"/>
                    <a:pt x="3929" y="394"/>
                  </a:cubicBezTo>
                  <a:cubicBezTo>
                    <a:pt x="6562" y="394"/>
                    <a:pt x="9195" y="468"/>
                    <a:pt x="11826" y="617"/>
                  </a:cubicBezTo>
                  <a:cubicBezTo>
                    <a:pt x="11831" y="617"/>
                    <a:pt x="11835" y="617"/>
                    <a:pt x="11840" y="617"/>
                  </a:cubicBezTo>
                  <a:cubicBezTo>
                    <a:pt x="12080" y="617"/>
                    <a:pt x="12074" y="237"/>
                    <a:pt x="11826" y="223"/>
                  </a:cubicBezTo>
                  <a:cubicBezTo>
                    <a:pt x="9195" y="75"/>
                    <a:pt x="6562" y="0"/>
                    <a:pt x="392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2" name="Google Shape;1322;p39"/>
            <p:cNvSpPr/>
            <p:nvPr/>
          </p:nvSpPr>
          <p:spPr>
            <a:xfrm>
              <a:off x="8446263" y="499050"/>
              <a:ext cx="283625" cy="331225"/>
            </a:xfrm>
            <a:custGeom>
              <a:avLst/>
              <a:gdLst/>
              <a:ahLst/>
              <a:cxnLst/>
              <a:rect l="l" t="t" r="r" b="b"/>
              <a:pathLst>
                <a:path w="11345" h="13249" extrusionOk="0">
                  <a:moveTo>
                    <a:pt x="6602" y="0"/>
                  </a:moveTo>
                  <a:cubicBezTo>
                    <a:pt x="4968" y="0"/>
                    <a:pt x="4608" y="2388"/>
                    <a:pt x="4325" y="3606"/>
                  </a:cubicBezTo>
                  <a:cubicBezTo>
                    <a:pt x="3747" y="6097"/>
                    <a:pt x="2968" y="9081"/>
                    <a:pt x="218" y="9943"/>
                  </a:cubicBezTo>
                  <a:cubicBezTo>
                    <a:pt x="1" y="10010"/>
                    <a:pt x="66" y="10331"/>
                    <a:pt x="263" y="10331"/>
                  </a:cubicBezTo>
                  <a:cubicBezTo>
                    <a:pt x="282" y="10331"/>
                    <a:pt x="303" y="10328"/>
                    <a:pt x="325" y="10321"/>
                  </a:cubicBezTo>
                  <a:cubicBezTo>
                    <a:pt x="2112" y="9761"/>
                    <a:pt x="3267" y="8245"/>
                    <a:pt x="3917" y="6548"/>
                  </a:cubicBezTo>
                  <a:cubicBezTo>
                    <a:pt x="4352" y="5411"/>
                    <a:pt x="4581" y="4210"/>
                    <a:pt x="4868" y="3030"/>
                  </a:cubicBezTo>
                  <a:cubicBezTo>
                    <a:pt x="5014" y="2422"/>
                    <a:pt x="5142" y="1761"/>
                    <a:pt x="5456" y="1211"/>
                  </a:cubicBezTo>
                  <a:cubicBezTo>
                    <a:pt x="5751" y="694"/>
                    <a:pt x="6199" y="451"/>
                    <a:pt x="6659" y="451"/>
                  </a:cubicBezTo>
                  <a:cubicBezTo>
                    <a:pt x="7111" y="451"/>
                    <a:pt x="7575" y="685"/>
                    <a:pt x="7920" y="1125"/>
                  </a:cubicBezTo>
                  <a:cubicBezTo>
                    <a:pt x="8766" y="2206"/>
                    <a:pt x="8800" y="3916"/>
                    <a:pt x="8813" y="5226"/>
                  </a:cubicBezTo>
                  <a:cubicBezTo>
                    <a:pt x="8827" y="6552"/>
                    <a:pt x="8716" y="7876"/>
                    <a:pt x="8757" y="9203"/>
                  </a:cubicBezTo>
                  <a:cubicBezTo>
                    <a:pt x="8807" y="10825"/>
                    <a:pt x="9085" y="13064"/>
                    <a:pt x="11092" y="13247"/>
                  </a:cubicBezTo>
                  <a:cubicBezTo>
                    <a:pt x="11099" y="13248"/>
                    <a:pt x="11106" y="13248"/>
                    <a:pt x="11113" y="13248"/>
                  </a:cubicBezTo>
                  <a:cubicBezTo>
                    <a:pt x="11345" y="13248"/>
                    <a:pt x="11335" y="12876"/>
                    <a:pt x="11092" y="12854"/>
                  </a:cubicBezTo>
                  <a:cubicBezTo>
                    <a:pt x="8176" y="12590"/>
                    <a:pt x="9257" y="6795"/>
                    <a:pt x="9199" y="4868"/>
                  </a:cubicBezTo>
                  <a:cubicBezTo>
                    <a:pt x="9151" y="3268"/>
                    <a:pt x="8958" y="375"/>
                    <a:pt x="6919" y="28"/>
                  </a:cubicBezTo>
                  <a:cubicBezTo>
                    <a:pt x="6808" y="9"/>
                    <a:pt x="6703" y="0"/>
                    <a:pt x="660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3" name="Google Shape;1323;p39"/>
            <p:cNvSpPr/>
            <p:nvPr/>
          </p:nvSpPr>
          <p:spPr>
            <a:xfrm>
              <a:off x="8663838" y="448100"/>
              <a:ext cx="30925" cy="58025"/>
            </a:xfrm>
            <a:custGeom>
              <a:avLst/>
              <a:gdLst/>
              <a:ahLst/>
              <a:cxnLst/>
              <a:rect l="l" t="t" r="r" b="b"/>
              <a:pathLst>
                <a:path w="1237" h="2321" extrusionOk="0">
                  <a:moveTo>
                    <a:pt x="998" y="1"/>
                  </a:moveTo>
                  <a:cubicBezTo>
                    <a:pt x="919" y="1"/>
                    <a:pt x="838" y="41"/>
                    <a:pt x="803" y="134"/>
                  </a:cubicBezTo>
                  <a:lnTo>
                    <a:pt x="56" y="2082"/>
                  </a:lnTo>
                  <a:cubicBezTo>
                    <a:pt x="1" y="2225"/>
                    <a:pt x="119" y="2320"/>
                    <a:pt x="241" y="2320"/>
                  </a:cubicBezTo>
                  <a:cubicBezTo>
                    <a:pt x="320" y="2320"/>
                    <a:pt x="400" y="2280"/>
                    <a:pt x="435" y="2188"/>
                  </a:cubicBezTo>
                  <a:lnTo>
                    <a:pt x="1182" y="240"/>
                  </a:lnTo>
                  <a:cubicBezTo>
                    <a:pt x="1237" y="95"/>
                    <a:pt x="1119" y="1"/>
                    <a:pt x="99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4" name="Google Shape;1324;p39"/>
            <p:cNvSpPr/>
            <p:nvPr/>
          </p:nvSpPr>
          <p:spPr>
            <a:xfrm>
              <a:off x="8682988" y="448025"/>
              <a:ext cx="28125" cy="57950"/>
            </a:xfrm>
            <a:custGeom>
              <a:avLst/>
              <a:gdLst/>
              <a:ahLst/>
              <a:cxnLst/>
              <a:rect l="l" t="t" r="r" b="b"/>
              <a:pathLst>
                <a:path w="1125" h="2318" extrusionOk="0">
                  <a:moveTo>
                    <a:pt x="240" y="0"/>
                  </a:moveTo>
                  <a:cubicBezTo>
                    <a:pt x="118" y="0"/>
                    <a:pt x="0" y="94"/>
                    <a:pt x="58" y="237"/>
                  </a:cubicBezTo>
                  <a:cubicBezTo>
                    <a:pt x="313" y="873"/>
                    <a:pt x="528" y="1518"/>
                    <a:pt x="705" y="2178"/>
                  </a:cubicBezTo>
                  <a:cubicBezTo>
                    <a:pt x="732" y="2276"/>
                    <a:pt x="807" y="2318"/>
                    <a:pt x="885" y="2318"/>
                  </a:cubicBezTo>
                  <a:cubicBezTo>
                    <a:pt x="1003" y="2318"/>
                    <a:pt x="1124" y="2221"/>
                    <a:pt x="1085" y="2072"/>
                  </a:cubicBezTo>
                  <a:cubicBezTo>
                    <a:pt x="907" y="1412"/>
                    <a:pt x="692" y="767"/>
                    <a:pt x="438" y="131"/>
                  </a:cubicBezTo>
                  <a:cubicBezTo>
                    <a:pt x="401" y="40"/>
                    <a:pt x="319" y="0"/>
                    <a:pt x="24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5" name="Google Shape;1325;p39"/>
            <p:cNvSpPr/>
            <p:nvPr/>
          </p:nvSpPr>
          <p:spPr>
            <a:xfrm>
              <a:off x="8672563" y="480825"/>
              <a:ext cx="33400" cy="9850"/>
            </a:xfrm>
            <a:custGeom>
              <a:avLst/>
              <a:gdLst/>
              <a:ahLst/>
              <a:cxnLst/>
              <a:rect l="l" t="t" r="r" b="b"/>
              <a:pathLst>
                <a:path w="1336" h="394" extrusionOk="0">
                  <a:moveTo>
                    <a:pt x="253" y="0"/>
                  </a:moveTo>
                  <a:cubicBezTo>
                    <a:pt x="0" y="0"/>
                    <a:pt x="0" y="394"/>
                    <a:pt x="253" y="394"/>
                  </a:cubicBezTo>
                  <a:lnTo>
                    <a:pt x="1081" y="394"/>
                  </a:lnTo>
                  <a:cubicBezTo>
                    <a:pt x="1336" y="394"/>
                    <a:pt x="1336" y="0"/>
                    <a:pt x="108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6" name="Google Shape;1326;p39"/>
            <p:cNvSpPr/>
            <p:nvPr/>
          </p:nvSpPr>
          <p:spPr>
            <a:xfrm>
              <a:off x="8526863" y="715450"/>
              <a:ext cx="33875" cy="54525"/>
            </a:xfrm>
            <a:custGeom>
              <a:avLst/>
              <a:gdLst/>
              <a:ahLst/>
              <a:cxnLst/>
              <a:rect l="l" t="t" r="r" b="b"/>
              <a:pathLst>
                <a:path w="1355" h="2181" extrusionOk="0">
                  <a:moveTo>
                    <a:pt x="1013" y="1"/>
                  </a:moveTo>
                  <a:cubicBezTo>
                    <a:pt x="998" y="1"/>
                    <a:pt x="983" y="3"/>
                    <a:pt x="967" y="6"/>
                  </a:cubicBezTo>
                  <a:cubicBezTo>
                    <a:pt x="417" y="128"/>
                    <a:pt x="0" y="647"/>
                    <a:pt x="72" y="1221"/>
                  </a:cubicBezTo>
                  <a:cubicBezTo>
                    <a:pt x="141" y="1754"/>
                    <a:pt x="593" y="2119"/>
                    <a:pt x="1104" y="2179"/>
                  </a:cubicBezTo>
                  <a:cubicBezTo>
                    <a:pt x="1113" y="2180"/>
                    <a:pt x="1122" y="2181"/>
                    <a:pt x="1130" y="2181"/>
                  </a:cubicBezTo>
                  <a:cubicBezTo>
                    <a:pt x="1354" y="2181"/>
                    <a:pt x="1344" y="1813"/>
                    <a:pt x="1104" y="1785"/>
                  </a:cubicBezTo>
                  <a:cubicBezTo>
                    <a:pt x="272" y="1687"/>
                    <a:pt x="285" y="561"/>
                    <a:pt x="1071" y="387"/>
                  </a:cubicBezTo>
                  <a:cubicBezTo>
                    <a:pt x="1303" y="336"/>
                    <a:pt x="1228" y="1"/>
                    <a:pt x="101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7" name="Google Shape;1327;p39"/>
            <p:cNvSpPr/>
            <p:nvPr/>
          </p:nvSpPr>
          <p:spPr>
            <a:xfrm>
              <a:off x="8641013" y="884050"/>
              <a:ext cx="34525" cy="53700"/>
            </a:xfrm>
            <a:custGeom>
              <a:avLst/>
              <a:gdLst/>
              <a:ahLst/>
              <a:cxnLst/>
              <a:rect l="l" t="t" r="r" b="b"/>
              <a:pathLst>
                <a:path w="1381" h="2148" extrusionOk="0">
                  <a:moveTo>
                    <a:pt x="451" y="396"/>
                  </a:moveTo>
                  <a:cubicBezTo>
                    <a:pt x="771" y="396"/>
                    <a:pt x="984" y="723"/>
                    <a:pt x="913" y="1065"/>
                  </a:cubicBezTo>
                  <a:cubicBezTo>
                    <a:pt x="856" y="1339"/>
                    <a:pt x="659" y="1530"/>
                    <a:pt x="425" y="1656"/>
                  </a:cubicBezTo>
                  <a:lnTo>
                    <a:pt x="425" y="1656"/>
                  </a:lnTo>
                  <a:cubicBezTo>
                    <a:pt x="406" y="1237"/>
                    <a:pt x="397" y="819"/>
                    <a:pt x="397" y="399"/>
                  </a:cubicBezTo>
                  <a:lnTo>
                    <a:pt x="397" y="399"/>
                  </a:lnTo>
                  <a:cubicBezTo>
                    <a:pt x="415" y="397"/>
                    <a:pt x="433" y="396"/>
                    <a:pt x="451" y="396"/>
                  </a:cubicBezTo>
                  <a:close/>
                  <a:moveTo>
                    <a:pt x="446" y="0"/>
                  </a:moveTo>
                  <a:cubicBezTo>
                    <a:pt x="351" y="0"/>
                    <a:pt x="254" y="16"/>
                    <a:pt x="158" y="52"/>
                  </a:cubicBezTo>
                  <a:cubicBezTo>
                    <a:pt x="97" y="74"/>
                    <a:pt x="59" y="116"/>
                    <a:pt x="39" y="164"/>
                  </a:cubicBezTo>
                  <a:lnTo>
                    <a:pt x="39" y="164"/>
                  </a:lnTo>
                  <a:cubicBezTo>
                    <a:pt x="18" y="194"/>
                    <a:pt x="5" y="231"/>
                    <a:pt x="5" y="276"/>
                  </a:cubicBezTo>
                  <a:cubicBezTo>
                    <a:pt x="1" y="835"/>
                    <a:pt x="15" y="1392"/>
                    <a:pt x="48" y="1949"/>
                  </a:cubicBezTo>
                  <a:cubicBezTo>
                    <a:pt x="54" y="2048"/>
                    <a:pt x="138" y="2147"/>
                    <a:pt x="240" y="2147"/>
                  </a:cubicBezTo>
                  <a:cubicBezTo>
                    <a:pt x="258" y="2147"/>
                    <a:pt x="277" y="2144"/>
                    <a:pt x="296" y="2137"/>
                  </a:cubicBezTo>
                  <a:cubicBezTo>
                    <a:pt x="873" y="1936"/>
                    <a:pt x="1381" y="1468"/>
                    <a:pt x="1315" y="808"/>
                  </a:cubicBezTo>
                  <a:cubicBezTo>
                    <a:pt x="1269" y="348"/>
                    <a:pt x="881" y="0"/>
                    <a:pt x="44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8" name="Google Shape;1328;p39"/>
            <p:cNvSpPr/>
            <p:nvPr/>
          </p:nvSpPr>
          <p:spPr>
            <a:xfrm>
              <a:off x="8444063" y="829325"/>
              <a:ext cx="63075" cy="49450"/>
            </a:xfrm>
            <a:custGeom>
              <a:avLst/>
              <a:gdLst/>
              <a:ahLst/>
              <a:cxnLst/>
              <a:rect l="l" t="t" r="r" b="b"/>
              <a:pathLst>
                <a:path w="2523" h="1978" extrusionOk="0">
                  <a:moveTo>
                    <a:pt x="2227" y="0"/>
                  </a:moveTo>
                  <a:cubicBezTo>
                    <a:pt x="2197" y="0"/>
                    <a:pt x="2165" y="8"/>
                    <a:pt x="2133" y="25"/>
                  </a:cubicBezTo>
                  <a:cubicBezTo>
                    <a:pt x="1378" y="424"/>
                    <a:pt x="965" y="1242"/>
                    <a:pt x="197" y="1615"/>
                  </a:cubicBezTo>
                  <a:cubicBezTo>
                    <a:pt x="0" y="1710"/>
                    <a:pt x="123" y="1977"/>
                    <a:pt x="306" y="1977"/>
                  </a:cubicBezTo>
                  <a:cubicBezTo>
                    <a:pt x="335" y="1977"/>
                    <a:pt x="365" y="1971"/>
                    <a:pt x="396" y="1956"/>
                  </a:cubicBezTo>
                  <a:cubicBezTo>
                    <a:pt x="1169" y="1579"/>
                    <a:pt x="1579" y="762"/>
                    <a:pt x="2332" y="364"/>
                  </a:cubicBezTo>
                  <a:cubicBezTo>
                    <a:pt x="2523" y="264"/>
                    <a:pt x="2406" y="0"/>
                    <a:pt x="222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9" name="Google Shape;1329;p39"/>
            <p:cNvSpPr/>
            <p:nvPr/>
          </p:nvSpPr>
          <p:spPr>
            <a:xfrm>
              <a:off x="8443438" y="840675"/>
              <a:ext cx="96875" cy="78400"/>
            </a:xfrm>
            <a:custGeom>
              <a:avLst/>
              <a:gdLst/>
              <a:ahLst/>
              <a:cxnLst/>
              <a:rect l="l" t="t" r="r" b="b"/>
              <a:pathLst>
                <a:path w="3875" h="3136" extrusionOk="0">
                  <a:moveTo>
                    <a:pt x="3573" y="1"/>
                  </a:moveTo>
                  <a:cubicBezTo>
                    <a:pt x="3530" y="1"/>
                    <a:pt x="3484" y="15"/>
                    <a:pt x="3443" y="50"/>
                  </a:cubicBezTo>
                  <a:cubicBezTo>
                    <a:pt x="2349" y="974"/>
                    <a:pt x="1254" y="1894"/>
                    <a:pt x="154" y="2807"/>
                  </a:cubicBezTo>
                  <a:cubicBezTo>
                    <a:pt x="0" y="2936"/>
                    <a:pt x="142" y="3135"/>
                    <a:pt x="303" y="3135"/>
                  </a:cubicBezTo>
                  <a:cubicBezTo>
                    <a:pt x="347" y="3135"/>
                    <a:pt x="392" y="3121"/>
                    <a:pt x="433" y="3087"/>
                  </a:cubicBezTo>
                  <a:cubicBezTo>
                    <a:pt x="1534" y="2173"/>
                    <a:pt x="2629" y="1253"/>
                    <a:pt x="3722" y="329"/>
                  </a:cubicBezTo>
                  <a:cubicBezTo>
                    <a:pt x="3874" y="200"/>
                    <a:pt x="3734" y="1"/>
                    <a:pt x="357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0" name="Google Shape;1330;p39"/>
            <p:cNvSpPr/>
            <p:nvPr/>
          </p:nvSpPr>
          <p:spPr>
            <a:xfrm>
              <a:off x="8444813" y="857850"/>
              <a:ext cx="126525" cy="103125"/>
            </a:xfrm>
            <a:custGeom>
              <a:avLst/>
              <a:gdLst/>
              <a:ahLst/>
              <a:cxnLst/>
              <a:rect l="l" t="t" r="r" b="b"/>
              <a:pathLst>
                <a:path w="5061" h="4125" extrusionOk="0">
                  <a:moveTo>
                    <a:pt x="4763" y="0"/>
                  </a:moveTo>
                  <a:cubicBezTo>
                    <a:pt x="4720" y="0"/>
                    <a:pt x="4674" y="15"/>
                    <a:pt x="4634" y="52"/>
                  </a:cubicBezTo>
                  <a:cubicBezTo>
                    <a:pt x="3186" y="1355"/>
                    <a:pt x="1695" y="2604"/>
                    <a:pt x="160" y="3801"/>
                  </a:cubicBezTo>
                  <a:cubicBezTo>
                    <a:pt x="1" y="3925"/>
                    <a:pt x="145" y="4125"/>
                    <a:pt x="311" y="4125"/>
                  </a:cubicBezTo>
                  <a:cubicBezTo>
                    <a:pt x="354" y="4125"/>
                    <a:pt x="398" y="4112"/>
                    <a:pt x="439" y="4080"/>
                  </a:cubicBezTo>
                  <a:cubicBezTo>
                    <a:pt x="1974" y="2883"/>
                    <a:pt x="3465" y="1634"/>
                    <a:pt x="4913" y="331"/>
                  </a:cubicBezTo>
                  <a:cubicBezTo>
                    <a:pt x="5061" y="199"/>
                    <a:pt x="4921" y="0"/>
                    <a:pt x="476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1" name="Google Shape;1331;p39"/>
            <p:cNvSpPr/>
            <p:nvPr/>
          </p:nvSpPr>
          <p:spPr>
            <a:xfrm>
              <a:off x="8489038" y="891325"/>
              <a:ext cx="112675" cy="87150"/>
            </a:xfrm>
            <a:custGeom>
              <a:avLst/>
              <a:gdLst/>
              <a:ahLst/>
              <a:cxnLst/>
              <a:rect l="l" t="t" r="r" b="b"/>
              <a:pathLst>
                <a:path w="4507" h="3486" extrusionOk="0">
                  <a:moveTo>
                    <a:pt x="4199" y="1"/>
                  </a:moveTo>
                  <a:cubicBezTo>
                    <a:pt x="4156" y="1"/>
                    <a:pt x="4111" y="14"/>
                    <a:pt x="4070" y="47"/>
                  </a:cubicBezTo>
                  <a:cubicBezTo>
                    <a:pt x="2780" y="1081"/>
                    <a:pt x="1477" y="2101"/>
                    <a:pt x="165" y="3106"/>
                  </a:cubicBezTo>
                  <a:cubicBezTo>
                    <a:pt x="1" y="3231"/>
                    <a:pt x="104" y="3486"/>
                    <a:pt x="258" y="3486"/>
                  </a:cubicBezTo>
                  <a:cubicBezTo>
                    <a:pt x="291" y="3486"/>
                    <a:pt x="327" y="3474"/>
                    <a:pt x="362" y="3447"/>
                  </a:cubicBezTo>
                  <a:cubicBezTo>
                    <a:pt x="1704" y="2421"/>
                    <a:pt x="3032" y="1381"/>
                    <a:pt x="4349" y="326"/>
                  </a:cubicBezTo>
                  <a:cubicBezTo>
                    <a:pt x="4507" y="199"/>
                    <a:pt x="4364" y="1"/>
                    <a:pt x="419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2" name="Google Shape;1332;p39"/>
            <p:cNvSpPr/>
            <p:nvPr/>
          </p:nvSpPr>
          <p:spPr>
            <a:xfrm>
              <a:off x="8553613" y="932125"/>
              <a:ext cx="63850" cy="47450"/>
            </a:xfrm>
            <a:custGeom>
              <a:avLst/>
              <a:gdLst/>
              <a:ahLst/>
              <a:cxnLst/>
              <a:rect l="l" t="t" r="r" b="b"/>
              <a:pathLst>
                <a:path w="2554" h="1898" extrusionOk="0">
                  <a:moveTo>
                    <a:pt x="2259" y="1"/>
                  </a:moveTo>
                  <a:cubicBezTo>
                    <a:pt x="2215" y="1"/>
                    <a:pt x="2170" y="17"/>
                    <a:pt x="2128" y="54"/>
                  </a:cubicBezTo>
                  <a:cubicBezTo>
                    <a:pt x="1523" y="605"/>
                    <a:pt x="874" y="1093"/>
                    <a:pt x="180" y="1524"/>
                  </a:cubicBezTo>
                  <a:cubicBezTo>
                    <a:pt x="1" y="1637"/>
                    <a:pt x="111" y="1897"/>
                    <a:pt x="280" y="1897"/>
                  </a:cubicBezTo>
                  <a:cubicBezTo>
                    <a:pt x="312" y="1897"/>
                    <a:pt x="346" y="1888"/>
                    <a:pt x="380" y="1866"/>
                  </a:cubicBezTo>
                  <a:cubicBezTo>
                    <a:pt x="1103" y="1417"/>
                    <a:pt x="1779" y="906"/>
                    <a:pt x="2407" y="333"/>
                  </a:cubicBezTo>
                  <a:cubicBezTo>
                    <a:pt x="2554" y="199"/>
                    <a:pt x="2416" y="1"/>
                    <a:pt x="225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33" name="Google Shape;1333;p39"/>
          <p:cNvGrpSpPr/>
          <p:nvPr/>
        </p:nvGrpSpPr>
        <p:grpSpPr>
          <a:xfrm>
            <a:off x="7239450" y="2244338"/>
            <a:ext cx="1998575" cy="280375"/>
            <a:chOff x="7239450" y="2244338"/>
            <a:chExt cx="1998575" cy="280375"/>
          </a:xfrm>
        </p:grpSpPr>
        <p:sp>
          <p:nvSpPr>
            <p:cNvPr id="1334" name="Google Shape;1334;p39"/>
            <p:cNvSpPr/>
            <p:nvPr/>
          </p:nvSpPr>
          <p:spPr>
            <a:xfrm>
              <a:off x="7239450" y="2354313"/>
              <a:ext cx="111500" cy="105125"/>
            </a:xfrm>
            <a:custGeom>
              <a:avLst/>
              <a:gdLst/>
              <a:ahLst/>
              <a:cxnLst/>
              <a:rect l="l" t="t" r="r" b="b"/>
              <a:pathLst>
                <a:path w="4460" h="4205" extrusionOk="0">
                  <a:moveTo>
                    <a:pt x="288" y="1"/>
                  </a:moveTo>
                  <a:cubicBezTo>
                    <a:pt x="136" y="1"/>
                    <a:pt x="1" y="198"/>
                    <a:pt x="140" y="337"/>
                  </a:cubicBezTo>
                  <a:cubicBezTo>
                    <a:pt x="1442" y="1607"/>
                    <a:pt x="2743" y="2878"/>
                    <a:pt x="4041" y="4148"/>
                  </a:cubicBezTo>
                  <a:cubicBezTo>
                    <a:pt x="4082" y="4188"/>
                    <a:pt x="4128" y="4205"/>
                    <a:pt x="4172" y="4205"/>
                  </a:cubicBezTo>
                  <a:cubicBezTo>
                    <a:pt x="4324" y="4205"/>
                    <a:pt x="4460" y="4007"/>
                    <a:pt x="4320" y="3868"/>
                  </a:cubicBezTo>
                  <a:cubicBezTo>
                    <a:pt x="3019" y="2599"/>
                    <a:pt x="1719" y="1328"/>
                    <a:pt x="419" y="58"/>
                  </a:cubicBezTo>
                  <a:cubicBezTo>
                    <a:pt x="378" y="18"/>
                    <a:pt x="332" y="1"/>
                    <a:pt x="28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5" name="Google Shape;1335;p39"/>
            <p:cNvSpPr/>
            <p:nvPr/>
          </p:nvSpPr>
          <p:spPr>
            <a:xfrm>
              <a:off x="7246750" y="2348488"/>
              <a:ext cx="95775" cy="108250"/>
            </a:xfrm>
            <a:custGeom>
              <a:avLst/>
              <a:gdLst/>
              <a:ahLst/>
              <a:cxnLst/>
              <a:rect l="l" t="t" r="r" b="b"/>
              <a:pathLst>
                <a:path w="3831" h="4330" extrusionOk="0">
                  <a:moveTo>
                    <a:pt x="3557" y="0"/>
                  </a:moveTo>
                  <a:cubicBezTo>
                    <a:pt x="3513" y="0"/>
                    <a:pt x="3467" y="20"/>
                    <a:pt x="3429" y="66"/>
                  </a:cubicBezTo>
                  <a:cubicBezTo>
                    <a:pt x="2326" y="1373"/>
                    <a:pt x="1224" y="2679"/>
                    <a:pt x="125" y="3986"/>
                  </a:cubicBezTo>
                  <a:cubicBezTo>
                    <a:pt x="0" y="4133"/>
                    <a:pt x="132" y="4330"/>
                    <a:pt x="274" y="4330"/>
                  </a:cubicBezTo>
                  <a:cubicBezTo>
                    <a:pt x="319" y="4330"/>
                    <a:pt x="365" y="4311"/>
                    <a:pt x="404" y="4265"/>
                  </a:cubicBezTo>
                  <a:cubicBezTo>
                    <a:pt x="1506" y="2958"/>
                    <a:pt x="2608" y="1652"/>
                    <a:pt x="3708" y="345"/>
                  </a:cubicBezTo>
                  <a:cubicBezTo>
                    <a:pt x="3831" y="198"/>
                    <a:pt x="3699" y="0"/>
                    <a:pt x="355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6" name="Google Shape;1336;p39"/>
            <p:cNvSpPr/>
            <p:nvPr/>
          </p:nvSpPr>
          <p:spPr>
            <a:xfrm>
              <a:off x="7402400" y="2441288"/>
              <a:ext cx="71075" cy="74625"/>
            </a:xfrm>
            <a:custGeom>
              <a:avLst/>
              <a:gdLst/>
              <a:ahLst/>
              <a:cxnLst/>
              <a:rect l="l" t="t" r="r" b="b"/>
              <a:pathLst>
                <a:path w="2843" h="2985" extrusionOk="0">
                  <a:moveTo>
                    <a:pt x="655" y="0"/>
                  </a:moveTo>
                  <a:cubicBezTo>
                    <a:pt x="467" y="0"/>
                    <a:pt x="283" y="71"/>
                    <a:pt x="130" y="239"/>
                  </a:cubicBezTo>
                  <a:cubicBezTo>
                    <a:pt x="1" y="382"/>
                    <a:pt x="133" y="579"/>
                    <a:pt x="279" y="579"/>
                  </a:cubicBezTo>
                  <a:cubicBezTo>
                    <a:pt x="323" y="579"/>
                    <a:pt x="369" y="561"/>
                    <a:pt x="409" y="517"/>
                  </a:cubicBezTo>
                  <a:cubicBezTo>
                    <a:pt x="488" y="430"/>
                    <a:pt x="579" y="395"/>
                    <a:pt x="672" y="395"/>
                  </a:cubicBezTo>
                  <a:cubicBezTo>
                    <a:pt x="812" y="395"/>
                    <a:pt x="955" y="475"/>
                    <a:pt x="1068" y="587"/>
                  </a:cubicBezTo>
                  <a:cubicBezTo>
                    <a:pt x="1272" y="787"/>
                    <a:pt x="1315" y="1035"/>
                    <a:pt x="1224" y="1300"/>
                  </a:cubicBezTo>
                  <a:cubicBezTo>
                    <a:pt x="1059" y="1772"/>
                    <a:pt x="570" y="2084"/>
                    <a:pt x="172" y="2344"/>
                  </a:cubicBezTo>
                  <a:cubicBezTo>
                    <a:pt x="61" y="2417"/>
                    <a:pt x="27" y="2618"/>
                    <a:pt x="172" y="2684"/>
                  </a:cubicBezTo>
                  <a:cubicBezTo>
                    <a:pt x="619" y="2882"/>
                    <a:pt x="1082" y="2984"/>
                    <a:pt x="1549" y="2984"/>
                  </a:cubicBezTo>
                  <a:cubicBezTo>
                    <a:pt x="1908" y="2984"/>
                    <a:pt x="2270" y="2924"/>
                    <a:pt x="2628" y="2800"/>
                  </a:cubicBezTo>
                  <a:cubicBezTo>
                    <a:pt x="2842" y="2725"/>
                    <a:pt x="2781" y="2409"/>
                    <a:pt x="2591" y="2409"/>
                  </a:cubicBezTo>
                  <a:cubicBezTo>
                    <a:pt x="2570" y="2409"/>
                    <a:pt x="2547" y="2412"/>
                    <a:pt x="2524" y="2421"/>
                  </a:cubicBezTo>
                  <a:cubicBezTo>
                    <a:pt x="2195" y="2534"/>
                    <a:pt x="1861" y="2591"/>
                    <a:pt x="1530" y="2591"/>
                  </a:cubicBezTo>
                  <a:cubicBezTo>
                    <a:pt x="1248" y="2591"/>
                    <a:pt x="967" y="2550"/>
                    <a:pt x="692" y="2464"/>
                  </a:cubicBezTo>
                  <a:lnTo>
                    <a:pt x="692" y="2464"/>
                  </a:lnTo>
                  <a:cubicBezTo>
                    <a:pt x="1253" y="2056"/>
                    <a:pt x="1858" y="1466"/>
                    <a:pt x="1625" y="749"/>
                  </a:cubicBezTo>
                  <a:cubicBezTo>
                    <a:pt x="1492" y="341"/>
                    <a:pt x="1066" y="0"/>
                    <a:pt x="65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7" name="Google Shape;1337;p39"/>
            <p:cNvSpPr/>
            <p:nvPr/>
          </p:nvSpPr>
          <p:spPr>
            <a:xfrm>
              <a:off x="7548150" y="2356663"/>
              <a:ext cx="16075" cy="103275"/>
            </a:xfrm>
            <a:custGeom>
              <a:avLst/>
              <a:gdLst/>
              <a:ahLst/>
              <a:cxnLst/>
              <a:rect l="l" t="t" r="r" b="b"/>
              <a:pathLst>
                <a:path w="643" h="4131" extrusionOk="0">
                  <a:moveTo>
                    <a:pt x="331" y="0"/>
                  </a:moveTo>
                  <a:cubicBezTo>
                    <a:pt x="232" y="0"/>
                    <a:pt x="128" y="63"/>
                    <a:pt x="116" y="189"/>
                  </a:cubicBezTo>
                  <a:cubicBezTo>
                    <a:pt x="0" y="1464"/>
                    <a:pt x="45" y="2722"/>
                    <a:pt x="240" y="3988"/>
                  </a:cubicBezTo>
                  <a:cubicBezTo>
                    <a:pt x="255" y="4087"/>
                    <a:pt x="325" y="4130"/>
                    <a:pt x="401" y="4130"/>
                  </a:cubicBezTo>
                  <a:cubicBezTo>
                    <a:pt x="515" y="4130"/>
                    <a:pt x="643" y="4032"/>
                    <a:pt x="619" y="3882"/>
                  </a:cubicBezTo>
                  <a:cubicBezTo>
                    <a:pt x="430" y="2652"/>
                    <a:pt x="397" y="1427"/>
                    <a:pt x="510" y="189"/>
                  </a:cubicBezTo>
                  <a:cubicBezTo>
                    <a:pt x="521" y="63"/>
                    <a:pt x="429" y="0"/>
                    <a:pt x="33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8" name="Google Shape;1338;p39"/>
            <p:cNvSpPr/>
            <p:nvPr/>
          </p:nvSpPr>
          <p:spPr>
            <a:xfrm>
              <a:off x="7517900" y="2392488"/>
              <a:ext cx="74875" cy="10775"/>
            </a:xfrm>
            <a:custGeom>
              <a:avLst/>
              <a:gdLst/>
              <a:ahLst/>
              <a:cxnLst/>
              <a:rect l="l" t="t" r="r" b="b"/>
              <a:pathLst>
                <a:path w="2995" h="431" extrusionOk="0">
                  <a:moveTo>
                    <a:pt x="2742" y="1"/>
                  </a:moveTo>
                  <a:cubicBezTo>
                    <a:pt x="2741" y="1"/>
                    <a:pt x="2740" y="1"/>
                    <a:pt x="2739" y="1"/>
                  </a:cubicBezTo>
                  <a:cubicBezTo>
                    <a:pt x="1912" y="14"/>
                    <a:pt x="1082" y="24"/>
                    <a:pt x="253" y="37"/>
                  </a:cubicBezTo>
                  <a:cubicBezTo>
                    <a:pt x="2" y="41"/>
                    <a:pt x="1" y="430"/>
                    <a:pt x="249" y="430"/>
                  </a:cubicBezTo>
                  <a:cubicBezTo>
                    <a:pt x="250" y="430"/>
                    <a:pt x="251" y="430"/>
                    <a:pt x="253" y="430"/>
                  </a:cubicBezTo>
                  <a:cubicBezTo>
                    <a:pt x="1082" y="418"/>
                    <a:pt x="1912" y="407"/>
                    <a:pt x="2739" y="395"/>
                  </a:cubicBezTo>
                  <a:cubicBezTo>
                    <a:pt x="2993" y="392"/>
                    <a:pt x="2994" y="1"/>
                    <a:pt x="274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9" name="Google Shape;1339;p39"/>
            <p:cNvSpPr/>
            <p:nvPr/>
          </p:nvSpPr>
          <p:spPr>
            <a:xfrm>
              <a:off x="7398950" y="2256913"/>
              <a:ext cx="75575" cy="84675"/>
            </a:xfrm>
            <a:custGeom>
              <a:avLst/>
              <a:gdLst/>
              <a:ahLst/>
              <a:cxnLst/>
              <a:rect l="l" t="t" r="r" b="b"/>
              <a:pathLst>
                <a:path w="3023" h="3387" extrusionOk="0">
                  <a:moveTo>
                    <a:pt x="2003" y="0"/>
                  </a:moveTo>
                  <a:cubicBezTo>
                    <a:pt x="1943" y="0"/>
                    <a:pt x="1882" y="25"/>
                    <a:pt x="1838" y="86"/>
                  </a:cubicBezTo>
                  <a:cubicBezTo>
                    <a:pt x="1253" y="899"/>
                    <a:pt x="667" y="1709"/>
                    <a:pt x="82" y="2522"/>
                  </a:cubicBezTo>
                  <a:cubicBezTo>
                    <a:pt x="0" y="2634"/>
                    <a:pt x="93" y="2768"/>
                    <a:pt x="201" y="2811"/>
                  </a:cubicBezTo>
                  <a:cubicBezTo>
                    <a:pt x="1031" y="3135"/>
                    <a:pt x="1883" y="3321"/>
                    <a:pt x="2770" y="3385"/>
                  </a:cubicBezTo>
                  <a:cubicBezTo>
                    <a:pt x="2776" y="3386"/>
                    <a:pt x="2782" y="3386"/>
                    <a:pt x="2787" y="3386"/>
                  </a:cubicBezTo>
                  <a:cubicBezTo>
                    <a:pt x="3022" y="3386"/>
                    <a:pt x="3017" y="3010"/>
                    <a:pt x="2770" y="2992"/>
                  </a:cubicBezTo>
                  <a:cubicBezTo>
                    <a:pt x="2009" y="2938"/>
                    <a:pt x="1278" y="2781"/>
                    <a:pt x="564" y="2528"/>
                  </a:cubicBezTo>
                  <a:lnTo>
                    <a:pt x="564" y="2528"/>
                  </a:lnTo>
                  <a:cubicBezTo>
                    <a:pt x="1103" y="1780"/>
                    <a:pt x="1642" y="1034"/>
                    <a:pt x="2179" y="286"/>
                  </a:cubicBezTo>
                  <a:cubicBezTo>
                    <a:pt x="2283" y="140"/>
                    <a:pt x="2145" y="0"/>
                    <a:pt x="200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0" name="Google Shape;1340;p39"/>
            <p:cNvSpPr/>
            <p:nvPr/>
          </p:nvSpPr>
          <p:spPr>
            <a:xfrm>
              <a:off x="7460000" y="2299488"/>
              <a:ext cx="20025" cy="91500"/>
            </a:xfrm>
            <a:custGeom>
              <a:avLst/>
              <a:gdLst/>
              <a:ahLst/>
              <a:cxnLst/>
              <a:rect l="l" t="t" r="r" b="b"/>
              <a:pathLst>
                <a:path w="801" h="3660" extrusionOk="0">
                  <a:moveTo>
                    <a:pt x="494" y="0"/>
                  </a:moveTo>
                  <a:cubicBezTo>
                    <a:pt x="379" y="0"/>
                    <a:pt x="257" y="68"/>
                    <a:pt x="178" y="215"/>
                  </a:cubicBezTo>
                  <a:cubicBezTo>
                    <a:pt x="1" y="544"/>
                    <a:pt x="122" y="1160"/>
                    <a:pt x="127" y="1519"/>
                  </a:cubicBezTo>
                  <a:lnTo>
                    <a:pt x="142" y="3469"/>
                  </a:lnTo>
                  <a:cubicBezTo>
                    <a:pt x="143" y="3596"/>
                    <a:pt x="242" y="3659"/>
                    <a:pt x="340" y="3659"/>
                  </a:cubicBezTo>
                  <a:cubicBezTo>
                    <a:pt x="439" y="3659"/>
                    <a:pt x="537" y="3596"/>
                    <a:pt x="536" y="3469"/>
                  </a:cubicBezTo>
                  <a:cubicBezTo>
                    <a:pt x="532" y="2941"/>
                    <a:pt x="527" y="2413"/>
                    <a:pt x="523" y="1887"/>
                  </a:cubicBezTo>
                  <a:lnTo>
                    <a:pt x="517" y="1157"/>
                  </a:lnTo>
                  <a:cubicBezTo>
                    <a:pt x="516" y="1035"/>
                    <a:pt x="516" y="914"/>
                    <a:pt x="514" y="792"/>
                  </a:cubicBezTo>
                  <a:cubicBezTo>
                    <a:pt x="531" y="722"/>
                    <a:pt x="534" y="656"/>
                    <a:pt x="523" y="593"/>
                  </a:cubicBezTo>
                  <a:lnTo>
                    <a:pt x="523" y="593"/>
                  </a:lnTo>
                  <a:cubicBezTo>
                    <a:pt x="544" y="593"/>
                    <a:pt x="567" y="588"/>
                    <a:pt x="592" y="579"/>
                  </a:cubicBezTo>
                  <a:cubicBezTo>
                    <a:pt x="613" y="570"/>
                    <a:pt x="635" y="562"/>
                    <a:pt x="656" y="554"/>
                  </a:cubicBezTo>
                  <a:cubicBezTo>
                    <a:pt x="738" y="521"/>
                    <a:pt x="801" y="457"/>
                    <a:pt x="801" y="364"/>
                  </a:cubicBezTo>
                  <a:cubicBezTo>
                    <a:pt x="800" y="131"/>
                    <a:pt x="654" y="0"/>
                    <a:pt x="49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1" name="Google Shape;1341;p39"/>
            <p:cNvSpPr/>
            <p:nvPr/>
          </p:nvSpPr>
          <p:spPr>
            <a:xfrm>
              <a:off x="7678825" y="2350288"/>
              <a:ext cx="100350" cy="97525"/>
            </a:xfrm>
            <a:custGeom>
              <a:avLst/>
              <a:gdLst/>
              <a:ahLst/>
              <a:cxnLst/>
              <a:rect l="l" t="t" r="r" b="b"/>
              <a:pathLst>
                <a:path w="4014" h="3901" extrusionOk="0">
                  <a:moveTo>
                    <a:pt x="285" y="0"/>
                  </a:moveTo>
                  <a:cubicBezTo>
                    <a:pt x="135" y="0"/>
                    <a:pt x="0" y="198"/>
                    <a:pt x="137" y="338"/>
                  </a:cubicBezTo>
                  <a:cubicBezTo>
                    <a:pt x="1291" y="1507"/>
                    <a:pt x="2444" y="2674"/>
                    <a:pt x="3599" y="3842"/>
                  </a:cubicBezTo>
                  <a:cubicBezTo>
                    <a:pt x="3640" y="3883"/>
                    <a:pt x="3685" y="3900"/>
                    <a:pt x="3730" y="3900"/>
                  </a:cubicBezTo>
                  <a:cubicBezTo>
                    <a:pt x="3880" y="3900"/>
                    <a:pt x="4014" y="3702"/>
                    <a:pt x="3878" y="3563"/>
                  </a:cubicBezTo>
                  <a:cubicBezTo>
                    <a:pt x="2723" y="2393"/>
                    <a:pt x="1570" y="1227"/>
                    <a:pt x="417" y="58"/>
                  </a:cubicBezTo>
                  <a:cubicBezTo>
                    <a:pt x="376" y="17"/>
                    <a:pt x="330" y="0"/>
                    <a:pt x="28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2" name="Google Shape;1342;p39"/>
            <p:cNvSpPr/>
            <p:nvPr/>
          </p:nvSpPr>
          <p:spPr>
            <a:xfrm>
              <a:off x="7666400" y="2355263"/>
              <a:ext cx="112850" cy="110325"/>
            </a:xfrm>
            <a:custGeom>
              <a:avLst/>
              <a:gdLst/>
              <a:ahLst/>
              <a:cxnLst/>
              <a:rect l="l" t="t" r="r" b="b"/>
              <a:pathLst>
                <a:path w="4514" h="4413" extrusionOk="0">
                  <a:moveTo>
                    <a:pt x="4209" y="0"/>
                  </a:moveTo>
                  <a:cubicBezTo>
                    <a:pt x="4165" y="0"/>
                    <a:pt x="4120" y="15"/>
                    <a:pt x="4079" y="48"/>
                  </a:cubicBezTo>
                  <a:cubicBezTo>
                    <a:pt x="2614" y="1241"/>
                    <a:pt x="1293" y="2582"/>
                    <a:pt x="119" y="4065"/>
                  </a:cubicBezTo>
                  <a:cubicBezTo>
                    <a:pt x="1" y="4214"/>
                    <a:pt x="132" y="4412"/>
                    <a:pt x="271" y="4412"/>
                  </a:cubicBezTo>
                  <a:cubicBezTo>
                    <a:pt x="315" y="4412"/>
                    <a:pt x="360" y="4392"/>
                    <a:pt x="398" y="4344"/>
                  </a:cubicBezTo>
                  <a:cubicBezTo>
                    <a:pt x="1571" y="2861"/>
                    <a:pt x="2890" y="1520"/>
                    <a:pt x="4358" y="328"/>
                  </a:cubicBezTo>
                  <a:cubicBezTo>
                    <a:pt x="4514" y="200"/>
                    <a:pt x="4372" y="0"/>
                    <a:pt x="420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3" name="Google Shape;1343;p39"/>
            <p:cNvSpPr/>
            <p:nvPr/>
          </p:nvSpPr>
          <p:spPr>
            <a:xfrm>
              <a:off x="7822075" y="2423063"/>
              <a:ext cx="84350" cy="101650"/>
            </a:xfrm>
            <a:custGeom>
              <a:avLst/>
              <a:gdLst/>
              <a:ahLst/>
              <a:cxnLst/>
              <a:rect l="l" t="t" r="r" b="b"/>
              <a:pathLst>
                <a:path w="3374" h="4066" extrusionOk="0">
                  <a:moveTo>
                    <a:pt x="1225" y="0"/>
                  </a:moveTo>
                  <a:cubicBezTo>
                    <a:pt x="1075" y="0"/>
                    <a:pt x="912" y="32"/>
                    <a:pt x="739" y="102"/>
                  </a:cubicBezTo>
                  <a:cubicBezTo>
                    <a:pt x="530" y="186"/>
                    <a:pt x="587" y="497"/>
                    <a:pt x="767" y="497"/>
                  </a:cubicBezTo>
                  <a:cubicBezTo>
                    <a:pt x="790" y="497"/>
                    <a:pt x="815" y="492"/>
                    <a:pt x="841" y="481"/>
                  </a:cubicBezTo>
                  <a:cubicBezTo>
                    <a:pt x="955" y="435"/>
                    <a:pt x="1085" y="407"/>
                    <a:pt x="1214" y="407"/>
                  </a:cubicBezTo>
                  <a:cubicBezTo>
                    <a:pt x="1456" y="407"/>
                    <a:pt x="1696" y="502"/>
                    <a:pt x="1830" y="738"/>
                  </a:cubicBezTo>
                  <a:cubicBezTo>
                    <a:pt x="2079" y="1170"/>
                    <a:pt x="1730" y="1668"/>
                    <a:pt x="1305" y="1784"/>
                  </a:cubicBezTo>
                  <a:cubicBezTo>
                    <a:pt x="1118" y="1834"/>
                    <a:pt x="1114" y="2115"/>
                    <a:pt x="1305" y="2164"/>
                  </a:cubicBezTo>
                  <a:cubicBezTo>
                    <a:pt x="1753" y="2277"/>
                    <a:pt x="2125" y="2370"/>
                    <a:pt x="2415" y="2738"/>
                  </a:cubicBezTo>
                  <a:cubicBezTo>
                    <a:pt x="2716" y="3121"/>
                    <a:pt x="2557" y="3594"/>
                    <a:pt x="2078" y="3671"/>
                  </a:cubicBezTo>
                  <a:cubicBezTo>
                    <a:pt x="2050" y="3675"/>
                    <a:pt x="2022" y="3677"/>
                    <a:pt x="1994" y="3677"/>
                  </a:cubicBezTo>
                  <a:cubicBezTo>
                    <a:pt x="1852" y="3677"/>
                    <a:pt x="1700" y="3631"/>
                    <a:pt x="1566" y="3608"/>
                  </a:cubicBezTo>
                  <a:cubicBezTo>
                    <a:pt x="1272" y="3557"/>
                    <a:pt x="990" y="3499"/>
                    <a:pt x="704" y="3499"/>
                  </a:cubicBezTo>
                  <a:cubicBezTo>
                    <a:pt x="546" y="3499"/>
                    <a:pt x="387" y="3517"/>
                    <a:pt x="224" y="3564"/>
                  </a:cubicBezTo>
                  <a:cubicBezTo>
                    <a:pt x="0" y="3627"/>
                    <a:pt x="69" y="3951"/>
                    <a:pt x="271" y="3951"/>
                  </a:cubicBezTo>
                  <a:cubicBezTo>
                    <a:pt x="289" y="3951"/>
                    <a:pt x="308" y="3949"/>
                    <a:pt x="328" y="3943"/>
                  </a:cubicBezTo>
                  <a:cubicBezTo>
                    <a:pt x="427" y="3915"/>
                    <a:pt x="534" y="3903"/>
                    <a:pt x="648" y="3903"/>
                  </a:cubicBezTo>
                  <a:cubicBezTo>
                    <a:pt x="1080" y="3903"/>
                    <a:pt x="1602" y="4065"/>
                    <a:pt x="2055" y="4065"/>
                  </a:cubicBezTo>
                  <a:cubicBezTo>
                    <a:pt x="2411" y="4065"/>
                    <a:pt x="2725" y="3965"/>
                    <a:pt x="2919" y="3609"/>
                  </a:cubicBezTo>
                  <a:cubicBezTo>
                    <a:pt x="3373" y="2777"/>
                    <a:pt x="2594" y="2219"/>
                    <a:pt x="1879" y="1936"/>
                  </a:cubicBezTo>
                  <a:lnTo>
                    <a:pt x="1879" y="1936"/>
                  </a:lnTo>
                  <a:cubicBezTo>
                    <a:pt x="2643" y="1331"/>
                    <a:pt x="2200" y="0"/>
                    <a:pt x="122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4" name="Google Shape;1344;p39"/>
            <p:cNvSpPr/>
            <p:nvPr/>
          </p:nvSpPr>
          <p:spPr>
            <a:xfrm>
              <a:off x="7847475" y="2272638"/>
              <a:ext cx="87225" cy="77825"/>
            </a:xfrm>
            <a:custGeom>
              <a:avLst/>
              <a:gdLst/>
              <a:ahLst/>
              <a:cxnLst/>
              <a:rect l="l" t="t" r="r" b="b"/>
              <a:pathLst>
                <a:path w="3489" h="3113" extrusionOk="0">
                  <a:moveTo>
                    <a:pt x="951" y="0"/>
                  </a:moveTo>
                  <a:cubicBezTo>
                    <a:pt x="504" y="0"/>
                    <a:pt x="70" y="301"/>
                    <a:pt x="14" y="812"/>
                  </a:cubicBezTo>
                  <a:cubicBezTo>
                    <a:pt x="1" y="937"/>
                    <a:pt x="92" y="999"/>
                    <a:pt x="190" y="999"/>
                  </a:cubicBezTo>
                  <a:cubicBezTo>
                    <a:pt x="289" y="999"/>
                    <a:pt x="394" y="937"/>
                    <a:pt x="407" y="812"/>
                  </a:cubicBezTo>
                  <a:cubicBezTo>
                    <a:pt x="438" y="526"/>
                    <a:pt x="681" y="392"/>
                    <a:pt x="927" y="392"/>
                  </a:cubicBezTo>
                  <a:cubicBezTo>
                    <a:pt x="1078" y="392"/>
                    <a:pt x="1230" y="442"/>
                    <a:pt x="1336" y="538"/>
                  </a:cubicBezTo>
                  <a:cubicBezTo>
                    <a:pt x="1564" y="744"/>
                    <a:pt x="1607" y="1077"/>
                    <a:pt x="1570" y="1361"/>
                  </a:cubicBezTo>
                  <a:cubicBezTo>
                    <a:pt x="1494" y="1948"/>
                    <a:pt x="1029" y="2370"/>
                    <a:pt x="613" y="2748"/>
                  </a:cubicBezTo>
                  <a:cubicBezTo>
                    <a:pt x="477" y="2870"/>
                    <a:pt x="593" y="3074"/>
                    <a:pt x="754" y="3084"/>
                  </a:cubicBezTo>
                  <a:cubicBezTo>
                    <a:pt x="1034" y="3103"/>
                    <a:pt x="1313" y="3112"/>
                    <a:pt x="1591" y="3112"/>
                  </a:cubicBezTo>
                  <a:cubicBezTo>
                    <a:pt x="2141" y="3112"/>
                    <a:pt x="2689" y="3076"/>
                    <a:pt x="3239" y="3003"/>
                  </a:cubicBezTo>
                  <a:cubicBezTo>
                    <a:pt x="3475" y="2971"/>
                    <a:pt x="3489" y="2607"/>
                    <a:pt x="3269" y="2607"/>
                  </a:cubicBezTo>
                  <a:cubicBezTo>
                    <a:pt x="3259" y="2607"/>
                    <a:pt x="3249" y="2608"/>
                    <a:pt x="3239" y="2609"/>
                  </a:cubicBezTo>
                  <a:cubicBezTo>
                    <a:pt x="2689" y="2682"/>
                    <a:pt x="2141" y="2719"/>
                    <a:pt x="1591" y="2719"/>
                  </a:cubicBezTo>
                  <a:cubicBezTo>
                    <a:pt x="1465" y="2719"/>
                    <a:pt x="1338" y="2717"/>
                    <a:pt x="1212" y="2713"/>
                  </a:cubicBezTo>
                  <a:lnTo>
                    <a:pt x="1212" y="2713"/>
                  </a:lnTo>
                  <a:cubicBezTo>
                    <a:pt x="1824" y="2054"/>
                    <a:pt x="2372" y="1100"/>
                    <a:pt x="1664" y="316"/>
                  </a:cubicBezTo>
                  <a:cubicBezTo>
                    <a:pt x="1469" y="100"/>
                    <a:pt x="1208" y="0"/>
                    <a:pt x="9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5" name="Google Shape;1345;p39"/>
            <p:cNvSpPr/>
            <p:nvPr/>
          </p:nvSpPr>
          <p:spPr>
            <a:xfrm>
              <a:off x="8092250" y="2345463"/>
              <a:ext cx="74925" cy="9875"/>
            </a:xfrm>
            <a:custGeom>
              <a:avLst/>
              <a:gdLst/>
              <a:ahLst/>
              <a:cxnLst/>
              <a:rect l="l" t="t" r="r" b="b"/>
              <a:pathLst>
                <a:path w="2997" h="395" extrusionOk="0">
                  <a:moveTo>
                    <a:pt x="255" y="1"/>
                  </a:moveTo>
                  <a:cubicBezTo>
                    <a:pt x="3" y="1"/>
                    <a:pt x="0" y="395"/>
                    <a:pt x="255" y="395"/>
                  </a:cubicBezTo>
                  <a:lnTo>
                    <a:pt x="2741" y="395"/>
                  </a:lnTo>
                  <a:cubicBezTo>
                    <a:pt x="2996" y="395"/>
                    <a:pt x="2996" y="1"/>
                    <a:pt x="274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6" name="Google Shape;1346;p39"/>
            <p:cNvSpPr/>
            <p:nvPr/>
          </p:nvSpPr>
          <p:spPr>
            <a:xfrm>
              <a:off x="8098500" y="2386863"/>
              <a:ext cx="62300" cy="12300"/>
            </a:xfrm>
            <a:custGeom>
              <a:avLst/>
              <a:gdLst/>
              <a:ahLst/>
              <a:cxnLst/>
              <a:rect l="l" t="t" r="r" b="b"/>
              <a:pathLst>
                <a:path w="2492" h="492" extrusionOk="0">
                  <a:moveTo>
                    <a:pt x="2250" y="1"/>
                  </a:moveTo>
                  <a:cubicBezTo>
                    <a:pt x="2246" y="1"/>
                    <a:pt x="2242" y="1"/>
                    <a:pt x="2238" y="1"/>
                  </a:cubicBezTo>
                  <a:cubicBezTo>
                    <a:pt x="1575" y="33"/>
                    <a:pt x="914" y="66"/>
                    <a:pt x="254" y="97"/>
                  </a:cubicBezTo>
                  <a:cubicBezTo>
                    <a:pt x="5" y="110"/>
                    <a:pt x="1" y="491"/>
                    <a:pt x="242" y="491"/>
                  </a:cubicBezTo>
                  <a:cubicBezTo>
                    <a:pt x="246" y="491"/>
                    <a:pt x="250" y="491"/>
                    <a:pt x="254" y="491"/>
                  </a:cubicBezTo>
                  <a:cubicBezTo>
                    <a:pt x="915" y="458"/>
                    <a:pt x="1578" y="426"/>
                    <a:pt x="2238" y="395"/>
                  </a:cubicBezTo>
                  <a:cubicBezTo>
                    <a:pt x="2486" y="382"/>
                    <a:pt x="2491" y="1"/>
                    <a:pt x="225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7" name="Google Shape;1347;p39"/>
            <p:cNvSpPr/>
            <p:nvPr/>
          </p:nvSpPr>
          <p:spPr>
            <a:xfrm>
              <a:off x="8335350" y="2326063"/>
              <a:ext cx="97550" cy="100300"/>
            </a:xfrm>
            <a:custGeom>
              <a:avLst/>
              <a:gdLst/>
              <a:ahLst/>
              <a:cxnLst/>
              <a:rect l="l" t="t" r="r" b="b"/>
              <a:pathLst>
                <a:path w="3902" h="4012" extrusionOk="0">
                  <a:moveTo>
                    <a:pt x="271" y="0"/>
                  </a:moveTo>
                  <a:cubicBezTo>
                    <a:pt x="132" y="0"/>
                    <a:pt x="0" y="198"/>
                    <a:pt x="118" y="346"/>
                  </a:cubicBezTo>
                  <a:cubicBezTo>
                    <a:pt x="1141" y="1637"/>
                    <a:pt x="2262" y="2843"/>
                    <a:pt x="3478" y="3958"/>
                  </a:cubicBezTo>
                  <a:cubicBezTo>
                    <a:pt x="3519" y="3996"/>
                    <a:pt x="3564" y="4012"/>
                    <a:pt x="3608" y="4012"/>
                  </a:cubicBezTo>
                  <a:cubicBezTo>
                    <a:pt x="3764" y="4012"/>
                    <a:pt x="3902" y="3813"/>
                    <a:pt x="3757" y="3679"/>
                  </a:cubicBezTo>
                  <a:cubicBezTo>
                    <a:pt x="2541" y="2563"/>
                    <a:pt x="1423" y="1358"/>
                    <a:pt x="397" y="67"/>
                  </a:cubicBezTo>
                  <a:cubicBezTo>
                    <a:pt x="359" y="20"/>
                    <a:pt x="315" y="0"/>
                    <a:pt x="27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8" name="Google Shape;1348;p39"/>
            <p:cNvSpPr/>
            <p:nvPr/>
          </p:nvSpPr>
          <p:spPr>
            <a:xfrm>
              <a:off x="8312825" y="2321113"/>
              <a:ext cx="110175" cy="130900"/>
            </a:xfrm>
            <a:custGeom>
              <a:avLst/>
              <a:gdLst/>
              <a:ahLst/>
              <a:cxnLst/>
              <a:rect l="l" t="t" r="r" b="b"/>
              <a:pathLst>
                <a:path w="4407" h="5236" extrusionOk="0">
                  <a:moveTo>
                    <a:pt x="4136" y="0"/>
                  </a:moveTo>
                  <a:cubicBezTo>
                    <a:pt x="4076" y="0"/>
                    <a:pt x="4017" y="28"/>
                    <a:pt x="3978" y="95"/>
                  </a:cubicBezTo>
                  <a:cubicBezTo>
                    <a:pt x="2927" y="1877"/>
                    <a:pt x="1647" y="3480"/>
                    <a:pt x="144" y="4902"/>
                  </a:cubicBezTo>
                  <a:cubicBezTo>
                    <a:pt x="0" y="5036"/>
                    <a:pt x="138" y="5235"/>
                    <a:pt x="293" y="5235"/>
                  </a:cubicBezTo>
                  <a:cubicBezTo>
                    <a:pt x="337" y="5235"/>
                    <a:pt x="382" y="5219"/>
                    <a:pt x="423" y="5181"/>
                  </a:cubicBezTo>
                  <a:cubicBezTo>
                    <a:pt x="1951" y="3736"/>
                    <a:pt x="3252" y="2106"/>
                    <a:pt x="4319" y="295"/>
                  </a:cubicBezTo>
                  <a:cubicBezTo>
                    <a:pt x="4407" y="143"/>
                    <a:pt x="4270" y="0"/>
                    <a:pt x="413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9" name="Google Shape;1349;p39"/>
            <p:cNvSpPr/>
            <p:nvPr/>
          </p:nvSpPr>
          <p:spPr>
            <a:xfrm>
              <a:off x="8201225" y="2261413"/>
              <a:ext cx="117600" cy="245250"/>
            </a:xfrm>
            <a:custGeom>
              <a:avLst/>
              <a:gdLst/>
              <a:ahLst/>
              <a:cxnLst/>
              <a:rect l="l" t="t" r="r" b="b"/>
              <a:pathLst>
                <a:path w="4704" h="9810" extrusionOk="0">
                  <a:moveTo>
                    <a:pt x="4415" y="1"/>
                  </a:moveTo>
                  <a:cubicBezTo>
                    <a:pt x="4384" y="1"/>
                    <a:pt x="4352" y="9"/>
                    <a:pt x="4319" y="27"/>
                  </a:cubicBezTo>
                  <a:cubicBezTo>
                    <a:pt x="783" y="2032"/>
                    <a:pt x="0" y="6664"/>
                    <a:pt x="2638" y="9745"/>
                  </a:cubicBezTo>
                  <a:cubicBezTo>
                    <a:pt x="2677" y="9791"/>
                    <a:pt x="2723" y="9810"/>
                    <a:pt x="2767" y="9810"/>
                  </a:cubicBezTo>
                  <a:cubicBezTo>
                    <a:pt x="2910" y="9810"/>
                    <a:pt x="3042" y="9612"/>
                    <a:pt x="2918" y="9466"/>
                  </a:cubicBezTo>
                  <a:cubicBezTo>
                    <a:pt x="440" y="6574"/>
                    <a:pt x="1214" y="2239"/>
                    <a:pt x="4517" y="368"/>
                  </a:cubicBezTo>
                  <a:cubicBezTo>
                    <a:pt x="4704" y="263"/>
                    <a:pt x="4588" y="1"/>
                    <a:pt x="441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0" name="Google Shape;1350;p39"/>
            <p:cNvSpPr/>
            <p:nvPr/>
          </p:nvSpPr>
          <p:spPr>
            <a:xfrm>
              <a:off x="8486525" y="2419113"/>
              <a:ext cx="67450" cy="86225"/>
            </a:xfrm>
            <a:custGeom>
              <a:avLst/>
              <a:gdLst/>
              <a:ahLst/>
              <a:cxnLst/>
              <a:rect l="l" t="t" r="r" b="b"/>
              <a:pathLst>
                <a:path w="2698" h="3449" extrusionOk="0">
                  <a:moveTo>
                    <a:pt x="1001" y="0"/>
                  </a:moveTo>
                  <a:cubicBezTo>
                    <a:pt x="869" y="0"/>
                    <a:pt x="736" y="41"/>
                    <a:pt x="616" y="133"/>
                  </a:cubicBezTo>
                  <a:cubicBezTo>
                    <a:pt x="452" y="259"/>
                    <a:pt x="556" y="512"/>
                    <a:pt x="710" y="512"/>
                  </a:cubicBezTo>
                  <a:cubicBezTo>
                    <a:pt x="743" y="512"/>
                    <a:pt x="778" y="500"/>
                    <a:pt x="813" y="473"/>
                  </a:cubicBezTo>
                  <a:cubicBezTo>
                    <a:pt x="873" y="428"/>
                    <a:pt x="941" y="408"/>
                    <a:pt x="1009" y="408"/>
                  </a:cubicBezTo>
                  <a:cubicBezTo>
                    <a:pt x="1111" y="408"/>
                    <a:pt x="1212" y="453"/>
                    <a:pt x="1284" y="529"/>
                  </a:cubicBezTo>
                  <a:cubicBezTo>
                    <a:pt x="1493" y="747"/>
                    <a:pt x="1413" y="1032"/>
                    <a:pt x="1290" y="1262"/>
                  </a:cubicBezTo>
                  <a:cubicBezTo>
                    <a:pt x="1151" y="1518"/>
                    <a:pt x="908" y="1713"/>
                    <a:pt x="703" y="1912"/>
                  </a:cubicBezTo>
                  <a:cubicBezTo>
                    <a:pt x="388" y="2214"/>
                    <a:pt x="126" y="2520"/>
                    <a:pt x="26" y="2953"/>
                  </a:cubicBezTo>
                  <a:cubicBezTo>
                    <a:pt x="0" y="3067"/>
                    <a:pt x="62" y="3152"/>
                    <a:pt x="165" y="3195"/>
                  </a:cubicBezTo>
                  <a:cubicBezTo>
                    <a:pt x="569" y="3364"/>
                    <a:pt x="984" y="3449"/>
                    <a:pt x="1400" y="3449"/>
                  </a:cubicBezTo>
                  <a:cubicBezTo>
                    <a:pt x="1762" y="3449"/>
                    <a:pt x="2125" y="3385"/>
                    <a:pt x="2484" y="3258"/>
                  </a:cubicBezTo>
                  <a:cubicBezTo>
                    <a:pt x="2698" y="3182"/>
                    <a:pt x="2635" y="2866"/>
                    <a:pt x="2446" y="2866"/>
                  </a:cubicBezTo>
                  <a:cubicBezTo>
                    <a:pt x="2425" y="2866"/>
                    <a:pt x="2402" y="2870"/>
                    <a:pt x="2378" y="2878"/>
                  </a:cubicBezTo>
                  <a:cubicBezTo>
                    <a:pt x="2049" y="2995"/>
                    <a:pt x="1723" y="3053"/>
                    <a:pt x="1398" y="3053"/>
                  </a:cubicBezTo>
                  <a:cubicBezTo>
                    <a:pt x="1084" y="3053"/>
                    <a:pt x="771" y="2998"/>
                    <a:pt x="460" y="2889"/>
                  </a:cubicBezTo>
                  <a:lnTo>
                    <a:pt x="460" y="2889"/>
                  </a:lnTo>
                  <a:cubicBezTo>
                    <a:pt x="783" y="2113"/>
                    <a:pt x="1974" y="1664"/>
                    <a:pt x="1804" y="702"/>
                  </a:cubicBezTo>
                  <a:cubicBezTo>
                    <a:pt x="1735" y="318"/>
                    <a:pt x="1371" y="0"/>
                    <a:pt x="100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1" name="Google Shape;1351;p39"/>
            <p:cNvSpPr/>
            <p:nvPr/>
          </p:nvSpPr>
          <p:spPr>
            <a:xfrm>
              <a:off x="8638350" y="2320813"/>
              <a:ext cx="13300" cy="115175"/>
            </a:xfrm>
            <a:custGeom>
              <a:avLst/>
              <a:gdLst/>
              <a:ahLst/>
              <a:cxnLst/>
              <a:rect l="l" t="t" r="r" b="b"/>
              <a:pathLst>
                <a:path w="532" h="4607" extrusionOk="0">
                  <a:moveTo>
                    <a:pt x="337" y="1"/>
                  </a:moveTo>
                  <a:cubicBezTo>
                    <a:pt x="238" y="1"/>
                    <a:pt x="138" y="64"/>
                    <a:pt x="134" y="191"/>
                  </a:cubicBezTo>
                  <a:cubicBezTo>
                    <a:pt x="91" y="1600"/>
                    <a:pt x="49" y="3008"/>
                    <a:pt x="4" y="4415"/>
                  </a:cubicBezTo>
                  <a:cubicBezTo>
                    <a:pt x="1" y="4543"/>
                    <a:pt x="97" y="4607"/>
                    <a:pt x="196" y="4607"/>
                  </a:cubicBezTo>
                  <a:cubicBezTo>
                    <a:pt x="294" y="4607"/>
                    <a:pt x="394" y="4543"/>
                    <a:pt x="398" y="4415"/>
                  </a:cubicBezTo>
                  <a:cubicBezTo>
                    <a:pt x="441" y="3008"/>
                    <a:pt x="484" y="1600"/>
                    <a:pt x="528" y="191"/>
                  </a:cubicBezTo>
                  <a:cubicBezTo>
                    <a:pt x="532" y="64"/>
                    <a:pt x="435" y="1"/>
                    <a:pt x="33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2" name="Google Shape;1352;p39"/>
            <p:cNvSpPr/>
            <p:nvPr/>
          </p:nvSpPr>
          <p:spPr>
            <a:xfrm>
              <a:off x="8602150" y="2366488"/>
              <a:ext cx="99875" cy="12075"/>
            </a:xfrm>
            <a:custGeom>
              <a:avLst/>
              <a:gdLst/>
              <a:ahLst/>
              <a:cxnLst/>
              <a:rect l="l" t="t" r="r" b="b"/>
              <a:pathLst>
                <a:path w="3995" h="483" extrusionOk="0">
                  <a:moveTo>
                    <a:pt x="3747" y="0"/>
                  </a:moveTo>
                  <a:cubicBezTo>
                    <a:pt x="3744" y="0"/>
                    <a:pt x="3742" y="0"/>
                    <a:pt x="3740" y="0"/>
                  </a:cubicBezTo>
                  <a:cubicBezTo>
                    <a:pt x="2579" y="30"/>
                    <a:pt x="1416" y="59"/>
                    <a:pt x="254" y="89"/>
                  </a:cubicBezTo>
                  <a:cubicBezTo>
                    <a:pt x="2" y="95"/>
                    <a:pt x="1" y="483"/>
                    <a:pt x="248" y="483"/>
                  </a:cubicBezTo>
                  <a:cubicBezTo>
                    <a:pt x="250" y="483"/>
                    <a:pt x="252" y="483"/>
                    <a:pt x="254" y="483"/>
                  </a:cubicBezTo>
                  <a:cubicBezTo>
                    <a:pt x="1416" y="453"/>
                    <a:pt x="2579" y="424"/>
                    <a:pt x="3740" y="394"/>
                  </a:cubicBezTo>
                  <a:cubicBezTo>
                    <a:pt x="3991" y="387"/>
                    <a:pt x="3994" y="0"/>
                    <a:pt x="374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3" name="Google Shape;1353;p39"/>
            <p:cNvSpPr/>
            <p:nvPr/>
          </p:nvSpPr>
          <p:spPr>
            <a:xfrm>
              <a:off x="8750025" y="2327663"/>
              <a:ext cx="100800" cy="115500"/>
            </a:xfrm>
            <a:custGeom>
              <a:avLst/>
              <a:gdLst/>
              <a:ahLst/>
              <a:cxnLst/>
              <a:rect l="l" t="t" r="r" b="b"/>
              <a:pathLst>
                <a:path w="4032" h="4620" extrusionOk="0">
                  <a:moveTo>
                    <a:pt x="273" y="0"/>
                  </a:moveTo>
                  <a:cubicBezTo>
                    <a:pt x="132" y="0"/>
                    <a:pt x="0" y="198"/>
                    <a:pt x="122" y="345"/>
                  </a:cubicBezTo>
                  <a:cubicBezTo>
                    <a:pt x="1292" y="1748"/>
                    <a:pt x="2461" y="3151"/>
                    <a:pt x="3630" y="4554"/>
                  </a:cubicBezTo>
                  <a:cubicBezTo>
                    <a:pt x="3669" y="4600"/>
                    <a:pt x="3714" y="4620"/>
                    <a:pt x="3758" y="4620"/>
                  </a:cubicBezTo>
                  <a:cubicBezTo>
                    <a:pt x="3900" y="4620"/>
                    <a:pt x="4032" y="4422"/>
                    <a:pt x="3909" y="4275"/>
                  </a:cubicBezTo>
                  <a:cubicBezTo>
                    <a:pt x="2741" y="2872"/>
                    <a:pt x="1571" y="1469"/>
                    <a:pt x="401" y="66"/>
                  </a:cubicBezTo>
                  <a:cubicBezTo>
                    <a:pt x="363" y="19"/>
                    <a:pt x="318" y="0"/>
                    <a:pt x="27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4" name="Google Shape;1354;p39"/>
            <p:cNvSpPr/>
            <p:nvPr/>
          </p:nvSpPr>
          <p:spPr>
            <a:xfrm>
              <a:off x="8732000" y="2313438"/>
              <a:ext cx="112300" cy="128700"/>
            </a:xfrm>
            <a:custGeom>
              <a:avLst/>
              <a:gdLst/>
              <a:ahLst/>
              <a:cxnLst/>
              <a:rect l="l" t="t" r="r" b="b"/>
              <a:pathLst>
                <a:path w="4492" h="5148" extrusionOk="0">
                  <a:moveTo>
                    <a:pt x="4219" y="1"/>
                  </a:moveTo>
                  <a:cubicBezTo>
                    <a:pt x="4175" y="1"/>
                    <a:pt x="4129" y="20"/>
                    <a:pt x="4090" y="67"/>
                  </a:cubicBezTo>
                  <a:cubicBezTo>
                    <a:pt x="2767" y="1646"/>
                    <a:pt x="1445" y="3226"/>
                    <a:pt x="123" y="4803"/>
                  </a:cubicBezTo>
                  <a:cubicBezTo>
                    <a:pt x="0" y="4951"/>
                    <a:pt x="132" y="5148"/>
                    <a:pt x="274" y="5148"/>
                  </a:cubicBezTo>
                  <a:cubicBezTo>
                    <a:pt x="318" y="5148"/>
                    <a:pt x="364" y="5129"/>
                    <a:pt x="402" y="5083"/>
                  </a:cubicBezTo>
                  <a:cubicBezTo>
                    <a:pt x="1724" y="3505"/>
                    <a:pt x="3046" y="1925"/>
                    <a:pt x="4369" y="347"/>
                  </a:cubicBezTo>
                  <a:cubicBezTo>
                    <a:pt x="4491" y="198"/>
                    <a:pt x="4360" y="1"/>
                    <a:pt x="421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5" name="Google Shape;1355;p39"/>
            <p:cNvSpPr/>
            <p:nvPr/>
          </p:nvSpPr>
          <p:spPr>
            <a:xfrm>
              <a:off x="8908950" y="2377513"/>
              <a:ext cx="69900" cy="118950"/>
            </a:xfrm>
            <a:custGeom>
              <a:avLst/>
              <a:gdLst/>
              <a:ahLst/>
              <a:cxnLst/>
              <a:rect l="l" t="t" r="r" b="b"/>
              <a:pathLst>
                <a:path w="2796" h="4758" extrusionOk="0">
                  <a:moveTo>
                    <a:pt x="1174" y="0"/>
                  </a:moveTo>
                  <a:cubicBezTo>
                    <a:pt x="803" y="0"/>
                    <a:pt x="429" y="130"/>
                    <a:pt x="147" y="384"/>
                  </a:cubicBezTo>
                  <a:cubicBezTo>
                    <a:pt x="0" y="515"/>
                    <a:pt x="139" y="713"/>
                    <a:pt x="297" y="713"/>
                  </a:cubicBezTo>
                  <a:cubicBezTo>
                    <a:pt x="340" y="713"/>
                    <a:pt x="385" y="698"/>
                    <a:pt x="426" y="661"/>
                  </a:cubicBezTo>
                  <a:cubicBezTo>
                    <a:pt x="624" y="482"/>
                    <a:pt x="899" y="388"/>
                    <a:pt x="1172" y="388"/>
                  </a:cubicBezTo>
                  <a:cubicBezTo>
                    <a:pt x="1505" y="388"/>
                    <a:pt x="1835" y="528"/>
                    <a:pt x="2021" y="826"/>
                  </a:cubicBezTo>
                  <a:cubicBezTo>
                    <a:pt x="2386" y="1411"/>
                    <a:pt x="1927" y="2105"/>
                    <a:pt x="1340" y="2283"/>
                  </a:cubicBezTo>
                  <a:lnTo>
                    <a:pt x="1340" y="2283"/>
                  </a:lnTo>
                  <a:cubicBezTo>
                    <a:pt x="1236" y="2289"/>
                    <a:pt x="1133" y="2305"/>
                    <a:pt x="1033" y="2334"/>
                  </a:cubicBezTo>
                  <a:cubicBezTo>
                    <a:pt x="826" y="2393"/>
                    <a:pt x="858" y="2720"/>
                    <a:pt x="1075" y="2720"/>
                  </a:cubicBezTo>
                  <a:cubicBezTo>
                    <a:pt x="1078" y="2720"/>
                    <a:pt x="1081" y="2720"/>
                    <a:pt x="1085" y="2720"/>
                  </a:cubicBezTo>
                  <a:cubicBezTo>
                    <a:pt x="1191" y="2716"/>
                    <a:pt x="1296" y="2701"/>
                    <a:pt x="1398" y="2674"/>
                  </a:cubicBezTo>
                  <a:lnTo>
                    <a:pt x="1398" y="2674"/>
                  </a:lnTo>
                  <a:cubicBezTo>
                    <a:pt x="1408" y="2674"/>
                    <a:pt x="1419" y="2673"/>
                    <a:pt x="1429" y="2673"/>
                  </a:cubicBezTo>
                  <a:cubicBezTo>
                    <a:pt x="1825" y="2673"/>
                    <a:pt x="2234" y="2882"/>
                    <a:pt x="2342" y="3314"/>
                  </a:cubicBezTo>
                  <a:cubicBezTo>
                    <a:pt x="2486" y="3893"/>
                    <a:pt x="1938" y="4371"/>
                    <a:pt x="1396" y="4371"/>
                  </a:cubicBezTo>
                  <a:cubicBezTo>
                    <a:pt x="1345" y="4371"/>
                    <a:pt x="1294" y="4366"/>
                    <a:pt x="1244" y="4358"/>
                  </a:cubicBezTo>
                  <a:cubicBezTo>
                    <a:pt x="1230" y="4355"/>
                    <a:pt x="1217" y="4354"/>
                    <a:pt x="1205" y="4354"/>
                  </a:cubicBezTo>
                  <a:cubicBezTo>
                    <a:pt x="984" y="4354"/>
                    <a:pt x="903" y="4696"/>
                    <a:pt x="1138" y="4737"/>
                  </a:cubicBezTo>
                  <a:cubicBezTo>
                    <a:pt x="1218" y="4751"/>
                    <a:pt x="1300" y="4758"/>
                    <a:pt x="1382" y="4758"/>
                  </a:cubicBezTo>
                  <a:cubicBezTo>
                    <a:pt x="2090" y="4758"/>
                    <a:pt x="2796" y="4243"/>
                    <a:pt x="2761" y="3462"/>
                  </a:cubicBezTo>
                  <a:cubicBezTo>
                    <a:pt x="2739" y="2946"/>
                    <a:pt x="2400" y="2566"/>
                    <a:pt x="1968" y="2390"/>
                  </a:cubicBezTo>
                  <a:lnTo>
                    <a:pt x="1968" y="2390"/>
                  </a:lnTo>
                  <a:cubicBezTo>
                    <a:pt x="2442" y="2023"/>
                    <a:pt x="2707" y="1399"/>
                    <a:pt x="2442" y="790"/>
                  </a:cubicBezTo>
                  <a:cubicBezTo>
                    <a:pt x="2213" y="259"/>
                    <a:pt x="1698" y="0"/>
                    <a:pt x="117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6" name="Google Shape;1356;p39"/>
            <p:cNvSpPr/>
            <p:nvPr/>
          </p:nvSpPr>
          <p:spPr>
            <a:xfrm>
              <a:off x="8991200" y="2256363"/>
              <a:ext cx="121750" cy="239350"/>
            </a:xfrm>
            <a:custGeom>
              <a:avLst/>
              <a:gdLst/>
              <a:ahLst/>
              <a:cxnLst/>
              <a:rect l="l" t="t" r="r" b="b"/>
              <a:pathLst>
                <a:path w="4870" h="9574" extrusionOk="0">
                  <a:moveTo>
                    <a:pt x="317" y="1"/>
                  </a:moveTo>
                  <a:cubicBezTo>
                    <a:pt x="127" y="1"/>
                    <a:pt x="0" y="271"/>
                    <a:pt x="203" y="358"/>
                  </a:cubicBezTo>
                  <a:cubicBezTo>
                    <a:pt x="3867" y="1940"/>
                    <a:pt x="4459" y="6857"/>
                    <a:pt x="1182" y="9197"/>
                  </a:cubicBezTo>
                  <a:cubicBezTo>
                    <a:pt x="1013" y="9319"/>
                    <a:pt x="1118" y="9573"/>
                    <a:pt x="1277" y="9573"/>
                  </a:cubicBezTo>
                  <a:cubicBezTo>
                    <a:pt x="1310" y="9573"/>
                    <a:pt x="1345" y="9563"/>
                    <a:pt x="1381" y="9537"/>
                  </a:cubicBezTo>
                  <a:cubicBezTo>
                    <a:pt x="4869" y="7046"/>
                    <a:pt x="4368" y="1731"/>
                    <a:pt x="402" y="19"/>
                  </a:cubicBezTo>
                  <a:cubicBezTo>
                    <a:pt x="372" y="6"/>
                    <a:pt x="344" y="1"/>
                    <a:pt x="31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7" name="Google Shape;1357;p39"/>
            <p:cNvSpPr/>
            <p:nvPr/>
          </p:nvSpPr>
          <p:spPr>
            <a:xfrm>
              <a:off x="9156125" y="2244338"/>
              <a:ext cx="81900" cy="90125"/>
            </a:xfrm>
            <a:custGeom>
              <a:avLst/>
              <a:gdLst/>
              <a:ahLst/>
              <a:cxnLst/>
              <a:rect l="l" t="t" r="r" b="b"/>
              <a:pathLst>
                <a:path w="3276" h="3605" extrusionOk="0">
                  <a:moveTo>
                    <a:pt x="1042" y="1"/>
                  </a:moveTo>
                  <a:cubicBezTo>
                    <a:pt x="603" y="1"/>
                    <a:pt x="174" y="247"/>
                    <a:pt x="40" y="749"/>
                  </a:cubicBezTo>
                  <a:cubicBezTo>
                    <a:pt x="1" y="897"/>
                    <a:pt x="123" y="994"/>
                    <a:pt x="240" y="994"/>
                  </a:cubicBezTo>
                  <a:cubicBezTo>
                    <a:pt x="318" y="994"/>
                    <a:pt x="394" y="952"/>
                    <a:pt x="420" y="854"/>
                  </a:cubicBezTo>
                  <a:cubicBezTo>
                    <a:pt x="496" y="568"/>
                    <a:pt x="767" y="383"/>
                    <a:pt x="1054" y="383"/>
                  </a:cubicBezTo>
                  <a:cubicBezTo>
                    <a:pt x="1105" y="383"/>
                    <a:pt x="1156" y="389"/>
                    <a:pt x="1207" y="401"/>
                  </a:cubicBezTo>
                  <a:cubicBezTo>
                    <a:pt x="1618" y="497"/>
                    <a:pt x="1825" y="915"/>
                    <a:pt x="1811" y="1316"/>
                  </a:cubicBezTo>
                  <a:cubicBezTo>
                    <a:pt x="1784" y="2065"/>
                    <a:pt x="1103" y="2534"/>
                    <a:pt x="476" y="2795"/>
                  </a:cubicBezTo>
                  <a:cubicBezTo>
                    <a:pt x="320" y="2861"/>
                    <a:pt x="259" y="3137"/>
                    <a:pt x="476" y="3174"/>
                  </a:cubicBezTo>
                  <a:cubicBezTo>
                    <a:pt x="1296" y="3316"/>
                    <a:pt x="2115" y="3459"/>
                    <a:pt x="2935" y="3601"/>
                  </a:cubicBezTo>
                  <a:cubicBezTo>
                    <a:pt x="2948" y="3603"/>
                    <a:pt x="2961" y="3604"/>
                    <a:pt x="2973" y="3604"/>
                  </a:cubicBezTo>
                  <a:cubicBezTo>
                    <a:pt x="3193" y="3604"/>
                    <a:pt x="3275" y="3262"/>
                    <a:pt x="3039" y="3221"/>
                  </a:cubicBezTo>
                  <a:cubicBezTo>
                    <a:pt x="2402" y="3111"/>
                    <a:pt x="1764" y="3000"/>
                    <a:pt x="1126" y="2889"/>
                  </a:cubicBezTo>
                  <a:lnTo>
                    <a:pt x="1126" y="2889"/>
                  </a:lnTo>
                  <a:cubicBezTo>
                    <a:pt x="1906" y="2392"/>
                    <a:pt x="2535" y="1560"/>
                    <a:pt x="2056" y="609"/>
                  </a:cubicBezTo>
                  <a:cubicBezTo>
                    <a:pt x="1852" y="206"/>
                    <a:pt x="1443" y="1"/>
                    <a:pt x="104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58" name="Google Shape;1358;p39"/>
          <p:cNvGrpSpPr/>
          <p:nvPr/>
        </p:nvGrpSpPr>
        <p:grpSpPr>
          <a:xfrm>
            <a:off x="3844420" y="-114761"/>
            <a:ext cx="1537107" cy="579865"/>
            <a:chOff x="3844420" y="-114761"/>
            <a:chExt cx="1537107" cy="579865"/>
          </a:xfrm>
        </p:grpSpPr>
        <p:sp>
          <p:nvSpPr>
            <p:cNvPr id="1359" name="Google Shape;1359;p39"/>
            <p:cNvSpPr/>
            <p:nvPr/>
          </p:nvSpPr>
          <p:spPr>
            <a:xfrm rot="-252901">
              <a:off x="3859669" y="-60030"/>
              <a:ext cx="1506607" cy="470402"/>
            </a:xfrm>
            <a:custGeom>
              <a:avLst/>
              <a:gdLst/>
              <a:ahLst/>
              <a:cxnLst/>
              <a:rect l="l" t="t" r="r" b="b"/>
              <a:pathLst>
                <a:path w="60264" h="18816" extrusionOk="0">
                  <a:moveTo>
                    <a:pt x="551" y="0"/>
                  </a:moveTo>
                  <a:cubicBezTo>
                    <a:pt x="354" y="0"/>
                    <a:pt x="155" y="127"/>
                    <a:pt x="149" y="381"/>
                  </a:cubicBezTo>
                  <a:cubicBezTo>
                    <a:pt x="0" y="6394"/>
                    <a:pt x="32" y="12405"/>
                    <a:pt x="249" y="18414"/>
                  </a:cubicBezTo>
                  <a:cubicBezTo>
                    <a:pt x="256" y="18595"/>
                    <a:pt x="406" y="18810"/>
                    <a:pt x="606" y="18810"/>
                  </a:cubicBezTo>
                  <a:cubicBezTo>
                    <a:pt x="618" y="18810"/>
                    <a:pt x="631" y="18810"/>
                    <a:pt x="643" y="18808"/>
                  </a:cubicBezTo>
                  <a:cubicBezTo>
                    <a:pt x="1426" y="18707"/>
                    <a:pt x="2231" y="18680"/>
                    <a:pt x="3038" y="18680"/>
                  </a:cubicBezTo>
                  <a:cubicBezTo>
                    <a:pt x="3959" y="18680"/>
                    <a:pt x="4884" y="18715"/>
                    <a:pt x="5785" y="18715"/>
                  </a:cubicBezTo>
                  <a:cubicBezTo>
                    <a:pt x="5830" y="18715"/>
                    <a:pt x="5876" y="18715"/>
                    <a:pt x="5921" y="18715"/>
                  </a:cubicBezTo>
                  <a:cubicBezTo>
                    <a:pt x="7808" y="18707"/>
                    <a:pt x="9695" y="18704"/>
                    <a:pt x="11582" y="18704"/>
                  </a:cubicBezTo>
                  <a:cubicBezTo>
                    <a:pt x="13581" y="18704"/>
                    <a:pt x="15581" y="18707"/>
                    <a:pt x="17580" y="18711"/>
                  </a:cubicBezTo>
                  <a:cubicBezTo>
                    <a:pt x="27394" y="18728"/>
                    <a:pt x="37209" y="18772"/>
                    <a:pt x="47025" y="18799"/>
                  </a:cubicBezTo>
                  <a:cubicBezTo>
                    <a:pt x="50026" y="18807"/>
                    <a:pt x="53028" y="18816"/>
                    <a:pt x="56028" y="18816"/>
                  </a:cubicBezTo>
                  <a:cubicBezTo>
                    <a:pt x="57271" y="18816"/>
                    <a:pt x="58513" y="18814"/>
                    <a:pt x="59756" y="18811"/>
                  </a:cubicBezTo>
                  <a:cubicBezTo>
                    <a:pt x="60261" y="18808"/>
                    <a:pt x="60264" y="18023"/>
                    <a:pt x="59758" y="18023"/>
                  </a:cubicBezTo>
                  <a:cubicBezTo>
                    <a:pt x="59757" y="18023"/>
                    <a:pt x="59756" y="18023"/>
                    <a:pt x="59756" y="18023"/>
                  </a:cubicBezTo>
                  <a:cubicBezTo>
                    <a:pt x="58362" y="18028"/>
                    <a:pt x="56969" y="18030"/>
                    <a:pt x="55576" y="18030"/>
                  </a:cubicBezTo>
                  <a:cubicBezTo>
                    <a:pt x="42836" y="18030"/>
                    <a:pt x="30093" y="17863"/>
                    <a:pt x="17353" y="17863"/>
                  </a:cubicBezTo>
                  <a:cubicBezTo>
                    <a:pt x="12522" y="17863"/>
                    <a:pt x="7693" y="17887"/>
                    <a:pt x="2863" y="17953"/>
                  </a:cubicBezTo>
                  <a:cubicBezTo>
                    <a:pt x="2477" y="17959"/>
                    <a:pt x="2066" y="18002"/>
                    <a:pt x="1669" y="18002"/>
                  </a:cubicBezTo>
                  <a:cubicBezTo>
                    <a:pt x="1537" y="18002"/>
                    <a:pt x="1407" y="17997"/>
                    <a:pt x="1280" y="17985"/>
                  </a:cubicBezTo>
                  <a:cubicBezTo>
                    <a:pt x="388" y="17899"/>
                    <a:pt x="905" y="18056"/>
                    <a:pt x="981" y="16850"/>
                  </a:cubicBezTo>
                  <a:cubicBezTo>
                    <a:pt x="1140" y="14274"/>
                    <a:pt x="851" y="11593"/>
                    <a:pt x="839" y="9008"/>
                  </a:cubicBezTo>
                  <a:cubicBezTo>
                    <a:pt x="826" y="6132"/>
                    <a:pt x="862" y="3257"/>
                    <a:pt x="934" y="383"/>
                  </a:cubicBezTo>
                  <a:cubicBezTo>
                    <a:pt x="941" y="128"/>
                    <a:pt x="747" y="0"/>
                    <a:pt x="5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0" name="Google Shape;1360;p39"/>
            <p:cNvSpPr/>
            <p:nvPr/>
          </p:nvSpPr>
          <p:spPr>
            <a:xfrm rot="-252901">
              <a:off x="3873465" y="-35046"/>
              <a:ext cx="1450757" cy="360827"/>
            </a:xfrm>
            <a:custGeom>
              <a:avLst/>
              <a:gdLst/>
              <a:ahLst/>
              <a:cxnLst/>
              <a:rect l="l" t="t" r="r" b="b"/>
              <a:pathLst>
                <a:path w="58030" h="14433" extrusionOk="0">
                  <a:moveTo>
                    <a:pt x="32526" y="0"/>
                  </a:moveTo>
                  <a:cubicBezTo>
                    <a:pt x="32260" y="0"/>
                    <a:pt x="31995" y="14"/>
                    <a:pt x="31732" y="43"/>
                  </a:cubicBezTo>
                  <a:cubicBezTo>
                    <a:pt x="29273" y="311"/>
                    <a:pt x="27409" y="1934"/>
                    <a:pt x="26086" y="3938"/>
                  </a:cubicBezTo>
                  <a:cubicBezTo>
                    <a:pt x="24471" y="6385"/>
                    <a:pt x="23541" y="10901"/>
                    <a:pt x="20104" y="11361"/>
                  </a:cubicBezTo>
                  <a:cubicBezTo>
                    <a:pt x="19955" y="11381"/>
                    <a:pt x="19811" y="11390"/>
                    <a:pt x="19671" y="11390"/>
                  </a:cubicBezTo>
                  <a:cubicBezTo>
                    <a:pt x="17422" y="11390"/>
                    <a:pt x="16291" y="8911"/>
                    <a:pt x="15295" y="7201"/>
                  </a:cubicBezTo>
                  <a:cubicBezTo>
                    <a:pt x="14265" y="5426"/>
                    <a:pt x="12917" y="3706"/>
                    <a:pt x="10786" y="3706"/>
                  </a:cubicBezTo>
                  <a:cubicBezTo>
                    <a:pt x="10573" y="3706"/>
                    <a:pt x="10352" y="3723"/>
                    <a:pt x="10123" y="3759"/>
                  </a:cubicBezTo>
                  <a:cubicBezTo>
                    <a:pt x="6881" y="4271"/>
                    <a:pt x="4588" y="8032"/>
                    <a:pt x="1293" y="8032"/>
                  </a:cubicBezTo>
                  <a:cubicBezTo>
                    <a:pt x="983" y="8032"/>
                    <a:pt x="664" y="7999"/>
                    <a:pt x="334" y="7926"/>
                  </a:cubicBezTo>
                  <a:cubicBezTo>
                    <a:pt x="317" y="7922"/>
                    <a:pt x="301" y="7921"/>
                    <a:pt x="285" y="7921"/>
                  </a:cubicBezTo>
                  <a:cubicBezTo>
                    <a:pt x="76" y="7921"/>
                    <a:pt x="1" y="8252"/>
                    <a:pt x="231" y="8303"/>
                  </a:cubicBezTo>
                  <a:cubicBezTo>
                    <a:pt x="575" y="8378"/>
                    <a:pt x="908" y="8413"/>
                    <a:pt x="1232" y="8413"/>
                  </a:cubicBezTo>
                  <a:cubicBezTo>
                    <a:pt x="3771" y="8413"/>
                    <a:pt x="5741" y="6287"/>
                    <a:pt x="7858" y="5055"/>
                  </a:cubicBezTo>
                  <a:cubicBezTo>
                    <a:pt x="8771" y="4523"/>
                    <a:pt x="9813" y="4106"/>
                    <a:pt x="10844" y="4106"/>
                  </a:cubicBezTo>
                  <a:cubicBezTo>
                    <a:pt x="11449" y="4106"/>
                    <a:pt x="12051" y="4250"/>
                    <a:pt x="12621" y="4598"/>
                  </a:cubicBezTo>
                  <a:cubicBezTo>
                    <a:pt x="13580" y="5185"/>
                    <a:pt x="14222" y="6164"/>
                    <a:pt x="14787" y="7110"/>
                  </a:cubicBezTo>
                  <a:cubicBezTo>
                    <a:pt x="15715" y="8664"/>
                    <a:pt x="16548" y="10694"/>
                    <a:pt x="18304" y="11487"/>
                  </a:cubicBezTo>
                  <a:cubicBezTo>
                    <a:pt x="18769" y="11697"/>
                    <a:pt x="19231" y="11790"/>
                    <a:pt x="19681" y="11790"/>
                  </a:cubicBezTo>
                  <a:cubicBezTo>
                    <a:pt x="21378" y="11790"/>
                    <a:pt x="22907" y="10458"/>
                    <a:pt x="23809" y="9020"/>
                  </a:cubicBezTo>
                  <a:cubicBezTo>
                    <a:pt x="25512" y="6302"/>
                    <a:pt x="26335" y="3006"/>
                    <a:pt x="29274" y="1253"/>
                  </a:cubicBezTo>
                  <a:cubicBezTo>
                    <a:pt x="30262" y="663"/>
                    <a:pt x="31384" y="392"/>
                    <a:pt x="32513" y="392"/>
                  </a:cubicBezTo>
                  <a:cubicBezTo>
                    <a:pt x="33990" y="392"/>
                    <a:pt x="35479" y="856"/>
                    <a:pt x="36700" y="1678"/>
                  </a:cubicBezTo>
                  <a:cubicBezTo>
                    <a:pt x="39452" y="3534"/>
                    <a:pt x="39480" y="6541"/>
                    <a:pt x="40117" y="9485"/>
                  </a:cubicBezTo>
                  <a:cubicBezTo>
                    <a:pt x="40625" y="11833"/>
                    <a:pt x="41978" y="13773"/>
                    <a:pt x="44430" y="14301"/>
                  </a:cubicBezTo>
                  <a:cubicBezTo>
                    <a:pt x="44841" y="14390"/>
                    <a:pt x="45240" y="14432"/>
                    <a:pt x="45627" y="14432"/>
                  </a:cubicBezTo>
                  <a:cubicBezTo>
                    <a:pt x="47795" y="14432"/>
                    <a:pt x="49556" y="13098"/>
                    <a:pt x="50674" y="11139"/>
                  </a:cubicBezTo>
                  <a:cubicBezTo>
                    <a:pt x="52033" y="8758"/>
                    <a:pt x="53401" y="4111"/>
                    <a:pt x="56715" y="4111"/>
                  </a:cubicBezTo>
                  <a:cubicBezTo>
                    <a:pt x="57025" y="4111"/>
                    <a:pt x="57352" y="4152"/>
                    <a:pt x="57697" y="4239"/>
                  </a:cubicBezTo>
                  <a:cubicBezTo>
                    <a:pt x="57716" y="4244"/>
                    <a:pt x="57734" y="4246"/>
                    <a:pt x="57751" y="4246"/>
                  </a:cubicBezTo>
                  <a:cubicBezTo>
                    <a:pt x="57957" y="4246"/>
                    <a:pt x="58029" y="3916"/>
                    <a:pt x="57803" y="3859"/>
                  </a:cubicBezTo>
                  <a:cubicBezTo>
                    <a:pt x="57490" y="3781"/>
                    <a:pt x="57184" y="3744"/>
                    <a:pt x="56885" y="3744"/>
                  </a:cubicBezTo>
                  <a:cubicBezTo>
                    <a:pt x="54780" y="3744"/>
                    <a:pt x="53054" y="5560"/>
                    <a:pt x="52090" y="7357"/>
                  </a:cubicBezTo>
                  <a:cubicBezTo>
                    <a:pt x="50773" y="9809"/>
                    <a:pt x="49915" y="13197"/>
                    <a:pt x="46810" y="13915"/>
                  </a:cubicBezTo>
                  <a:cubicBezTo>
                    <a:pt x="46434" y="14001"/>
                    <a:pt x="46048" y="14044"/>
                    <a:pt x="45660" y="14044"/>
                  </a:cubicBezTo>
                  <a:cubicBezTo>
                    <a:pt x="44627" y="14044"/>
                    <a:pt x="43587" y="13742"/>
                    <a:pt x="42729" y="13170"/>
                  </a:cubicBezTo>
                  <a:cubicBezTo>
                    <a:pt x="41332" y="12238"/>
                    <a:pt x="40745" y="10665"/>
                    <a:pt x="40436" y="9079"/>
                  </a:cubicBezTo>
                  <a:cubicBezTo>
                    <a:pt x="39938" y="6541"/>
                    <a:pt x="39825" y="3931"/>
                    <a:pt x="37809" y="2060"/>
                  </a:cubicBezTo>
                  <a:cubicBezTo>
                    <a:pt x="36396" y="747"/>
                    <a:pt x="34455" y="0"/>
                    <a:pt x="3252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1" name="Google Shape;1361;p39"/>
            <p:cNvSpPr/>
            <p:nvPr/>
          </p:nvSpPr>
          <p:spPr>
            <a:xfrm rot="-252901">
              <a:off x="3878919" y="213807"/>
              <a:ext cx="1450807" cy="15475"/>
            </a:xfrm>
            <a:custGeom>
              <a:avLst/>
              <a:gdLst/>
              <a:ahLst/>
              <a:cxnLst/>
              <a:rect l="l" t="t" r="r" b="b"/>
              <a:pathLst>
                <a:path w="58032" h="619" extrusionOk="0">
                  <a:moveTo>
                    <a:pt x="57780" y="0"/>
                  </a:moveTo>
                  <a:cubicBezTo>
                    <a:pt x="57780" y="0"/>
                    <a:pt x="57779" y="0"/>
                    <a:pt x="57778" y="0"/>
                  </a:cubicBezTo>
                  <a:cubicBezTo>
                    <a:pt x="51207" y="26"/>
                    <a:pt x="44636" y="52"/>
                    <a:pt x="38066" y="76"/>
                  </a:cubicBezTo>
                  <a:cubicBezTo>
                    <a:pt x="28016" y="116"/>
                    <a:pt x="17968" y="155"/>
                    <a:pt x="7919" y="195"/>
                  </a:cubicBezTo>
                  <a:cubicBezTo>
                    <a:pt x="5364" y="205"/>
                    <a:pt x="2810" y="215"/>
                    <a:pt x="254" y="225"/>
                  </a:cubicBezTo>
                  <a:cubicBezTo>
                    <a:pt x="2" y="225"/>
                    <a:pt x="1" y="618"/>
                    <a:pt x="254" y="618"/>
                  </a:cubicBezTo>
                  <a:cubicBezTo>
                    <a:pt x="6825" y="591"/>
                    <a:pt x="13396" y="567"/>
                    <a:pt x="19967" y="541"/>
                  </a:cubicBezTo>
                  <a:cubicBezTo>
                    <a:pt x="30016" y="503"/>
                    <a:pt x="40064" y="462"/>
                    <a:pt x="50113" y="424"/>
                  </a:cubicBezTo>
                  <a:cubicBezTo>
                    <a:pt x="52669" y="412"/>
                    <a:pt x="55222" y="404"/>
                    <a:pt x="57778" y="394"/>
                  </a:cubicBezTo>
                  <a:cubicBezTo>
                    <a:pt x="58030" y="391"/>
                    <a:pt x="58031" y="0"/>
                    <a:pt x="5778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2" name="Google Shape;1362;p39"/>
            <p:cNvSpPr/>
            <p:nvPr/>
          </p:nvSpPr>
          <p:spPr>
            <a:xfrm rot="-252901">
              <a:off x="4902511" y="192654"/>
              <a:ext cx="48475" cy="43350"/>
            </a:xfrm>
            <a:custGeom>
              <a:avLst/>
              <a:gdLst/>
              <a:ahLst/>
              <a:cxnLst/>
              <a:rect l="l" t="t" r="r" b="b"/>
              <a:pathLst>
                <a:path w="1939" h="1734" extrusionOk="0">
                  <a:moveTo>
                    <a:pt x="1659" y="0"/>
                  </a:moveTo>
                  <a:cubicBezTo>
                    <a:pt x="1599" y="0"/>
                    <a:pt x="1538" y="26"/>
                    <a:pt x="1495" y="87"/>
                  </a:cubicBezTo>
                  <a:cubicBezTo>
                    <a:pt x="1132" y="588"/>
                    <a:pt x="689" y="1017"/>
                    <a:pt x="175" y="1361"/>
                  </a:cubicBezTo>
                  <a:cubicBezTo>
                    <a:pt x="1" y="1479"/>
                    <a:pt x="109" y="1734"/>
                    <a:pt x="271" y="1734"/>
                  </a:cubicBezTo>
                  <a:cubicBezTo>
                    <a:pt x="304" y="1734"/>
                    <a:pt x="338" y="1724"/>
                    <a:pt x="374" y="1700"/>
                  </a:cubicBezTo>
                  <a:cubicBezTo>
                    <a:pt x="945" y="1316"/>
                    <a:pt x="1432" y="844"/>
                    <a:pt x="1834" y="284"/>
                  </a:cubicBezTo>
                  <a:cubicBezTo>
                    <a:pt x="1938" y="140"/>
                    <a:pt x="1801" y="0"/>
                    <a:pt x="165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3" name="Google Shape;1363;p39"/>
            <p:cNvSpPr/>
            <p:nvPr/>
          </p:nvSpPr>
          <p:spPr>
            <a:xfrm rot="-252901">
              <a:off x="4919658" y="195421"/>
              <a:ext cx="65150" cy="67175"/>
            </a:xfrm>
            <a:custGeom>
              <a:avLst/>
              <a:gdLst/>
              <a:ahLst/>
              <a:cxnLst/>
              <a:rect l="l" t="t" r="r" b="b"/>
              <a:pathLst>
                <a:path w="2606" h="2687" extrusionOk="0">
                  <a:moveTo>
                    <a:pt x="2327" y="1"/>
                  </a:moveTo>
                  <a:cubicBezTo>
                    <a:pt x="2282" y="1"/>
                    <a:pt x="2236" y="19"/>
                    <a:pt x="2196" y="63"/>
                  </a:cubicBezTo>
                  <a:lnTo>
                    <a:pt x="129" y="2345"/>
                  </a:lnTo>
                  <a:cubicBezTo>
                    <a:pt x="0" y="2489"/>
                    <a:pt x="134" y="2686"/>
                    <a:pt x="279" y="2686"/>
                  </a:cubicBezTo>
                  <a:cubicBezTo>
                    <a:pt x="323" y="2686"/>
                    <a:pt x="368" y="2668"/>
                    <a:pt x="408" y="2624"/>
                  </a:cubicBezTo>
                  <a:lnTo>
                    <a:pt x="2475" y="342"/>
                  </a:lnTo>
                  <a:cubicBezTo>
                    <a:pt x="2606" y="198"/>
                    <a:pt x="2473" y="1"/>
                    <a:pt x="232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4" name="Google Shape;1364;p39"/>
            <p:cNvSpPr/>
            <p:nvPr/>
          </p:nvSpPr>
          <p:spPr>
            <a:xfrm rot="-252901">
              <a:off x="4947028" y="197287"/>
              <a:ext cx="76725" cy="83300"/>
            </a:xfrm>
            <a:custGeom>
              <a:avLst/>
              <a:gdLst/>
              <a:ahLst/>
              <a:cxnLst/>
              <a:rect l="l" t="t" r="r" b="b"/>
              <a:pathLst>
                <a:path w="3069" h="3332" extrusionOk="0">
                  <a:moveTo>
                    <a:pt x="2794" y="0"/>
                  </a:moveTo>
                  <a:cubicBezTo>
                    <a:pt x="2734" y="0"/>
                    <a:pt x="2675" y="27"/>
                    <a:pt x="2634" y="92"/>
                  </a:cubicBezTo>
                  <a:cubicBezTo>
                    <a:pt x="1948" y="1185"/>
                    <a:pt x="1118" y="2152"/>
                    <a:pt x="150" y="3003"/>
                  </a:cubicBezTo>
                  <a:cubicBezTo>
                    <a:pt x="0" y="3133"/>
                    <a:pt x="139" y="3331"/>
                    <a:pt x="297" y="3331"/>
                  </a:cubicBezTo>
                  <a:cubicBezTo>
                    <a:pt x="341" y="3331"/>
                    <a:pt x="386" y="3316"/>
                    <a:pt x="427" y="3280"/>
                  </a:cubicBezTo>
                  <a:cubicBezTo>
                    <a:pt x="1420" y="2409"/>
                    <a:pt x="2271" y="1409"/>
                    <a:pt x="2973" y="291"/>
                  </a:cubicBezTo>
                  <a:cubicBezTo>
                    <a:pt x="3068" y="142"/>
                    <a:pt x="2931" y="0"/>
                    <a:pt x="279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5" name="Google Shape;1365;p39"/>
            <p:cNvSpPr/>
            <p:nvPr/>
          </p:nvSpPr>
          <p:spPr>
            <a:xfrm rot="-252901">
              <a:off x="4984337" y="192485"/>
              <a:ext cx="91450" cy="96675"/>
            </a:xfrm>
            <a:custGeom>
              <a:avLst/>
              <a:gdLst/>
              <a:ahLst/>
              <a:cxnLst/>
              <a:rect l="l" t="t" r="r" b="b"/>
              <a:pathLst>
                <a:path w="3658" h="3867" extrusionOk="0">
                  <a:moveTo>
                    <a:pt x="3375" y="0"/>
                  </a:moveTo>
                  <a:cubicBezTo>
                    <a:pt x="3330" y="0"/>
                    <a:pt x="3285" y="18"/>
                    <a:pt x="3245" y="60"/>
                  </a:cubicBezTo>
                  <a:cubicBezTo>
                    <a:pt x="2184" y="1196"/>
                    <a:pt x="1146" y="2349"/>
                    <a:pt x="126" y="3523"/>
                  </a:cubicBezTo>
                  <a:cubicBezTo>
                    <a:pt x="0" y="3670"/>
                    <a:pt x="132" y="3867"/>
                    <a:pt x="275" y="3867"/>
                  </a:cubicBezTo>
                  <a:cubicBezTo>
                    <a:pt x="320" y="3867"/>
                    <a:pt x="366" y="3848"/>
                    <a:pt x="405" y="3802"/>
                  </a:cubicBezTo>
                  <a:cubicBezTo>
                    <a:pt x="1424" y="2630"/>
                    <a:pt x="2463" y="1476"/>
                    <a:pt x="3524" y="339"/>
                  </a:cubicBezTo>
                  <a:cubicBezTo>
                    <a:pt x="3658" y="198"/>
                    <a:pt x="3523" y="0"/>
                    <a:pt x="337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6" name="Google Shape;1366;p39"/>
            <p:cNvSpPr/>
            <p:nvPr/>
          </p:nvSpPr>
          <p:spPr>
            <a:xfrm rot="-252901">
              <a:off x="5035612" y="183387"/>
              <a:ext cx="93925" cy="103525"/>
            </a:xfrm>
            <a:custGeom>
              <a:avLst/>
              <a:gdLst/>
              <a:ahLst/>
              <a:cxnLst/>
              <a:rect l="l" t="t" r="r" b="b"/>
              <a:pathLst>
                <a:path w="3757" h="4141" extrusionOk="0">
                  <a:moveTo>
                    <a:pt x="3470" y="1"/>
                  </a:moveTo>
                  <a:cubicBezTo>
                    <a:pt x="3426" y="1"/>
                    <a:pt x="3380" y="18"/>
                    <a:pt x="3339" y="59"/>
                  </a:cubicBezTo>
                  <a:cubicBezTo>
                    <a:pt x="2169" y="1246"/>
                    <a:pt x="1091" y="2513"/>
                    <a:pt x="105" y="3855"/>
                  </a:cubicBezTo>
                  <a:cubicBezTo>
                    <a:pt x="0" y="4000"/>
                    <a:pt x="137" y="4140"/>
                    <a:pt x="280" y="4140"/>
                  </a:cubicBezTo>
                  <a:cubicBezTo>
                    <a:pt x="340" y="4140"/>
                    <a:pt x="401" y="4116"/>
                    <a:pt x="446" y="4056"/>
                  </a:cubicBezTo>
                  <a:cubicBezTo>
                    <a:pt x="1412" y="2739"/>
                    <a:pt x="2471" y="1500"/>
                    <a:pt x="3618" y="338"/>
                  </a:cubicBezTo>
                  <a:cubicBezTo>
                    <a:pt x="3756" y="199"/>
                    <a:pt x="3621" y="1"/>
                    <a:pt x="347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7" name="Google Shape;1367;p39"/>
            <p:cNvSpPr/>
            <p:nvPr/>
          </p:nvSpPr>
          <p:spPr>
            <a:xfrm rot="-252901">
              <a:off x="4667755" y="-32100"/>
              <a:ext cx="9850" cy="71700"/>
            </a:xfrm>
            <a:custGeom>
              <a:avLst/>
              <a:gdLst/>
              <a:ahLst/>
              <a:cxnLst/>
              <a:rect l="l" t="t" r="r" b="b"/>
              <a:pathLst>
                <a:path w="394" h="2868" extrusionOk="0">
                  <a:moveTo>
                    <a:pt x="197" y="0"/>
                  </a:moveTo>
                  <a:cubicBezTo>
                    <a:pt x="99" y="0"/>
                    <a:pt x="0" y="63"/>
                    <a:pt x="0" y="189"/>
                  </a:cubicBezTo>
                  <a:lnTo>
                    <a:pt x="0" y="2677"/>
                  </a:lnTo>
                  <a:cubicBezTo>
                    <a:pt x="0" y="2804"/>
                    <a:pt x="99" y="2867"/>
                    <a:pt x="197" y="2867"/>
                  </a:cubicBezTo>
                  <a:cubicBezTo>
                    <a:pt x="295" y="2867"/>
                    <a:pt x="394" y="2804"/>
                    <a:pt x="394" y="2677"/>
                  </a:cubicBezTo>
                  <a:lnTo>
                    <a:pt x="394" y="189"/>
                  </a:lnTo>
                  <a:cubicBezTo>
                    <a:pt x="394" y="63"/>
                    <a:pt x="295" y="0"/>
                    <a:pt x="19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8" name="Google Shape;1368;p39"/>
            <p:cNvSpPr/>
            <p:nvPr/>
          </p:nvSpPr>
          <p:spPr>
            <a:xfrm rot="-252901">
              <a:off x="4676492" y="63812"/>
              <a:ext cx="9850" cy="31350"/>
            </a:xfrm>
            <a:custGeom>
              <a:avLst/>
              <a:gdLst/>
              <a:ahLst/>
              <a:cxnLst/>
              <a:rect l="l" t="t" r="r" b="b"/>
              <a:pathLst>
                <a:path w="394" h="1254" extrusionOk="0">
                  <a:moveTo>
                    <a:pt x="197" y="1"/>
                  </a:moveTo>
                  <a:cubicBezTo>
                    <a:pt x="99" y="1"/>
                    <a:pt x="0" y="64"/>
                    <a:pt x="0" y="192"/>
                  </a:cubicBezTo>
                  <a:lnTo>
                    <a:pt x="0" y="1064"/>
                  </a:lnTo>
                  <a:cubicBezTo>
                    <a:pt x="0" y="1190"/>
                    <a:pt x="99" y="1254"/>
                    <a:pt x="197" y="1254"/>
                  </a:cubicBezTo>
                  <a:cubicBezTo>
                    <a:pt x="295" y="1254"/>
                    <a:pt x="394" y="1190"/>
                    <a:pt x="394" y="1064"/>
                  </a:cubicBezTo>
                  <a:lnTo>
                    <a:pt x="394" y="192"/>
                  </a:lnTo>
                  <a:cubicBezTo>
                    <a:pt x="394" y="64"/>
                    <a:pt x="295" y="1"/>
                    <a:pt x="19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9" name="Google Shape;1369;p39"/>
            <p:cNvSpPr/>
            <p:nvPr/>
          </p:nvSpPr>
          <p:spPr>
            <a:xfrm rot="-252901">
              <a:off x="4683004" y="122698"/>
              <a:ext cx="9850" cy="90375"/>
            </a:xfrm>
            <a:custGeom>
              <a:avLst/>
              <a:gdLst/>
              <a:ahLst/>
              <a:cxnLst/>
              <a:rect l="l" t="t" r="r" b="b"/>
              <a:pathLst>
                <a:path w="394" h="3615" extrusionOk="0">
                  <a:moveTo>
                    <a:pt x="197" y="0"/>
                  </a:moveTo>
                  <a:cubicBezTo>
                    <a:pt x="99" y="0"/>
                    <a:pt x="0" y="64"/>
                    <a:pt x="0" y="190"/>
                  </a:cubicBezTo>
                  <a:lnTo>
                    <a:pt x="0" y="3424"/>
                  </a:lnTo>
                  <a:cubicBezTo>
                    <a:pt x="0" y="3551"/>
                    <a:pt x="99" y="3614"/>
                    <a:pt x="197" y="3614"/>
                  </a:cubicBezTo>
                  <a:cubicBezTo>
                    <a:pt x="295" y="3614"/>
                    <a:pt x="394" y="3551"/>
                    <a:pt x="394" y="3424"/>
                  </a:cubicBezTo>
                  <a:lnTo>
                    <a:pt x="394" y="190"/>
                  </a:lnTo>
                  <a:cubicBezTo>
                    <a:pt x="394" y="64"/>
                    <a:pt x="295" y="0"/>
                    <a:pt x="19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0" name="Google Shape;1370;p39"/>
            <p:cNvSpPr/>
            <p:nvPr/>
          </p:nvSpPr>
          <p:spPr>
            <a:xfrm rot="-252901">
              <a:off x="4281194" y="141678"/>
              <a:ext cx="171276" cy="11800"/>
            </a:xfrm>
            <a:custGeom>
              <a:avLst/>
              <a:gdLst/>
              <a:ahLst/>
              <a:cxnLst/>
              <a:rect l="l" t="t" r="r" b="b"/>
              <a:pathLst>
                <a:path w="6851" h="472" extrusionOk="0">
                  <a:moveTo>
                    <a:pt x="2475" y="0"/>
                  </a:moveTo>
                  <a:cubicBezTo>
                    <a:pt x="1735" y="0"/>
                    <a:pt x="994" y="8"/>
                    <a:pt x="254" y="23"/>
                  </a:cubicBezTo>
                  <a:cubicBezTo>
                    <a:pt x="4" y="29"/>
                    <a:pt x="1" y="417"/>
                    <a:pt x="249" y="417"/>
                  </a:cubicBezTo>
                  <a:cubicBezTo>
                    <a:pt x="251" y="417"/>
                    <a:pt x="252" y="417"/>
                    <a:pt x="254" y="417"/>
                  </a:cubicBezTo>
                  <a:cubicBezTo>
                    <a:pt x="1004" y="401"/>
                    <a:pt x="1752" y="394"/>
                    <a:pt x="2501" y="394"/>
                  </a:cubicBezTo>
                  <a:cubicBezTo>
                    <a:pt x="3867" y="394"/>
                    <a:pt x="5231" y="419"/>
                    <a:pt x="6596" y="471"/>
                  </a:cubicBezTo>
                  <a:cubicBezTo>
                    <a:pt x="6599" y="471"/>
                    <a:pt x="6601" y="471"/>
                    <a:pt x="6604" y="471"/>
                  </a:cubicBezTo>
                  <a:cubicBezTo>
                    <a:pt x="6851" y="471"/>
                    <a:pt x="6845" y="86"/>
                    <a:pt x="6596" y="77"/>
                  </a:cubicBezTo>
                  <a:cubicBezTo>
                    <a:pt x="5223" y="26"/>
                    <a:pt x="3849" y="0"/>
                    <a:pt x="247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1" name="Google Shape;1371;p39"/>
            <p:cNvSpPr/>
            <p:nvPr/>
          </p:nvSpPr>
          <p:spPr>
            <a:xfrm rot="-252901">
              <a:off x="4366063" y="289364"/>
              <a:ext cx="9850" cy="40625"/>
            </a:xfrm>
            <a:custGeom>
              <a:avLst/>
              <a:gdLst/>
              <a:ahLst/>
              <a:cxnLst/>
              <a:rect l="l" t="t" r="r" b="b"/>
              <a:pathLst>
                <a:path w="394" h="1625" extrusionOk="0">
                  <a:moveTo>
                    <a:pt x="197" y="1"/>
                  </a:moveTo>
                  <a:cubicBezTo>
                    <a:pt x="99" y="1"/>
                    <a:pt x="0" y="64"/>
                    <a:pt x="0" y="191"/>
                  </a:cubicBezTo>
                  <a:lnTo>
                    <a:pt x="0" y="1435"/>
                  </a:lnTo>
                  <a:cubicBezTo>
                    <a:pt x="0" y="1561"/>
                    <a:pt x="99" y="1625"/>
                    <a:pt x="197" y="1625"/>
                  </a:cubicBezTo>
                  <a:cubicBezTo>
                    <a:pt x="296" y="1625"/>
                    <a:pt x="394" y="1561"/>
                    <a:pt x="394" y="1435"/>
                  </a:cubicBezTo>
                  <a:lnTo>
                    <a:pt x="394" y="191"/>
                  </a:lnTo>
                  <a:cubicBezTo>
                    <a:pt x="394" y="64"/>
                    <a:pt x="296" y="1"/>
                    <a:pt x="19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2" name="Google Shape;1372;p39"/>
            <p:cNvSpPr/>
            <p:nvPr/>
          </p:nvSpPr>
          <p:spPr>
            <a:xfrm rot="-252901">
              <a:off x="4373152" y="341838"/>
              <a:ext cx="9875" cy="43750"/>
            </a:xfrm>
            <a:custGeom>
              <a:avLst/>
              <a:gdLst/>
              <a:ahLst/>
              <a:cxnLst/>
              <a:rect l="l" t="t" r="r" b="b"/>
              <a:pathLst>
                <a:path w="395" h="1750" extrusionOk="0">
                  <a:moveTo>
                    <a:pt x="197" y="1"/>
                  </a:moveTo>
                  <a:cubicBezTo>
                    <a:pt x="99" y="1"/>
                    <a:pt x="1" y="64"/>
                    <a:pt x="1" y="191"/>
                  </a:cubicBezTo>
                  <a:lnTo>
                    <a:pt x="1" y="1560"/>
                  </a:lnTo>
                  <a:cubicBezTo>
                    <a:pt x="1" y="1686"/>
                    <a:pt x="99" y="1750"/>
                    <a:pt x="198" y="1750"/>
                  </a:cubicBezTo>
                  <a:cubicBezTo>
                    <a:pt x="296" y="1750"/>
                    <a:pt x="394" y="1686"/>
                    <a:pt x="394" y="1560"/>
                  </a:cubicBezTo>
                  <a:lnTo>
                    <a:pt x="394" y="191"/>
                  </a:lnTo>
                  <a:cubicBezTo>
                    <a:pt x="394" y="64"/>
                    <a:pt x="296" y="1"/>
                    <a:pt x="19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74" name="Google Shape;1374;p39"/>
          <p:cNvGrpSpPr/>
          <p:nvPr/>
        </p:nvGrpSpPr>
        <p:grpSpPr>
          <a:xfrm>
            <a:off x="340410" y="1710004"/>
            <a:ext cx="2313964" cy="5212176"/>
            <a:chOff x="340410" y="1710004"/>
            <a:chExt cx="2313964" cy="5212176"/>
          </a:xfrm>
        </p:grpSpPr>
        <p:sp>
          <p:nvSpPr>
            <p:cNvPr id="1375" name="Google Shape;1375;p39"/>
            <p:cNvSpPr/>
            <p:nvPr/>
          </p:nvSpPr>
          <p:spPr>
            <a:xfrm>
              <a:off x="1618799" y="2859261"/>
              <a:ext cx="535329" cy="803083"/>
            </a:xfrm>
            <a:custGeom>
              <a:avLst/>
              <a:gdLst/>
              <a:ahLst/>
              <a:cxnLst/>
              <a:rect l="l" t="t" r="r" b="b"/>
              <a:pathLst>
                <a:path w="11964" h="17948" extrusionOk="0">
                  <a:moveTo>
                    <a:pt x="6190" y="1"/>
                  </a:moveTo>
                  <a:lnTo>
                    <a:pt x="0" y="2406"/>
                  </a:lnTo>
                  <a:lnTo>
                    <a:pt x="5108" y="15829"/>
                  </a:lnTo>
                  <a:cubicBezTo>
                    <a:pt x="5619" y="17142"/>
                    <a:pt x="6875" y="17947"/>
                    <a:pt x="8205" y="17947"/>
                  </a:cubicBezTo>
                  <a:cubicBezTo>
                    <a:pt x="8605" y="17947"/>
                    <a:pt x="9012" y="17874"/>
                    <a:pt x="9407" y="17721"/>
                  </a:cubicBezTo>
                  <a:cubicBezTo>
                    <a:pt x="11116" y="17057"/>
                    <a:pt x="11964" y="15132"/>
                    <a:pt x="11299" y="13423"/>
                  </a:cubicBezTo>
                  <a:lnTo>
                    <a:pt x="6190"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6" name="Google Shape;1376;p39"/>
            <p:cNvSpPr/>
            <p:nvPr/>
          </p:nvSpPr>
          <p:spPr>
            <a:xfrm>
              <a:off x="1494007" y="2573345"/>
              <a:ext cx="571170" cy="723124"/>
            </a:xfrm>
            <a:custGeom>
              <a:avLst/>
              <a:gdLst/>
              <a:ahLst/>
              <a:cxnLst/>
              <a:rect l="l" t="t" r="r" b="b"/>
              <a:pathLst>
                <a:path w="12765" h="16161" extrusionOk="0">
                  <a:moveTo>
                    <a:pt x="3257" y="1"/>
                  </a:moveTo>
                  <a:cubicBezTo>
                    <a:pt x="3257" y="1"/>
                    <a:pt x="1" y="4420"/>
                    <a:pt x="919" y="6644"/>
                  </a:cubicBezTo>
                  <a:lnTo>
                    <a:pt x="4709" y="16160"/>
                  </a:lnTo>
                  <a:lnTo>
                    <a:pt x="5780" y="16009"/>
                  </a:lnTo>
                  <a:cubicBezTo>
                    <a:pt x="8005" y="15694"/>
                    <a:pt x="10115" y="14822"/>
                    <a:pt x="11911" y="13472"/>
                  </a:cubicBezTo>
                  <a:lnTo>
                    <a:pt x="12765" y="12832"/>
                  </a:lnTo>
                  <a:lnTo>
                    <a:pt x="8976" y="3314"/>
                  </a:lnTo>
                  <a:cubicBezTo>
                    <a:pt x="8055" y="1089"/>
                    <a:pt x="5852" y="496"/>
                    <a:pt x="325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7" name="Google Shape;1377;p39"/>
            <p:cNvSpPr/>
            <p:nvPr/>
          </p:nvSpPr>
          <p:spPr>
            <a:xfrm>
              <a:off x="649503" y="3932452"/>
              <a:ext cx="675605" cy="2675662"/>
            </a:xfrm>
            <a:custGeom>
              <a:avLst/>
              <a:gdLst/>
              <a:ahLst/>
              <a:cxnLst/>
              <a:rect l="l" t="t" r="r" b="b"/>
              <a:pathLst>
                <a:path w="15099" h="59798" extrusionOk="0">
                  <a:moveTo>
                    <a:pt x="9658" y="1"/>
                  </a:moveTo>
                  <a:cubicBezTo>
                    <a:pt x="9518" y="1"/>
                    <a:pt x="9377" y="6"/>
                    <a:pt x="9235" y="17"/>
                  </a:cubicBezTo>
                  <a:cubicBezTo>
                    <a:pt x="6100" y="259"/>
                    <a:pt x="3815" y="3090"/>
                    <a:pt x="4241" y="6205"/>
                  </a:cubicBezTo>
                  <a:lnTo>
                    <a:pt x="1" y="59384"/>
                  </a:lnTo>
                  <a:lnTo>
                    <a:pt x="6508" y="59797"/>
                  </a:lnTo>
                  <a:lnTo>
                    <a:pt x="15099" y="5044"/>
                  </a:lnTo>
                  <a:cubicBezTo>
                    <a:pt x="14877" y="2180"/>
                    <a:pt x="12484" y="1"/>
                    <a:pt x="9658" y="1"/>
                  </a:cubicBezTo>
                  <a:close/>
                </a:path>
              </a:pathLst>
            </a:custGeom>
            <a:solidFill>
              <a:srgbClr val="FBC1A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8" name="Google Shape;1378;p39"/>
            <p:cNvSpPr/>
            <p:nvPr/>
          </p:nvSpPr>
          <p:spPr>
            <a:xfrm>
              <a:off x="649503" y="6299827"/>
              <a:ext cx="337556" cy="308248"/>
            </a:xfrm>
            <a:custGeom>
              <a:avLst/>
              <a:gdLst/>
              <a:ahLst/>
              <a:cxnLst/>
              <a:rect l="l" t="t" r="r" b="b"/>
              <a:pathLst>
                <a:path w="7544" h="6889" extrusionOk="0">
                  <a:moveTo>
                    <a:pt x="518" y="0"/>
                  </a:moveTo>
                  <a:lnTo>
                    <a:pt x="1" y="6478"/>
                  </a:lnTo>
                  <a:lnTo>
                    <a:pt x="6508" y="6888"/>
                  </a:lnTo>
                  <a:lnTo>
                    <a:pt x="7543" y="181"/>
                  </a:lnTo>
                  <a:lnTo>
                    <a:pt x="518"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9" name="Google Shape;1379;p39"/>
            <p:cNvSpPr/>
            <p:nvPr/>
          </p:nvSpPr>
          <p:spPr>
            <a:xfrm>
              <a:off x="776532" y="4200560"/>
              <a:ext cx="541951" cy="842638"/>
            </a:xfrm>
            <a:custGeom>
              <a:avLst/>
              <a:gdLst/>
              <a:ahLst/>
              <a:cxnLst/>
              <a:rect l="l" t="t" r="r" b="b"/>
              <a:pathLst>
                <a:path w="12112" h="18832" extrusionOk="0">
                  <a:moveTo>
                    <a:pt x="12111" y="0"/>
                  </a:moveTo>
                  <a:cubicBezTo>
                    <a:pt x="8789" y="113"/>
                    <a:pt x="4892" y="246"/>
                    <a:pt x="1392" y="366"/>
                  </a:cubicBezTo>
                  <a:lnTo>
                    <a:pt x="0" y="17807"/>
                  </a:lnTo>
                  <a:lnTo>
                    <a:pt x="9156" y="18831"/>
                  </a:lnTo>
                  <a:lnTo>
                    <a:pt x="12111"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0" name="Google Shape;1380;p39"/>
            <p:cNvSpPr/>
            <p:nvPr/>
          </p:nvSpPr>
          <p:spPr>
            <a:xfrm>
              <a:off x="529947" y="6592723"/>
              <a:ext cx="457115" cy="329457"/>
            </a:xfrm>
            <a:custGeom>
              <a:avLst/>
              <a:gdLst/>
              <a:ahLst/>
              <a:cxnLst/>
              <a:rect l="l" t="t" r="r" b="b"/>
              <a:pathLst>
                <a:path w="10216" h="7363" extrusionOk="0">
                  <a:moveTo>
                    <a:pt x="1876" y="0"/>
                  </a:moveTo>
                  <a:lnTo>
                    <a:pt x="1" y="7363"/>
                  </a:lnTo>
                  <a:lnTo>
                    <a:pt x="10215" y="7363"/>
                  </a:lnTo>
                  <a:lnTo>
                    <a:pt x="9569"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1" name="Google Shape;1381;p39"/>
            <p:cNvSpPr/>
            <p:nvPr/>
          </p:nvSpPr>
          <p:spPr>
            <a:xfrm>
              <a:off x="559523" y="6584758"/>
              <a:ext cx="193567" cy="65507"/>
            </a:xfrm>
            <a:custGeom>
              <a:avLst/>
              <a:gdLst/>
              <a:ahLst/>
              <a:cxnLst/>
              <a:rect l="l" t="t" r="r" b="b"/>
              <a:pathLst>
                <a:path w="4326" h="1464" extrusionOk="0">
                  <a:moveTo>
                    <a:pt x="1613" y="0"/>
                  </a:moveTo>
                  <a:cubicBezTo>
                    <a:pt x="1227" y="0"/>
                    <a:pt x="842" y="38"/>
                    <a:pt x="464" y="112"/>
                  </a:cubicBezTo>
                  <a:cubicBezTo>
                    <a:pt x="184" y="168"/>
                    <a:pt x="1" y="440"/>
                    <a:pt x="56" y="720"/>
                  </a:cubicBezTo>
                  <a:cubicBezTo>
                    <a:pt x="105" y="966"/>
                    <a:pt x="318" y="1138"/>
                    <a:pt x="561" y="1138"/>
                  </a:cubicBezTo>
                  <a:cubicBezTo>
                    <a:pt x="595" y="1138"/>
                    <a:pt x="630" y="1135"/>
                    <a:pt x="664" y="1128"/>
                  </a:cubicBezTo>
                  <a:cubicBezTo>
                    <a:pt x="975" y="1066"/>
                    <a:pt x="1292" y="1035"/>
                    <a:pt x="1610" y="1035"/>
                  </a:cubicBezTo>
                  <a:cubicBezTo>
                    <a:pt x="1817" y="1035"/>
                    <a:pt x="2024" y="1048"/>
                    <a:pt x="2230" y="1075"/>
                  </a:cubicBezTo>
                  <a:cubicBezTo>
                    <a:pt x="2682" y="1132"/>
                    <a:pt x="3123" y="1248"/>
                    <a:pt x="3538" y="1423"/>
                  </a:cubicBezTo>
                  <a:cubicBezTo>
                    <a:pt x="3603" y="1451"/>
                    <a:pt x="3671" y="1464"/>
                    <a:pt x="3738" y="1464"/>
                  </a:cubicBezTo>
                  <a:cubicBezTo>
                    <a:pt x="3939" y="1464"/>
                    <a:pt x="4133" y="1344"/>
                    <a:pt x="4215" y="1146"/>
                  </a:cubicBezTo>
                  <a:cubicBezTo>
                    <a:pt x="4326" y="882"/>
                    <a:pt x="4203" y="579"/>
                    <a:pt x="3939" y="469"/>
                  </a:cubicBezTo>
                  <a:cubicBezTo>
                    <a:pt x="3436" y="257"/>
                    <a:pt x="2905" y="114"/>
                    <a:pt x="2359" y="47"/>
                  </a:cubicBezTo>
                  <a:cubicBezTo>
                    <a:pt x="2110" y="16"/>
                    <a:pt x="1861" y="0"/>
                    <a:pt x="161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2" name="Google Shape;1382;p39"/>
            <p:cNvSpPr/>
            <p:nvPr/>
          </p:nvSpPr>
          <p:spPr>
            <a:xfrm>
              <a:off x="462338" y="6642747"/>
              <a:ext cx="265651" cy="70966"/>
            </a:xfrm>
            <a:custGeom>
              <a:avLst/>
              <a:gdLst/>
              <a:ahLst/>
              <a:cxnLst/>
              <a:rect l="l" t="t" r="r" b="b"/>
              <a:pathLst>
                <a:path w="5937" h="1586" extrusionOk="0">
                  <a:moveTo>
                    <a:pt x="2951" y="1"/>
                  </a:moveTo>
                  <a:cubicBezTo>
                    <a:pt x="2056" y="1"/>
                    <a:pt x="1171" y="200"/>
                    <a:pt x="365" y="588"/>
                  </a:cubicBezTo>
                  <a:cubicBezTo>
                    <a:pt x="108" y="711"/>
                    <a:pt x="0" y="1020"/>
                    <a:pt x="123" y="1278"/>
                  </a:cubicBezTo>
                  <a:cubicBezTo>
                    <a:pt x="213" y="1463"/>
                    <a:pt x="398" y="1570"/>
                    <a:pt x="590" y="1570"/>
                  </a:cubicBezTo>
                  <a:cubicBezTo>
                    <a:pt x="665" y="1570"/>
                    <a:pt x="742" y="1554"/>
                    <a:pt x="814" y="1519"/>
                  </a:cubicBezTo>
                  <a:cubicBezTo>
                    <a:pt x="1480" y="1198"/>
                    <a:pt x="2211" y="1034"/>
                    <a:pt x="2951" y="1034"/>
                  </a:cubicBezTo>
                  <a:cubicBezTo>
                    <a:pt x="3091" y="1034"/>
                    <a:pt x="3231" y="1040"/>
                    <a:pt x="3371" y="1052"/>
                  </a:cubicBezTo>
                  <a:cubicBezTo>
                    <a:pt x="3983" y="1103"/>
                    <a:pt x="4571" y="1266"/>
                    <a:pt x="5120" y="1534"/>
                  </a:cubicBezTo>
                  <a:cubicBezTo>
                    <a:pt x="5195" y="1568"/>
                    <a:pt x="5270" y="1585"/>
                    <a:pt x="5348" y="1585"/>
                  </a:cubicBezTo>
                  <a:cubicBezTo>
                    <a:pt x="5539" y="1585"/>
                    <a:pt x="5724" y="1478"/>
                    <a:pt x="5813" y="1298"/>
                  </a:cubicBezTo>
                  <a:cubicBezTo>
                    <a:pt x="5937" y="1042"/>
                    <a:pt x="5830" y="731"/>
                    <a:pt x="5575" y="606"/>
                  </a:cubicBezTo>
                  <a:cubicBezTo>
                    <a:pt x="4912" y="281"/>
                    <a:pt x="4199" y="84"/>
                    <a:pt x="3458" y="22"/>
                  </a:cubicBezTo>
                  <a:cubicBezTo>
                    <a:pt x="3289" y="8"/>
                    <a:pt x="3120" y="1"/>
                    <a:pt x="295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3" name="Google Shape;1383;p39"/>
            <p:cNvSpPr/>
            <p:nvPr/>
          </p:nvSpPr>
          <p:spPr>
            <a:xfrm>
              <a:off x="344884" y="6678095"/>
              <a:ext cx="488123" cy="244084"/>
            </a:xfrm>
            <a:custGeom>
              <a:avLst/>
              <a:gdLst/>
              <a:ahLst/>
              <a:cxnLst/>
              <a:rect l="l" t="t" r="r" b="b"/>
              <a:pathLst>
                <a:path w="10909" h="5455" extrusionOk="0">
                  <a:moveTo>
                    <a:pt x="5456" y="0"/>
                  </a:moveTo>
                  <a:cubicBezTo>
                    <a:pt x="2444" y="0"/>
                    <a:pt x="1" y="2443"/>
                    <a:pt x="1" y="5455"/>
                  </a:cubicBezTo>
                  <a:lnTo>
                    <a:pt x="10909" y="5455"/>
                  </a:lnTo>
                  <a:cubicBezTo>
                    <a:pt x="10909" y="2443"/>
                    <a:pt x="8468" y="0"/>
                    <a:pt x="545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4" name="Google Shape;1384;p39"/>
            <p:cNvSpPr/>
            <p:nvPr/>
          </p:nvSpPr>
          <p:spPr>
            <a:xfrm>
              <a:off x="340410" y="6869690"/>
              <a:ext cx="646655" cy="52486"/>
            </a:xfrm>
            <a:custGeom>
              <a:avLst/>
              <a:gdLst/>
              <a:ahLst/>
              <a:cxnLst/>
              <a:rect l="l" t="t" r="r" b="b"/>
              <a:pathLst>
                <a:path w="14452" h="1173" extrusionOk="0">
                  <a:moveTo>
                    <a:pt x="1" y="0"/>
                  </a:moveTo>
                  <a:lnTo>
                    <a:pt x="1" y="1173"/>
                  </a:lnTo>
                  <a:lnTo>
                    <a:pt x="14451" y="1173"/>
                  </a:lnTo>
                  <a:lnTo>
                    <a:pt x="14348"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5" name="Google Shape;1385;p39"/>
            <p:cNvSpPr/>
            <p:nvPr/>
          </p:nvSpPr>
          <p:spPr>
            <a:xfrm>
              <a:off x="850763" y="6661361"/>
              <a:ext cx="105195" cy="162424"/>
            </a:xfrm>
            <a:custGeom>
              <a:avLst/>
              <a:gdLst/>
              <a:ahLst/>
              <a:cxnLst/>
              <a:rect l="l" t="t" r="r" b="b"/>
              <a:pathLst>
                <a:path w="2351" h="3630" extrusionOk="0">
                  <a:moveTo>
                    <a:pt x="1176" y="195"/>
                  </a:moveTo>
                  <a:cubicBezTo>
                    <a:pt x="1715" y="195"/>
                    <a:pt x="2156" y="922"/>
                    <a:pt x="2156" y="1816"/>
                  </a:cubicBezTo>
                  <a:cubicBezTo>
                    <a:pt x="2156" y="2710"/>
                    <a:pt x="1715" y="3435"/>
                    <a:pt x="1176" y="3435"/>
                  </a:cubicBezTo>
                  <a:cubicBezTo>
                    <a:pt x="635" y="3435"/>
                    <a:pt x="196" y="2710"/>
                    <a:pt x="196" y="1816"/>
                  </a:cubicBezTo>
                  <a:cubicBezTo>
                    <a:pt x="196" y="922"/>
                    <a:pt x="635" y="195"/>
                    <a:pt x="1176" y="195"/>
                  </a:cubicBezTo>
                  <a:close/>
                  <a:moveTo>
                    <a:pt x="1176" y="1"/>
                  </a:moveTo>
                  <a:cubicBezTo>
                    <a:pt x="528" y="1"/>
                    <a:pt x="0" y="815"/>
                    <a:pt x="0" y="1816"/>
                  </a:cubicBezTo>
                  <a:cubicBezTo>
                    <a:pt x="0" y="2817"/>
                    <a:pt x="528" y="3629"/>
                    <a:pt x="1176" y="3629"/>
                  </a:cubicBezTo>
                  <a:cubicBezTo>
                    <a:pt x="1823" y="3629"/>
                    <a:pt x="2350" y="2817"/>
                    <a:pt x="2350" y="1816"/>
                  </a:cubicBezTo>
                  <a:cubicBezTo>
                    <a:pt x="2350" y="815"/>
                    <a:pt x="1823" y="1"/>
                    <a:pt x="117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6" name="Google Shape;1386;p39"/>
            <p:cNvSpPr/>
            <p:nvPr/>
          </p:nvSpPr>
          <p:spPr>
            <a:xfrm>
              <a:off x="1346261" y="3933302"/>
              <a:ext cx="634574" cy="2667428"/>
            </a:xfrm>
            <a:custGeom>
              <a:avLst/>
              <a:gdLst/>
              <a:ahLst/>
              <a:cxnLst/>
              <a:rect l="l" t="t" r="r" b="b"/>
              <a:pathLst>
                <a:path w="14182" h="59614" extrusionOk="0">
                  <a:moveTo>
                    <a:pt x="5904" y="1"/>
                  </a:moveTo>
                  <a:cubicBezTo>
                    <a:pt x="5718" y="1"/>
                    <a:pt x="5530" y="10"/>
                    <a:pt x="5341" y="29"/>
                  </a:cubicBezTo>
                  <a:cubicBezTo>
                    <a:pt x="2211" y="348"/>
                    <a:pt x="0" y="3237"/>
                    <a:pt x="507" y="6341"/>
                  </a:cubicBezTo>
                  <a:lnTo>
                    <a:pt x="5092" y="34244"/>
                  </a:lnTo>
                  <a:cubicBezTo>
                    <a:pt x="5180" y="34787"/>
                    <a:pt x="5242" y="35335"/>
                    <a:pt x="5273" y="35884"/>
                  </a:cubicBezTo>
                  <a:lnTo>
                    <a:pt x="6674" y="59614"/>
                  </a:lnTo>
                  <a:lnTo>
                    <a:pt x="13222" y="58943"/>
                  </a:lnTo>
                  <a:lnTo>
                    <a:pt x="14162" y="34751"/>
                  </a:lnTo>
                  <a:cubicBezTo>
                    <a:pt x="14182" y="34268"/>
                    <a:pt x="14168" y="33782"/>
                    <a:pt x="14119" y="33298"/>
                  </a:cubicBezTo>
                  <a:lnTo>
                    <a:pt x="11329" y="4906"/>
                  </a:lnTo>
                  <a:cubicBezTo>
                    <a:pt x="11041" y="2094"/>
                    <a:pt x="8669" y="1"/>
                    <a:pt x="5904" y="1"/>
                  </a:cubicBezTo>
                  <a:close/>
                </a:path>
              </a:pathLst>
            </a:custGeom>
            <a:solidFill>
              <a:srgbClr val="FBC1A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7" name="Google Shape;1387;p39"/>
            <p:cNvSpPr/>
            <p:nvPr/>
          </p:nvSpPr>
          <p:spPr>
            <a:xfrm>
              <a:off x="1353376" y="3978807"/>
              <a:ext cx="577524" cy="1053566"/>
            </a:xfrm>
            <a:custGeom>
              <a:avLst/>
              <a:gdLst/>
              <a:ahLst/>
              <a:cxnLst/>
              <a:rect l="l" t="t" r="r" b="b"/>
              <a:pathLst>
                <a:path w="12907" h="23546" extrusionOk="0">
                  <a:moveTo>
                    <a:pt x="2563" y="1"/>
                  </a:moveTo>
                  <a:cubicBezTo>
                    <a:pt x="934" y="1166"/>
                    <a:pt x="0" y="3196"/>
                    <a:pt x="348" y="5324"/>
                  </a:cubicBezTo>
                  <a:lnTo>
                    <a:pt x="3341" y="23546"/>
                  </a:lnTo>
                  <a:lnTo>
                    <a:pt x="12906" y="21551"/>
                  </a:lnTo>
                  <a:lnTo>
                    <a:pt x="11170" y="3888"/>
                  </a:lnTo>
                  <a:cubicBezTo>
                    <a:pt x="11005" y="2283"/>
                    <a:pt x="10159" y="917"/>
                    <a:pt x="8950" y="36"/>
                  </a:cubicBezTo>
                  <a:cubicBezTo>
                    <a:pt x="6668" y="19"/>
                    <a:pt x="4427" y="5"/>
                    <a:pt x="256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8" name="Google Shape;1388;p39"/>
            <p:cNvSpPr/>
            <p:nvPr/>
          </p:nvSpPr>
          <p:spPr>
            <a:xfrm>
              <a:off x="1628598" y="6312221"/>
              <a:ext cx="314826" cy="288426"/>
            </a:xfrm>
            <a:custGeom>
              <a:avLst/>
              <a:gdLst/>
              <a:ahLst/>
              <a:cxnLst/>
              <a:rect l="l" t="t" r="r" b="b"/>
              <a:pathLst>
                <a:path w="7036" h="6446" extrusionOk="0">
                  <a:moveTo>
                    <a:pt x="7035" y="1"/>
                  </a:moveTo>
                  <a:lnTo>
                    <a:pt x="0" y="278"/>
                  </a:lnTo>
                  <a:lnTo>
                    <a:pt x="364" y="6445"/>
                  </a:lnTo>
                  <a:lnTo>
                    <a:pt x="6912" y="5774"/>
                  </a:lnTo>
                  <a:lnTo>
                    <a:pt x="7035"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9" name="Google Shape;1389;p39"/>
            <p:cNvSpPr/>
            <p:nvPr/>
          </p:nvSpPr>
          <p:spPr>
            <a:xfrm>
              <a:off x="1644840" y="6570575"/>
              <a:ext cx="818476" cy="349369"/>
            </a:xfrm>
            <a:custGeom>
              <a:avLst/>
              <a:gdLst/>
              <a:ahLst/>
              <a:cxnLst/>
              <a:rect l="l" t="t" r="r" b="b"/>
              <a:pathLst>
                <a:path w="18292" h="7808" extrusionOk="0">
                  <a:moveTo>
                    <a:pt x="6549" y="0"/>
                  </a:moveTo>
                  <a:lnTo>
                    <a:pt x="1" y="671"/>
                  </a:lnTo>
                  <a:lnTo>
                    <a:pt x="217" y="7808"/>
                  </a:lnTo>
                  <a:lnTo>
                    <a:pt x="18291" y="7808"/>
                  </a:lnTo>
                  <a:lnTo>
                    <a:pt x="18032" y="5784"/>
                  </a:lnTo>
                  <a:cubicBezTo>
                    <a:pt x="17646" y="4364"/>
                    <a:pt x="16568" y="3237"/>
                    <a:pt x="15168" y="2784"/>
                  </a:cubicBezTo>
                  <a:lnTo>
                    <a:pt x="6549"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0" name="Google Shape;1390;p39"/>
            <p:cNvSpPr/>
            <p:nvPr/>
          </p:nvSpPr>
          <p:spPr>
            <a:xfrm>
              <a:off x="1652894" y="6670399"/>
              <a:ext cx="810421" cy="249632"/>
            </a:xfrm>
            <a:custGeom>
              <a:avLst/>
              <a:gdLst/>
              <a:ahLst/>
              <a:cxnLst/>
              <a:rect l="l" t="t" r="r" b="b"/>
              <a:pathLst>
                <a:path w="18112" h="5579" extrusionOk="0">
                  <a:moveTo>
                    <a:pt x="13276" y="0"/>
                  </a:moveTo>
                  <a:cubicBezTo>
                    <a:pt x="12303" y="628"/>
                    <a:pt x="10810" y="1960"/>
                    <a:pt x="10370" y="4405"/>
                  </a:cubicBezTo>
                  <a:lnTo>
                    <a:pt x="1" y="4405"/>
                  </a:lnTo>
                  <a:lnTo>
                    <a:pt x="37" y="5578"/>
                  </a:lnTo>
                  <a:lnTo>
                    <a:pt x="18111" y="5578"/>
                  </a:lnTo>
                  <a:lnTo>
                    <a:pt x="17961" y="4405"/>
                  </a:lnTo>
                  <a:lnTo>
                    <a:pt x="10969" y="4405"/>
                  </a:lnTo>
                  <a:cubicBezTo>
                    <a:pt x="11477" y="1843"/>
                    <a:pt x="13280" y="641"/>
                    <a:pt x="14028" y="244"/>
                  </a:cubicBezTo>
                  <a:lnTo>
                    <a:pt x="13276"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1" name="Google Shape;1391;p39"/>
            <p:cNvSpPr/>
            <p:nvPr/>
          </p:nvSpPr>
          <p:spPr>
            <a:xfrm>
              <a:off x="2084407" y="6604759"/>
              <a:ext cx="112757" cy="108417"/>
            </a:xfrm>
            <a:custGeom>
              <a:avLst/>
              <a:gdLst/>
              <a:ahLst/>
              <a:cxnLst/>
              <a:rect l="l" t="t" r="r" b="b"/>
              <a:pathLst>
                <a:path w="2520" h="2423" extrusionOk="0">
                  <a:moveTo>
                    <a:pt x="1882" y="0"/>
                  </a:moveTo>
                  <a:cubicBezTo>
                    <a:pt x="1756" y="0"/>
                    <a:pt x="1631" y="48"/>
                    <a:pt x="1537" y="143"/>
                  </a:cubicBezTo>
                  <a:lnTo>
                    <a:pt x="192" y="1488"/>
                  </a:lnTo>
                  <a:cubicBezTo>
                    <a:pt x="0" y="1676"/>
                    <a:pt x="0" y="1990"/>
                    <a:pt x="192" y="2180"/>
                  </a:cubicBezTo>
                  <a:lnTo>
                    <a:pt x="294" y="2281"/>
                  </a:lnTo>
                  <a:cubicBezTo>
                    <a:pt x="388" y="2376"/>
                    <a:pt x="514" y="2423"/>
                    <a:pt x="639" y="2423"/>
                  </a:cubicBezTo>
                  <a:cubicBezTo>
                    <a:pt x="765" y="2423"/>
                    <a:pt x="891" y="2376"/>
                    <a:pt x="986" y="2281"/>
                  </a:cubicBezTo>
                  <a:lnTo>
                    <a:pt x="2330" y="937"/>
                  </a:lnTo>
                  <a:cubicBezTo>
                    <a:pt x="2519" y="747"/>
                    <a:pt x="2519" y="433"/>
                    <a:pt x="2330" y="245"/>
                  </a:cubicBezTo>
                  <a:lnTo>
                    <a:pt x="2227" y="143"/>
                  </a:lnTo>
                  <a:cubicBezTo>
                    <a:pt x="2133" y="48"/>
                    <a:pt x="2007" y="0"/>
                    <a:pt x="188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2" name="Google Shape;1392;p39"/>
            <p:cNvSpPr/>
            <p:nvPr/>
          </p:nvSpPr>
          <p:spPr>
            <a:xfrm>
              <a:off x="2004718" y="6579344"/>
              <a:ext cx="112713" cy="108417"/>
            </a:xfrm>
            <a:custGeom>
              <a:avLst/>
              <a:gdLst/>
              <a:ahLst/>
              <a:cxnLst/>
              <a:rect l="l" t="t" r="r" b="b"/>
              <a:pathLst>
                <a:path w="2519" h="2423" extrusionOk="0">
                  <a:moveTo>
                    <a:pt x="1881" y="0"/>
                  </a:moveTo>
                  <a:cubicBezTo>
                    <a:pt x="1755" y="0"/>
                    <a:pt x="1629" y="48"/>
                    <a:pt x="1534" y="142"/>
                  </a:cubicBezTo>
                  <a:lnTo>
                    <a:pt x="190" y="1486"/>
                  </a:lnTo>
                  <a:cubicBezTo>
                    <a:pt x="1" y="1677"/>
                    <a:pt x="1" y="1987"/>
                    <a:pt x="190" y="2179"/>
                  </a:cubicBezTo>
                  <a:lnTo>
                    <a:pt x="293" y="2280"/>
                  </a:lnTo>
                  <a:cubicBezTo>
                    <a:pt x="387" y="2375"/>
                    <a:pt x="513" y="2423"/>
                    <a:pt x="638" y="2423"/>
                  </a:cubicBezTo>
                  <a:cubicBezTo>
                    <a:pt x="764" y="2423"/>
                    <a:pt x="889" y="2375"/>
                    <a:pt x="983" y="2280"/>
                  </a:cubicBezTo>
                  <a:lnTo>
                    <a:pt x="2328" y="936"/>
                  </a:lnTo>
                  <a:cubicBezTo>
                    <a:pt x="2518" y="747"/>
                    <a:pt x="2518" y="434"/>
                    <a:pt x="2328" y="243"/>
                  </a:cubicBezTo>
                  <a:lnTo>
                    <a:pt x="2226" y="142"/>
                  </a:lnTo>
                  <a:cubicBezTo>
                    <a:pt x="2132" y="48"/>
                    <a:pt x="2006" y="0"/>
                    <a:pt x="188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3" name="Google Shape;1393;p39"/>
            <p:cNvSpPr/>
            <p:nvPr/>
          </p:nvSpPr>
          <p:spPr>
            <a:xfrm>
              <a:off x="1921673" y="6550529"/>
              <a:ext cx="112668" cy="108462"/>
            </a:xfrm>
            <a:custGeom>
              <a:avLst/>
              <a:gdLst/>
              <a:ahLst/>
              <a:cxnLst/>
              <a:rect l="l" t="t" r="r" b="b"/>
              <a:pathLst>
                <a:path w="2518" h="2424" extrusionOk="0">
                  <a:moveTo>
                    <a:pt x="1881" y="1"/>
                  </a:moveTo>
                  <a:cubicBezTo>
                    <a:pt x="1755" y="1"/>
                    <a:pt x="1630" y="48"/>
                    <a:pt x="1535" y="142"/>
                  </a:cubicBezTo>
                  <a:lnTo>
                    <a:pt x="191" y="1487"/>
                  </a:lnTo>
                  <a:cubicBezTo>
                    <a:pt x="1" y="1678"/>
                    <a:pt x="1" y="1990"/>
                    <a:pt x="191" y="2179"/>
                  </a:cubicBezTo>
                  <a:lnTo>
                    <a:pt x="292" y="2280"/>
                  </a:lnTo>
                  <a:cubicBezTo>
                    <a:pt x="387" y="2376"/>
                    <a:pt x="513" y="2423"/>
                    <a:pt x="638" y="2423"/>
                  </a:cubicBezTo>
                  <a:cubicBezTo>
                    <a:pt x="764" y="2423"/>
                    <a:pt x="889" y="2376"/>
                    <a:pt x="985" y="2280"/>
                  </a:cubicBezTo>
                  <a:lnTo>
                    <a:pt x="2329" y="936"/>
                  </a:lnTo>
                  <a:cubicBezTo>
                    <a:pt x="2518" y="747"/>
                    <a:pt x="2518" y="434"/>
                    <a:pt x="2329" y="244"/>
                  </a:cubicBezTo>
                  <a:lnTo>
                    <a:pt x="2227" y="142"/>
                  </a:lnTo>
                  <a:cubicBezTo>
                    <a:pt x="2132" y="48"/>
                    <a:pt x="2006" y="1"/>
                    <a:pt x="188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4" name="Google Shape;1394;p39"/>
            <p:cNvSpPr/>
            <p:nvPr/>
          </p:nvSpPr>
          <p:spPr>
            <a:xfrm>
              <a:off x="1739787" y="6663106"/>
              <a:ext cx="148643" cy="148688"/>
            </a:xfrm>
            <a:custGeom>
              <a:avLst/>
              <a:gdLst/>
              <a:ahLst/>
              <a:cxnLst/>
              <a:rect l="l" t="t" r="r" b="b"/>
              <a:pathLst>
                <a:path w="3322" h="3323" extrusionOk="0">
                  <a:moveTo>
                    <a:pt x="1661" y="195"/>
                  </a:moveTo>
                  <a:cubicBezTo>
                    <a:pt x="2469" y="195"/>
                    <a:pt x="3126" y="854"/>
                    <a:pt x="3127" y="1662"/>
                  </a:cubicBezTo>
                  <a:cubicBezTo>
                    <a:pt x="3127" y="2470"/>
                    <a:pt x="2469" y="3128"/>
                    <a:pt x="1661" y="3128"/>
                  </a:cubicBezTo>
                  <a:cubicBezTo>
                    <a:pt x="853" y="3128"/>
                    <a:pt x="195" y="2470"/>
                    <a:pt x="195" y="1662"/>
                  </a:cubicBezTo>
                  <a:cubicBezTo>
                    <a:pt x="195" y="853"/>
                    <a:pt x="853" y="195"/>
                    <a:pt x="1661" y="195"/>
                  </a:cubicBezTo>
                  <a:close/>
                  <a:moveTo>
                    <a:pt x="1661" y="0"/>
                  </a:moveTo>
                  <a:cubicBezTo>
                    <a:pt x="746" y="0"/>
                    <a:pt x="1" y="747"/>
                    <a:pt x="1" y="1662"/>
                  </a:cubicBezTo>
                  <a:cubicBezTo>
                    <a:pt x="1" y="2578"/>
                    <a:pt x="746" y="3323"/>
                    <a:pt x="1661" y="3323"/>
                  </a:cubicBezTo>
                  <a:cubicBezTo>
                    <a:pt x="2577" y="3323"/>
                    <a:pt x="3322" y="2578"/>
                    <a:pt x="3322" y="1662"/>
                  </a:cubicBezTo>
                  <a:cubicBezTo>
                    <a:pt x="3322" y="747"/>
                    <a:pt x="2577" y="0"/>
                    <a:pt x="166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5" name="Google Shape;1395;p39"/>
            <p:cNvSpPr/>
            <p:nvPr/>
          </p:nvSpPr>
          <p:spPr>
            <a:xfrm>
              <a:off x="710624" y="3781798"/>
              <a:ext cx="1284182" cy="1178360"/>
            </a:xfrm>
            <a:custGeom>
              <a:avLst/>
              <a:gdLst/>
              <a:ahLst/>
              <a:cxnLst/>
              <a:rect l="l" t="t" r="r" b="b"/>
              <a:pathLst>
                <a:path w="28700" h="26335" extrusionOk="0">
                  <a:moveTo>
                    <a:pt x="3941" y="0"/>
                  </a:moveTo>
                  <a:cubicBezTo>
                    <a:pt x="3941" y="0"/>
                    <a:pt x="0" y="5096"/>
                    <a:pt x="447" y="12583"/>
                  </a:cubicBezTo>
                  <a:cubicBezTo>
                    <a:pt x="850" y="19388"/>
                    <a:pt x="82" y="25287"/>
                    <a:pt x="82" y="25287"/>
                  </a:cubicBezTo>
                  <a:lnTo>
                    <a:pt x="13684" y="26334"/>
                  </a:lnTo>
                  <a:lnTo>
                    <a:pt x="15079" y="20131"/>
                  </a:lnTo>
                  <a:lnTo>
                    <a:pt x="15359" y="26334"/>
                  </a:lnTo>
                  <a:lnTo>
                    <a:pt x="28700" y="24651"/>
                  </a:lnTo>
                  <a:lnTo>
                    <a:pt x="24920"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6" name="Google Shape;1396;p39"/>
            <p:cNvSpPr/>
            <p:nvPr/>
          </p:nvSpPr>
          <p:spPr>
            <a:xfrm>
              <a:off x="787092" y="3781798"/>
              <a:ext cx="1051329" cy="204037"/>
            </a:xfrm>
            <a:custGeom>
              <a:avLst/>
              <a:gdLst/>
              <a:ahLst/>
              <a:cxnLst/>
              <a:rect l="l" t="t" r="r" b="b"/>
              <a:pathLst>
                <a:path w="23496" h="4560" extrusionOk="0">
                  <a:moveTo>
                    <a:pt x="2232" y="0"/>
                  </a:moveTo>
                  <a:cubicBezTo>
                    <a:pt x="2232" y="0"/>
                    <a:pt x="1007" y="1585"/>
                    <a:pt x="0" y="4284"/>
                  </a:cubicBezTo>
                  <a:cubicBezTo>
                    <a:pt x="2284" y="4477"/>
                    <a:pt x="4407" y="4559"/>
                    <a:pt x="6368" y="4559"/>
                  </a:cubicBezTo>
                  <a:cubicBezTo>
                    <a:pt x="17607" y="4559"/>
                    <a:pt x="23495" y="1852"/>
                    <a:pt x="23495" y="1852"/>
                  </a:cubicBezTo>
                  <a:lnTo>
                    <a:pt x="23211"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7" name="Google Shape;1397;p39"/>
            <p:cNvSpPr/>
            <p:nvPr/>
          </p:nvSpPr>
          <p:spPr>
            <a:xfrm>
              <a:off x="1502374" y="3776071"/>
              <a:ext cx="88371" cy="408611"/>
            </a:xfrm>
            <a:custGeom>
              <a:avLst/>
              <a:gdLst/>
              <a:ahLst/>
              <a:cxnLst/>
              <a:rect l="l" t="t" r="r" b="b"/>
              <a:pathLst>
                <a:path w="1975" h="9132" extrusionOk="0">
                  <a:moveTo>
                    <a:pt x="1845" y="1"/>
                  </a:moveTo>
                  <a:cubicBezTo>
                    <a:pt x="1774" y="1"/>
                    <a:pt x="1716" y="57"/>
                    <a:pt x="1716" y="128"/>
                  </a:cubicBezTo>
                  <a:lnTo>
                    <a:pt x="1609" y="7721"/>
                  </a:lnTo>
                  <a:cubicBezTo>
                    <a:pt x="1609" y="8356"/>
                    <a:pt x="1089" y="8874"/>
                    <a:pt x="453" y="8874"/>
                  </a:cubicBezTo>
                  <a:lnTo>
                    <a:pt x="130" y="8874"/>
                  </a:lnTo>
                  <a:cubicBezTo>
                    <a:pt x="58" y="8874"/>
                    <a:pt x="1" y="8931"/>
                    <a:pt x="1" y="9002"/>
                  </a:cubicBezTo>
                  <a:cubicBezTo>
                    <a:pt x="1" y="9074"/>
                    <a:pt x="58" y="9131"/>
                    <a:pt x="130" y="9131"/>
                  </a:cubicBezTo>
                  <a:lnTo>
                    <a:pt x="453" y="9131"/>
                  </a:lnTo>
                  <a:cubicBezTo>
                    <a:pt x="1232" y="9131"/>
                    <a:pt x="1866" y="8499"/>
                    <a:pt x="1866" y="7722"/>
                  </a:cubicBezTo>
                  <a:lnTo>
                    <a:pt x="1973" y="132"/>
                  </a:lnTo>
                  <a:cubicBezTo>
                    <a:pt x="1975" y="61"/>
                    <a:pt x="1917" y="4"/>
                    <a:pt x="184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8" name="Google Shape;1398;p39"/>
            <p:cNvSpPr/>
            <p:nvPr/>
          </p:nvSpPr>
          <p:spPr>
            <a:xfrm>
              <a:off x="717604" y="3776026"/>
              <a:ext cx="284489" cy="418858"/>
            </a:xfrm>
            <a:custGeom>
              <a:avLst/>
              <a:gdLst/>
              <a:ahLst/>
              <a:cxnLst/>
              <a:rect l="l" t="t" r="r" b="b"/>
              <a:pathLst>
                <a:path w="6358" h="9361" extrusionOk="0">
                  <a:moveTo>
                    <a:pt x="6219" y="0"/>
                  </a:moveTo>
                  <a:cubicBezTo>
                    <a:pt x="6157" y="0"/>
                    <a:pt x="6103" y="42"/>
                    <a:pt x="6090" y="105"/>
                  </a:cubicBezTo>
                  <a:lnTo>
                    <a:pt x="5528" y="2909"/>
                  </a:lnTo>
                  <a:cubicBezTo>
                    <a:pt x="4969" y="5708"/>
                    <a:pt x="3044" y="7988"/>
                    <a:pt x="376" y="9008"/>
                  </a:cubicBezTo>
                  <a:lnTo>
                    <a:pt x="100" y="9112"/>
                  </a:lnTo>
                  <a:cubicBezTo>
                    <a:pt x="33" y="9138"/>
                    <a:pt x="0" y="9212"/>
                    <a:pt x="26" y="9279"/>
                  </a:cubicBezTo>
                  <a:cubicBezTo>
                    <a:pt x="45" y="9330"/>
                    <a:pt x="95" y="9361"/>
                    <a:pt x="148" y="9361"/>
                  </a:cubicBezTo>
                  <a:cubicBezTo>
                    <a:pt x="163" y="9361"/>
                    <a:pt x="179" y="9360"/>
                    <a:pt x="195" y="9354"/>
                  </a:cubicBezTo>
                  <a:lnTo>
                    <a:pt x="471" y="9248"/>
                  </a:lnTo>
                  <a:cubicBezTo>
                    <a:pt x="3220" y="8197"/>
                    <a:pt x="5206" y="5847"/>
                    <a:pt x="5784" y="2960"/>
                  </a:cubicBezTo>
                  <a:lnTo>
                    <a:pt x="6343" y="155"/>
                  </a:lnTo>
                  <a:cubicBezTo>
                    <a:pt x="6357" y="85"/>
                    <a:pt x="6312" y="16"/>
                    <a:pt x="6242" y="2"/>
                  </a:cubicBezTo>
                  <a:cubicBezTo>
                    <a:pt x="6234" y="1"/>
                    <a:pt x="6227" y="0"/>
                    <a:pt x="621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9" name="Google Shape;1399;p39"/>
            <p:cNvSpPr/>
            <p:nvPr/>
          </p:nvSpPr>
          <p:spPr>
            <a:xfrm>
              <a:off x="1378701" y="3775982"/>
              <a:ext cx="143721" cy="912395"/>
            </a:xfrm>
            <a:custGeom>
              <a:avLst/>
              <a:gdLst/>
              <a:ahLst/>
              <a:cxnLst/>
              <a:rect l="l" t="t" r="r" b="b"/>
              <a:pathLst>
                <a:path w="3212" h="20391" extrusionOk="0">
                  <a:moveTo>
                    <a:pt x="3085" y="0"/>
                  </a:moveTo>
                  <a:cubicBezTo>
                    <a:pt x="3018" y="1"/>
                    <a:pt x="2954" y="53"/>
                    <a:pt x="2951" y="124"/>
                  </a:cubicBezTo>
                  <a:cubicBezTo>
                    <a:pt x="2949" y="192"/>
                    <a:pt x="2692" y="6945"/>
                    <a:pt x="2628" y="11740"/>
                  </a:cubicBezTo>
                  <a:cubicBezTo>
                    <a:pt x="2563" y="16491"/>
                    <a:pt x="68" y="20151"/>
                    <a:pt x="42" y="20187"/>
                  </a:cubicBezTo>
                  <a:cubicBezTo>
                    <a:pt x="0" y="20246"/>
                    <a:pt x="15" y="20326"/>
                    <a:pt x="75" y="20367"/>
                  </a:cubicBezTo>
                  <a:cubicBezTo>
                    <a:pt x="96" y="20383"/>
                    <a:pt x="122" y="20390"/>
                    <a:pt x="148" y="20390"/>
                  </a:cubicBezTo>
                  <a:cubicBezTo>
                    <a:pt x="189" y="20390"/>
                    <a:pt x="228" y="20372"/>
                    <a:pt x="256" y="20333"/>
                  </a:cubicBezTo>
                  <a:cubicBezTo>
                    <a:pt x="282" y="20297"/>
                    <a:pt x="2822" y="16576"/>
                    <a:pt x="2887" y="11743"/>
                  </a:cubicBezTo>
                  <a:cubicBezTo>
                    <a:pt x="2951" y="6951"/>
                    <a:pt x="3207" y="202"/>
                    <a:pt x="3210" y="134"/>
                  </a:cubicBezTo>
                  <a:cubicBezTo>
                    <a:pt x="3211" y="63"/>
                    <a:pt x="3157" y="3"/>
                    <a:pt x="308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0" name="Google Shape;1400;p39"/>
            <p:cNvSpPr/>
            <p:nvPr/>
          </p:nvSpPr>
          <p:spPr>
            <a:xfrm>
              <a:off x="848973" y="2534418"/>
              <a:ext cx="989446" cy="1395597"/>
            </a:xfrm>
            <a:custGeom>
              <a:avLst/>
              <a:gdLst/>
              <a:ahLst/>
              <a:cxnLst/>
              <a:rect l="l" t="t" r="r" b="b"/>
              <a:pathLst>
                <a:path w="22113" h="31190" extrusionOk="0">
                  <a:moveTo>
                    <a:pt x="11311" y="1"/>
                  </a:moveTo>
                  <a:cubicBezTo>
                    <a:pt x="10257" y="1"/>
                    <a:pt x="9203" y="90"/>
                    <a:pt x="8161" y="267"/>
                  </a:cubicBezTo>
                  <a:lnTo>
                    <a:pt x="0" y="1817"/>
                  </a:lnTo>
                  <a:cubicBezTo>
                    <a:pt x="0" y="1817"/>
                    <a:pt x="2018" y="14712"/>
                    <a:pt x="1409" y="20393"/>
                  </a:cubicBezTo>
                  <a:cubicBezTo>
                    <a:pt x="1145" y="22858"/>
                    <a:pt x="284" y="28579"/>
                    <a:pt x="284" y="28579"/>
                  </a:cubicBezTo>
                  <a:cubicBezTo>
                    <a:pt x="284" y="28579"/>
                    <a:pt x="2815" y="31189"/>
                    <a:pt x="11307" y="31189"/>
                  </a:cubicBezTo>
                  <a:cubicBezTo>
                    <a:pt x="19798" y="31189"/>
                    <a:pt x="22112" y="29729"/>
                    <a:pt x="22112" y="29729"/>
                  </a:cubicBezTo>
                  <a:cubicBezTo>
                    <a:pt x="22112" y="29729"/>
                    <a:pt x="21367" y="22870"/>
                    <a:pt x="21256" y="20391"/>
                  </a:cubicBezTo>
                  <a:cubicBezTo>
                    <a:pt x="21054" y="15873"/>
                    <a:pt x="21160" y="8965"/>
                    <a:pt x="21400" y="4732"/>
                  </a:cubicBezTo>
                  <a:cubicBezTo>
                    <a:pt x="21503" y="2947"/>
                    <a:pt x="20262" y="1363"/>
                    <a:pt x="18504" y="1031"/>
                  </a:cubicBezTo>
                  <a:lnTo>
                    <a:pt x="14454" y="266"/>
                  </a:lnTo>
                  <a:cubicBezTo>
                    <a:pt x="13414" y="89"/>
                    <a:pt x="12362" y="1"/>
                    <a:pt x="1131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1" name="Google Shape;1401;p39"/>
            <p:cNvSpPr/>
            <p:nvPr/>
          </p:nvSpPr>
          <p:spPr>
            <a:xfrm>
              <a:off x="1094261" y="2566902"/>
              <a:ext cx="520921" cy="241668"/>
            </a:xfrm>
            <a:custGeom>
              <a:avLst/>
              <a:gdLst/>
              <a:ahLst/>
              <a:cxnLst/>
              <a:rect l="l" t="t" r="r" b="b"/>
              <a:pathLst>
                <a:path w="11642" h="5401" extrusionOk="0">
                  <a:moveTo>
                    <a:pt x="11416" y="0"/>
                  </a:moveTo>
                  <a:cubicBezTo>
                    <a:pt x="11273" y="2875"/>
                    <a:pt x="9594" y="5172"/>
                    <a:pt x="6598" y="5172"/>
                  </a:cubicBezTo>
                  <a:cubicBezTo>
                    <a:pt x="3603" y="5172"/>
                    <a:pt x="374" y="2879"/>
                    <a:pt x="228" y="6"/>
                  </a:cubicBezTo>
                  <a:lnTo>
                    <a:pt x="0" y="49"/>
                  </a:lnTo>
                  <a:cubicBezTo>
                    <a:pt x="169" y="3029"/>
                    <a:pt x="3490" y="5401"/>
                    <a:pt x="6598" y="5401"/>
                  </a:cubicBezTo>
                  <a:cubicBezTo>
                    <a:pt x="6600" y="5401"/>
                    <a:pt x="6601" y="5401"/>
                    <a:pt x="6603" y="5401"/>
                  </a:cubicBezTo>
                  <a:cubicBezTo>
                    <a:pt x="9709" y="5401"/>
                    <a:pt x="11478" y="3023"/>
                    <a:pt x="11642" y="43"/>
                  </a:cubicBezTo>
                  <a:lnTo>
                    <a:pt x="11416"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2" name="Google Shape;1402;p39"/>
            <p:cNvSpPr/>
            <p:nvPr/>
          </p:nvSpPr>
          <p:spPr>
            <a:xfrm>
              <a:off x="1135739" y="2534418"/>
              <a:ext cx="440604" cy="224128"/>
            </a:xfrm>
            <a:custGeom>
              <a:avLst/>
              <a:gdLst/>
              <a:ahLst/>
              <a:cxnLst/>
              <a:rect l="l" t="t" r="r" b="b"/>
              <a:pathLst>
                <a:path w="9847" h="5009" extrusionOk="0">
                  <a:moveTo>
                    <a:pt x="4903" y="1"/>
                  </a:moveTo>
                  <a:cubicBezTo>
                    <a:pt x="3849" y="1"/>
                    <a:pt x="2796" y="90"/>
                    <a:pt x="1753" y="267"/>
                  </a:cubicBezTo>
                  <a:lnTo>
                    <a:pt x="0" y="563"/>
                  </a:lnTo>
                  <a:cubicBezTo>
                    <a:pt x="252" y="3062"/>
                    <a:pt x="3135" y="5008"/>
                    <a:pt x="5699" y="5008"/>
                  </a:cubicBezTo>
                  <a:cubicBezTo>
                    <a:pt x="8261" y="5008"/>
                    <a:pt x="9591" y="3063"/>
                    <a:pt x="9847" y="569"/>
                  </a:cubicBezTo>
                  <a:lnTo>
                    <a:pt x="8046" y="266"/>
                  </a:lnTo>
                  <a:cubicBezTo>
                    <a:pt x="7006" y="89"/>
                    <a:pt x="5955" y="1"/>
                    <a:pt x="4903" y="1"/>
                  </a:cubicBezTo>
                  <a:close/>
                </a:path>
              </a:pathLst>
            </a:custGeom>
            <a:solidFill>
              <a:srgbClr val="FBC1A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3" name="Google Shape;1403;p39"/>
            <p:cNvSpPr/>
            <p:nvPr/>
          </p:nvSpPr>
          <p:spPr>
            <a:xfrm>
              <a:off x="1224691" y="2290114"/>
              <a:ext cx="289411" cy="421632"/>
            </a:xfrm>
            <a:custGeom>
              <a:avLst/>
              <a:gdLst/>
              <a:ahLst/>
              <a:cxnLst/>
              <a:rect l="l" t="t" r="r" b="b"/>
              <a:pathLst>
                <a:path w="6468" h="9423" extrusionOk="0">
                  <a:moveTo>
                    <a:pt x="488" y="1"/>
                  </a:moveTo>
                  <a:lnTo>
                    <a:pt x="102" y="6242"/>
                  </a:lnTo>
                  <a:cubicBezTo>
                    <a:pt x="0" y="7894"/>
                    <a:pt x="1254" y="9315"/>
                    <a:pt x="2906" y="9417"/>
                  </a:cubicBezTo>
                  <a:cubicBezTo>
                    <a:pt x="2970" y="9421"/>
                    <a:pt x="3033" y="9423"/>
                    <a:pt x="3095" y="9423"/>
                  </a:cubicBezTo>
                  <a:cubicBezTo>
                    <a:pt x="4665" y="9423"/>
                    <a:pt x="5984" y="8201"/>
                    <a:pt x="6081" y="6611"/>
                  </a:cubicBezTo>
                  <a:lnTo>
                    <a:pt x="6467" y="371"/>
                  </a:lnTo>
                  <a:lnTo>
                    <a:pt x="488" y="1"/>
                  </a:lnTo>
                  <a:close/>
                </a:path>
              </a:pathLst>
            </a:custGeom>
            <a:solidFill>
              <a:srgbClr val="FBC1A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4" name="Google Shape;1404;p39"/>
            <p:cNvSpPr/>
            <p:nvPr/>
          </p:nvSpPr>
          <p:spPr>
            <a:xfrm>
              <a:off x="1239949" y="2290114"/>
              <a:ext cx="274153" cy="243458"/>
            </a:xfrm>
            <a:custGeom>
              <a:avLst/>
              <a:gdLst/>
              <a:ahLst/>
              <a:cxnLst/>
              <a:rect l="l" t="t" r="r" b="b"/>
              <a:pathLst>
                <a:path w="6127" h="5441" extrusionOk="0">
                  <a:moveTo>
                    <a:pt x="147" y="1"/>
                  </a:moveTo>
                  <a:lnTo>
                    <a:pt x="1" y="2379"/>
                  </a:lnTo>
                  <a:cubicBezTo>
                    <a:pt x="782" y="3444"/>
                    <a:pt x="3073" y="5441"/>
                    <a:pt x="5171" y="5441"/>
                  </a:cubicBezTo>
                  <a:cubicBezTo>
                    <a:pt x="5389" y="5441"/>
                    <a:pt x="5605" y="5419"/>
                    <a:pt x="5817" y="5372"/>
                  </a:cubicBezTo>
                  <a:lnTo>
                    <a:pt x="6126" y="371"/>
                  </a:lnTo>
                  <a:lnTo>
                    <a:pt x="147"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5" name="Google Shape;1405;p39"/>
            <p:cNvSpPr/>
            <p:nvPr/>
          </p:nvSpPr>
          <p:spPr>
            <a:xfrm>
              <a:off x="1066341" y="2089480"/>
              <a:ext cx="159471" cy="166228"/>
            </a:xfrm>
            <a:custGeom>
              <a:avLst/>
              <a:gdLst/>
              <a:ahLst/>
              <a:cxnLst/>
              <a:rect l="l" t="t" r="r" b="b"/>
              <a:pathLst>
                <a:path w="3564" h="3715" extrusionOk="0">
                  <a:moveTo>
                    <a:pt x="1544" y="1"/>
                  </a:moveTo>
                  <a:cubicBezTo>
                    <a:pt x="1399" y="1"/>
                    <a:pt x="1254" y="26"/>
                    <a:pt x="1113" y="78"/>
                  </a:cubicBezTo>
                  <a:cubicBezTo>
                    <a:pt x="334" y="371"/>
                    <a:pt x="1" y="1404"/>
                    <a:pt x="371" y="2388"/>
                  </a:cubicBezTo>
                  <a:cubicBezTo>
                    <a:pt x="675" y="3194"/>
                    <a:pt x="1355" y="3715"/>
                    <a:pt x="2020" y="3715"/>
                  </a:cubicBezTo>
                  <a:cubicBezTo>
                    <a:pt x="2166" y="3715"/>
                    <a:pt x="2312" y="3689"/>
                    <a:pt x="2452" y="3637"/>
                  </a:cubicBezTo>
                  <a:cubicBezTo>
                    <a:pt x="3232" y="3345"/>
                    <a:pt x="3563" y="2311"/>
                    <a:pt x="3194" y="1327"/>
                  </a:cubicBezTo>
                  <a:cubicBezTo>
                    <a:pt x="2891" y="521"/>
                    <a:pt x="2210" y="1"/>
                    <a:pt x="1544" y="1"/>
                  </a:cubicBezTo>
                  <a:close/>
                </a:path>
              </a:pathLst>
            </a:custGeom>
            <a:solidFill>
              <a:srgbClr val="FBC1A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6" name="Google Shape;1406;p39"/>
            <p:cNvSpPr/>
            <p:nvPr/>
          </p:nvSpPr>
          <p:spPr>
            <a:xfrm>
              <a:off x="1504253" y="2090599"/>
              <a:ext cx="159471" cy="166272"/>
            </a:xfrm>
            <a:custGeom>
              <a:avLst/>
              <a:gdLst/>
              <a:ahLst/>
              <a:cxnLst/>
              <a:rect l="l" t="t" r="r" b="b"/>
              <a:pathLst>
                <a:path w="3564" h="3716" extrusionOk="0">
                  <a:moveTo>
                    <a:pt x="2021" y="1"/>
                  </a:moveTo>
                  <a:cubicBezTo>
                    <a:pt x="1355" y="1"/>
                    <a:pt x="672" y="522"/>
                    <a:pt x="369" y="1328"/>
                  </a:cubicBezTo>
                  <a:cubicBezTo>
                    <a:pt x="0" y="2312"/>
                    <a:pt x="332" y="3344"/>
                    <a:pt x="1112" y="3637"/>
                  </a:cubicBezTo>
                  <a:cubicBezTo>
                    <a:pt x="1252" y="3690"/>
                    <a:pt x="1397" y="3715"/>
                    <a:pt x="1543" y="3715"/>
                  </a:cubicBezTo>
                  <a:cubicBezTo>
                    <a:pt x="2208" y="3715"/>
                    <a:pt x="2889" y="3194"/>
                    <a:pt x="3193" y="2387"/>
                  </a:cubicBezTo>
                  <a:cubicBezTo>
                    <a:pt x="3563" y="1405"/>
                    <a:pt x="3230" y="371"/>
                    <a:pt x="2450" y="78"/>
                  </a:cubicBezTo>
                  <a:cubicBezTo>
                    <a:pt x="2311" y="26"/>
                    <a:pt x="2167" y="1"/>
                    <a:pt x="2021" y="1"/>
                  </a:cubicBezTo>
                  <a:close/>
                </a:path>
              </a:pathLst>
            </a:custGeom>
            <a:solidFill>
              <a:srgbClr val="8C84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7" name="Google Shape;1407;p39"/>
            <p:cNvSpPr/>
            <p:nvPr/>
          </p:nvSpPr>
          <p:spPr>
            <a:xfrm>
              <a:off x="1101152" y="1710004"/>
              <a:ext cx="599941" cy="497027"/>
            </a:xfrm>
            <a:custGeom>
              <a:avLst/>
              <a:gdLst/>
              <a:ahLst/>
              <a:cxnLst/>
              <a:rect l="l" t="t" r="r" b="b"/>
              <a:pathLst>
                <a:path w="13408" h="11108" extrusionOk="0">
                  <a:moveTo>
                    <a:pt x="7081" y="1"/>
                  </a:moveTo>
                  <a:cubicBezTo>
                    <a:pt x="6376" y="1"/>
                    <a:pt x="5682" y="77"/>
                    <a:pt x="5042" y="194"/>
                  </a:cubicBezTo>
                  <a:cubicBezTo>
                    <a:pt x="3771" y="429"/>
                    <a:pt x="3081" y="1253"/>
                    <a:pt x="2731" y="1883"/>
                  </a:cubicBezTo>
                  <a:cubicBezTo>
                    <a:pt x="2649" y="1303"/>
                    <a:pt x="2403" y="816"/>
                    <a:pt x="2403" y="816"/>
                  </a:cubicBezTo>
                  <a:cubicBezTo>
                    <a:pt x="2180" y="872"/>
                    <a:pt x="1718" y="1111"/>
                    <a:pt x="1665" y="1489"/>
                  </a:cubicBezTo>
                  <a:cubicBezTo>
                    <a:pt x="1625" y="1766"/>
                    <a:pt x="1665" y="2176"/>
                    <a:pt x="1665" y="2176"/>
                  </a:cubicBezTo>
                  <a:cubicBezTo>
                    <a:pt x="1665" y="2176"/>
                    <a:pt x="1426" y="2048"/>
                    <a:pt x="1118" y="2048"/>
                  </a:cubicBezTo>
                  <a:cubicBezTo>
                    <a:pt x="1006" y="2048"/>
                    <a:pt x="886" y="2065"/>
                    <a:pt x="764" y="2111"/>
                  </a:cubicBezTo>
                  <a:cubicBezTo>
                    <a:pt x="530" y="2198"/>
                    <a:pt x="230" y="2339"/>
                    <a:pt x="325" y="2603"/>
                  </a:cubicBezTo>
                  <a:cubicBezTo>
                    <a:pt x="325" y="2603"/>
                    <a:pt x="1281" y="3037"/>
                    <a:pt x="1355" y="3059"/>
                  </a:cubicBezTo>
                  <a:cubicBezTo>
                    <a:pt x="754" y="3519"/>
                    <a:pt x="461" y="4307"/>
                    <a:pt x="321" y="5158"/>
                  </a:cubicBezTo>
                  <a:cubicBezTo>
                    <a:pt x="1" y="7078"/>
                    <a:pt x="1082" y="8920"/>
                    <a:pt x="1082" y="9855"/>
                  </a:cubicBezTo>
                  <a:cubicBezTo>
                    <a:pt x="1082" y="10790"/>
                    <a:pt x="1869" y="11108"/>
                    <a:pt x="1869" y="11108"/>
                  </a:cubicBezTo>
                  <a:lnTo>
                    <a:pt x="10554" y="11108"/>
                  </a:lnTo>
                  <a:cubicBezTo>
                    <a:pt x="11464" y="11058"/>
                    <a:pt x="11807" y="10446"/>
                    <a:pt x="11881" y="9855"/>
                  </a:cubicBezTo>
                  <a:cubicBezTo>
                    <a:pt x="11956" y="9266"/>
                    <a:pt x="12571" y="7372"/>
                    <a:pt x="12742" y="6437"/>
                  </a:cubicBezTo>
                  <a:cubicBezTo>
                    <a:pt x="12915" y="5506"/>
                    <a:pt x="12153" y="4990"/>
                    <a:pt x="12153" y="4990"/>
                  </a:cubicBezTo>
                  <a:lnTo>
                    <a:pt x="12153" y="4990"/>
                  </a:lnTo>
                  <a:lnTo>
                    <a:pt x="13407" y="5556"/>
                  </a:lnTo>
                  <a:cubicBezTo>
                    <a:pt x="13407" y="5556"/>
                    <a:pt x="13329" y="3514"/>
                    <a:pt x="11631" y="1694"/>
                  </a:cubicBezTo>
                  <a:cubicBezTo>
                    <a:pt x="10442" y="418"/>
                    <a:pt x="8733" y="1"/>
                    <a:pt x="708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8" name="Google Shape;1408;p39"/>
            <p:cNvSpPr/>
            <p:nvPr/>
          </p:nvSpPr>
          <p:spPr>
            <a:xfrm>
              <a:off x="1175696" y="1917573"/>
              <a:ext cx="445884" cy="534882"/>
            </a:xfrm>
            <a:custGeom>
              <a:avLst/>
              <a:gdLst/>
              <a:ahLst/>
              <a:cxnLst/>
              <a:rect l="l" t="t" r="r" b="b"/>
              <a:pathLst>
                <a:path w="9965" h="11954" extrusionOk="0">
                  <a:moveTo>
                    <a:pt x="1942" y="0"/>
                  </a:moveTo>
                  <a:cubicBezTo>
                    <a:pt x="1933" y="2559"/>
                    <a:pt x="986" y="4088"/>
                    <a:pt x="417" y="4774"/>
                  </a:cubicBezTo>
                  <a:cubicBezTo>
                    <a:pt x="140" y="5109"/>
                    <a:pt x="1" y="5536"/>
                    <a:pt x="1" y="5971"/>
                  </a:cubicBezTo>
                  <a:lnTo>
                    <a:pt x="1" y="6972"/>
                  </a:lnTo>
                  <a:cubicBezTo>
                    <a:pt x="1" y="9713"/>
                    <a:pt x="2242" y="11954"/>
                    <a:pt x="4984" y="11954"/>
                  </a:cubicBezTo>
                  <a:cubicBezTo>
                    <a:pt x="7724" y="11954"/>
                    <a:pt x="9965" y="9713"/>
                    <a:pt x="9965" y="6972"/>
                  </a:cubicBezTo>
                  <a:lnTo>
                    <a:pt x="9965" y="3227"/>
                  </a:lnTo>
                  <a:cubicBezTo>
                    <a:pt x="9253" y="1841"/>
                    <a:pt x="7948" y="2047"/>
                    <a:pt x="5786" y="1628"/>
                  </a:cubicBezTo>
                  <a:cubicBezTo>
                    <a:pt x="3729" y="1232"/>
                    <a:pt x="1942" y="0"/>
                    <a:pt x="1942" y="0"/>
                  </a:cubicBezTo>
                  <a:close/>
                </a:path>
              </a:pathLst>
            </a:custGeom>
            <a:solidFill>
              <a:srgbClr val="FBC1A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9" name="Google Shape;1409;p39"/>
            <p:cNvSpPr/>
            <p:nvPr/>
          </p:nvSpPr>
          <p:spPr>
            <a:xfrm>
              <a:off x="1427606" y="2122546"/>
              <a:ext cx="52799" cy="125465"/>
            </a:xfrm>
            <a:custGeom>
              <a:avLst/>
              <a:gdLst/>
              <a:ahLst/>
              <a:cxnLst/>
              <a:rect l="l" t="t" r="r" b="b"/>
              <a:pathLst>
                <a:path w="1180" h="2804" extrusionOk="0">
                  <a:moveTo>
                    <a:pt x="591" y="0"/>
                  </a:moveTo>
                  <a:cubicBezTo>
                    <a:pt x="265" y="0"/>
                    <a:pt x="0" y="1217"/>
                    <a:pt x="0" y="1992"/>
                  </a:cubicBezTo>
                  <a:cubicBezTo>
                    <a:pt x="0" y="2766"/>
                    <a:pt x="265" y="2803"/>
                    <a:pt x="591" y="2803"/>
                  </a:cubicBezTo>
                  <a:cubicBezTo>
                    <a:pt x="915" y="2803"/>
                    <a:pt x="1180" y="2766"/>
                    <a:pt x="1180" y="1992"/>
                  </a:cubicBezTo>
                  <a:cubicBezTo>
                    <a:pt x="1180" y="1219"/>
                    <a:pt x="915" y="0"/>
                    <a:pt x="591" y="0"/>
                  </a:cubicBezTo>
                  <a:close/>
                </a:path>
              </a:pathLst>
            </a:custGeom>
            <a:solidFill>
              <a:srgbClr val="F370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0" name="Google Shape;1410;p39"/>
            <p:cNvSpPr/>
            <p:nvPr/>
          </p:nvSpPr>
          <p:spPr>
            <a:xfrm>
              <a:off x="1287109" y="2044334"/>
              <a:ext cx="99334" cy="32664"/>
            </a:xfrm>
            <a:custGeom>
              <a:avLst/>
              <a:gdLst/>
              <a:ahLst/>
              <a:cxnLst/>
              <a:rect l="l" t="t" r="r" b="b"/>
              <a:pathLst>
                <a:path w="2220" h="730" extrusionOk="0">
                  <a:moveTo>
                    <a:pt x="1100" y="0"/>
                  </a:moveTo>
                  <a:cubicBezTo>
                    <a:pt x="646" y="0"/>
                    <a:pt x="274" y="210"/>
                    <a:pt x="85" y="388"/>
                  </a:cubicBezTo>
                  <a:cubicBezTo>
                    <a:pt x="7" y="464"/>
                    <a:pt x="1" y="588"/>
                    <a:pt x="75" y="667"/>
                  </a:cubicBezTo>
                  <a:cubicBezTo>
                    <a:pt x="115" y="708"/>
                    <a:pt x="167" y="729"/>
                    <a:pt x="219" y="729"/>
                  </a:cubicBezTo>
                  <a:cubicBezTo>
                    <a:pt x="268" y="729"/>
                    <a:pt x="316" y="711"/>
                    <a:pt x="354" y="675"/>
                  </a:cubicBezTo>
                  <a:cubicBezTo>
                    <a:pt x="372" y="659"/>
                    <a:pt x="663" y="393"/>
                    <a:pt x="1097" y="393"/>
                  </a:cubicBezTo>
                  <a:cubicBezTo>
                    <a:pt x="1325" y="393"/>
                    <a:pt x="1592" y="467"/>
                    <a:pt x="1879" y="688"/>
                  </a:cubicBezTo>
                  <a:cubicBezTo>
                    <a:pt x="1914" y="717"/>
                    <a:pt x="1954" y="730"/>
                    <a:pt x="1997" y="730"/>
                  </a:cubicBezTo>
                  <a:cubicBezTo>
                    <a:pt x="2057" y="730"/>
                    <a:pt x="2116" y="703"/>
                    <a:pt x="2153" y="651"/>
                  </a:cubicBezTo>
                  <a:cubicBezTo>
                    <a:pt x="2219" y="565"/>
                    <a:pt x="2203" y="441"/>
                    <a:pt x="2118" y="375"/>
                  </a:cubicBezTo>
                  <a:cubicBezTo>
                    <a:pt x="1762" y="99"/>
                    <a:pt x="1412" y="0"/>
                    <a:pt x="110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1" name="Google Shape;1411;p39"/>
            <p:cNvSpPr/>
            <p:nvPr/>
          </p:nvSpPr>
          <p:spPr>
            <a:xfrm>
              <a:off x="1483895" y="2044423"/>
              <a:ext cx="99244" cy="32619"/>
            </a:xfrm>
            <a:custGeom>
              <a:avLst/>
              <a:gdLst/>
              <a:ahLst/>
              <a:cxnLst/>
              <a:rect l="l" t="t" r="r" b="b"/>
              <a:pathLst>
                <a:path w="2218" h="729" extrusionOk="0">
                  <a:moveTo>
                    <a:pt x="1122" y="1"/>
                  </a:moveTo>
                  <a:cubicBezTo>
                    <a:pt x="810" y="1"/>
                    <a:pt x="460" y="100"/>
                    <a:pt x="102" y="376"/>
                  </a:cubicBezTo>
                  <a:cubicBezTo>
                    <a:pt x="16" y="442"/>
                    <a:pt x="1" y="565"/>
                    <a:pt x="66" y="651"/>
                  </a:cubicBezTo>
                  <a:cubicBezTo>
                    <a:pt x="107" y="701"/>
                    <a:pt x="164" y="728"/>
                    <a:pt x="222" y="728"/>
                  </a:cubicBezTo>
                  <a:cubicBezTo>
                    <a:pt x="265" y="728"/>
                    <a:pt x="307" y="715"/>
                    <a:pt x="342" y="686"/>
                  </a:cubicBezTo>
                  <a:cubicBezTo>
                    <a:pt x="627" y="467"/>
                    <a:pt x="893" y="395"/>
                    <a:pt x="1120" y="395"/>
                  </a:cubicBezTo>
                  <a:cubicBezTo>
                    <a:pt x="1554" y="395"/>
                    <a:pt x="1848" y="659"/>
                    <a:pt x="1867" y="676"/>
                  </a:cubicBezTo>
                  <a:cubicBezTo>
                    <a:pt x="1904" y="712"/>
                    <a:pt x="1952" y="729"/>
                    <a:pt x="2000" y="729"/>
                  </a:cubicBezTo>
                  <a:cubicBezTo>
                    <a:pt x="2053" y="729"/>
                    <a:pt x="2106" y="708"/>
                    <a:pt x="2145" y="666"/>
                  </a:cubicBezTo>
                  <a:cubicBezTo>
                    <a:pt x="2217" y="586"/>
                    <a:pt x="2215" y="463"/>
                    <a:pt x="2136" y="387"/>
                  </a:cubicBezTo>
                  <a:cubicBezTo>
                    <a:pt x="1946" y="210"/>
                    <a:pt x="1575" y="1"/>
                    <a:pt x="112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2" name="Google Shape;1412;p39"/>
            <p:cNvSpPr/>
            <p:nvPr/>
          </p:nvSpPr>
          <p:spPr>
            <a:xfrm>
              <a:off x="1327513" y="2245414"/>
              <a:ext cx="123854" cy="54365"/>
            </a:xfrm>
            <a:custGeom>
              <a:avLst/>
              <a:gdLst/>
              <a:ahLst/>
              <a:cxnLst/>
              <a:rect l="l" t="t" r="r" b="b"/>
              <a:pathLst>
                <a:path w="2768" h="1215" extrusionOk="0">
                  <a:moveTo>
                    <a:pt x="738" y="0"/>
                  </a:moveTo>
                  <a:cubicBezTo>
                    <a:pt x="682" y="0"/>
                    <a:pt x="627" y="11"/>
                    <a:pt x="578" y="26"/>
                  </a:cubicBezTo>
                  <a:cubicBezTo>
                    <a:pt x="465" y="56"/>
                    <a:pt x="371" y="117"/>
                    <a:pt x="289" y="183"/>
                  </a:cubicBezTo>
                  <a:cubicBezTo>
                    <a:pt x="132" y="326"/>
                    <a:pt x="10" y="506"/>
                    <a:pt x="0" y="758"/>
                  </a:cubicBezTo>
                  <a:cubicBezTo>
                    <a:pt x="201" y="715"/>
                    <a:pt x="294" y="666"/>
                    <a:pt x="415" y="576"/>
                  </a:cubicBezTo>
                  <a:cubicBezTo>
                    <a:pt x="582" y="711"/>
                    <a:pt x="1199" y="1071"/>
                    <a:pt x="1419" y="1130"/>
                  </a:cubicBezTo>
                  <a:cubicBezTo>
                    <a:pt x="1641" y="1190"/>
                    <a:pt x="1871" y="1214"/>
                    <a:pt x="2096" y="1214"/>
                  </a:cubicBezTo>
                  <a:cubicBezTo>
                    <a:pt x="2323" y="1213"/>
                    <a:pt x="2545" y="1157"/>
                    <a:pt x="2753" y="1094"/>
                  </a:cubicBezTo>
                  <a:cubicBezTo>
                    <a:pt x="2763" y="1091"/>
                    <a:pt x="2768" y="1083"/>
                    <a:pt x="2768" y="1073"/>
                  </a:cubicBezTo>
                  <a:cubicBezTo>
                    <a:pt x="2768" y="1063"/>
                    <a:pt x="2759" y="1057"/>
                    <a:pt x="2749" y="1057"/>
                  </a:cubicBezTo>
                  <a:cubicBezTo>
                    <a:pt x="2748" y="1057"/>
                    <a:pt x="2747" y="1057"/>
                    <a:pt x="2746" y="1057"/>
                  </a:cubicBezTo>
                  <a:cubicBezTo>
                    <a:pt x="2676" y="1061"/>
                    <a:pt x="2605" y="1063"/>
                    <a:pt x="2536" y="1063"/>
                  </a:cubicBezTo>
                  <a:cubicBezTo>
                    <a:pt x="2392" y="1063"/>
                    <a:pt x="2250" y="1052"/>
                    <a:pt x="2113" y="1020"/>
                  </a:cubicBezTo>
                  <a:cubicBezTo>
                    <a:pt x="1907" y="981"/>
                    <a:pt x="1708" y="922"/>
                    <a:pt x="1522" y="834"/>
                  </a:cubicBezTo>
                  <a:lnTo>
                    <a:pt x="665" y="360"/>
                  </a:lnTo>
                  <a:cubicBezTo>
                    <a:pt x="700" y="326"/>
                    <a:pt x="704" y="328"/>
                    <a:pt x="734" y="290"/>
                  </a:cubicBezTo>
                  <a:cubicBezTo>
                    <a:pt x="797" y="222"/>
                    <a:pt x="843" y="147"/>
                    <a:pt x="934" y="57"/>
                  </a:cubicBezTo>
                  <a:cubicBezTo>
                    <a:pt x="875" y="16"/>
                    <a:pt x="806" y="0"/>
                    <a:pt x="7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3" name="Google Shape;1413;p39"/>
            <p:cNvSpPr/>
            <p:nvPr/>
          </p:nvSpPr>
          <p:spPr>
            <a:xfrm>
              <a:off x="1306976" y="2105588"/>
              <a:ext cx="70160" cy="30606"/>
            </a:xfrm>
            <a:custGeom>
              <a:avLst/>
              <a:gdLst/>
              <a:ahLst/>
              <a:cxnLst/>
              <a:rect l="l" t="t" r="r" b="b"/>
              <a:pathLst>
                <a:path w="1568" h="684" extrusionOk="0">
                  <a:moveTo>
                    <a:pt x="817" y="0"/>
                  </a:moveTo>
                  <a:cubicBezTo>
                    <a:pt x="792" y="0"/>
                    <a:pt x="766" y="1"/>
                    <a:pt x="741" y="3"/>
                  </a:cubicBezTo>
                  <a:cubicBezTo>
                    <a:pt x="565" y="27"/>
                    <a:pt x="402" y="86"/>
                    <a:pt x="272" y="197"/>
                  </a:cubicBezTo>
                  <a:cubicBezTo>
                    <a:pt x="142" y="305"/>
                    <a:pt x="36" y="446"/>
                    <a:pt x="0" y="649"/>
                  </a:cubicBezTo>
                  <a:lnTo>
                    <a:pt x="26" y="684"/>
                  </a:lnTo>
                  <a:cubicBezTo>
                    <a:pt x="255" y="541"/>
                    <a:pt x="517" y="443"/>
                    <a:pt x="784" y="421"/>
                  </a:cubicBezTo>
                  <a:cubicBezTo>
                    <a:pt x="831" y="413"/>
                    <a:pt x="878" y="410"/>
                    <a:pt x="925" y="410"/>
                  </a:cubicBezTo>
                  <a:cubicBezTo>
                    <a:pt x="1010" y="410"/>
                    <a:pt x="1096" y="421"/>
                    <a:pt x="1180" y="441"/>
                  </a:cubicBezTo>
                  <a:cubicBezTo>
                    <a:pt x="1313" y="468"/>
                    <a:pt x="1429" y="536"/>
                    <a:pt x="1542" y="612"/>
                  </a:cubicBezTo>
                  <a:lnTo>
                    <a:pt x="1568" y="579"/>
                  </a:lnTo>
                  <a:cubicBezTo>
                    <a:pt x="1546" y="382"/>
                    <a:pt x="1429" y="215"/>
                    <a:pt x="1267" y="122"/>
                  </a:cubicBezTo>
                  <a:cubicBezTo>
                    <a:pt x="1131" y="35"/>
                    <a:pt x="971" y="0"/>
                    <a:pt x="81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4" name="Google Shape;1414;p39"/>
            <p:cNvSpPr/>
            <p:nvPr/>
          </p:nvSpPr>
          <p:spPr>
            <a:xfrm>
              <a:off x="1502732" y="2113240"/>
              <a:ext cx="69802" cy="32888"/>
            </a:xfrm>
            <a:custGeom>
              <a:avLst/>
              <a:gdLst/>
              <a:ahLst/>
              <a:cxnLst/>
              <a:rect l="l" t="t" r="r" b="b"/>
              <a:pathLst>
                <a:path w="1560" h="735" extrusionOk="0">
                  <a:moveTo>
                    <a:pt x="725" y="0"/>
                  </a:moveTo>
                  <a:cubicBezTo>
                    <a:pt x="589" y="0"/>
                    <a:pt x="449" y="28"/>
                    <a:pt x="328" y="97"/>
                  </a:cubicBezTo>
                  <a:cubicBezTo>
                    <a:pt x="160" y="178"/>
                    <a:pt x="34" y="337"/>
                    <a:pt x="0" y="534"/>
                  </a:cubicBezTo>
                  <a:lnTo>
                    <a:pt x="23" y="567"/>
                  </a:lnTo>
                  <a:cubicBezTo>
                    <a:pt x="139" y="500"/>
                    <a:pt x="260" y="438"/>
                    <a:pt x="395" y="420"/>
                  </a:cubicBezTo>
                  <a:cubicBezTo>
                    <a:pt x="457" y="409"/>
                    <a:pt x="520" y="404"/>
                    <a:pt x="584" y="404"/>
                  </a:cubicBezTo>
                  <a:cubicBezTo>
                    <a:pt x="654" y="404"/>
                    <a:pt x="724" y="411"/>
                    <a:pt x="792" y="424"/>
                  </a:cubicBezTo>
                  <a:cubicBezTo>
                    <a:pt x="1054" y="464"/>
                    <a:pt x="1312" y="578"/>
                    <a:pt x="1532" y="734"/>
                  </a:cubicBezTo>
                  <a:lnTo>
                    <a:pt x="1559" y="704"/>
                  </a:lnTo>
                  <a:cubicBezTo>
                    <a:pt x="1536" y="498"/>
                    <a:pt x="1439" y="350"/>
                    <a:pt x="1316" y="235"/>
                  </a:cubicBezTo>
                  <a:cubicBezTo>
                    <a:pt x="1193" y="117"/>
                    <a:pt x="1033" y="48"/>
                    <a:pt x="860" y="9"/>
                  </a:cubicBezTo>
                  <a:cubicBezTo>
                    <a:pt x="816" y="3"/>
                    <a:pt x="770" y="0"/>
                    <a:pt x="72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5" name="Google Shape;1415;p39"/>
            <p:cNvSpPr/>
            <p:nvPr/>
          </p:nvSpPr>
          <p:spPr>
            <a:xfrm>
              <a:off x="484397" y="2955909"/>
              <a:ext cx="502352" cy="1845687"/>
            </a:xfrm>
            <a:custGeom>
              <a:avLst/>
              <a:gdLst/>
              <a:ahLst/>
              <a:cxnLst/>
              <a:rect l="l" t="t" r="r" b="b"/>
              <a:pathLst>
                <a:path w="11227" h="41249" extrusionOk="0">
                  <a:moveTo>
                    <a:pt x="4685" y="0"/>
                  </a:moveTo>
                  <a:lnTo>
                    <a:pt x="487" y="12471"/>
                  </a:lnTo>
                  <a:cubicBezTo>
                    <a:pt x="440" y="12617"/>
                    <a:pt x="405" y="12765"/>
                    <a:pt x="378" y="12913"/>
                  </a:cubicBezTo>
                  <a:cubicBezTo>
                    <a:pt x="127" y="13428"/>
                    <a:pt x="1" y="14015"/>
                    <a:pt x="49" y="14627"/>
                  </a:cubicBezTo>
                  <a:lnTo>
                    <a:pt x="2320" y="30978"/>
                  </a:lnTo>
                  <a:lnTo>
                    <a:pt x="2352" y="30975"/>
                  </a:lnTo>
                  <a:lnTo>
                    <a:pt x="1412" y="38618"/>
                  </a:lnTo>
                  <a:cubicBezTo>
                    <a:pt x="1354" y="39003"/>
                    <a:pt x="1652" y="39362"/>
                    <a:pt x="2056" y="39362"/>
                  </a:cubicBezTo>
                  <a:cubicBezTo>
                    <a:pt x="2071" y="39362"/>
                    <a:pt x="2085" y="39361"/>
                    <a:pt x="2100" y="39360"/>
                  </a:cubicBezTo>
                  <a:cubicBezTo>
                    <a:pt x="2409" y="39340"/>
                    <a:pt x="2657" y="39091"/>
                    <a:pt x="2701" y="38784"/>
                  </a:cubicBezTo>
                  <a:lnTo>
                    <a:pt x="3136" y="35806"/>
                  </a:lnTo>
                  <a:lnTo>
                    <a:pt x="3711" y="40278"/>
                  </a:lnTo>
                  <a:cubicBezTo>
                    <a:pt x="3723" y="40628"/>
                    <a:pt x="4011" y="40907"/>
                    <a:pt x="4358" y="40907"/>
                  </a:cubicBezTo>
                  <a:cubicBezTo>
                    <a:pt x="4366" y="40907"/>
                    <a:pt x="4373" y="40907"/>
                    <a:pt x="4381" y="40906"/>
                  </a:cubicBezTo>
                  <a:cubicBezTo>
                    <a:pt x="4739" y="40893"/>
                    <a:pt x="5021" y="40593"/>
                    <a:pt x="5009" y="40236"/>
                  </a:cubicBezTo>
                  <a:lnTo>
                    <a:pt x="4860" y="35876"/>
                  </a:lnTo>
                  <a:lnTo>
                    <a:pt x="6537" y="40766"/>
                  </a:lnTo>
                  <a:cubicBezTo>
                    <a:pt x="6613" y="41056"/>
                    <a:pt x="6878" y="41248"/>
                    <a:pt x="7165" y="41248"/>
                  </a:cubicBezTo>
                  <a:cubicBezTo>
                    <a:pt x="7220" y="41248"/>
                    <a:pt x="7275" y="41241"/>
                    <a:pt x="7330" y="41227"/>
                  </a:cubicBezTo>
                  <a:cubicBezTo>
                    <a:pt x="7676" y="41135"/>
                    <a:pt x="7884" y="40778"/>
                    <a:pt x="7792" y="40433"/>
                  </a:cubicBezTo>
                  <a:lnTo>
                    <a:pt x="6529" y="35310"/>
                  </a:lnTo>
                  <a:lnTo>
                    <a:pt x="8510" y="39293"/>
                  </a:lnTo>
                  <a:cubicBezTo>
                    <a:pt x="8614" y="39545"/>
                    <a:pt x="8858" y="39699"/>
                    <a:pt x="9115" y="39699"/>
                  </a:cubicBezTo>
                  <a:cubicBezTo>
                    <a:pt x="9238" y="39699"/>
                    <a:pt x="9365" y="39663"/>
                    <a:pt x="9480" y="39586"/>
                  </a:cubicBezTo>
                  <a:cubicBezTo>
                    <a:pt x="9737" y="39412"/>
                    <a:pt x="9823" y="39073"/>
                    <a:pt x="9707" y="38784"/>
                  </a:cubicBezTo>
                  <a:lnTo>
                    <a:pt x="8057" y="34711"/>
                  </a:lnTo>
                  <a:lnTo>
                    <a:pt x="7993" y="34152"/>
                  </a:lnTo>
                  <a:cubicBezTo>
                    <a:pt x="7968" y="33944"/>
                    <a:pt x="8133" y="33777"/>
                    <a:pt x="8326" y="33777"/>
                  </a:cubicBezTo>
                  <a:cubicBezTo>
                    <a:pt x="8362" y="33777"/>
                    <a:pt x="8399" y="33783"/>
                    <a:pt x="8436" y="33795"/>
                  </a:cubicBezTo>
                  <a:lnTo>
                    <a:pt x="10136" y="34376"/>
                  </a:lnTo>
                  <a:cubicBezTo>
                    <a:pt x="10230" y="34418"/>
                    <a:pt x="10329" y="34438"/>
                    <a:pt x="10426" y="34438"/>
                  </a:cubicBezTo>
                  <a:cubicBezTo>
                    <a:pt x="10722" y="34438"/>
                    <a:pt x="11006" y="34253"/>
                    <a:pt x="11106" y="33947"/>
                  </a:cubicBezTo>
                  <a:cubicBezTo>
                    <a:pt x="11226" y="33591"/>
                    <a:pt x="11032" y="33209"/>
                    <a:pt x="10691" y="33057"/>
                  </a:cubicBezTo>
                  <a:lnTo>
                    <a:pt x="9736" y="32630"/>
                  </a:lnTo>
                  <a:cubicBezTo>
                    <a:pt x="9368" y="32465"/>
                    <a:pt x="9054" y="32202"/>
                    <a:pt x="8828" y="31870"/>
                  </a:cubicBezTo>
                  <a:cubicBezTo>
                    <a:pt x="8579" y="31506"/>
                    <a:pt x="8267" y="31188"/>
                    <a:pt x="7908" y="30931"/>
                  </a:cubicBezTo>
                  <a:lnTo>
                    <a:pt x="7186" y="30413"/>
                  </a:lnTo>
                  <a:lnTo>
                    <a:pt x="6697" y="14813"/>
                  </a:lnTo>
                  <a:cubicBezTo>
                    <a:pt x="6734" y="14725"/>
                    <a:pt x="6770" y="14638"/>
                    <a:pt x="6798" y="14547"/>
                  </a:cubicBezTo>
                  <a:lnTo>
                    <a:pt x="10996" y="2075"/>
                  </a:lnTo>
                  <a:lnTo>
                    <a:pt x="4685" y="0"/>
                  </a:lnTo>
                  <a:close/>
                </a:path>
              </a:pathLst>
            </a:custGeom>
            <a:solidFill>
              <a:srgbClr val="FBC1A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6" name="Google Shape;1416;p39"/>
            <p:cNvSpPr/>
            <p:nvPr/>
          </p:nvSpPr>
          <p:spPr>
            <a:xfrm>
              <a:off x="572588" y="2955909"/>
              <a:ext cx="403779" cy="449956"/>
            </a:xfrm>
            <a:custGeom>
              <a:avLst/>
              <a:gdLst/>
              <a:ahLst/>
              <a:cxnLst/>
              <a:rect l="l" t="t" r="r" b="b"/>
              <a:pathLst>
                <a:path w="9024" h="10056" extrusionOk="0">
                  <a:moveTo>
                    <a:pt x="2712" y="0"/>
                  </a:moveTo>
                  <a:lnTo>
                    <a:pt x="0" y="8059"/>
                  </a:lnTo>
                  <a:lnTo>
                    <a:pt x="6338" y="10056"/>
                  </a:lnTo>
                  <a:lnTo>
                    <a:pt x="9023" y="2075"/>
                  </a:lnTo>
                  <a:lnTo>
                    <a:pt x="2712"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7" name="Google Shape;1417;p39"/>
            <p:cNvSpPr/>
            <p:nvPr/>
          </p:nvSpPr>
          <p:spPr>
            <a:xfrm>
              <a:off x="558762" y="2613525"/>
              <a:ext cx="551527" cy="755564"/>
            </a:xfrm>
            <a:custGeom>
              <a:avLst/>
              <a:gdLst/>
              <a:ahLst/>
              <a:cxnLst/>
              <a:rect l="l" t="t" r="r" b="b"/>
              <a:pathLst>
                <a:path w="12326" h="16886" extrusionOk="0">
                  <a:moveTo>
                    <a:pt x="7468" y="0"/>
                  </a:moveTo>
                  <a:cubicBezTo>
                    <a:pt x="5579" y="0"/>
                    <a:pt x="3837" y="1239"/>
                    <a:pt x="3284" y="3146"/>
                  </a:cubicBezTo>
                  <a:lnTo>
                    <a:pt x="1" y="14456"/>
                  </a:lnTo>
                  <a:lnTo>
                    <a:pt x="8371" y="16886"/>
                  </a:lnTo>
                  <a:lnTo>
                    <a:pt x="11657" y="5574"/>
                  </a:lnTo>
                  <a:cubicBezTo>
                    <a:pt x="12326" y="3263"/>
                    <a:pt x="10996" y="845"/>
                    <a:pt x="8685" y="174"/>
                  </a:cubicBezTo>
                  <a:cubicBezTo>
                    <a:pt x="8279" y="56"/>
                    <a:pt x="7870" y="0"/>
                    <a:pt x="746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8" name="Google Shape;1418;p39"/>
            <p:cNvSpPr/>
            <p:nvPr/>
          </p:nvSpPr>
          <p:spPr>
            <a:xfrm>
              <a:off x="906962" y="3075286"/>
              <a:ext cx="46490" cy="310351"/>
            </a:xfrm>
            <a:custGeom>
              <a:avLst/>
              <a:gdLst/>
              <a:ahLst/>
              <a:cxnLst/>
              <a:rect l="l" t="t" r="r" b="b"/>
              <a:pathLst>
                <a:path w="1039" h="6936" extrusionOk="0">
                  <a:moveTo>
                    <a:pt x="901" y="0"/>
                  </a:moveTo>
                  <a:cubicBezTo>
                    <a:pt x="836" y="0"/>
                    <a:pt x="781" y="49"/>
                    <a:pt x="774" y="115"/>
                  </a:cubicBezTo>
                  <a:lnTo>
                    <a:pt x="7" y="6793"/>
                  </a:lnTo>
                  <a:cubicBezTo>
                    <a:pt x="0" y="6864"/>
                    <a:pt x="50" y="6927"/>
                    <a:pt x="122" y="6936"/>
                  </a:cubicBezTo>
                  <a:lnTo>
                    <a:pt x="136" y="6936"/>
                  </a:lnTo>
                  <a:cubicBezTo>
                    <a:pt x="202" y="6936"/>
                    <a:pt x="258" y="6887"/>
                    <a:pt x="265" y="6822"/>
                  </a:cubicBezTo>
                  <a:lnTo>
                    <a:pt x="1031" y="144"/>
                  </a:lnTo>
                  <a:cubicBezTo>
                    <a:pt x="1038" y="73"/>
                    <a:pt x="988" y="10"/>
                    <a:pt x="917" y="1"/>
                  </a:cubicBezTo>
                  <a:cubicBezTo>
                    <a:pt x="912" y="0"/>
                    <a:pt x="906" y="0"/>
                    <a:pt x="90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9" name="Google Shape;1419;p39"/>
            <p:cNvSpPr/>
            <p:nvPr/>
          </p:nvSpPr>
          <p:spPr>
            <a:xfrm>
              <a:off x="1819163" y="2570034"/>
              <a:ext cx="835210" cy="1092270"/>
            </a:xfrm>
            <a:custGeom>
              <a:avLst/>
              <a:gdLst/>
              <a:ahLst/>
              <a:cxnLst/>
              <a:rect l="l" t="t" r="r" b="b"/>
              <a:pathLst>
                <a:path w="18666" h="24411" extrusionOk="0">
                  <a:moveTo>
                    <a:pt x="13604" y="0"/>
                  </a:moveTo>
                  <a:cubicBezTo>
                    <a:pt x="13237" y="0"/>
                    <a:pt x="12932" y="298"/>
                    <a:pt x="12889" y="665"/>
                  </a:cubicBezTo>
                  <a:lnTo>
                    <a:pt x="12766" y="1965"/>
                  </a:lnTo>
                  <a:cubicBezTo>
                    <a:pt x="12720" y="2366"/>
                    <a:pt x="12563" y="2742"/>
                    <a:pt x="12314" y="3059"/>
                  </a:cubicBezTo>
                  <a:cubicBezTo>
                    <a:pt x="12041" y="3406"/>
                    <a:pt x="11831" y="3797"/>
                    <a:pt x="11692" y="4215"/>
                  </a:cubicBezTo>
                  <a:lnTo>
                    <a:pt x="10958" y="6192"/>
                  </a:lnTo>
                  <a:lnTo>
                    <a:pt x="1043" y="19203"/>
                  </a:lnTo>
                  <a:cubicBezTo>
                    <a:pt x="0" y="20715"/>
                    <a:pt x="381" y="22783"/>
                    <a:pt x="1891" y="23823"/>
                  </a:cubicBezTo>
                  <a:cubicBezTo>
                    <a:pt x="2467" y="24220"/>
                    <a:pt x="3125" y="24411"/>
                    <a:pt x="3775" y="24411"/>
                  </a:cubicBezTo>
                  <a:cubicBezTo>
                    <a:pt x="4830" y="24411"/>
                    <a:pt x="5867" y="23909"/>
                    <a:pt x="6511" y="22973"/>
                  </a:cubicBezTo>
                  <a:lnTo>
                    <a:pt x="14913" y="9099"/>
                  </a:lnTo>
                  <a:lnTo>
                    <a:pt x="16658" y="8006"/>
                  </a:lnTo>
                  <a:lnTo>
                    <a:pt x="17869" y="7728"/>
                  </a:lnTo>
                  <a:cubicBezTo>
                    <a:pt x="18224" y="7646"/>
                    <a:pt x="18448" y="7288"/>
                    <a:pt x="18365" y="6932"/>
                  </a:cubicBezTo>
                  <a:lnTo>
                    <a:pt x="18324" y="6755"/>
                  </a:lnTo>
                  <a:cubicBezTo>
                    <a:pt x="18258" y="6466"/>
                    <a:pt x="18006" y="6266"/>
                    <a:pt x="17723" y="6246"/>
                  </a:cubicBezTo>
                  <a:lnTo>
                    <a:pt x="17870" y="6212"/>
                  </a:lnTo>
                  <a:cubicBezTo>
                    <a:pt x="18267" y="6123"/>
                    <a:pt x="18516" y="5724"/>
                    <a:pt x="18424" y="5329"/>
                  </a:cubicBezTo>
                  <a:lnTo>
                    <a:pt x="18417" y="5301"/>
                  </a:lnTo>
                  <a:cubicBezTo>
                    <a:pt x="18350" y="5007"/>
                    <a:pt x="18115" y="4797"/>
                    <a:pt x="17836" y="4743"/>
                  </a:cubicBezTo>
                  <a:lnTo>
                    <a:pt x="18021" y="4700"/>
                  </a:lnTo>
                  <a:cubicBezTo>
                    <a:pt x="18415" y="4608"/>
                    <a:pt x="18666" y="4211"/>
                    <a:pt x="18574" y="3815"/>
                  </a:cubicBezTo>
                  <a:lnTo>
                    <a:pt x="18567" y="3786"/>
                  </a:lnTo>
                  <a:cubicBezTo>
                    <a:pt x="18505" y="3513"/>
                    <a:pt x="18292" y="3311"/>
                    <a:pt x="18036" y="3243"/>
                  </a:cubicBezTo>
                  <a:cubicBezTo>
                    <a:pt x="18237" y="3069"/>
                    <a:pt x="18338" y="2796"/>
                    <a:pt x="18277" y="2520"/>
                  </a:cubicBezTo>
                  <a:lnTo>
                    <a:pt x="18270" y="2492"/>
                  </a:lnTo>
                  <a:cubicBezTo>
                    <a:pt x="18191" y="2152"/>
                    <a:pt x="17884" y="1919"/>
                    <a:pt x="17549" y="1919"/>
                  </a:cubicBezTo>
                  <a:cubicBezTo>
                    <a:pt x="17494" y="1919"/>
                    <a:pt x="17439" y="1925"/>
                    <a:pt x="17384" y="1938"/>
                  </a:cubicBezTo>
                  <a:lnTo>
                    <a:pt x="14970" y="2495"/>
                  </a:lnTo>
                  <a:cubicBezTo>
                    <a:pt x="14754" y="2545"/>
                    <a:pt x="14584" y="2688"/>
                    <a:pt x="14488" y="2871"/>
                  </a:cubicBezTo>
                  <a:lnTo>
                    <a:pt x="14266" y="2852"/>
                  </a:lnTo>
                  <a:lnTo>
                    <a:pt x="14312" y="797"/>
                  </a:lnTo>
                  <a:cubicBezTo>
                    <a:pt x="14361" y="382"/>
                    <a:pt x="14040" y="7"/>
                    <a:pt x="13614" y="0"/>
                  </a:cubicBezTo>
                  <a:cubicBezTo>
                    <a:pt x="13611" y="0"/>
                    <a:pt x="13607" y="0"/>
                    <a:pt x="13604" y="0"/>
                  </a:cubicBezTo>
                  <a:close/>
                </a:path>
              </a:pathLst>
            </a:custGeom>
            <a:solidFill>
              <a:srgbClr val="FBC1A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0" name="Google Shape;1420;p39"/>
            <p:cNvSpPr/>
            <p:nvPr/>
          </p:nvSpPr>
          <p:spPr>
            <a:xfrm>
              <a:off x="2410772" y="2651200"/>
              <a:ext cx="220817" cy="290082"/>
            </a:xfrm>
            <a:custGeom>
              <a:avLst/>
              <a:gdLst/>
              <a:ahLst/>
              <a:cxnLst/>
              <a:rect l="l" t="t" r="r" b="b"/>
              <a:pathLst>
                <a:path w="4935" h="6483" extrusionOk="0">
                  <a:moveTo>
                    <a:pt x="4159" y="1"/>
                  </a:moveTo>
                  <a:cubicBezTo>
                    <a:pt x="4149" y="1"/>
                    <a:pt x="4139" y="2"/>
                    <a:pt x="4129" y="4"/>
                  </a:cubicBezTo>
                  <a:lnTo>
                    <a:pt x="1717" y="562"/>
                  </a:lnTo>
                  <a:cubicBezTo>
                    <a:pt x="1249" y="669"/>
                    <a:pt x="959" y="1135"/>
                    <a:pt x="1073" y="1632"/>
                  </a:cubicBezTo>
                  <a:cubicBezTo>
                    <a:pt x="1130" y="1878"/>
                    <a:pt x="1292" y="2079"/>
                    <a:pt x="1511" y="2197"/>
                  </a:cubicBezTo>
                  <a:cubicBezTo>
                    <a:pt x="1468" y="2257"/>
                    <a:pt x="1433" y="2327"/>
                    <a:pt x="1406" y="2398"/>
                  </a:cubicBezTo>
                  <a:cubicBezTo>
                    <a:pt x="1376" y="2420"/>
                    <a:pt x="1353" y="2454"/>
                    <a:pt x="1346" y="2493"/>
                  </a:cubicBezTo>
                  <a:cubicBezTo>
                    <a:pt x="1342" y="2508"/>
                    <a:pt x="1056" y="4016"/>
                    <a:pt x="102" y="4522"/>
                  </a:cubicBezTo>
                  <a:cubicBezTo>
                    <a:pt x="29" y="4561"/>
                    <a:pt x="0" y="4652"/>
                    <a:pt x="39" y="4728"/>
                  </a:cubicBezTo>
                  <a:cubicBezTo>
                    <a:pt x="66" y="4779"/>
                    <a:pt x="119" y="4808"/>
                    <a:pt x="173" y="4808"/>
                  </a:cubicBezTo>
                  <a:cubicBezTo>
                    <a:pt x="196" y="4808"/>
                    <a:pt x="222" y="4802"/>
                    <a:pt x="245" y="4789"/>
                  </a:cubicBezTo>
                  <a:cubicBezTo>
                    <a:pt x="909" y="4438"/>
                    <a:pt x="1280" y="3701"/>
                    <a:pt x="1471" y="3169"/>
                  </a:cubicBezTo>
                  <a:cubicBezTo>
                    <a:pt x="1532" y="3271"/>
                    <a:pt x="1609" y="3358"/>
                    <a:pt x="1702" y="3428"/>
                  </a:cubicBezTo>
                  <a:cubicBezTo>
                    <a:pt x="1333" y="3595"/>
                    <a:pt x="1123" y="4007"/>
                    <a:pt x="1220" y="4442"/>
                  </a:cubicBezTo>
                  <a:cubicBezTo>
                    <a:pt x="1309" y="4817"/>
                    <a:pt x="1628" y="5075"/>
                    <a:pt x="1996" y="5108"/>
                  </a:cubicBezTo>
                  <a:cubicBezTo>
                    <a:pt x="1891" y="5273"/>
                    <a:pt x="1852" y="5476"/>
                    <a:pt x="1903" y="5690"/>
                  </a:cubicBezTo>
                  <a:lnTo>
                    <a:pt x="1943" y="5868"/>
                  </a:lnTo>
                  <a:cubicBezTo>
                    <a:pt x="1991" y="6074"/>
                    <a:pt x="2117" y="6248"/>
                    <a:pt x="2296" y="6361"/>
                  </a:cubicBezTo>
                  <a:cubicBezTo>
                    <a:pt x="2422" y="6441"/>
                    <a:pt x="2568" y="6483"/>
                    <a:pt x="2713" y="6483"/>
                  </a:cubicBezTo>
                  <a:cubicBezTo>
                    <a:pt x="2772" y="6483"/>
                    <a:pt x="2834" y="6476"/>
                    <a:pt x="2892" y="6463"/>
                  </a:cubicBezTo>
                  <a:lnTo>
                    <a:pt x="4674" y="6052"/>
                  </a:lnTo>
                  <a:cubicBezTo>
                    <a:pt x="4744" y="6037"/>
                    <a:pt x="4787" y="5966"/>
                    <a:pt x="4771" y="5896"/>
                  </a:cubicBezTo>
                  <a:cubicBezTo>
                    <a:pt x="4758" y="5837"/>
                    <a:pt x="4706" y="5797"/>
                    <a:pt x="4647" y="5797"/>
                  </a:cubicBezTo>
                  <a:cubicBezTo>
                    <a:pt x="4637" y="5797"/>
                    <a:pt x="4626" y="5798"/>
                    <a:pt x="4616" y="5801"/>
                  </a:cubicBezTo>
                  <a:lnTo>
                    <a:pt x="2834" y="6211"/>
                  </a:lnTo>
                  <a:cubicBezTo>
                    <a:pt x="2794" y="6220"/>
                    <a:pt x="2754" y="6225"/>
                    <a:pt x="2714" y="6225"/>
                  </a:cubicBezTo>
                  <a:cubicBezTo>
                    <a:pt x="2616" y="6225"/>
                    <a:pt x="2518" y="6197"/>
                    <a:pt x="2432" y="6144"/>
                  </a:cubicBezTo>
                  <a:cubicBezTo>
                    <a:pt x="2310" y="6068"/>
                    <a:pt x="2226" y="5951"/>
                    <a:pt x="2193" y="5812"/>
                  </a:cubicBezTo>
                  <a:lnTo>
                    <a:pt x="2153" y="5636"/>
                  </a:lnTo>
                  <a:cubicBezTo>
                    <a:pt x="2086" y="5347"/>
                    <a:pt x="2240" y="5101"/>
                    <a:pt x="2528" y="5033"/>
                  </a:cubicBezTo>
                  <a:lnTo>
                    <a:pt x="4673" y="4538"/>
                  </a:lnTo>
                  <a:cubicBezTo>
                    <a:pt x="4743" y="4522"/>
                    <a:pt x="4786" y="4452"/>
                    <a:pt x="4770" y="4382"/>
                  </a:cubicBezTo>
                  <a:cubicBezTo>
                    <a:pt x="4755" y="4323"/>
                    <a:pt x="4703" y="4283"/>
                    <a:pt x="4644" y="4283"/>
                  </a:cubicBezTo>
                  <a:cubicBezTo>
                    <a:pt x="4634" y="4283"/>
                    <a:pt x="4624" y="4284"/>
                    <a:pt x="4614" y="4286"/>
                  </a:cubicBezTo>
                  <a:lnTo>
                    <a:pt x="2200" y="4844"/>
                  </a:lnTo>
                  <a:cubicBezTo>
                    <a:pt x="2154" y="4855"/>
                    <a:pt x="2109" y="4860"/>
                    <a:pt x="2064" y="4860"/>
                  </a:cubicBezTo>
                  <a:cubicBezTo>
                    <a:pt x="1789" y="4860"/>
                    <a:pt x="1535" y="4665"/>
                    <a:pt x="1463" y="4359"/>
                  </a:cubicBezTo>
                  <a:cubicBezTo>
                    <a:pt x="1389" y="4031"/>
                    <a:pt x="1592" y="3705"/>
                    <a:pt x="1903" y="3631"/>
                  </a:cubicBezTo>
                  <a:lnTo>
                    <a:pt x="2231" y="3605"/>
                  </a:lnTo>
                  <a:cubicBezTo>
                    <a:pt x="2233" y="3605"/>
                    <a:pt x="2233" y="3602"/>
                    <a:pt x="2234" y="3602"/>
                  </a:cubicBezTo>
                  <a:cubicBezTo>
                    <a:pt x="2292" y="3601"/>
                    <a:pt x="2350" y="3595"/>
                    <a:pt x="2407" y="3584"/>
                  </a:cubicBezTo>
                  <a:lnTo>
                    <a:pt x="4822" y="3026"/>
                  </a:lnTo>
                  <a:cubicBezTo>
                    <a:pt x="4892" y="3009"/>
                    <a:pt x="4935" y="2940"/>
                    <a:pt x="4917" y="2870"/>
                  </a:cubicBezTo>
                  <a:cubicBezTo>
                    <a:pt x="4909" y="2799"/>
                    <a:pt x="4860" y="2758"/>
                    <a:pt x="4800" y="2758"/>
                  </a:cubicBezTo>
                  <a:cubicBezTo>
                    <a:pt x="4790" y="2758"/>
                    <a:pt x="4779" y="2759"/>
                    <a:pt x="4769" y="2761"/>
                  </a:cubicBezTo>
                  <a:lnTo>
                    <a:pt x="2354" y="3319"/>
                  </a:lnTo>
                  <a:cubicBezTo>
                    <a:pt x="2309" y="3330"/>
                    <a:pt x="2264" y="3335"/>
                    <a:pt x="2219" y="3335"/>
                  </a:cubicBezTo>
                  <a:cubicBezTo>
                    <a:pt x="1943" y="3335"/>
                    <a:pt x="1689" y="3141"/>
                    <a:pt x="1618" y="2834"/>
                  </a:cubicBezTo>
                  <a:cubicBezTo>
                    <a:pt x="1609" y="2796"/>
                    <a:pt x="1609" y="2759"/>
                    <a:pt x="1608" y="2720"/>
                  </a:cubicBezTo>
                  <a:cubicBezTo>
                    <a:pt x="1632" y="2620"/>
                    <a:pt x="1645" y="2555"/>
                    <a:pt x="1647" y="2543"/>
                  </a:cubicBezTo>
                  <a:cubicBezTo>
                    <a:pt x="1651" y="2521"/>
                    <a:pt x="1651" y="2501"/>
                    <a:pt x="1645" y="2483"/>
                  </a:cubicBezTo>
                  <a:cubicBezTo>
                    <a:pt x="1679" y="2392"/>
                    <a:pt x="1731" y="2312"/>
                    <a:pt x="1802" y="2248"/>
                  </a:cubicBezTo>
                  <a:cubicBezTo>
                    <a:pt x="1804" y="2247"/>
                    <a:pt x="1805" y="2244"/>
                    <a:pt x="1807" y="2244"/>
                  </a:cubicBezTo>
                  <a:cubicBezTo>
                    <a:pt x="1881" y="2178"/>
                    <a:pt x="1970" y="2128"/>
                    <a:pt x="2074" y="2105"/>
                  </a:cubicBezTo>
                  <a:lnTo>
                    <a:pt x="4487" y="1549"/>
                  </a:lnTo>
                  <a:cubicBezTo>
                    <a:pt x="4557" y="1533"/>
                    <a:pt x="4600" y="1463"/>
                    <a:pt x="4584" y="1393"/>
                  </a:cubicBezTo>
                  <a:cubicBezTo>
                    <a:pt x="4569" y="1334"/>
                    <a:pt x="4518" y="1294"/>
                    <a:pt x="4458" y="1294"/>
                  </a:cubicBezTo>
                  <a:cubicBezTo>
                    <a:pt x="4448" y="1294"/>
                    <a:pt x="4438" y="1295"/>
                    <a:pt x="4428" y="1297"/>
                  </a:cubicBezTo>
                  <a:lnTo>
                    <a:pt x="2014" y="1855"/>
                  </a:lnTo>
                  <a:cubicBezTo>
                    <a:pt x="1898" y="1882"/>
                    <a:pt x="1792" y="1932"/>
                    <a:pt x="1702" y="1998"/>
                  </a:cubicBezTo>
                  <a:cubicBezTo>
                    <a:pt x="1514" y="1925"/>
                    <a:pt x="1371" y="1767"/>
                    <a:pt x="1319" y="1543"/>
                  </a:cubicBezTo>
                  <a:cubicBezTo>
                    <a:pt x="1245" y="1217"/>
                    <a:pt x="1448" y="889"/>
                    <a:pt x="1775" y="814"/>
                  </a:cubicBezTo>
                  <a:lnTo>
                    <a:pt x="4188" y="256"/>
                  </a:lnTo>
                  <a:cubicBezTo>
                    <a:pt x="4258" y="240"/>
                    <a:pt x="4301" y="170"/>
                    <a:pt x="4285" y="101"/>
                  </a:cubicBezTo>
                  <a:cubicBezTo>
                    <a:pt x="4272" y="41"/>
                    <a:pt x="4219" y="1"/>
                    <a:pt x="415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1" name="Google Shape;1421;p39"/>
            <p:cNvSpPr/>
            <p:nvPr/>
          </p:nvSpPr>
          <p:spPr>
            <a:xfrm>
              <a:off x="1790124" y="3032108"/>
              <a:ext cx="11544" cy="258626"/>
            </a:xfrm>
            <a:custGeom>
              <a:avLst/>
              <a:gdLst/>
              <a:ahLst/>
              <a:cxnLst/>
              <a:rect l="l" t="t" r="r" b="b"/>
              <a:pathLst>
                <a:path w="258" h="5780" extrusionOk="0">
                  <a:moveTo>
                    <a:pt x="129" y="1"/>
                  </a:moveTo>
                  <a:cubicBezTo>
                    <a:pt x="57" y="1"/>
                    <a:pt x="0" y="58"/>
                    <a:pt x="0" y="129"/>
                  </a:cubicBezTo>
                  <a:lnTo>
                    <a:pt x="0" y="5651"/>
                  </a:lnTo>
                  <a:cubicBezTo>
                    <a:pt x="0" y="5723"/>
                    <a:pt x="57" y="5780"/>
                    <a:pt x="129" y="5780"/>
                  </a:cubicBezTo>
                  <a:cubicBezTo>
                    <a:pt x="200" y="5780"/>
                    <a:pt x="258" y="5723"/>
                    <a:pt x="258" y="5651"/>
                  </a:cubicBezTo>
                  <a:lnTo>
                    <a:pt x="258" y="129"/>
                  </a:lnTo>
                  <a:cubicBezTo>
                    <a:pt x="258" y="58"/>
                    <a:pt x="200" y="1"/>
                    <a:pt x="12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22" name="Google Shape;1422;p39"/>
          <p:cNvGrpSpPr/>
          <p:nvPr/>
        </p:nvGrpSpPr>
        <p:grpSpPr>
          <a:xfrm>
            <a:off x="6580775" y="3542238"/>
            <a:ext cx="814400" cy="1093000"/>
            <a:chOff x="6580775" y="3542238"/>
            <a:chExt cx="814400" cy="1093000"/>
          </a:xfrm>
        </p:grpSpPr>
        <p:sp>
          <p:nvSpPr>
            <p:cNvPr id="1423" name="Google Shape;1423;p39"/>
            <p:cNvSpPr/>
            <p:nvPr/>
          </p:nvSpPr>
          <p:spPr>
            <a:xfrm>
              <a:off x="6625475" y="4162363"/>
              <a:ext cx="23175" cy="30575"/>
            </a:xfrm>
            <a:custGeom>
              <a:avLst/>
              <a:gdLst/>
              <a:ahLst/>
              <a:cxnLst/>
              <a:rect l="l" t="t" r="r" b="b"/>
              <a:pathLst>
                <a:path w="927" h="1223" extrusionOk="0">
                  <a:moveTo>
                    <a:pt x="672" y="0"/>
                  </a:moveTo>
                  <a:cubicBezTo>
                    <a:pt x="596" y="0"/>
                    <a:pt x="521" y="40"/>
                    <a:pt x="481" y="111"/>
                  </a:cubicBezTo>
                  <a:cubicBezTo>
                    <a:pt x="332" y="370"/>
                    <a:pt x="191" y="633"/>
                    <a:pt x="56" y="901"/>
                  </a:cubicBezTo>
                  <a:cubicBezTo>
                    <a:pt x="1" y="1008"/>
                    <a:pt x="43" y="1142"/>
                    <a:pt x="154" y="1198"/>
                  </a:cubicBezTo>
                  <a:cubicBezTo>
                    <a:pt x="185" y="1214"/>
                    <a:pt x="220" y="1223"/>
                    <a:pt x="254" y="1223"/>
                  </a:cubicBezTo>
                  <a:cubicBezTo>
                    <a:pt x="334" y="1223"/>
                    <a:pt x="412" y="1179"/>
                    <a:pt x="451" y="1102"/>
                  </a:cubicBezTo>
                  <a:cubicBezTo>
                    <a:pt x="582" y="844"/>
                    <a:pt x="722" y="586"/>
                    <a:pt x="866" y="333"/>
                  </a:cubicBezTo>
                  <a:cubicBezTo>
                    <a:pt x="927" y="224"/>
                    <a:pt x="888" y="90"/>
                    <a:pt x="782" y="30"/>
                  </a:cubicBezTo>
                  <a:cubicBezTo>
                    <a:pt x="748" y="10"/>
                    <a:pt x="710" y="0"/>
                    <a:pt x="672"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4" name="Google Shape;1424;p39"/>
            <p:cNvSpPr/>
            <p:nvPr/>
          </p:nvSpPr>
          <p:spPr>
            <a:xfrm>
              <a:off x="6600450" y="4222263"/>
              <a:ext cx="19725" cy="32000"/>
            </a:xfrm>
            <a:custGeom>
              <a:avLst/>
              <a:gdLst/>
              <a:ahLst/>
              <a:cxnLst/>
              <a:rect l="l" t="t" r="r" b="b"/>
              <a:pathLst>
                <a:path w="789" h="1280" extrusionOk="0">
                  <a:moveTo>
                    <a:pt x="540" y="1"/>
                  </a:moveTo>
                  <a:cubicBezTo>
                    <a:pt x="451" y="1"/>
                    <a:pt x="366" y="55"/>
                    <a:pt x="332" y="144"/>
                  </a:cubicBezTo>
                  <a:cubicBezTo>
                    <a:pt x="226" y="423"/>
                    <a:pt x="128" y="706"/>
                    <a:pt x="37" y="991"/>
                  </a:cubicBezTo>
                  <a:cubicBezTo>
                    <a:pt x="0" y="1108"/>
                    <a:pt x="64" y="1232"/>
                    <a:pt x="180" y="1270"/>
                  </a:cubicBezTo>
                  <a:cubicBezTo>
                    <a:pt x="202" y="1277"/>
                    <a:pt x="226" y="1280"/>
                    <a:pt x="249" y="1280"/>
                  </a:cubicBezTo>
                  <a:cubicBezTo>
                    <a:pt x="342" y="1280"/>
                    <a:pt x="429" y="1220"/>
                    <a:pt x="458" y="1125"/>
                  </a:cubicBezTo>
                  <a:cubicBezTo>
                    <a:pt x="548" y="849"/>
                    <a:pt x="643" y="575"/>
                    <a:pt x="746" y="301"/>
                  </a:cubicBezTo>
                  <a:cubicBezTo>
                    <a:pt x="789" y="187"/>
                    <a:pt x="732" y="59"/>
                    <a:pt x="617" y="15"/>
                  </a:cubicBezTo>
                  <a:cubicBezTo>
                    <a:pt x="592" y="5"/>
                    <a:pt x="566" y="1"/>
                    <a:pt x="540"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5" name="Google Shape;1425;p39"/>
            <p:cNvSpPr/>
            <p:nvPr/>
          </p:nvSpPr>
          <p:spPr>
            <a:xfrm>
              <a:off x="7172725" y="4018838"/>
              <a:ext cx="24425" cy="29775"/>
            </a:xfrm>
            <a:custGeom>
              <a:avLst/>
              <a:gdLst/>
              <a:ahLst/>
              <a:cxnLst/>
              <a:rect l="l" t="t" r="r" b="b"/>
              <a:pathLst>
                <a:path w="977" h="1191" extrusionOk="0">
                  <a:moveTo>
                    <a:pt x="250" y="0"/>
                  </a:moveTo>
                  <a:cubicBezTo>
                    <a:pt x="205" y="0"/>
                    <a:pt x="160" y="14"/>
                    <a:pt x="121" y="42"/>
                  </a:cubicBezTo>
                  <a:cubicBezTo>
                    <a:pt x="22" y="113"/>
                    <a:pt x="0" y="253"/>
                    <a:pt x="71" y="350"/>
                  </a:cubicBezTo>
                  <a:cubicBezTo>
                    <a:pt x="242" y="584"/>
                    <a:pt x="395" y="827"/>
                    <a:pt x="528" y="1073"/>
                  </a:cubicBezTo>
                  <a:cubicBezTo>
                    <a:pt x="568" y="1148"/>
                    <a:pt x="644" y="1190"/>
                    <a:pt x="724" y="1190"/>
                  </a:cubicBezTo>
                  <a:cubicBezTo>
                    <a:pt x="759" y="1190"/>
                    <a:pt x="795" y="1182"/>
                    <a:pt x="829" y="1164"/>
                  </a:cubicBezTo>
                  <a:cubicBezTo>
                    <a:pt x="936" y="1105"/>
                    <a:pt x="976" y="972"/>
                    <a:pt x="918" y="864"/>
                  </a:cubicBezTo>
                  <a:cubicBezTo>
                    <a:pt x="776" y="599"/>
                    <a:pt x="610" y="341"/>
                    <a:pt x="430" y="91"/>
                  </a:cubicBezTo>
                  <a:cubicBezTo>
                    <a:pt x="386" y="32"/>
                    <a:pt x="319" y="0"/>
                    <a:pt x="250"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6" name="Google Shape;1426;p39"/>
            <p:cNvSpPr/>
            <p:nvPr/>
          </p:nvSpPr>
          <p:spPr>
            <a:xfrm>
              <a:off x="7124550" y="3973738"/>
              <a:ext cx="30475" cy="24025"/>
            </a:xfrm>
            <a:custGeom>
              <a:avLst/>
              <a:gdLst/>
              <a:ahLst/>
              <a:cxnLst/>
              <a:rect l="l" t="t" r="r" b="b"/>
              <a:pathLst>
                <a:path w="1219" h="961" extrusionOk="0">
                  <a:moveTo>
                    <a:pt x="255" y="0"/>
                  </a:moveTo>
                  <a:cubicBezTo>
                    <a:pt x="181" y="0"/>
                    <a:pt x="109" y="37"/>
                    <a:pt x="67" y="103"/>
                  </a:cubicBezTo>
                  <a:cubicBezTo>
                    <a:pt x="0" y="207"/>
                    <a:pt x="33" y="343"/>
                    <a:pt x="135" y="408"/>
                  </a:cubicBezTo>
                  <a:cubicBezTo>
                    <a:pt x="373" y="557"/>
                    <a:pt x="607" y="727"/>
                    <a:pt x="830" y="910"/>
                  </a:cubicBezTo>
                  <a:cubicBezTo>
                    <a:pt x="871" y="945"/>
                    <a:pt x="921" y="961"/>
                    <a:pt x="970" y="961"/>
                  </a:cubicBezTo>
                  <a:cubicBezTo>
                    <a:pt x="1034" y="961"/>
                    <a:pt x="1098" y="934"/>
                    <a:pt x="1140" y="882"/>
                  </a:cubicBezTo>
                  <a:cubicBezTo>
                    <a:pt x="1218" y="788"/>
                    <a:pt x="1204" y="648"/>
                    <a:pt x="1111" y="570"/>
                  </a:cubicBezTo>
                  <a:cubicBezTo>
                    <a:pt x="874" y="374"/>
                    <a:pt x="626" y="195"/>
                    <a:pt x="372" y="34"/>
                  </a:cubicBezTo>
                  <a:cubicBezTo>
                    <a:pt x="335" y="11"/>
                    <a:pt x="295" y="0"/>
                    <a:pt x="255"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7" name="Google Shape;1427;p39"/>
            <p:cNvSpPr/>
            <p:nvPr/>
          </p:nvSpPr>
          <p:spPr>
            <a:xfrm>
              <a:off x="7130850" y="4191713"/>
              <a:ext cx="29200" cy="14175"/>
            </a:xfrm>
            <a:custGeom>
              <a:avLst/>
              <a:gdLst/>
              <a:ahLst/>
              <a:cxnLst/>
              <a:rect l="l" t="t" r="r" b="b"/>
              <a:pathLst>
                <a:path w="1168" h="567" extrusionOk="0">
                  <a:moveTo>
                    <a:pt x="1016" y="0"/>
                  </a:moveTo>
                  <a:cubicBezTo>
                    <a:pt x="785" y="84"/>
                    <a:pt x="544" y="125"/>
                    <a:pt x="300" y="125"/>
                  </a:cubicBezTo>
                  <a:lnTo>
                    <a:pt x="233" y="124"/>
                  </a:lnTo>
                  <a:cubicBezTo>
                    <a:pt x="231" y="124"/>
                    <a:pt x="230" y="124"/>
                    <a:pt x="228" y="124"/>
                  </a:cubicBezTo>
                  <a:cubicBezTo>
                    <a:pt x="110" y="124"/>
                    <a:pt x="8" y="218"/>
                    <a:pt x="5" y="336"/>
                  </a:cubicBezTo>
                  <a:cubicBezTo>
                    <a:pt x="1" y="458"/>
                    <a:pt x="97" y="561"/>
                    <a:pt x="218" y="565"/>
                  </a:cubicBezTo>
                  <a:lnTo>
                    <a:pt x="300" y="566"/>
                  </a:lnTo>
                  <a:cubicBezTo>
                    <a:pt x="591" y="566"/>
                    <a:pt x="880" y="517"/>
                    <a:pt x="1163" y="419"/>
                  </a:cubicBezTo>
                  <a:cubicBezTo>
                    <a:pt x="1165" y="419"/>
                    <a:pt x="1165" y="419"/>
                    <a:pt x="1168" y="417"/>
                  </a:cubicBezTo>
                  <a:lnTo>
                    <a:pt x="1016" y="0"/>
                  </a:ln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8" name="Google Shape;1428;p39"/>
            <p:cNvSpPr/>
            <p:nvPr/>
          </p:nvSpPr>
          <p:spPr>
            <a:xfrm>
              <a:off x="7146675" y="3688113"/>
              <a:ext cx="27925" cy="26725"/>
            </a:xfrm>
            <a:custGeom>
              <a:avLst/>
              <a:gdLst/>
              <a:ahLst/>
              <a:cxnLst/>
              <a:rect l="l" t="t" r="r" b="b"/>
              <a:pathLst>
                <a:path w="1117" h="1069" extrusionOk="0">
                  <a:moveTo>
                    <a:pt x="872" y="0"/>
                  </a:moveTo>
                  <a:cubicBezTo>
                    <a:pt x="817" y="0"/>
                    <a:pt x="761" y="21"/>
                    <a:pt x="719" y="63"/>
                  </a:cubicBezTo>
                  <a:cubicBezTo>
                    <a:pt x="504" y="268"/>
                    <a:pt x="294" y="480"/>
                    <a:pt x="85" y="694"/>
                  </a:cubicBezTo>
                  <a:cubicBezTo>
                    <a:pt x="0" y="783"/>
                    <a:pt x="4" y="922"/>
                    <a:pt x="91" y="1006"/>
                  </a:cubicBezTo>
                  <a:cubicBezTo>
                    <a:pt x="133" y="1047"/>
                    <a:pt x="189" y="1068"/>
                    <a:pt x="245" y="1068"/>
                  </a:cubicBezTo>
                  <a:cubicBezTo>
                    <a:pt x="304" y="1068"/>
                    <a:pt x="360" y="1045"/>
                    <a:pt x="404" y="1000"/>
                  </a:cubicBezTo>
                  <a:cubicBezTo>
                    <a:pt x="607" y="790"/>
                    <a:pt x="814" y="584"/>
                    <a:pt x="1025" y="382"/>
                  </a:cubicBezTo>
                  <a:cubicBezTo>
                    <a:pt x="1112" y="297"/>
                    <a:pt x="1116" y="156"/>
                    <a:pt x="1031" y="68"/>
                  </a:cubicBezTo>
                  <a:cubicBezTo>
                    <a:pt x="988" y="23"/>
                    <a:pt x="930" y="0"/>
                    <a:pt x="872"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9" name="Google Shape;1429;p39"/>
            <p:cNvSpPr/>
            <p:nvPr/>
          </p:nvSpPr>
          <p:spPr>
            <a:xfrm>
              <a:off x="7103550" y="3736838"/>
              <a:ext cx="26125" cy="28550"/>
            </a:xfrm>
            <a:custGeom>
              <a:avLst/>
              <a:gdLst/>
              <a:ahLst/>
              <a:cxnLst/>
              <a:rect l="l" t="t" r="r" b="b"/>
              <a:pathLst>
                <a:path w="1045" h="1142" extrusionOk="0">
                  <a:moveTo>
                    <a:pt x="797" y="0"/>
                  </a:moveTo>
                  <a:cubicBezTo>
                    <a:pt x="732" y="0"/>
                    <a:pt x="668" y="28"/>
                    <a:pt x="623" y="82"/>
                  </a:cubicBezTo>
                  <a:cubicBezTo>
                    <a:pt x="435" y="312"/>
                    <a:pt x="250" y="547"/>
                    <a:pt x="73" y="787"/>
                  </a:cubicBezTo>
                  <a:cubicBezTo>
                    <a:pt x="1" y="885"/>
                    <a:pt x="21" y="1022"/>
                    <a:pt x="118" y="1097"/>
                  </a:cubicBezTo>
                  <a:cubicBezTo>
                    <a:pt x="157" y="1127"/>
                    <a:pt x="205" y="1141"/>
                    <a:pt x="250" y="1141"/>
                  </a:cubicBezTo>
                  <a:cubicBezTo>
                    <a:pt x="318" y="1141"/>
                    <a:pt x="385" y="1111"/>
                    <a:pt x="428" y="1053"/>
                  </a:cubicBezTo>
                  <a:cubicBezTo>
                    <a:pt x="603" y="818"/>
                    <a:pt x="782" y="588"/>
                    <a:pt x="966" y="363"/>
                  </a:cubicBezTo>
                  <a:cubicBezTo>
                    <a:pt x="1044" y="266"/>
                    <a:pt x="1030" y="126"/>
                    <a:pt x="935" y="49"/>
                  </a:cubicBezTo>
                  <a:cubicBezTo>
                    <a:pt x="895" y="16"/>
                    <a:pt x="846" y="0"/>
                    <a:pt x="797"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0" name="Google Shape;1430;p39"/>
            <p:cNvSpPr/>
            <p:nvPr/>
          </p:nvSpPr>
          <p:spPr>
            <a:xfrm>
              <a:off x="7067900" y="3790938"/>
              <a:ext cx="23600" cy="30325"/>
            </a:xfrm>
            <a:custGeom>
              <a:avLst/>
              <a:gdLst/>
              <a:ahLst/>
              <a:cxnLst/>
              <a:rect l="l" t="t" r="r" b="b"/>
              <a:pathLst>
                <a:path w="944" h="1213" extrusionOk="0">
                  <a:moveTo>
                    <a:pt x="689" y="1"/>
                  </a:moveTo>
                  <a:cubicBezTo>
                    <a:pt x="613" y="1"/>
                    <a:pt x="540" y="39"/>
                    <a:pt x="499" y="109"/>
                  </a:cubicBezTo>
                  <a:cubicBezTo>
                    <a:pt x="346" y="364"/>
                    <a:pt x="199" y="624"/>
                    <a:pt x="57" y="886"/>
                  </a:cubicBezTo>
                  <a:cubicBezTo>
                    <a:pt x="0" y="995"/>
                    <a:pt x="41" y="1127"/>
                    <a:pt x="148" y="1187"/>
                  </a:cubicBezTo>
                  <a:cubicBezTo>
                    <a:pt x="180" y="1204"/>
                    <a:pt x="216" y="1212"/>
                    <a:pt x="251" y="1212"/>
                  </a:cubicBezTo>
                  <a:cubicBezTo>
                    <a:pt x="329" y="1212"/>
                    <a:pt x="407" y="1170"/>
                    <a:pt x="447" y="1096"/>
                  </a:cubicBezTo>
                  <a:cubicBezTo>
                    <a:pt x="584" y="839"/>
                    <a:pt x="729" y="585"/>
                    <a:pt x="879" y="336"/>
                  </a:cubicBezTo>
                  <a:cubicBezTo>
                    <a:pt x="943" y="231"/>
                    <a:pt x="908" y="95"/>
                    <a:pt x="803" y="32"/>
                  </a:cubicBezTo>
                  <a:cubicBezTo>
                    <a:pt x="767" y="11"/>
                    <a:pt x="727" y="1"/>
                    <a:pt x="689"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1" name="Google Shape;1431;p39"/>
            <p:cNvSpPr/>
            <p:nvPr/>
          </p:nvSpPr>
          <p:spPr>
            <a:xfrm>
              <a:off x="7063675" y="3948613"/>
              <a:ext cx="33525" cy="17300"/>
            </a:xfrm>
            <a:custGeom>
              <a:avLst/>
              <a:gdLst/>
              <a:ahLst/>
              <a:cxnLst/>
              <a:rect l="l" t="t" r="r" b="b"/>
              <a:pathLst>
                <a:path w="1341" h="692" extrusionOk="0">
                  <a:moveTo>
                    <a:pt x="240" y="1"/>
                  </a:moveTo>
                  <a:cubicBezTo>
                    <a:pt x="140" y="1"/>
                    <a:pt x="52" y="69"/>
                    <a:pt x="29" y="171"/>
                  </a:cubicBezTo>
                  <a:cubicBezTo>
                    <a:pt x="0" y="288"/>
                    <a:pt x="73" y="407"/>
                    <a:pt x="192" y="437"/>
                  </a:cubicBezTo>
                  <a:cubicBezTo>
                    <a:pt x="475" y="505"/>
                    <a:pt x="753" y="586"/>
                    <a:pt x="1020" y="678"/>
                  </a:cubicBezTo>
                  <a:cubicBezTo>
                    <a:pt x="1044" y="688"/>
                    <a:pt x="1070" y="691"/>
                    <a:pt x="1092" y="691"/>
                  </a:cubicBezTo>
                  <a:cubicBezTo>
                    <a:pt x="1184" y="691"/>
                    <a:pt x="1270" y="634"/>
                    <a:pt x="1301" y="542"/>
                  </a:cubicBezTo>
                  <a:cubicBezTo>
                    <a:pt x="1340" y="427"/>
                    <a:pt x="1279" y="301"/>
                    <a:pt x="1165" y="261"/>
                  </a:cubicBezTo>
                  <a:cubicBezTo>
                    <a:pt x="885" y="164"/>
                    <a:pt x="592" y="78"/>
                    <a:pt x="294" y="8"/>
                  </a:cubicBezTo>
                  <a:cubicBezTo>
                    <a:pt x="276" y="3"/>
                    <a:pt x="258" y="1"/>
                    <a:pt x="240"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2" name="Google Shape;1432;p39"/>
            <p:cNvSpPr/>
            <p:nvPr/>
          </p:nvSpPr>
          <p:spPr>
            <a:xfrm>
              <a:off x="7072850" y="4165238"/>
              <a:ext cx="29100" cy="25550"/>
            </a:xfrm>
            <a:custGeom>
              <a:avLst/>
              <a:gdLst/>
              <a:ahLst/>
              <a:cxnLst/>
              <a:rect l="l" t="t" r="r" b="b"/>
              <a:pathLst>
                <a:path w="1164" h="1022" extrusionOk="0">
                  <a:moveTo>
                    <a:pt x="244" y="0"/>
                  </a:moveTo>
                  <a:cubicBezTo>
                    <a:pt x="189" y="0"/>
                    <a:pt x="134" y="21"/>
                    <a:pt x="91" y="62"/>
                  </a:cubicBezTo>
                  <a:cubicBezTo>
                    <a:pt x="3" y="148"/>
                    <a:pt x="1" y="287"/>
                    <a:pt x="86" y="374"/>
                  </a:cubicBezTo>
                  <a:cubicBezTo>
                    <a:pt x="308" y="604"/>
                    <a:pt x="542" y="808"/>
                    <a:pt x="783" y="980"/>
                  </a:cubicBezTo>
                  <a:cubicBezTo>
                    <a:pt x="823" y="1008"/>
                    <a:pt x="867" y="1021"/>
                    <a:pt x="911" y="1021"/>
                  </a:cubicBezTo>
                  <a:cubicBezTo>
                    <a:pt x="981" y="1021"/>
                    <a:pt x="1049" y="988"/>
                    <a:pt x="1093" y="929"/>
                  </a:cubicBezTo>
                  <a:cubicBezTo>
                    <a:pt x="1163" y="830"/>
                    <a:pt x="1141" y="691"/>
                    <a:pt x="1042" y="620"/>
                  </a:cubicBezTo>
                  <a:cubicBezTo>
                    <a:pt x="822" y="467"/>
                    <a:pt x="606" y="279"/>
                    <a:pt x="403" y="67"/>
                  </a:cubicBezTo>
                  <a:cubicBezTo>
                    <a:pt x="360" y="23"/>
                    <a:pt x="302" y="0"/>
                    <a:pt x="244"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3" name="Google Shape;1433;p39"/>
            <p:cNvSpPr/>
            <p:nvPr/>
          </p:nvSpPr>
          <p:spPr>
            <a:xfrm>
              <a:off x="7362650" y="3542238"/>
              <a:ext cx="32525" cy="20750"/>
            </a:xfrm>
            <a:custGeom>
              <a:avLst/>
              <a:gdLst/>
              <a:ahLst/>
              <a:cxnLst/>
              <a:rect l="l" t="t" r="r" b="b"/>
              <a:pathLst>
                <a:path w="1301" h="830" extrusionOk="0">
                  <a:moveTo>
                    <a:pt x="1047" y="1"/>
                  </a:moveTo>
                  <a:cubicBezTo>
                    <a:pt x="1015" y="1"/>
                    <a:pt x="983" y="8"/>
                    <a:pt x="953" y="22"/>
                  </a:cubicBezTo>
                  <a:cubicBezTo>
                    <a:pt x="685" y="151"/>
                    <a:pt x="420" y="281"/>
                    <a:pt x="153" y="411"/>
                  </a:cubicBezTo>
                  <a:cubicBezTo>
                    <a:pt x="44" y="466"/>
                    <a:pt x="0" y="600"/>
                    <a:pt x="54" y="707"/>
                  </a:cubicBezTo>
                  <a:cubicBezTo>
                    <a:pt x="94" y="785"/>
                    <a:pt x="172" y="829"/>
                    <a:pt x="253" y="829"/>
                  </a:cubicBezTo>
                  <a:cubicBezTo>
                    <a:pt x="287" y="829"/>
                    <a:pt x="321" y="822"/>
                    <a:pt x="352" y="807"/>
                  </a:cubicBezTo>
                  <a:cubicBezTo>
                    <a:pt x="614" y="676"/>
                    <a:pt x="881" y="549"/>
                    <a:pt x="1145" y="422"/>
                  </a:cubicBezTo>
                  <a:cubicBezTo>
                    <a:pt x="1252" y="371"/>
                    <a:pt x="1301" y="239"/>
                    <a:pt x="1248" y="127"/>
                  </a:cubicBezTo>
                  <a:cubicBezTo>
                    <a:pt x="1210" y="48"/>
                    <a:pt x="1130" y="1"/>
                    <a:pt x="1047"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4" name="Google Shape;1434;p39"/>
            <p:cNvSpPr/>
            <p:nvPr/>
          </p:nvSpPr>
          <p:spPr>
            <a:xfrm>
              <a:off x="7304175" y="3572438"/>
              <a:ext cx="31825" cy="21925"/>
            </a:xfrm>
            <a:custGeom>
              <a:avLst/>
              <a:gdLst/>
              <a:ahLst/>
              <a:cxnLst/>
              <a:rect l="l" t="t" r="r" b="b"/>
              <a:pathLst>
                <a:path w="1273" h="877" extrusionOk="0">
                  <a:moveTo>
                    <a:pt x="1023" y="1"/>
                  </a:moveTo>
                  <a:cubicBezTo>
                    <a:pt x="987" y="1"/>
                    <a:pt x="950" y="9"/>
                    <a:pt x="917" y="28"/>
                  </a:cubicBezTo>
                  <a:cubicBezTo>
                    <a:pt x="659" y="172"/>
                    <a:pt x="399" y="316"/>
                    <a:pt x="143" y="465"/>
                  </a:cubicBezTo>
                  <a:cubicBezTo>
                    <a:pt x="36" y="526"/>
                    <a:pt x="1" y="662"/>
                    <a:pt x="60" y="767"/>
                  </a:cubicBezTo>
                  <a:cubicBezTo>
                    <a:pt x="101" y="838"/>
                    <a:pt x="177" y="876"/>
                    <a:pt x="252" y="876"/>
                  </a:cubicBezTo>
                  <a:cubicBezTo>
                    <a:pt x="290" y="876"/>
                    <a:pt x="328" y="868"/>
                    <a:pt x="362" y="847"/>
                  </a:cubicBezTo>
                  <a:cubicBezTo>
                    <a:pt x="615" y="699"/>
                    <a:pt x="873" y="556"/>
                    <a:pt x="1128" y="414"/>
                  </a:cubicBezTo>
                  <a:cubicBezTo>
                    <a:pt x="1235" y="356"/>
                    <a:pt x="1273" y="221"/>
                    <a:pt x="1215" y="113"/>
                  </a:cubicBezTo>
                  <a:cubicBezTo>
                    <a:pt x="1176" y="42"/>
                    <a:pt x="1100" y="1"/>
                    <a:pt x="1023"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5" name="Google Shape;1435;p39"/>
            <p:cNvSpPr/>
            <p:nvPr/>
          </p:nvSpPr>
          <p:spPr>
            <a:xfrm>
              <a:off x="7185600" y="4144288"/>
              <a:ext cx="22525" cy="30775"/>
            </a:xfrm>
            <a:custGeom>
              <a:avLst/>
              <a:gdLst/>
              <a:ahLst/>
              <a:cxnLst/>
              <a:rect l="l" t="t" r="r" b="b"/>
              <a:pathLst>
                <a:path w="901" h="1231" extrusionOk="0">
                  <a:moveTo>
                    <a:pt x="651" y="0"/>
                  </a:moveTo>
                  <a:cubicBezTo>
                    <a:pt x="561" y="0"/>
                    <a:pt x="478" y="55"/>
                    <a:pt x="443" y="145"/>
                  </a:cubicBezTo>
                  <a:cubicBezTo>
                    <a:pt x="343" y="414"/>
                    <a:pt x="217" y="662"/>
                    <a:pt x="67" y="888"/>
                  </a:cubicBezTo>
                  <a:cubicBezTo>
                    <a:pt x="0" y="988"/>
                    <a:pt x="27" y="1127"/>
                    <a:pt x="129" y="1194"/>
                  </a:cubicBezTo>
                  <a:cubicBezTo>
                    <a:pt x="166" y="1220"/>
                    <a:pt x="209" y="1231"/>
                    <a:pt x="251" y="1231"/>
                  </a:cubicBezTo>
                  <a:cubicBezTo>
                    <a:pt x="322" y="1231"/>
                    <a:pt x="393" y="1198"/>
                    <a:pt x="436" y="1132"/>
                  </a:cubicBezTo>
                  <a:cubicBezTo>
                    <a:pt x="604" y="881"/>
                    <a:pt x="746" y="598"/>
                    <a:pt x="858" y="299"/>
                  </a:cubicBezTo>
                  <a:cubicBezTo>
                    <a:pt x="901" y="184"/>
                    <a:pt x="844" y="57"/>
                    <a:pt x="729" y="14"/>
                  </a:cubicBezTo>
                  <a:cubicBezTo>
                    <a:pt x="703" y="5"/>
                    <a:pt x="677" y="0"/>
                    <a:pt x="651"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6" name="Google Shape;1436;p39"/>
            <p:cNvSpPr/>
            <p:nvPr/>
          </p:nvSpPr>
          <p:spPr>
            <a:xfrm>
              <a:off x="7199975" y="4078863"/>
              <a:ext cx="14250" cy="33025"/>
            </a:xfrm>
            <a:custGeom>
              <a:avLst/>
              <a:gdLst/>
              <a:ahLst/>
              <a:cxnLst/>
              <a:rect l="l" t="t" r="r" b="b"/>
              <a:pathLst>
                <a:path w="570" h="1321" extrusionOk="0">
                  <a:moveTo>
                    <a:pt x="239" y="1"/>
                  </a:moveTo>
                  <a:cubicBezTo>
                    <a:pt x="226" y="1"/>
                    <a:pt x="212" y="2"/>
                    <a:pt x="198" y="5"/>
                  </a:cubicBezTo>
                  <a:cubicBezTo>
                    <a:pt x="78" y="30"/>
                    <a:pt x="1" y="147"/>
                    <a:pt x="24" y="266"/>
                  </a:cubicBezTo>
                  <a:cubicBezTo>
                    <a:pt x="80" y="544"/>
                    <a:pt x="114" y="827"/>
                    <a:pt x="123" y="1105"/>
                  </a:cubicBezTo>
                  <a:cubicBezTo>
                    <a:pt x="127" y="1227"/>
                    <a:pt x="226" y="1321"/>
                    <a:pt x="346" y="1321"/>
                  </a:cubicBezTo>
                  <a:lnTo>
                    <a:pt x="353" y="1321"/>
                  </a:lnTo>
                  <a:cubicBezTo>
                    <a:pt x="475" y="1317"/>
                    <a:pt x="570" y="1214"/>
                    <a:pt x="567" y="1091"/>
                  </a:cubicBezTo>
                  <a:cubicBezTo>
                    <a:pt x="555" y="786"/>
                    <a:pt x="520" y="480"/>
                    <a:pt x="459" y="176"/>
                  </a:cubicBezTo>
                  <a:cubicBezTo>
                    <a:pt x="438" y="73"/>
                    <a:pt x="342" y="1"/>
                    <a:pt x="239"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7" name="Google Shape;1437;p39"/>
            <p:cNvSpPr/>
            <p:nvPr/>
          </p:nvSpPr>
          <p:spPr>
            <a:xfrm>
              <a:off x="7195200" y="3644763"/>
              <a:ext cx="29675" cy="24925"/>
            </a:xfrm>
            <a:custGeom>
              <a:avLst/>
              <a:gdLst/>
              <a:ahLst/>
              <a:cxnLst/>
              <a:rect l="l" t="t" r="r" b="b"/>
              <a:pathLst>
                <a:path w="1187" h="997" extrusionOk="0">
                  <a:moveTo>
                    <a:pt x="937" y="0"/>
                  </a:moveTo>
                  <a:cubicBezTo>
                    <a:pt x="889" y="0"/>
                    <a:pt x="841" y="16"/>
                    <a:pt x="802" y="47"/>
                  </a:cubicBezTo>
                  <a:cubicBezTo>
                    <a:pt x="568" y="230"/>
                    <a:pt x="335" y="415"/>
                    <a:pt x="107" y="605"/>
                  </a:cubicBezTo>
                  <a:cubicBezTo>
                    <a:pt x="13" y="683"/>
                    <a:pt x="1" y="824"/>
                    <a:pt x="79" y="917"/>
                  </a:cubicBezTo>
                  <a:cubicBezTo>
                    <a:pt x="122" y="971"/>
                    <a:pt x="185" y="997"/>
                    <a:pt x="249" y="997"/>
                  </a:cubicBezTo>
                  <a:cubicBezTo>
                    <a:pt x="298" y="997"/>
                    <a:pt x="349" y="981"/>
                    <a:pt x="390" y="946"/>
                  </a:cubicBezTo>
                  <a:cubicBezTo>
                    <a:pt x="616" y="759"/>
                    <a:pt x="843" y="576"/>
                    <a:pt x="1073" y="394"/>
                  </a:cubicBezTo>
                  <a:cubicBezTo>
                    <a:pt x="1169" y="320"/>
                    <a:pt x="1186" y="180"/>
                    <a:pt x="1112" y="85"/>
                  </a:cubicBezTo>
                  <a:cubicBezTo>
                    <a:pt x="1068" y="29"/>
                    <a:pt x="1002" y="0"/>
                    <a:pt x="937"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8" name="Google Shape;1438;p39"/>
            <p:cNvSpPr/>
            <p:nvPr/>
          </p:nvSpPr>
          <p:spPr>
            <a:xfrm>
              <a:off x="7248050" y="3606413"/>
              <a:ext cx="31025" cy="23375"/>
            </a:xfrm>
            <a:custGeom>
              <a:avLst/>
              <a:gdLst/>
              <a:ahLst/>
              <a:cxnLst/>
              <a:rect l="l" t="t" r="r" b="b"/>
              <a:pathLst>
                <a:path w="1241" h="935" extrusionOk="0">
                  <a:moveTo>
                    <a:pt x="988" y="0"/>
                  </a:moveTo>
                  <a:cubicBezTo>
                    <a:pt x="947" y="0"/>
                    <a:pt x="906" y="11"/>
                    <a:pt x="869" y="35"/>
                  </a:cubicBezTo>
                  <a:cubicBezTo>
                    <a:pt x="618" y="197"/>
                    <a:pt x="372" y="361"/>
                    <a:pt x="127" y="530"/>
                  </a:cubicBezTo>
                  <a:cubicBezTo>
                    <a:pt x="26" y="599"/>
                    <a:pt x="1" y="737"/>
                    <a:pt x="70" y="839"/>
                  </a:cubicBezTo>
                  <a:cubicBezTo>
                    <a:pt x="113" y="900"/>
                    <a:pt x="182" y="934"/>
                    <a:pt x="253" y="934"/>
                  </a:cubicBezTo>
                  <a:cubicBezTo>
                    <a:pt x="296" y="934"/>
                    <a:pt x="340" y="921"/>
                    <a:pt x="380" y="896"/>
                  </a:cubicBezTo>
                  <a:cubicBezTo>
                    <a:pt x="621" y="730"/>
                    <a:pt x="863" y="567"/>
                    <a:pt x="1110" y="408"/>
                  </a:cubicBezTo>
                  <a:cubicBezTo>
                    <a:pt x="1212" y="340"/>
                    <a:pt x="1240" y="204"/>
                    <a:pt x="1175" y="102"/>
                  </a:cubicBezTo>
                  <a:cubicBezTo>
                    <a:pt x="1132" y="35"/>
                    <a:pt x="1060" y="0"/>
                    <a:pt x="988"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9" name="Google Shape;1439;p39"/>
            <p:cNvSpPr/>
            <p:nvPr/>
          </p:nvSpPr>
          <p:spPr>
            <a:xfrm>
              <a:off x="6580775" y="4351713"/>
              <a:ext cx="11900" cy="33175"/>
            </a:xfrm>
            <a:custGeom>
              <a:avLst/>
              <a:gdLst/>
              <a:ahLst/>
              <a:cxnLst/>
              <a:rect l="l" t="t" r="r" b="b"/>
              <a:pathLst>
                <a:path w="476" h="1327" extrusionOk="0">
                  <a:moveTo>
                    <a:pt x="248" y="0"/>
                  </a:moveTo>
                  <a:cubicBezTo>
                    <a:pt x="132" y="0"/>
                    <a:pt x="34" y="90"/>
                    <a:pt x="27" y="209"/>
                  </a:cubicBezTo>
                  <a:cubicBezTo>
                    <a:pt x="10" y="507"/>
                    <a:pt x="2" y="804"/>
                    <a:pt x="0" y="1105"/>
                  </a:cubicBezTo>
                  <a:cubicBezTo>
                    <a:pt x="0" y="1227"/>
                    <a:pt x="100" y="1326"/>
                    <a:pt x="222" y="1326"/>
                  </a:cubicBezTo>
                  <a:cubicBezTo>
                    <a:pt x="343" y="1326"/>
                    <a:pt x="443" y="1227"/>
                    <a:pt x="443" y="1106"/>
                  </a:cubicBezTo>
                  <a:cubicBezTo>
                    <a:pt x="446" y="816"/>
                    <a:pt x="454" y="524"/>
                    <a:pt x="468" y="233"/>
                  </a:cubicBezTo>
                  <a:cubicBezTo>
                    <a:pt x="475" y="109"/>
                    <a:pt x="382" y="6"/>
                    <a:pt x="258" y="0"/>
                  </a:cubicBezTo>
                  <a:cubicBezTo>
                    <a:pt x="255" y="0"/>
                    <a:pt x="251" y="0"/>
                    <a:pt x="248"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0" name="Google Shape;1440;p39"/>
            <p:cNvSpPr/>
            <p:nvPr/>
          </p:nvSpPr>
          <p:spPr>
            <a:xfrm>
              <a:off x="6613375" y="4546413"/>
              <a:ext cx="21475" cy="31375"/>
            </a:xfrm>
            <a:custGeom>
              <a:avLst/>
              <a:gdLst/>
              <a:ahLst/>
              <a:cxnLst/>
              <a:rect l="l" t="t" r="r" b="b"/>
              <a:pathLst>
                <a:path w="859" h="1255" extrusionOk="0">
                  <a:moveTo>
                    <a:pt x="252" y="0"/>
                  </a:moveTo>
                  <a:cubicBezTo>
                    <a:pt x="224" y="0"/>
                    <a:pt x="195" y="6"/>
                    <a:pt x="167" y="18"/>
                  </a:cubicBezTo>
                  <a:cubicBezTo>
                    <a:pt x="53" y="63"/>
                    <a:pt x="1" y="192"/>
                    <a:pt x="46" y="305"/>
                  </a:cubicBezTo>
                  <a:cubicBezTo>
                    <a:pt x="160" y="582"/>
                    <a:pt x="280" y="856"/>
                    <a:pt x="407" y="1126"/>
                  </a:cubicBezTo>
                  <a:cubicBezTo>
                    <a:pt x="443" y="1206"/>
                    <a:pt x="524" y="1254"/>
                    <a:pt x="606" y="1254"/>
                  </a:cubicBezTo>
                  <a:cubicBezTo>
                    <a:pt x="639" y="1254"/>
                    <a:pt x="670" y="1247"/>
                    <a:pt x="700" y="1233"/>
                  </a:cubicBezTo>
                  <a:cubicBezTo>
                    <a:pt x="811" y="1182"/>
                    <a:pt x="859" y="1048"/>
                    <a:pt x="806" y="939"/>
                  </a:cubicBezTo>
                  <a:cubicBezTo>
                    <a:pt x="684" y="674"/>
                    <a:pt x="568" y="407"/>
                    <a:pt x="456" y="138"/>
                  </a:cubicBezTo>
                  <a:cubicBezTo>
                    <a:pt x="421" y="53"/>
                    <a:pt x="339" y="0"/>
                    <a:pt x="252"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1" name="Google Shape;1441;p39"/>
            <p:cNvSpPr/>
            <p:nvPr/>
          </p:nvSpPr>
          <p:spPr>
            <a:xfrm>
              <a:off x="6585600" y="4285888"/>
              <a:ext cx="15875" cy="32875"/>
            </a:xfrm>
            <a:custGeom>
              <a:avLst/>
              <a:gdLst/>
              <a:ahLst/>
              <a:cxnLst/>
              <a:rect l="l" t="t" r="r" b="b"/>
              <a:pathLst>
                <a:path w="635" h="1315" extrusionOk="0">
                  <a:moveTo>
                    <a:pt x="396" y="0"/>
                  </a:moveTo>
                  <a:cubicBezTo>
                    <a:pt x="293" y="0"/>
                    <a:pt x="197" y="70"/>
                    <a:pt x="177" y="176"/>
                  </a:cubicBezTo>
                  <a:cubicBezTo>
                    <a:pt x="116" y="468"/>
                    <a:pt x="64" y="763"/>
                    <a:pt x="17" y="1056"/>
                  </a:cubicBezTo>
                  <a:cubicBezTo>
                    <a:pt x="0" y="1181"/>
                    <a:pt x="84" y="1295"/>
                    <a:pt x="204" y="1313"/>
                  </a:cubicBezTo>
                  <a:cubicBezTo>
                    <a:pt x="214" y="1314"/>
                    <a:pt x="227" y="1314"/>
                    <a:pt x="237" y="1314"/>
                  </a:cubicBezTo>
                  <a:cubicBezTo>
                    <a:pt x="343" y="1314"/>
                    <a:pt x="440" y="1236"/>
                    <a:pt x="455" y="1126"/>
                  </a:cubicBezTo>
                  <a:cubicBezTo>
                    <a:pt x="499" y="839"/>
                    <a:pt x="552" y="551"/>
                    <a:pt x="610" y="266"/>
                  </a:cubicBezTo>
                  <a:cubicBezTo>
                    <a:pt x="634" y="147"/>
                    <a:pt x="559" y="31"/>
                    <a:pt x="438" y="4"/>
                  </a:cubicBezTo>
                  <a:cubicBezTo>
                    <a:pt x="424" y="1"/>
                    <a:pt x="410" y="0"/>
                    <a:pt x="396"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2" name="Google Shape;1442;p39"/>
            <p:cNvSpPr/>
            <p:nvPr/>
          </p:nvSpPr>
          <p:spPr>
            <a:xfrm>
              <a:off x="6593150" y="4483338"/>
              <a:ext cx="18125" cy="32425"/>
            </a:xfrm>
            <a:custGeom>
              <a:avLst/>
              <a:gdLst/>
              <a:ahLst/>
              <a:cxnLst/>
              <a:rect l="l" t="t" r="r" b="b"/>
              <a:pathLst>
                <a:path w="725" h="1297" extrusionOk="0">
                  <a:moveTo>
                    <a:pt x="243" y="0"/>
                  </a:moveTo>
                  <a:cubicBezTo>
                    <a:pt x="225" y="0"/>
                    <a:pt x="208" y="2"/>
                    <a:pt x="190" y="6"/>
                  </a:cubicBezTo>
                  <a:cubicBezTo>
                    <a:pt x="73" y="35"/>
                    <a:pt x="0" y="155"/>
                    <a:pt x="30" y="274"/>
                  </a:cubicBezTo>
                  <a:cubicBezTo>
                    <a:pt x="101" y="565"/>
                    <a:pt x="179" y="853"/>
                    <a:pt x="264" y="1139"/>
                  </a:cubicBezTo>
                  <a:cubicBezTo>
                    <a:pt x="292" y="1236"/>
                    <a:pt x="380" y="1297"/>
                    <a:pt x="477" y="1297"/>
                  </a:cubicBezTo>
                  <a:cubicBezTo>
                    <a:pt x="498" y="1297"/>
                    <a:pt x="519" y="1294"/>
                    <a:pt x="541" y="1288"/>
                  </a:cubicBezTo>
                  <a:cubicBezTo>
                    <a:pt x="657" y="1253"/>
                    <a:pt x="725" y="1131"/>
                    <a:pt x="689" y="1013"/>
                  </a:cubicBezTo>
                  <a:cubicBezTo>
                    <a:pt x="604" y="734"/>
                    <a:pt x="528" y="453"/>
                    <a:pt x="458" y="169"/>
                  </a:cubicBezTo>
                  <a:cubicBezTo>
                    <a:pt x="434" y="69"/>
                    <a:pt x="344" y="0"/>
                    <a:pt x="243"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3" name="Google Shape;1443;p39"/>
            <p:cNvSpPr/>
            <p:nvPr/>
          </p:nvSpPr>
          <p:spPr>
            <a:xfrm>
              <a:off x="6582500" y="4417963"/>
              <a:ext cx="14275" cy="33025"/>
            </a:xfrm>
            <a:custGeom>
              <a:avLst/>
              <a:gdLst/>
              <a:ahLst/>
              <a:cxnLst/>
              <a:rect l="l" t="t" r="r" b="b"/>
              <a:pathLst>
                <a:path w="571" h="1321" extrusionOk="0">
                  <a:moveTo>
                    <a:pt x="235" y="1"/>
                  </a:moveTo>
                  <a:cubicBezTo>
                    <a:pt x="227" y="1"/>
                    <a:pt x="219" y="1"/>
                    <a:pt x="211" y="2"/>
                  </a:cubicBezTo>
                  <a:cubicBezTo>
                    <a:pt x="89" y="12"/>
                    <a:pt x="1" y="121"/>
                    <a:pt x="11" y="243"/>
                  </a:cubicBezTo>
                  <a:cubicBezTo>
                    <a:pt x="39" y="541"/>
                    <a:pt x="75" y="837"/>
                    <a:pt x="116" y="1131"/>
                  </a:cubicBezTo>
                  <a:cubicBezTo>
                    <a:pt x="131" y="1242"/>
                    <a:pt x="225" y="1321"/>
                    <a:pt x="334" y="1321"/>
                  </a:cubicBezTo>
                  <a:cubicBezTo>
                    <a:pt x="344" y="1321"/>
                    <a:pt x="355" y="1321"/>
                    <a:pt x="365" y="1320"/>
                  </a:cubicBezTo>
                  <a:cubicBezTo>
                    <a:pt x="487" y="1303"/>
                    <a:pt x="571" y="1192"/>
                    <a:pt x="555" y="1069"/>
                  </a:cubicBezTo>
                  <a:cubicBezTo>
                    <a:pt x="514" y="781"/>
                    <a:pt x="480" y="491"/>
                    <a:pt x="452" y="201"/>
                  </a:cubicBezTo>
                  <a:cubicBezTo>
                    <a:pt x="441" y="88"/>
                    <a:pt x="344" y="1"/>
                    <a:pt x="235"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4" name="Google Shape;1444;p39"/>
            <p:cNvSpPr/>
            <p:nvPr/>
          </p:nvSpPr>
          <p:spPr>
            <a:xfrm>
              <a:off x="6643125" y="4605638"/>
              <a:ext cx="24600" cy="29600"/>
            </a:xfrm>
            <a:custGeom>
              <a:avLst/>
              <a:gdLst/>
              <a:ahLst/>
              <a:cxnLst/>
              <a:rect l="l" t="t" r="r" b="b"/>
              <a:pathLst>
                <a:path w="984" h="1184" extrusionOk="0">
                  <a:moveTo>
                    <a:pt x="253" y="0"/>
                  </a:moveTo>
                  <a:cubicBezTo>
                    <a:pt x="214" y="0"/>
                    <a:pt x="174" y="10"/>
                    <a:pt x="138" y="32"/>
                  </a:cubicBezTo>
                  <a:cubicBezTo>
                    <a:pt x="33" y="96"/>
                    <a:pt x="1" y="231"/>
                    <a:pt x="63" y="336"/>
                  </a:cubicBezTo>
                  <a:cubicBezTo>
                    <a:pt x="219" y="591"/>
                    <a:pt x="381" y="842"/>
                    <a:pt x="550" y="1089"/>
                  </a:cubicBezTo>
                  <a:cubicBezTo>
                    <a:pt x="592" y="1151"/>
                    <a:pt x="662" y="1184"/>
                    <a:pt x="732" y="1184"/>
                  </a:cubicBezTo>
                  <a:cubicBezTo>
                    <a:pt x="775" y="1184"/>
                    <a:pt x="819" y="1172"/>
                    <a:pt x="856" y="1146"/>
                  </a:cubicBezTo>
                  <a:cubicBezTo>
                    <a:pt x="957" y="1076"/>
                    <a:pt x="983" y="940"/>
                    <a:pt x="914" y="839"/>
                  </a:cubicBezTo>
                  <a:cubicBezTo>
                    <a:pt x="752" y="600"/>
                    <a:pt x="594" y="354"/>
                    <a:pt x="443" y="106"/>
                  </a:cubicBezTo>
                  <a:cubicBezTo>
                    <a:pt x="401" y="38"/>
                    <a:pt x="328" y="0"/>
                    <a:pt x="253"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5" name="Google Shape;1445;p39"/>
            <p:cNvSpPr/>
            <p:nvPr/>
          </p:nvSpPr>
          <p:spPr>
            <a:xfrm>
              <a:off x="6807675" y="3983988"/>
              <a:ext cx="32175" cy="21275"/>
            </a:xfrm>
            <a:custGeom>
              <a:avLst/>
              <a:gdLst/>
              <a:ahLst/>
              <a:cxnLst/>
              <a:rect l="l" t="t" r="r" b="b"/>
              <a:pathLst>
                <a:path w="1287" h="851" extrusionOk="0">
                  <a:moveTo>
                    <a:pt x="1038" y="0"/>
                  </a:moveTo>
                  <a:cubicBezTo>
                    <a:pt x="1005" y="0"/>
                    <a:pt x="971" y="8"/>
                    <a:pt x="939" y="23"/>
                  </a:cubicBezTo>
                  <a:cubicBezTo>
                    <a:pt x="672" y="154"/>
                    <a:pt x="407" y="291"/>
                    <a:pt x="145" y="436"/>
                  </a:cubicBezTo>
                  <a:cubicBezTo>
                    <a:pt x="38" y="494"/>
                    <a:pt x="0" y="629"/>
                    <a:pt x="58" y="737"/>
                  </a:cubicBezTo>
                  <a:cubicBezTo>
                    <a:pt x="99" y="810"/>
                    <a:pt x="173" y="850"/>
                    <a:pt x="251" y="850"/>
                  </a:cubicBezTo>
                  <a:cubicBezTo>
                    <a:pt x="287" y="850"/>
                    <a:pt x="325" y="842"/>
                    <a:pt x="358" y="822"/>
                  </a:cubicBezTo>
                  <a:cubicBezTo>
                    <a:pt x="613" y="680"/>
                    <a:pt x="872" y="545"/>
                    <a:pt x="1133" y="418"/>
                  </a:cubicBezTo>
                  <a:cubicBezTo>
                    <a:pt x="1242" y="365"/>
                    <a:pt x="1286" y="232"/>
                    <a:pt x="1234" y="123"/>
                  </a:cubicBezTo>
                  <a:cubicBezTo>
                    <a:pt x="1198" y="45"/>
                    <a:pt x="1120" y="0"/>
                    <a:pt x="1038"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6" name="Google Shape;1446;p39"/>
            <p:cNvSpPr/>
            <p:nvPr/>
          </p:nvSpPr>
          <p:spPr>
            <a:xfrm>
              <a:off x="6868000" y="3959438"/>
              <a:ext cx="33425" cy="18225"/>
            </a:xfrm>
            <a:custGeom>
              <a:avLst/>
              <a:gdLst/>
              <a:ahLst/>
              <a:cxnLst/>
              <a:rect l="l" t="t" r="r" b="b"/>
              <a:pathLst>
                <a:path w="1337" h="729" extrusionOk="0">
                  <a:moveTo>
                    <a:pt x="1086" y="0"/>
                  </a:moveTo>
                  <a:cubicBezTo>
                    <a:pt x="1065" y="0"/>
                    <a:pt x="1043" y="3"/>
                    <a:pt x="1022" y="10"/>
                  </a:cubicBezTo>
                  <a:cubicBezTo>
                    <a:pt x="737" y="99"/>
                    <a:pt x="455" y="194"/>
                    <a:pt x="175" y="299"/>
                  </a:cubicBezTo>
                  <a:cubicBezTo>
                    <a:pt x="60" y="342"/>
                    <a:pt x="1" y="469"/>
                    <a:pt x="43" y="583"/>
                  </a:cubicBezTo>
                  <a:cubicBezTo>
                    <a:pt x="77" y="672"/>
                    <a:pt x="161" y="729"/>
                    <a:pt x="252" y="729"/>
                  </a:cubicBezTo>
                  <a:cubicBezTo>
                    <a:pt x="276" y="729"/>
                    <a:pt x="303" y="725"/>
                    <a:pt x="327" y="715"/>
                  </a:cubicBezTo>
                  <a:cubicBezTo>
                    <a:pt x="601" y="613"/>
                    <a:pt x="876" y="519"/>
                    <a:pt x="1154" y="432"/>
                  </a:cubicBezTo>
                  <a:cubicBezTo>
                    <a:pt x="1270" y="397"/>
                    <a:pt x="1337" y="272"/>
                    <a:pt x="1298" y="156"/>
                  </a:cubicBezTo>
                  <a:cubicBezTo>
                    <a:pt x="1269" y="62"/>
                    <a:pt x="1182" y="0"/>
                    <a:pt x="1086"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7" name="Google Shape;1447;p39"/>
            <p:cNvSpPr/>
            <p:nvPr/>
          </p:nvSpPr>
          <p:spPr>
            <a:xfrm>
              <a:off x="6702800" y="4058988"/>
              <a:ext cx="28000" cy="26500"/>
            </a:xfrm>
            <a:custGeom>
              <a:avLst/>
              <a:gdLst/>
              <a:ahLst/>
              <a:cxnLst/>
              <a:rect l="l" t="t" r="r" b="b"/>
              <a:pathLst>
                <a:path w="1120" h="1060" extrusionOk="0">
                  <a:moveTo>
                    <a:pt x="876" y="0"/>
                  </a:moveTo>
                  <a:cubicBezTo>
                    <a:pt x="822" y="0"/>
                    <a:pt x="768" y="20"/>
                    <a:pt x="725" y="60"/>
                  </a:cubicBezTo>
                  <a:cubicBezTo>
                    <a:pt x="508" y="264"/>
                    <a:pt x="294" y="471"/>
                    <a:pt x="86" y="685"/>
                  </a:cubicBezTo>
                  <a:cubicBezTo>
                    <a:pt x="0" y="771"/>
                    <a:pt x="2" y="912"/>
                    <a:pt x="90" y="997"/>
                  </a:cubicBezTo>
                  <a:cubicBezTo>
                    <a:pt x="132" y="1039"/>
                    <a:pt x="189" y="1059"/>
                    <a:pt x="244" y="1059"/>
                  </a:cubicBezTo>
                  <a:cubicBezTo>
                    <a:pt x="301" y="1059"/>
                    <a:pt x="359" y="1037"/>
                    <a:pt x="402" y="991"/>
                  </a:cubicBezTo>
                  <a:cubicBezTo>
                    <a:pt x="606" y="783"/>
                    <a:pt x="813" y="579"/>
                    <a:pt x="1026" y="381"/>
                  </a:cubicBezTo>
                  <a:cubicBezTo>
                    <a:pt x="1114" y="299"/>
                    <a:pt x="1119" y="159"/>
                    <a:pt x="1036" y="69"/>
                  </a:cubicBezTo>
                  <a:cubicBezTo>
                    <a:pt x="993" y="24"/>
                    <a:pt x="935" y="0"/>
                    <a:pt x="876"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8" name="Google Shape;1448;p39"/>
            <p:cNvSpPr/>
            <p:nvPr/>
          </p:nvSpPr>
          <p:spPr>
            <a:xfrm>
              <a:off x="6660000" y="4107588"/>
              <a:ext cx="25850" cy="28675"/>
            </a:xfrm>
            <a:custGeom>
              <a:avLst/>
              <a:gdLst/>
              <a:ahLst/>
              <a:cxnLst/>
              <a:rect l="l" t="t" r="r" b="b"/>
              <a:pathLst>
                <a:path w="1034" h="1147" extrusionOk="0">
                  <a:moveTo>
                    <a:pt x="785" y="0"/>
                  </a:moveTo>
                  <a:cubicBezTo>
                    <a:pt x="720" y="0"/>
                    <a:pt x="656" y="28"/>
                    <a:pt x="612" y="82"/>
                  </a:cubicBezTo>
                  <a:cubicBezTo>
                    <a:pt x="426" y="316"/>
                    <a:pt x="245" y="555"/>
                    <a:pt x="72" y="796"/>
                  </a:cubicBezTo>
                  <a:cubicBezTo>
                    <a:pt x="1" y="895"/>
                    <a:pt x="22" y="1033"/>
                    <a:pt x="121" y="1104"/>
                  </a:cubicBezTo>
                  <a:cubicBezTo>
                    <a:pt x="160" y="1132"/>
                    <a:pt x="206" y="1146"/>
                    <a:pt x="250" y="1146"/>
                  </a:cubicBezTo>
                  <a:cubicBezTo>
                    <a:pt x="320" y="1146"/>
                    <a:pt x="386" y="1115"/>
                    <a:pt x="429" y="1054"/>
                  </a:cubicBezTo>
                  <a:cubicBezTo>
                    <a:pt x="599" y="818"/>
                    <a:pt x="776" y="586"/>
                    <a:pt x="958" y="358"/>
                  </a:cubicBezTo>
                  <a:cubicBezTo>
                    <a:pt x="1033" y="263"/>
                    <a:pt x="1018" y="124"/>
                    <a:pt x="923" y="47"/>
                  </a:cubicBezTo>
                  <a:cubicBezTo>
                    <a:pt x="881" y="16"/>
                    <a:pt x="833" y="0"/>
                    <a:pt x="785"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9" name="Google Shape;1449;p39"/>
            <p:cNvSpPr/>
            <p:nvPr/>
          </p:nvSpPr>
          <p:spPr>
            <a:xfrm>
              <a:off x="6752250" y="4017463"/>
              <a:ext cx="30475" cy="24100"/>
            </a:xfrm>
            <a:custGeom>
              <a:avLst/>
              <a:gdLst/>
              <a:ahLst/>
              <a:cxnLst/>
              <a:rect l="l" t="t" r="r" b="b"/>
              <a:pathLst>
                <a:path w="1219" h="964" extrusionOk="0">
                  <a:moveTo>
                    <a:pt x="966" y="1"/>
                  </a:moveTo>
                  <a:cubicBezTo>
                    <a:pt x="923" y="1"/>
                    <a:pt x="880" y="14"/>
                    <a:pt x="842" y="40"/>
                  </a:cubicBezTo>
                  <a:cubicBezTo>
                    <a:pt x="596" y="210"/>
                    <a:pt x="354" y="383"/>
                    <a:pt x="117" y="566"/>
                  </a:cubicBezTo>
                  <a:cubicBezTo>
                    <a:pt x="19" y="640"/>
                    <a:pt x="1" y="779"/>
                    <a:pt x="76" y="877"/>
                  </a:cubicBezTo>
                  <a:cubicBezTo>
                    <a:pt x="120" y="934"/>
                    <a:pt x="185" y="963"/>
                    <a:pt x="252" y="963"/>
                  </a:cubicBezTo>
                  <a:cubicBezTo>
                    <a:pt x="298" y="963"/>
                    <a:pt x="345" y="949"/>
                    <a:pt x="386" y="918"/>
                  </a:cubicBezTo>
                  <a:cubicBezTo>
                    <a:pt x="618" y="741"/>
                    <a:pt x="854" y="570"/>
                    <a:pt x="1093" y="403"/>
                  </a:cubicBezTo>
                  <a:cubicBezTo>
                    <a:pt x="1195" y="334"/>
                    <a:pt x="1219" y="196"/>
                    <a:pt x="1149" y="95"/>
                  </a:cubicBezTo>
                  <a:cubicBezTo>
                    <a:pt x="1106" y="34"/>
                    <a:pt x="1036" y="1"/>
                    <a:pt x="966"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0" name="Google Shape;1450;p39"/>
            <p:cNvSpPr/>
            <p:nvPr/>
          </p:nvSpPr>
          <p:spPr>
            <a:xfrm>
              <a:off x="7041150" y="3850163"/>
              <a:ext cx="20450" cy="31725"/>
            </a:xfrm>
            <a:custGeom>
              <a:avLst/>
              <a:gdLst/>
              <a:ahLst/>
              <a:cxnLst/>
              <a:rect l="l" t="t" r="r" b="b"/>
              <a:pathLst>
                <a:path w="818" h="1269" extrusionOk="0">
                  <a:moveTo>
                    <a:pt x="567" y="1"/>
                  </a:moveTo>
                  <a:cubicBezTo>
                    <a:pt x="481" y="1"/>
                    <a:pt x="397" y="52"/>
                    <a:pt x="361" y="138"/>
                  </a:cubicBezTo>
                  <a:cubicBezTo>
                    <a:pt x="248" y="414"/>
                    <a:pt x="141" y="692"/>
                    <a:pt x="42" y="975"/>
                  </a:cubicBezTo>
                  <a:cubicBezTo>
                    <a:pt x="1" y="1089"/>
                    <a:pt x="62" y="1216"/>
                    <a:pt x="177" y="1257"/>
                  </a:cubicBezTo>
                  <a:cubicBezTo>
                    <a:pt x="201" y="1265"/>
                    <a:pt x="226" y="1268"/>
                    <a:pt x="249" y="1268"/>
                  </a:cubicBezTo>
                  <a:cubicBezTo>
                    <a:pt x="340" y="1268"/>
                    <a:pt x="426" y="1211"/>
                    <a:pt x="459" y="1121"/>
                  </a:cubicBezTo>
                  <a:cubicBezTo>
                    <a:pt x="555" y="847"/>
                    <a:pt x="659" y="575"/>
                    <a:pt x="771" y="305"/>
                  </a:cubicBezTo>
                  <a:cubicBezTo>
                    <a:pt x="818" y="193"/>
                    <a:pt x="764" y="63"/>
                    <a:pt x="650" y="17"/>
                  </a:cubicBezTo>
                  <a:cubicBezTo>
                    <a:pt x="623" y="6"/>
                    <a:pt x="595" y="1"/>
                    <a:pt x="567"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1" name="Google Shape;1451;p39"/>
            <p:cNvSpPr/>
            <p:nvPr/>
          </p:nvSpPr>
          <p:spPr>
            <a:xfrm>
              <a:off x="7038000" y="4109188"/>
              <a:ext cx="21475" cy="31250"/>
            </a:xfrm>
            <a:custGeom>
              <a:avLst/>
              <a:gdLst/>
              <a:ahLst/>
              <a:cxnLst/>
              <a:rect l="l" t="t" r="r" b="b"/>
              <a:pathLst>
                <a:path w="859" h="1250" extrusionOk="0">
                  <a:moveTo>
                    <a:pt x="249" y="0"/>
                  </a:moveTo>
                  <a:cubicBezTo>
                    <a:pt x="224" y="0"/>
                    <a:pt x="199" y="5"/>
                    <a:pt x="174" y="14"/>
                  </a:cubicBezTo>
                  <a:cubicBezTo>
                    <a:pt x="57" y="57"/>
                    <a:pt x="1" y="184"/>
                    <a:pt x="42" y="298"/>
                  </a:cubicBezTo>
                  <a:lnTo>
                    <a:pt x="103" y="455"/>
                  </a:lnTo>
                  <a:cubicBezTo>
                    <a:pt x="191" y="684"/>
                    <a:pt x="297" y="910"/>
                    <a:pt x="412" y="1132"/>
                  </a:cubicBezTo>
                  <a:cubicBezTo>
                    <a:pt x="452" y="1207"/>
                    <a:pt x="530" y="1249"/>
                    <a:pt x="608" y="1249"/>
                  </a:cubicBezTo>
                  <a:cubicBezTo>
                    <a:pt x="643" y="1249"/>
                    <a:pt x="678" y="1241"/>
                    <a:pt x="710" y="1224"/>
                  </a:cubicBezTo>
                  <a:cubicBezTo>
                    <a:pt x="819" y="1167"/>
                    <a:pt x="859" y="1032"/>
                    <a:pt x="802" y="925"/>
                  </a:cubicBezTo>
                  <a:cubicBezTo>
                    <a:pt x="694" y="719"/>
                    <a:pt x="596" y="506"/>
                    <a:pt x="514" y="295"/>
                  </a:cubicBezTo>
                  <a:lnTo>
                    <a:pt x="457" y="145"/>
                  </a:lnTo>
                  <a:cubicBezTo>
                    <a:pt x="424" y="56"/>
                    <a:pt x="339" y="0"/>
                    <a:pt x="249"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2" name="Google Shape;1452;p39"/>
            <p:cNvSpPr/>
            <p:nvPr/>
          </p:nvSpPr>
          <p:spPr>
            <a:xfrm>
              <a:off x="7022025" y="4044963"/>
              <a:ext cx="15800" cy="32900"/>
            </a:xfrm>
            <a:custGeom>
              <a:avLst/>
              <a:gdLst/>
              <a:ahLst/>
              <a:cxnLst/>
              <a:rect l="l" t="t" r="r" b="b"/>
              <a:pathLst>
                <a:path w="632" h="1316" extrusionOk="0">
                  <a:moveTo>
                    <a:pt x="240" y="1"/>
                  </a:moveTo>
                  <a:cubicBezTo>
                    <a:pt x="229" y="1"/>
                    <a:pt x="217" y="2"/>
                    <a:pt x="206" y="4"/>
                  </a:cubicBezTo>
                  <a:cubicBezTo>
                    <a:pt x="85" y="21"/>
                    <a:pt x="0" y="133"/>
                    <a:pt x="18" y="253"/>
                  </a:cubicBezTo>
                  <a:cubicBezTo>
                    <a:pt x="58" y="550"/>
                    <a:pt x="112" y="847"/>
                    <a:pt x="173" y="1140"/>
                  </a:cubicBezTo>
                  <a:cubicBezTo>
                    <a:pt x="197" y="1245"/>
                    <a:pt x="287" y="1315"/>
                    <a:pt x="390" y="1315"/>
                  </a:cubicBezTo>
                  <a:cubicBezTo>
                    <a:pt x="406" y="1315"/>
                    <a:pt x="421" y="1314"/>
                    <a:pt x="437" y="1310"/>
                  </a:cubicBezTo>
                  <a:cubicBezTo>
                    <a:pt x="556" y="1284"/>
                    <a:pt x="631" y="1167"/>
                    <a:pt x="607" y="1047"/>
                  </a:cubicBezTo>
                  <a:cubicBezTo>
                    <a:pt x="546" y="765"/>
                    <a:pt x="496" y="479"/>
                    <a:pt x="455" y="191"/>
                  </a:cubicBezTo>
                  <a:cubicBezTo>
                    <a:pt x="440" y="82"/>
                    <a:pt x="346" y="1"/>
                    <a:pt x="240"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3" name="Google Shape;1453;p39"/>
            <p:cNvSpPr/>
            <p:nvPr/>
          </p:nvSpPr>
          <p:spPr>
            <a:xfrm>
              <a:off x="6998375" y="3913213"/>
              <a:ext cx="42675" cy="40025"/>
            </a:xfrm>
            <a:custGeom>
              <a:avLst/>
              <a:gdLst/>
              <a:ahLst/>
              <a:cxnLst/>
              <a:rect l="l" t="t" r="r" b="b"/>
              <a:pathLst>
                <a:path w="1707" h="1601" extrusionOk="0">
                  <a:moveTo>
                    <a:pt x="1463" y="1"/>
                  </a:moveTo>
                  <a:cubicBezTo>
                    <a:pt x="1362" y="1"/>
                    <a:pt x="1272" y="70"/>
                    <a:pt x="1248" y="171"/>
                  </a:cubicBezTo>
                  <a:cubicBezTo>
                    <a:pt x="1179" y="465"/>
                    <a:pt x="1118" y="757"/>
                    <a:pt x="1067" y="1051"/>
                  </a:cubicBezTo>
                  <a:cubicBezTo>
                    <a:pt x="1060" y="1089"/>
                    <a:pt x="1062" y="1124"/>
                    <a:pt x="1074" y="1156"/>
                  </a:cubicBezTo>
                  <a:cubicBezTo>
                    <a:pt x="828" y="1141"/>
                    <a:pt x="584" y="1134"/>
                    <a:pt x="339" y="1134"/>
                  </a:cubicBezTo>
                  <a:lnTo>
                    <a:pt x="220" y="1134"/>
                  </a:lnTo>
                  <a:cubicBezTo>
                    <a:pt x="97" y="1136"/>
                    <a:pt x="0" y="1235"/>
                    <a:pt x="2" y="1358"/>
                  </a:cubicBezTo>
                  <a:cubicBezTo>
                    <a:pt x="3" y="1479"/>
                    <a:pt x="102" y="1575"/>
                    <a:pt x="223" y="1575"/>
                  </a:cubicBezTo>
                  <a:lnTo>
                    <a:pt x="338" y="1575"/>
                  </a:lnTo>
                  <a:cubicBezTo>
                    <a:pt x="590" y="1575"/>
                    <a:pt x="841" y="1582"/>
                    <a:pt x="1094" y="1601"/>
                  </a:cubicBezTo>
                  <a:lnTo>
                    <a:pt x="1108" y="1601"/>
                  </a:lnTo>
                  <a:cubicBezTo>
                    <a:pt x="1223" y="1601"/>
                    <a:pt x="1320" y="1510"/>
                    <a:pt x="1328" y="1394"/>
                  </a:cubicBezTo>
                  <a:cubicBezTo>
                    <a:pt x="1329" y="1363"/>
                    <a:pt x="1325" y="1334"/>
                    <a:pt x="1316" y="1309"/>
                  </a:cubicBezTo>
                  <a:cubicBezTo>
                    <a:pt x="1408" y="1294"/>
                    <a:pt x="1485" y="1225"/>
                    <a:pt x="1502" y="1127"/>
                  </a:cubicBezTo>
                  <a:cubicBezTo>
                    <a:pt x="1554" y="842"/>
                    <a:pt x="1613" y="557"/>
                    <a:pt x="1678" y="273"/>
                  </a:cubicBezTo>
                  <a:cubicBezTo>
                    <a:pt x="1706" y="154"/>
                    <a:pt x="1632" y="35"/>
                    <a:pt x="1513" y="7"/>
                  </a:cubicBezTo>
                  <a:cubicBezTo>
                    <a:pt x="1496" y="3"/>
                    <a:pt x="1479" y="1"/>
                    <a:pt x="1463"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4" name="Google Shape;1454;p39"/>
            <p:cNvSpPr/>
            <p:nvPr/>
          </p:nvSpPr>
          <p:spPr>
            <a:xfrm>
              <a:off x="6932425" y="3944888"/>
              <a:ext cx="33350" cy="14600"/>
            </a:xfrm>
            <a:custGeom>
              <a:avLst/>
              <a:gdLst/>
              <a:ahLst/>
              <a:cxnLst/>
              <a:rect l="l" t="t" r="r" b="b"/>
              <a:pathLst>
                <a:path w="1334" h="584" extrusionOk="0">
                  <a:moveTo>
                    <a:pt x="1096" y="0"/>
                  </a:moveTo>
                  <a:cubicBezTo>
                    <a:pt x="1086" y="0"/>
                    <a:pt x="1077" y="1"/>
                    <a:pt x="1067" y="2"/>
                  </a:cubicBezTo>
                  <a:cubicBezTo>
                    <a:pt x="780" y="40"/>
                    <a:pt x="494" y="88"/>
                    <a:pt x="210" y="145"/>
                  </a:cubicBezTo>
                  <a:lnTo>
                    <a:pt x="225" y="366"/>
                  </a:lnTo>
                  <a:lnTo>
                    <a:pt x="182" y="151"/>
                  </a:lnTo>
                  <a:cubicBezTo>
                    <a:pt x="61" y="174"/>
                    <a:pt x="0" y="287"/>
                    <a:pt x="23" y="408"/>
                  </a:cubicBezTo>
                  <a:cubicBezTo>
                    <a:pt x="43" y="512"/>
                    <a:pt x="147" y="583"/>
                    <a:pt x="253" y="583"/>
                  </a:cubicBezTo>
                  <a:cubicBezTo>
                    <a:pt x="270" y="583"/>
                    <a:pt x="284" y="582"/>
                    <a:pt x="298" y="581"/>
                  </a:cubicBezTo>
                  <a:cubicBezTo>
                    <a:pt x="572" y="527"/>
                    <a:pt x="849" y="478"/>
                    <a:pt x="1128" y="442"/>
                  </a:cubicBezTo>
                  <a:cubicBezTo>
                    <a:pt x="1248" y="426"/>
                    <a:pt x="1334" y="314"/>
                    <a:pt x="1316" y="192"/>
                  </a:cubicBezTo>
                  <a:cubicBezTo>
                    <a:pt x="1301" y="80"/>
                    <a:pt x="1204" y="0"/>
                    <a:pt x="1096"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5" name="Google Shape;1455;p39"/>
            <p:cNvSpPr/>
            <p:nvPr/>
          </p:nvSpPr>
          <p:spPr>
            <a:xfrm>
              <a:off x="7019225" y="3978813"/>
              <a:ext cx="11825" cy="33150"/>
            </a:xfrm>
            <a:custGeom>
              <a:avLst/>
              <a:gdLst/>
              <a:ahLst/>
              <a:cxnLst/>
              <a:rect l="l" t="t" r="r" b="b"/>
              <a:pathLst>
                <a:path w="473" h="1326" extrusionOk="0">
                  <a:moveTo>
                    <a:pt x="257" y="1"/>
                  </a:moveTo>
                  <a:cubicBezTo>
                    <a:pt x="129" y="1"/>
                    <a:pt x="30" y="89"/>
                    <a:pt x="23" y="209"/>
                  </a:cubicBezTo>
                  <a:cubicBezTo>
                    <a:pt x="7" y="480"/>
                    <a:pt x="0" y="751"/>
                    <a:pt x="0" y="1025"/>
                  </a:cubicBezTo>
                  <a:lnTo>
                    <a:pt x="0" y="1104"/>
                  </a:lnTo>
                  <a:cubicBezTo>
                    <a:pt x="0" y="1226"/>
                    <a:pt x="99" y="1325"/>
                    <a:pt x="221" y="1325"/>
                  </a:cubicBezTo>
                  <a:cubicBezTo>
                    <a:pt x="222" y="1325"/>
                    <a:pt x="223" y="1325"/>
                    <a:pt x="224" y="1325"/>
                  </a:cubicBezTo>
                  <a:cubicBezTo>
                    <a:pt x="346" y="1325"/>
                    <a:pt x="442" y="1226"/>
                    <a:pt x="442" y="1105"/>
                  </a:cubicBezTo>
                  <a:lnTo>
                    <a:pt x="442" y="1022"/>
                  </a:lnTo>
                  <a:cubicBezTo>
                    <a:pt x="442" y="759"/>
                    <a:pt x="450" y="497"/>
                    <a:pt x="465" y="235"/>
                  </a:cubicBezTo>
                  <a:cubicBezTo>
                    <a:pt x="472" y="113"/>
                    <a:pt x="379" y="8"/>
                    <a:pt x="257"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121940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BD01912-82D5-406D-AA0D-83851882DE8D}"/>
              </a:ext>
            </a:extLst>
          </p:cNvPr>
          <p:cNvSpPr/>
          <p:nvPr/>
        </p:nvSpPr>
        <p:spPr>
          <a:xfrm>
            <a:off x="1756165" y="336388"/>
            <a:ext cx="5631671" cy="523220"/>
          </a:xfrm>
          <a:prstGeom prst="rect">
            <a:avLst/>
          </a:prstGeom>
          <a:noFill/>
        </p:spPr>
        <p:txBody>
          <a:bodyPr wrap="none" lIns="91440" tIns="45720" rIns="91440" bIns="45720">
            <a:spAutoFit/>
          </a:bodyPr>
          <a:lstStyle/>
          <a:p>
            <a:pPr algn="ctr"/>
            <a:r>
              <a:rPr lang="en-US" sz="28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MEDIAN</a:t>
            </a:r>
            <a:r>
              <a:rPr lang="en-US" sz="2800" b="1" cap="none" spc="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 DATA BERKELOMPOK</a:t>
            </a:r>
          </a:p>
        </p:txBody>
      </p:sp>
      <p:pic>
        <p:nvPicPr>
          <p:cNvPr id="1026" name="Picture 2" descr="tanda-tanya - BLUD.co.id">
            <a:extLst>
              <a:ext uri="{FF2B5EF4-FFF2-40B4-BE49-F238E27FC236}">
                <a16:creationId xmlns:a16="http://schemas.microsoft.com/office/drawing/2014/main" id="{528C1EED-2C3E-4071-B0A6-5F6BFCA339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4285" y="3663846"/>
            <a:ext cx="1373864" cy="137386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559CFBA-02AE-473F-B938-440FB7BB24CF}"/>
              </a:ext>
            </a:extLst>
          </p:cNvPr>
          <p:cNvSpPr txBox="1"/>
          <p:nvPr/>
        </p:nvSpPr>
        <p:spPr>
          <a:xfrm>
            <a:off x="744468" y="872076"/>
            <a:ext cx="7857365" cy="738664"/>
          </a:xfrm>
          <a:prstGeom prst="rect">
            <a:avLst/>
          </a:prstGeom>
          <a:noFill/>
        </p:spPr>
        <p:txBody>
          <a:bodyPr wrap="square">
            <a:spAutoFit/>
          </a:bodyPr>
          <a:lstStyle/>
          <a:p>
            <a:pPr algn="just"/>
            <a:r>
              <a:rPr lang="en-US" b="0" i="0">
                <a:solidFill>
                  <a:srgbClr val="555555"/>
                </a:solidFill>
                <a:effectLst/>
                <a:latin typeface="-apple-system"/>
              </a:rPr>
              <a:t>Pada data tunggal, penghitungan median cukup mudah. Data diurutkan berdasarkan nilai datanya mulai dari yang terkecil sampai yang terbesar. Kemudian median bisa diketahui langsung dari nilai tengah urutan data tersebut.</a:t>
            </a:r>
            <a:endParaRPr lang="en-US"/>
          </a:p>
        </p:txBody>
      </p:sp>
      <p:sp>
        <p:nvSpPr>
          <p:cNvPr id="9" name="TextBox 8">
            <a:extLst>
              <a:ext uri="{FF2B5EF4-FFF2-40B4-BE49-F238E27FC236}">
                <a16:creationId xmlns:a16="http://schemas.microsoft.com/office/drawing/2014/main" id="{3EE7AB22-F66C-420F-B865-8B879CE90C05}"/>
              </a:ext>
            </a:extLst>
          </p:cNvPr>
          <p:cNvSpPr txBox="1"/>
          <p:nvPr/>
        </p:nvSpPr>
        <p:spPr>
          <a:xfrm>
            <a:off x="744468" y="1592407"/>
            <a:ext cx="7768353" cy="738664"/>
          </a:xfrm>
          <a:prstGeom prst="rect">
            <a:avLst/>
          </a:prstGeom>
          <a:noFill/>
        </p:spPr>
        <p:txBody>
          <a:bodyPr wrap="square">
            <a:spAutoFit/>
          </a:bodyPr>
          <a:lstStyle/>
          <a:p>
            <a:pPr algn="just"/>
            <a:r>
              <a:rPr lang="en-US" b="0" i="0">
                <a:solidFill>
                  <a:srgbClr val="555555"/>
                </a:solidFill>
                <a:effectLst/>
                <a:latin typeface="-apple-system"/>
              </a:rPr>
              <a:t>Namun pada data berkelompok, cara tersebut tidak bisa digunakan. Data berkelompok merupakan data yang berbentuk kelas interval, sehingga kita tidak bisa langsung mengetahui nilai median jika kelas mediannya sudah diketahui.</a:t>
            </a:r>
            <a:endParaRPr lang="en-US"/>
          </a:p>
        </p:txBody>
      </p:sp>
      <p:sp>
        <p:nvSpPr>
          <p:cNvPr id="11" name="TextBox 10">
            <a:extLst>
              <a:ext uri="{FF2B5EF4-FFF2-40B4-BE49-F238E27FC236}">
                <a16:creationId xmlns:a16="http://schemas.microsoft.com/office/drawing/2014/main" id="{ADA80CE7-E149-4D1E-9481-9CE294B28D7A}"/>
              </a:ext>
            </a:extLst>
          </p:cNvPr>
          <p:cNvSpPr txBox="1"/>
          <p:nvPr/>
        </p:nvSpPr>
        <p:spPr>
          <a:xfrm>
            <a:off x="687824" y="2331071"/>
            <a:ext cx="4551770" cy="307777"/>
          </a:xfrm>
          <a:prstGeom prst="rect">
            <a:avLst/>
          </a:prstGeom>
          <a:noFill/>
        </p:spPr>
        <p:txBody>
          <a:bodyPr wrap="square">
            <a:spAutoFit/>
          </a:bodyPr>
          <a:lstStyle/>
          <a:p>
            <a:pPr algn="ctr"/>
            <a:r>
              <a:rPr lang="fi-FI" b="0" i="0">
                <a:solidFill>
                  <a:srgbClr val="555555"/>
                </a:solidFill>
                <a:effectLst/>
                <a:latin typeface="-apple-system"/>
              </a:rPr>
              <a:t>Oleh karena itu, kita harus menggunakan rumus berikut ini.</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115D9FA-F68C-47BB-B658-B1F834102005}"/>
                  </a:ext>
                </a:extLst>
              </p:cNvPr>
              <p:cNvSpPr txBox="1"/>
              <p:nvPr/>
            </p:nvSpPr>
            <p:spPr>
              <a:xfrm>
                <a:off x="1660690" y="2768847"/>
                <a:ext cx="2911310" cy="748346"/>
              </a:xfrm>
              <a:prstGeom prst="rect">
                <a:avLst/>
              </a:prstGeom>
              <a:noFill/>
              <a:ln w="28575">
                <a:solidFill>
                  <a:schemeClr val="accent3">
                    <a:lumMod val="40000"/>
                    <a:lumOff val="60000"/>
                  </a:schemeClr>
                </a:solidFill>
                <a:prstDash val="sysDash"/>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𝑀𝑒</m:t>
                      </m:r>
                      <m:r>
                        <a:rPr lang="en-US" sz="1800" b="0" i="1" smtClean="0">
                          <a:latin typeface="Cambria Math" panose="02040503050406030204" pitchFamily="18" charset="0"/>
                        </a:rPr>
                        <m:t>=</m:t>
                      </m:r>
                      <m:r>
                        <a:rPr lang="en-US" sz="1800" b="0" i="1" smtClean="0">
                          <a:latin typeface="Cambria Math" panose="02040503050406030204" pitchFamily="18" charset="0"/>
                        </a:rPr>
                        <m:t>𝑇𝑏</m:t>
                      </m:r>
                      <m:r>
                        <a:rPr lang="en-US" sz="1800" b="0" i="1" smtClean="0">
                          <a:latin typeface="Cambria Math" panose="02040503050406030204" pitchFamily="18" charset="0"/>
                        </a:rPr>
                        <m:t>+</m:t>
                      </m:r>
                      <m:d>
                        <m:dPr>
                          <m:ctrlPr>
                            <a:rPr lang="en-US" sz="1800" b="0" i="1" smtClean="0">
                              <a:latin typeface="Cambria Math" panose="02040503050406030204" pitchFamily="18" charset="0"/>
                            </a:rPr>
                          </m:ctrlPr>
                        </m:dPr>
                        <m:e>
                          <m:f>
                            <m:fPr>
                              <m:ctrlPr>
                                <a:rPr lang="en-US" sz="1800" i="1">
                                  <a:latin typeface="Cambria Math" panose="02040503050406030204" pitchFamily="18" charset="0"/>
                                </a:rPr>
                              </m:ctrlPr>
                            </m:fPr>
                            <m:num>
                              <m:f>
                                <m:fPr>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i="1">
                                      <a:latin typeface="Cambria Math" panose="02040503050406030204" pitchFamily="18" charset="0"/>
                                    </a:rPr>
                                    <m:t>2</m:t>
                                  </m:r>
                                </m:den>
                              </m:f>
                              <m:r>
                                <a:rPr lang="en-US" sz="1800" i="1">
                                  <a:latin typeface="Cambria Math" panose="02040503050406030204" pitchFamily="18" charset="0"/>
                                </a:rPr>
                                <m:t>𝑁</m:t>
                              </m:r>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𝑓</m:t>
                                  </m:r>
                                </m:e>
                                <m:sub>
                                  <m:r>
                                    <a:rPr lang="en-US" sz="1800" i="1">
                                      <a:latin typeface="Cambria Math" panose="02040503050406030204" pitchFamily="18" charset="0"/>
                                    </a:rPr>
                                    <m:t>𝑘𝑢𝑚</m:t>
                                  </m:r>
                                </m:sub>
                              </m:sSub>
                            </m:num>
                            <m:den>
                              <m:sSub>
                                <m:sSubPr>
                                  <m:ctrlPr>
                                    <a:rPr lang="en-US" sz="1800" i="1">
                                      <a:latin typeface="Cambria Math" panose="02040503050406030204" pitchFamily="18" charset="0"/>
                                    </a:rPr>
                                  </m:ctrlPr>
                                </m:sSubPr>
                                <m:e>
                                  <m:r>
                                    <a:rPr lang="en-US" sz="1800" i="1">
                                      <a:latin typeface="Cambria Math" panose="02040503050406030204" pitchFamily="18" charset="0"/>
                                    </a:rPr>
                                    <m:t>𝑓</m:t>
                                  </m:r>
                                </m:e>
                                <m:sub>
                                  <m:r>
                                    <a:rPr lang="en-US" sz="1800" i="1">
                                      <a:latin typeface="Cambria Math" panose="02040503050406030204" pitchFamily="18" charset="0"/>
                                    </a:rPr>
                                    <m:t>𝑚𝑒𝑑𝑖𝑎𝑛</m:t>
                                  </m:r>
                                </m:sub>
                              </m:sSub>
                            </m:den>
                          </m:f>
                        </m:e>
                      </m:d>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𝑃</m:t>
                      </m:r>
                    </m:oMath>
                  </m:oMathPara>
                </a14:m>
                <a:endParaRPr lang="en-US" sz="1800"/>
              </a:p>
            </p:txBody>
          </p:sp>
        </mc:Choice>
        <mc:Fallback xmlns="">
          <p:sp>
            <p:nvSpPr>
              <p:cNvPr id="10" name="TextBox 9">
                <a:extLst>
                  <a:ext uri="{FF2B5EF4-FFF2-40B4-BE49-F238E27FC236}">
                    <a16:creationId xmlns:a16="http://schemas.microsoft.com/office/drawing/2014/main" id="{7115D9FA-F68C-47BB-B658-B1F834102005}"/>
                  </a:ext>
                </a:extLst>
              </p:cNvPr>
              <p:cNvSpPr txBox="1">
                <a:spLocks noRot="1" noChangeAspect="1" noMove="1" noResize="1" noEditPoints="1" noAdjustHandles="1" noChangeArrowheads="1" noChangeShapeType="1" noTextEdit="1"/>
              </p:cNvSpPr>
              <p:nvPr/>
            </p:nvSpPr>
            <p:spPr>
              <a:xfrm>
                <a:off x="1660690" y="2768847"/>
                <a:ext cx="2911310" cy="748346"/>
              </a:xfrm>
              <a:prstGeom prst="rect">
                <a:avLst/>
              </a:prstGeom>
              <a:blipFill>
                <a:blip r:embed="rId3"/>
                <a:stretch>
                  <a:fillRect/>
                </a:stretch>
              </a:blipFill>
              <a:ln w="28575">
                <a:solidFill>
                  <a:schemeClr val="accent3">
                    <a:lumMod val="40000"/>
                    <a:lumOff val="60000"/>
                  </a:schemeClr>
                </a:solidFill>
                <a:prstDash val="sysDash"/>
              </a:ln>
            </p:spPr>
            <p:txBody>
              <a:bodyPr/>
              <a:lstStyle/>
              <a:p>
                <a:r>
                  <a:rPr lang="en-US">
                    <a:noFill/>
                  </a:rPr>
                  <a:t> </a:t>
                </a:r>
              </a:p>
            </p:txBody>
          </p:sp>
        </mc:Fallback>
      </mc:AlternateContent>
      <p:sp>
        <p:nvSpPr>
          <p:cNvPr id="13" name="TextBox 12">
            <a:extLst>
              <a:ext uri="{FF2B5EF4-FFF2-40B4-BE49-F238E27FC236}">
                <a16:creationId xmlns:a16="http://schemas.microsoft.com/office/drawing/2014/main" id="{02CD170E-D8C3-4112-A8D6-47D0FC0C7947}"/>
              </a:ext>
            </a:extLst>
          </p:cNvPr>
          <p:cNvSpPr txBox="1"/>
          <p:nvPr/>
        </p:nvSpPr>
        <p:spPr>
          <a:xfrm>
            <a:off x="736375" y="3663846"/>
            <a:ext cx="4551770" cy="1384995"/>
          </a:xfrm>
          <a:prstGeom prst="rect">
            <a:avLst/>
          </a:prstGeom>
          <a:noFill/>
        </p:spPr>
        <p:txBody>
          <a:bodyPr wrap="square">
            <a:spAutoFit/>
          </a:bodyPr>
          <a:lstStyle/>
          <a:p>
            <a:pPr algn="just"/>
            <a:r>
              <a:rPr lang="fi-FI" b="0" i="0">
                <a:solidFill>
                  <a:srgbClr val="555555"/>
                </a:solidFill>
                <a:effectLst/>
                <a:latin typeface="-apple-system"/>
              </a:rPr>
              <a:t>Keterangan:</a:t>
            </a:r>
          </a:p>
          <a:p>
            <a:pPr algn="just"/>
            <a:r>
              <a:rPr lang="fi-FI">
                <a:solidFill>
                  <a:srgbClr val="555555"/>
                </a:solidFill>
                <a:latin typeface="-apple-system"/>
              </a:rPr>
              <a:t>T</a:t>
            </a:r>
            <a:r>
              <a:rPr lang="fi-FI" baseline="-25000">
                <a:solidFill>
                  <a:srgbClr val="555555"/>
                </a:solidFill>
                <a:latin typeface="-apple-system"/>
              </a:rPr>
              <a:t>b</a:t>
            </a:r>
            <a:r>
              <a:rPr lang="fi-FI">
                <a:solidFill>
                  <a:srgbClr val="555555"/>
                </a:solidFill>
                <a:latin typeface="-apple-system"/>
              </a:rPr>
              <a:t> : tepi bawah kelas median</a:t>
            </a:r>
          </a:p>
          <a:p>
            <a:pPr algn="just"/>
            <a:r>
              <a:rPr lang="fi-FI" b="0" i="0">
                <a:solidFill>
                  <a:srgbClr val="555555"/>
                </a:solidFill>
                <a:effectLst/>
                <a:latin typeface="-apple-system"/>
              </a:rPr>
              <a:t>N : jumlah frekuensi</a:t>
            </a:r>
          </a:p>
          <a:p>
            <a:pPr algn="just"/>
            <a:r>
              <a:rPr lang="fi-FI">
                <a:solidFill>
                  <a:srgbClr val="555555"/>
                </a:solidFill>
                <a:latin typeface="-apple-system"/>
              </a:rPr>
              <a:t>F</a:t>
            </a:r>
            <a:r>
              <a:rPr lang="fi-FI" baseline="-25000">
                <a:solidFill>
                  <a:srgbClr val="555555"/>
                </a:solidFill>
                <a:latin typeface="-apple-system"/>
              </a:rPr>
              <a:t>kum</a:t>
            </a:r>
            <a:r>
              <a:rPr lang="fi-FI">
                <a:solidFill>
                  <a:srgbClr val="555555"/>
                </a:solidFill>
                <a:latin typeface="-apple-system"/>
              </a:rPr>
              <a:t> : jumlah seluruh frekuensi kelas sebelum kelas median</a:t>
            </a:r>
          </a:p>
          <a:p>
            <a:pPr algn="just"/>
            <a:r>
              <a:rPr lang="fi-FI" b="0" i="0">
                <a:solidFill>
                  <a:srgbClr val="555555"/>
                </a:solidFill>
                <a:effectLst/>
                <a:latin typeface="-apple-system"/>
              </a:rPr>
              <a:t>F</a:t>
            </a:r>
            <a:r>
              <a:rPr lang="fi-FI" b="0" i="0" baseline="-25000">
                <a:solidFill>
                  <a:srgbClr val="555555"/>
                </a:solidFill>
                <a:effectLst/>
                <a:latin typeface="-apple-system"/>
              </a:rPr>
              <a:t>median </a:t>
            </a:r>
            <a:r>
              <a:rPr lang="fi-FI" b="0" i="0">
                <a:solidFill>
                  <a:srgbClr val="555555"/>
                </a:solidFill>
                <a:effectLst/>
                <a:latin typeface="-apple-system"/>
              </a:rPr>
              <a:t> : frekuensi kelas median</a:t>
            </a:r>
          </a:p>
          <a:p>
            <a:pPr algn="just"/>
            <a:r>
              <a:rPr lang="fi-FI">
                <a:solidFill>
                  <a:srgbClr val="555555"/>
                </a:solidFill>
                <a:latin typeface="-apple-system"/>
              </a:rPr>
              <a:t>P : panjang kelas</a:t>
            </a:r>
            <a:endParaRPr lang="fi-FI" b="0" i="0">
              <a:solidFill>
                <a:srgbClr val="555555"/>
              </a:solidFill>
              <a:effectLst/>
              <a:latin typeface="-apple-system"/>
            </a:endParaRPr>
          </a:p>
        </p:txBody>
      </p:sp>
    </p:spTree>
    <p:extLst>
      <p:ext uri="{BB962C8B-B14F-4D97-AF65-F5344CB8AC3E}">
        <p14:creationId xmlns:p14="http://schemas.microsoft.com/office/powerpoint/2010/main" val="2272800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32"/>
        <p:cNvGrpSpPr/>
        <p:nvPr/>
      </p:nvGrpSpPr>
      <p:grpSpPr>
        <a:xfrm>
          <a:off x="0" y="0"/>
          <a:ext cx="0" cy="0"/>
          <a:chOff x="0" y="0"/>
          <a:chExt cx="0" cy="0"/>
        </a:xfrm>
      </p:grpSpPr>
      <p:sp>
        <p:nvSpPr>
          <p:cNvPr id="1733" name="Google Shape;1733;p43"/>
          <p:cNvSpPr/>
          <p:nvPr/>
        </p:nvSpPr>
        <p:spPr>
          <a:xfrm>
            <a:off x="4029777" y="751624"/>
            <a:ext cx="1084500" cy="1084500"/>
          </a:xfrm>
          <a:prstGeom prst="ellipse">
            <a:avLst/>
          </a:prstGeom>
          <a:solidFill>
            <a:srgbClr val="FFFFFF"/>
          </a:solidFill>
          <a:ln w="9525" cap="flat" cmpd="sng">
            <a:solidFill>
              <a:srgbClr val="000000"/>
            </a:solidFill>
            <a:prstDash val="solid"/>
            <a:round/>
            <a:headEnd type="none" w="sm" len="sm"/>
            <a:tailEnd type="none" w="sm" len="sm"/>
          </a:ln>
          <a:effectLst>
            <a:outerShdw dist="47625" dir="3120000" algn="bl" rotWithShape="0">
              <a:schemeClr val="accent6"/>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4" name="Google Shape;1734;p43"/>
          <p:cNvSpPr txBox="1">
            <a:spLocks noGrp="1"/>
          </p:cNvSpPr>
          <p:nvPr>
            <p:ph type="title"/>
          </p:nvPr>
        </p:nvSpPr>
        <p:spPr>
          <a:xfrm>
            <a:off x="2391888" y="2228650"/>
            <a:ext cx="4360200" cy="211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lt1"/>
                </a:solidFill>
              </a:rPr>
              <a:t>CONTOH</a:t>
            </a:r>
            <a:r>
              <a:rPr lang="en"/>
              <a:t> sOAL</a:t>
            </a:r>
            <a:endParaRPr/>
          </a:p>
        </p:txBody>
      </p:sp>
      <p:sp>
        <p:nvSpPr>
          <p:cNvPr id="1735" name="Google Shape;1735;p43"/>
          <p:cNvSpPr txBox="1">
            <a:spLocks noGrp="1"/>
          </p:cNvSpPr>
          <p:nvPr>
            <p:ph type="title" idx="2"/>
          </p:nvPr>
        </p:nvSpPr>
        <p:spPr>
          <a:xfrm>
            <a:off x="3664200" y="872975"/>
            <a:ext cx="1815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cxnSp>
        <p:nvCxnSpPr>
          <p:cNvPr id="1737" name="Google Shape;1737;p43"/>
          <p:cNvCxnSpPr>
            <a:stCxn id="1733" idx="4"/>
            <a:endCxn id="1734" idx="0"/>
          </p:cNvCxnSpPr>
          <p:nvPr/>
        </p:nvCxnSpPr>
        <p:spPr>
          <a:xfrm>
            <a:off x="4572027" y="1836124"/>
            <a:ext cx="0" cy="392400"/>
          </a:xfrm>
          <a:prstGeom prst="straightConnector1">
            <a:avLst/>
          </a:prstGeom>
          <a:noFill/>
          <a:ln w="9525" cap="flat" cmpd="sng">
            <a:solidFill>
              <a:srgbClr val="000000"/>
            </a:solidFill>
            <a:prstDash val="solid"/>
            <a:round/>
            <a:headEnd type="none" w="med" len="med"/>
            <a:tailEnd type="none" w="med" len="med"/>
          </a:ln>
        </p:spPr>
      </p:cxnSp>
      <p:grpSp>
        <p:nvGrpSpPr>
          <p:cNvPr id="1738" name="Google Shape;1738;p43"/>
          <p:cNvGrpSpPr/>
          <p:nvPr/>
        </p:nvGrpSpPr>
        <p:grpSpPr>
          <a:xfrm>
            <a:off x="2106748" y="751622"/>
            <a:ext cx="1165483" cy="1003630"/>
            <a:chOff x="2106748" y="751622"/>
            <a:chExt cx="1165483" cy="1003630"/>
          </a:xfrm>
        </p:grpSpPr>
        <p:sp>
          <p:nvSpPr>
            <p:cNvPr id="1739" name="Google Shape;1739;p43"/>
            <p:cNvSpPr/>
            <p:nvPr/>
          </p:nvSpPr>
          <p:spPr>
            <a:xfrm rot="-451723">
              <a:off x="2198405" y="781704"/>
              <a:ext cx="22066" cy="970362"/>
            </a:xfrm>
            <a:custGeom>
              <a:avLst/>
              <a:gdLst/>
              <a:ahLst/>
              <a:cxnLst/>
              <a:rect l="l" t="t" r="r" b="b"/>
              <a:pathLst>
                <a:path w="1060" h="46614" extrusionOk="0">
                  <a:moveTo>
                    <a:pt x="532" y="0"/>
                  </a:moveTo>
                  <a:cubicBezTo>
                    <a:pt x="335" y="0"/>
                    <a:pt x="138" y="127"/>
                    <a:pt x="136" y="381"/>
                  </a:cubicBezTo>
                  <a:cubicBezTo>
                    <a:pt x="0" y="15664"/>
                    <a:pt x="272" y="30950"/>
                    <a:pt x="136" y="46233"/>
                  </a:cubicBezTo>
                  <a:cubicBezTo>
                    <a:pt x="133" y="46487"/>
                    <a:pt x="329" y="46614"/>
                    <a:pt x="526" y="46614"/>
                  </a:cubicBezTo>
                  <a:cubicBezTo>
                    <a:pt x="723" y="46614"/>
                    <a:pt x="921" y="46487"/>
                    <a:pt x="923" y="46233"/>
                  </a:cubicBezTo>
                  <a:cubicBezTo>
                    <a:pt x="1059" y="30950"/>
                    <a:pt x="787" y="15664"/>
                    <a:pt x="923" y="381"/>
                  </a:cubicBezTo>
                  <a:cubicBezTo>
                    <a:pt x="925" y="127"/>
                    <a:pt x="728" y="0"/>
                    <a:pt x="53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0" name="Google Shape;1740;p43"/>
            <p:cNvSpPr/>
            <p:nvPr/>
          </p:nvSpPr>
          <p:spPr>
            <a:xfrm rot="-451723">
              <a:off x="2257437" y="1666465"/>
              <a:ext cx="1017387" cy="22233"/>
            </a:xfrm>
            <a:custGeom>
              <a:avLst/>
              <a:gdLst/>
              <a:ahLst/>
              <a:cxnLst/>
              <a:rect l="l" t="t" r="r" b="b"/>
              <a:pathLst>
                <a:path w="48873" h="1068" extrusionOk="0">
                  <a:moveTo>
                    <a:pt x="506" y="0"/>
                  </a:moveTo>
                  <a:cubicBezTo>
                    <a:pt x="1" y="0"/>
                    <a:pt x="0" y="788"/>
                    <a:pt x="508" y="788"/>
                  </a:cubicBezTo>
                  <a:cubicBezTo>
                    <a:pt x="11236" y="814"/>
                    <a:pt x="21996" y="1068"/>
                    <a:pt x="32742" y="1068"/>
                  </a:cubicBezTo>
                  <a:cubicBezTo>
                    <a:pt x="37954" y="1068"/>
                    <a:pt x="43163" y="1008"/>
                    <a:pt x="48364" y="833"/>
                  </a:cubicBezTo>
                  <a:cubicBezTo>
                    <a:pt x="48864" y="818"/>
                    <a:pt x="48872" y="46"/>
                    <a:pt x="48380" y="46"/>
                  </a:cubicBezTo>
                  <a:cubicBezTo>
                    <a:pt x="48375" y="46"/>
                    <a:pt x="48369" y="46"/>
                    <a:pt x="48364" y="46"/>
                  </a:cubicBezTo>
                  <a:cubicBezTo>
                    <a:pt x="43163" y="220"/>
                    <a:pt x="37954" y="280"/>
                    <a:pt x="32742" y="280"/>
                  </a:cubicBezTo>
                  <a:cubicBezTo>
                    <a:pt x="21995" y="280"/>
                    <a:pt x="11234" y="26"/>
                    <a:pt x="508" y="0"/>
                  </a:cubicBezTo>
                  <a:cubicBezTo>
                    <a:pt x="507" y="0"/>
                    <a:pt x="507" y="0"/>
                    <a:pt x="50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1" name="Google Shape;1741;p43"/>
            <p:cNvSpPr/>
            <p:nvPr/>
          </p:nvSpPr>
          <p:spPr>
            <a:xfrm rot="-451723">
              <a:off x="2204830" y="806288"/>
              <a:ext cx="892215" cy="877976"/>
            </a:xfrm>
            <a:custGeom>
              <a:avLst/>
              <a:gdLst/>
              <a:ahLst/>
              <a:cxnLst/>
              <a:rect l="l" t="t" r="r" b="b"/>
              <a:pathLst>
                <a:path w="42860" h="42176" extrusionOk="0">
                  <a:moveTo>
                    <a:pt x="42283" y="0"/>
                  </a:moveTo>
                  <a:cubicBezTo>
                    <a:pt x="42194" y="0"/>
                    <a:pt x="42102" y="33"/>
                    <a:pt x="42020" y="113"/>
                  </a:cubicBezTo>
                  <a:cubicBezTo>
                    <a:pt x="27938" y="13728"/>
                    <a:pt x="13502" y="27041"/>
                    <a:pt x="262" y="41494"/>
                  </a:cubicBezTo>
                  <a:cubicBezTo>
                    <a:pt x="0" y="41781"/>
                    <a:pt x="264" y="42176"/>
                    <a:pt x="557" y="42176"/>
                  </a:cubicBezTo>
                  <a:cubicBezTo>
                    <a:pt x="646" y="42176"/>
                    <a:pt x="738" y="42139"/>
                    <a:pt x="819" y="42051"/>
                  </a:cubicBezTo>
                  <a:cubicBezTo>
                    <a:pt x="14058" y="27598"/>
                    <a:pt x="28493" y="14285"/>
                    <a:pt x="42577" y="669"/>
                  </a:cubicBezTo>
                  <a:cubicBezTo>
                    <a:pt x="42860" y="395"/>
                    <a:pt x="42589" y="0"/>
                    <a:pt x="4228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2" name="Google Shape;1742;p43"/>
            <p:cNvSpPr/>
            <p:nvPr/>
          </p:nvSpPr>
          <p:spPr>
            <a:xfrm rot="-451723">
              <a:off x="2927522" y="940328"/>
              <a:ext cx="16404" cy="67655"/>
            </a:xfrm>
            <a:custGeom>
              <a:avLst/>
              <a:gdLst/>
              <a:ahLst/>
              <a:cxnLst/>
              <a:rect l="l" t="t" r="r" b="b"/>
              <a:pathLst>
                <a:path w="788" h="3250" extrusionOk="0">
                  <a:moveTo>
                    <a:pt x="394" y="0"/>
                  </a:moveTo>
                  <a:cubicBezTo>
                    <a:pt x="197" y="0"/>
                    <a:pt x="0" y="128"/>
                    <a:pt x="0" y="382"/>
                  </a:cubicBezTo>
                  <a:lnTo>
                    <a:pt x="0" y="2870"/>
                  </a:lnTo>
                  <a:cubicBezTo>
                    <a:pt x="0" y="3123"/>
                    <a:pt x="197" y="3250"/>
                    <a:pt x="395" y="3250"/>
                  </a:cubicBezTo>
                  <a:cubicBezTo>
                    <a:pt x="591" y="3250"/>
                    <a:pt x="787" y="3123"/>
                    <a:pt x="787" y="2870"/>
                  </a:cubicBezTo>
                  <a:lnTo>
                    <a:pt x="787" y="382"/>
                  </a:lnTo>
                  <a:cubicBezTo>
                    <a:pt x="787" y="128"/>
                    <a:pt x="591" y="0"/>
                    <a:pt x="39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3" name="Google Shape;1743;p43"/>
            <p:cNvSpPr/>
            <p:nvPr/>
          </p:nvSpPr>
          <p:spPr>
            <a:xfrm rot="-451723">
              <a:off x="2940408" y="1037855"/>
              <a:ext cx="16404" cy="67655"/>
            </a:xfrm>
            <a:custGeom>
              <a:avLst/>
              <a:gdLst/>
              <a:ahLst/>
              <a:cxnLst/>
              <a:rect l="l" t="t" r="r" b="b"/>
              <a:pathLst>
                <a:path w="788" h="3250" extrusionOk="0">
                  <a:moveTo>
                    <a:pt x="393" y="0"/>
                  </a:moveTo>
                  <a:cubicBezTo>
                    <a:pt x="197" y="0"/>
                    <a:pt x="0" y="127"/>
                    <a:pt x="0" y="381"/>
                  </a:cubicBezTo>
                  <a:lnTo>
                    <a:pt x="0" y="2869"/>
                  </a:lnTo>
                  <a:cubicBezTo>
                    <a:pt x="0" y="3123"/>
                    <a:pt x="197" y="3250"/>
                    <a:pt x="394" y="3250"/>
                  </a:cubicBezTo>
                  <a:cubicBezTo>
                    <a:pt x="591" y="3250"/>
                    <a:pt x="787" y="3123"/>
                    <a:pt x="787" y="2869"/>
                  </a:cubicBezTo>
                  <a:lnTo>
                    <a:pt x="787" y="381"/>
                  </a:lnTo>
                  <a:cubicBezTo>
                    <a:pt x="787" y="128"/>
                    <a:pt x="590" y="0"/>
                    <a:pt x="39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4" name="Google Shape;1744;p43"/>
            <p:cNvSpPr/>
            <p:nvPr/>
          </p:nvSpPr>
          <p:spPr>
            <a:xfrm rot="-451723">
              <a:off x="2953293" y="1135381"/>
              <a:ext cx="16404" cy="67655"/>
            </a:xfrm>
            <a:custGeom>
              <a:avLst/>
              <a:gdLst/>
              <a:ahLst/>
              <a:cxnLst/>
              <a:rect l="l" t="t" r="r" b="b"/>
              <a:pathLst>
                <a:path w="788" h="3250" extrusionOk="0">
                  <a:moveTo>
                    <a:pt x="393" y="1"/>
                  </a:moveTo>
                  <a:cubicBezTo>
                    <a:pt x="196" y="1"/>
                    <a:pt x="0" y="128"/>
                    <a:pt x="0" y="382"/>
                  </a:cubicBezTo>
                  <a:lnTo>
                    <a:pt x="0" y="2869"/>
                  </a:lnTo>
                  <a:cubicBezTo>
                    <a:pt x="0" y="3122"/>
                    <a:pt x="197" y="3249"/>
                    <a:pt x="394" y="3249"/>
                  </a:cubicBezTo>
                  <a:cubicBezTo>
                    <a:pt x="591" y="3249"/>
                    <a:pt x="787" y="3122"/>
                    <a:pt x="787" y="2869"/>
                  </a:cubicBezTo>
                  <a:lnTo>
                    <a:pt x="787" y="382"/>
                  </a:lnTo>
                  <a:cubicBezTo>
                    <a:pt x="787" y="128"/>
                    <a:pt x="590" y="1"/>
                    <a:pt x="39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5" name="Google Shape;1745;p43"/>
            <p:cNvSpPr/>
            <p:nvPr/>
          </p:nvSpPr>
          <p:spPr>
            <a:xfrm rot="-451723">
              <a:off x="2966178" y="1232907"/>
              <a:ext cx="16404" cy="67634"/>
            </a:xfrm>
            <a:custGeom>
              <a:avLst/>
              <a:gdLst/>
              <a:ahLst/>
              <a:cxnLst/>
              <a:rect l="l" t="t" r="r" b="b"/>
              <a:pathLst>
                <a:path w="788" h="3249" extrusionOk="0">
                  <a:moveTo>
                    <a:pt x="393" y="1"/>
                  </a:moveTo>
                  <a:cubicBezTo>
                    <a:pt x="197" y="1"/>
                    <a:pt x="0" y="128"/>
                    <a:pt x="0" y="381"/>
                  </a:cubicBezTo>
                  <a:lnTo>
                    <a:pt x="0" y="2868"/>
                  </a:lnTo>
                  <a:cubicBezTo>
                    <a:pt x="0" y="3122"/>
                    <a:pt x="197" y="3249"/>
                    <a:pt x="394" y="3249"/>
                  </a:cubicBezTo>
                  <a:cubicBezTo>
                    <a:pt x="591" y="3249"/>
                    <a:pt x="787" y="3122"/>
                    <a:pt x="787" y="2868"/>
                  </a:cubicBezTo>
                  <a:lnTo>
                    <a:pt x="787" y="381"/>
                  </a:lnTo>
                  <a:cubicBezTo>
                    <a:pt x="787" y="128"/>
                    <a:pt x="590" y="1"/>
                    <a:pt x="39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6" name="Google Shape;1746;p43"/>
            <p:cNvSpPr/>
            <p:nvPr/>
          </p:nvSpPr>
          <p:spPr>
            <a:xfrm rot="-451723">
              <a:off x="2979065" y="1330433"/>
              <a:ext cx="16404" cy="67655"/>
            </a:xfrm>
            <a:custGeom>
              <a:avLst/>
              <a:gdLst/>
              <a:ahLst/>
              <a:cxnLst/>
              <a:rect l="l" t="t" r="r" b="b"/>
              <a:pathLst>
                <a:path w="788" h="3250" extrusionOk="0">
                  <a:moveTo>
                    <a:pt x="393" y="0"/>
                  </a:moveTo>
                  <a:cubicBezTo>
                    <a:pt x="197" y="0"/>
                    <a:pt x="0" y="127"/>
                    <a:pt x="0" y="381"/>
                  </a:cubicBezTo>
                  <a:lnTo>
                    <a:pt x="0" y="2869"/>
                  </a:lnTo>
                  <a:cubicBezTo>
                    <a:pt x="0" y="3122"/>
                    <a:pt x="197" y="3249"/>
                    <a:pt x="395" y="3249"/>
                  </a:cubicBezTo>
                  <a:cubicBezTo>
                    <a:pt x="591" y="3249"/>
                    <a:pt x="787" y="3123"/>
                    <a:pt x="787" y="2869"/>
                  </a:cubicBezTo>
                  <a:lnTo>
                    <a:pt x="787" y="381"/>
                  </a:lnTo>
                  <a:cubicBezTo>
                    <a:pt x="787" y="127"/>
                    <a:pt x="590" y="0"/>
                    <a:pt x="39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7" name="Google Shape;1747;p43"/>
            <p:cNvSpPr/>
            <p:nvPr/>
          </p:nvSpPr>
          <p:spPr>
            <a:xfrm rot="-451723">
              <a:off x="2991950" y="1427960"/>
              <a:ext cx="16404" cy="67655"/>
            </a:xfrm>
            <a:custGeom>
              <a:avLst/>
              <a:gdLst/>
              <a:ahLst/>
              <a:cxnLst/>
              <a:rect l="l" t="t" r="r" b="b"/>
              <a:pathLst>
                <a:path w="788" h="3250" extrusionOk="0">
                  <a:moveTo>
                    <a:pt x="393" y="0"/>
                  </a:moveTo>
                  <a:cubicBezTo>
                    <a:pt x="196" y="0"/>
                    <a:pt x="0" y="127"/>
                    <a:pt x="0" y="380"/>
                  </a:cubicBezTo>
                  <a:lnTo>
                    <a:pt x="0" y="2868"/>
                  </a:lnTo>
                  <a:cubicBezTo>
                    <a:pt x="0" y="3122"/>
                    <a:pt x="197" y="3249"/>
                    <a:pt x="394" y="3249"/>
                  </a:cubicBezTo>
                  <a:cubicBezTo>
                    <a:pt x="591" y="3249"/>
                    <a:pt x="787" y="3122"/>
                    <a:pt x="787" y="2868"/>
                  </a:cubicBezTo>
                  <a:lnTo>
                    <a:pt x="787" y="380"/>
                  </a:lnTo>
                  <a:cubicBezTo>
                    <a:pt x="787" y="127"/>
                    <a:pt x="590" y="0"/>
                    <a:pt x="39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8" name="Google Shape;1748;p43"/>
            <p:cNvSpPr/>
            <p:nvPr/>
          </p:nvSpPr>
          <p:spPr>
            <a:xfrm rot="-451723">
              <a:off x="3004836" y="1525507"/>
              <a:ext cx="16404" cy="67613"/>
            </a:xfrm>
            <a:custGeom>
              <a:avLst/>
              <a:gdLst/>
              <a:ahLst/>
              <a:cxnLst/>
              <a:rect l="l" t="t" r="r" b="b"/>
              <a:pathLst>
                <a:path w="788" h="3248" extrusionOk="0">
                  <a:moveTo>
                    <a:pt x="394" y="0"/>
                  </a:moveTo>
                  <a:cubicBezTo>
                    <a:pt x="197" y="0"/>
                    <a:pt x="0" y="127"/>
                    <a:pt x="0" y="380"/>
                  </a:cubicBezTo>
                  <a:lnTo>
                    <a:pt x="0" y="2867"/>
                  </a:lnTo>
                  <a:cubicBezTo>
                    <a:pt x="0" y="3121"/>
                    <a:pt x="197" y="3248"/>
                    <a:pt x="394" y="3248"/>
                  </a:cubicBezTo>
                  <a:cubicBezTo>
                    <a:pt x="591" y="3248"/>
                    <a:pt x="787" y="3121"/>
                    <a:pt x="787" y="2867"/>
                  </a:cubicBezTo>
                  <a:lnTo>
                    <a:pt x="787" y="380"/>
                  </a:lnTo>
                  <a:cubicBezTo>
                    <a:pt x="787" y="127"/>
                    <a:pt x="591" y="0"/>
                    <a:pt x="39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9" name="Google Shape;1749;p43"/>
            <p:cNvSpPr/>
            <p:nvPr/>
          </p:nvSpPr>
          <p:spPr>
            <a:xfrm rot="-451723">
              <a:off x="2112791" y="793676"/>
              <a:ext cx="75711" cy="97215"/>
            </a:xfrm>
            <a:custGeom>
              <a:avLst/>
              <a:gdLst/>
              <a:ahLst/>
              <a:cxnLst/>
              <a:rect l="l" t="t" r="r" b="b"/>
              <a:pathLst>
                <a:path w="3637" h="4670" extrusionOk="0">
                  <a:moveTo>
                    <a:pt x="1775" y="1360"/>
                  </a:moveTo>
                  <a:cubicBezTo>
                    <a:pt x="1995" y="2180"/>
                    <a:pt x="2279" y="2975"/>
                    <a:pt x="2623" y="3751"/>
                  </a:cubicBezTo>
                  <a:lnTo>
                    <a:pt x="2623" y="3751"/>
                  </a:lnTo>
                  <a:cubicBezTo>
                    <a:pt x="2067" y="3820"/>
                    <a:pt x="1509" y="3860"/>
                    <a:pt x="948" y="3876"/>
                  </a:cubicBezTo>
                  <a:lnTo>
                    <a:pt x="948" y="3876"/>
                  </a:lnTo>
                  <a:cubicBezTo>
                    <a:pt x="1175" y="3020"/>
                    <a:pt x="1449" y="2182"/>
                    <a:pt x="1775" y="1360"/>
                  </a:cubicBezTo>
                  <a:close/>
                  <a:moveTo>
                    <a:pt x="1703" y="0"/>
                  </a:moveTo>
                  <a:cubicBezTo>
                    <a:pt x="1587" y="0"/>
                    <a:pt x="1476" y="60"/>
                    <a:pt x="1412" y="206"/>
                  </a:cubicBezTo>
                  <a:cubicBezTo>
                    <a:pt x="843" y="1489"/>
                    <a:pt x="388" y="2804"/>
                    <a:pt x="59" y="4171"/>
                  </a:cubicBezTo>
                  <a:cubicBezTo>
                    <a:pt x="0" y="4418"/>
                    <a:pt x="178" y="4670"/>
                    <a:pt x="438" y="4670"/>
                  </a:cubicBezTo>
                  <a:cubicBezTo>
                    <a:pt x="1402" y="4670"/>
                    <a:pt x="2351" y="4589"/>
                    <a:pt x="3304" y="4443"/>
                  </a:cubicBezTo>
                  <a:cubicBezTo>
                    <a:pt x="3576" y="4402"/>
                    <a:pt x="3636" y="4067"/>
                    <a:pt x="3541" y="3865"/>
                  </a:cubicBezTo>
                  <a:cubicBezTo>
                    <a:pt x="3004" y="2751"/>
                    <a:pt x="2611" y="1595"/>
                    <a:pt x="2348" y="388"/>
                  </a:cubicBezTo>
                  <a:cubicBezTo>
                    <a:pt x="2305" y="190"/>
                    <a:pt x="2159" y="105"/>
                    <a:pt x="2005" y="105"/>
                  </a:cubicBezTo>
                  <a:cubicBezTo>
                    <a:pt x="1994" y="105"/>
                    <a:pt x="1983" y="105"/>
                    <a:pt x="1972" y="106"/>
                  </a:cubicBezTo>
                  <a:lnTo>
                    <a:pt x="1972" y="106"/>
                  </a:lnTo>
                  <a:cubicBezTo>
                    <a:pt x="1894" y="40"/>
                    <a:pt x="1797" y="0"/>
                    <a:pt x="170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0" name="Google Shape;1750;p43"/>
            <p:cNvSpPr/>
            <p:nvPr/>
          </p:nvSpPr>
          <p:spPr>
            <a:xfrm rot="-451723">
              <a:off x="2132995" y="809053"/>
              <a:ext cx="32121" cy="69737"/>
            </a:xfrm>
            <a:custGeom>
              <a:avLst/>
              <a:gdLst/>
              <a:ahLst/>
              <a:cxnLst/>
              <a:rect l="l" t="t" r="r" b="b"/>
              <a:pathLst>
                <a:path w="1543" h="3350" extrusionOk="0">
                  <a:moveTo>
                    <a:pt x="676" y="1"/>
                  </a:moveTo>
                  <a:cubicBezTo>
                    <a:pt x="523" y="1"/>
                    <a:pt x="379" y="86"/>
                    <a:pt x="341" y="284"/>
                  </a:cubicBezTo>
                  <a:cubicBezTo>
                    <a:pt x="167" y="1170"/>
                    <a:pt x="57" y="2062"/>
                    <a:pt x="13" y="2961"/>
                  </a:cubicBezTo>
                  <a:cubicBezTo>
                    <a:pt x="1" y="3198"/>
                    <a:pt x="204" y="3349"/>
                    <a:pt x="413" y="3349"/>
                  </a:cubicBezTo>
                  <a:cubicBezTo>
                    <a:pt x="479" y="3349"/>
                    <a:pt x="545" y="3334"/>
                    <a:pt x="605" y="3302"/>
                  </a:cubicBezTo>
                  <a:cubicBezTo>
                    <a:pt x="700" y="3252"/>
                    <a:pt x="779" y="3194"/>
                    <a:pt x="845" y="3127"/>
                  </a:cubicBezTo>
                  <a:lnTo>
                    <a:pt x="845" y="3127"/>
                  </a:lnTo>
                  <a:cubicBezTo>
                    <a:pt x="891" y="3145"/>
                    <a:pt x="936" y="3154"/>
                    <a:pt x="980" y="3154"/>
                  </a:cubicBezTo>
                  <a:cubicBezTo>
                    <a:pt x="1319" y="3154"/>
                    <a:pt x="1542" y="2636"/>
                    <a:pt x="1178" y="2414"/>
                  </a:cubicBezTo>
                  <a:cubicBezTo>
                    <a:pt x="1084" y="2357"/>
                    <a:pt x="988" y="2298"/>
                    <a:pt x="892" y="2241"/>
                  </a:cubicBezTo>
                  <a:cubicBezTo>
                    <a:pt x="879" y="2233"/>
                    <a:pt x="866" y="2227"/>
                    <a:pt x="853" y="2221"/>
                  </a:cubicBezTo>
                  <a:lnTo>
                    <a:pt x="853" y="2221"/>
                  </a:lnTo>
                  <a:cubicBezTo>
                    <a:pt x="906" y="1642"/>
                    <a:pt x="988" y="1068"/>
                    <a:pt x="1099" y="496"/>
                  </a:cubicBezTo>
                  <a:cubicBezTo>
                    <a:pt x="1159" y="196"/>
                    <a:pt x="907" y="1"/>
                    <a:pt x="67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1" name="Google Shape;1751;p43"/>
            <p:cNvSpPr/>
            <p:nvPr/>
          </p:nvSpPr>
          <p:spPr>
            <a:xfrm rot="-451723">
              <a:off x="3163727" y="1582278"/>
              <a:ext cx="104355" cy="70195"/>
            </a:xfrm>
            <a:custGeom>
              <a:avLst/>
              <a:gdLst/>
              <a:ahLst/>
              <a:cxnLst/>
              <a:rect l="l" t="t" r="r" b="b"/>
              <a:pathLst>
                <a:path w="5013" h="3372" extrusionOk="0">
                  <a:moveTo>
                    <a:pt x="810" y="854"/>
                  </a:moveTo>
                  <a:cubicBezTo>
                    <a:pt x="1697" y="1041"/>
                    <a:pt x="2564" y="1281"/>
                    <a:pt x="3416" y="1575"/>
                  </a:cubicBezTo>
                  <a:lnTo>
                    <a:pt x="3416" y="1575"/>
                  </a:lnTo>
                  <a:cubicBezTo>
                    <a:pt x="2593" y="1914"/>
                    <a:pt x="1756" y="2211"/>
                    <a:pt x="905" y="2472"/>
                  </a:cubicBezTo>
                  <a:lnTo>
                    <a:pt x="905" y="2472"/>
                  </a:lnTo>
                  <a:cubicBezTo>
                    <a:pt x="840" y="1934"/>
                    <a:pt x="810" y="1396"/>
                    <a:pt x="810" y="854"/>
                  </a:cubicBezTo>
                  <a:close/>
                  <a:moveTo>
                    <a:pt x="438" y="0"/>
                  </a:moveTo>
                  <a:cubicBezTo>
                    <a:pt x="242" y="0"/>
                    <a:pt x="40" y="127"/>
                    <a:pt x="31" y="380"/>
                  </a:cubicBezTo>
                  <a:cubicBezTo>
                    <a:pt x="1" y="1290"/>
                    <a:pt x="63" y="2184"/>
                    <a:pt x="201" y="3083"/>
                  </a:cubicBezTo>
                  <a:cubicBezTo>
                    <a:pt x="228" y="3260"/>
                    <a:pt x="421" y="3372"/>
                    <a:pt x="592" y="3372"/>
                  </a:cubicBezTo>
                  <a:cubicBezTo>
                    <a:pt x="625" y="3372"/>
                    <a:pt x="657" y="3368"/>
                    <a:pt x="687" y="3359"/>
                  </a:cubicBezTo>
                  <a:cubicBezTo>
                    <a:pt x="2049" y="2964"/>
                    <a:pt x="3374" y="2472"/>
                    <a:pt x="4668" y="1887"/>
                  </a:cubicBezTo>
                  <a:cubicBezTo>
                    <a:pt x="5013" y="1733"/>
                    <a:pt x="4850" y="1278"/>
                    <a:pt x="4573" y="1169"/>
                  </a:cubicBezTo>
                  <a:cubicBezTo>
                    <a:pt x="3375" y="692"/>
                    <a:pt x="2150" y="327"/>
                    <a:pt x="887" y="68"/>
                  </a:cubicBezTo>
                  <a:cubicBezTo>
                    <a:pt x="856" y="62"/>
                    <a:pt x="826" y="59"/>
                    <a:pt x="798" y="59"/>
                  </a:cubicBezTo>
                  <a:cubicBezTo>
                    <a:pt x="756" y="59"/>
                    <a:pt x="718" y="65"/>
                    <a:pt x="682" y="76"/>
                  </a:cubicBezTo>
                  <a:lnTo>
                    <a:pt x="682" y="76"/>
                  </a:lnTo>
                  <a:cubicBezTo>
                    <a:pt x="613" y="25"/>
                    <a:pt x="526" y="0"/>
                    <a:pt x="4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2" name="Google Shape;1752;p43"/>
            <p:cNvSpPr/>
            <p:nvPr/>
          </p:nvSpPr>
          <p:spPr>
            <a:xfrm rot="-451723">
              <a:off x="3176990" y="1597680"/>
              <a:ext cx="38282" cy="41426"/>
            </a:xfrm>
            <a:custGeom>
              <a:avLst/>
              <a:gdLst/>
              <a:ahLst/>
              <a:cxnLst/>
              <a:rect l="l" t="t" r="r" b="b"/>
              <a:pathLst>
                <a:path w="1839" h="1990" extrusionOk="0">
                  <a:moveTo>
                    <a:pt x="499" y="0"/>
                  </a:moveTo>
                  <a:cubicBezTo>
                    <a:pt x="345" y="0"/>
                    <a:pt x="197" y="85"/>
                    <a:pt x="151" y="282"/>
                  </a:cubicBezTo>
                  <a:cubicBezTo>
                    <a:pt x="59" y="671"/>
                    <a:pt x="9" y="1069"/>
                    <a:pt x="3" y="1469"/>
                  </a:cubicBezTo>
                  <a:cubicBezTo>
                    <a:pt x="1" y="1707"/>
                    <a:pt x="209" y="1857"/>
                    <a:pt x="413" y="1857"/>
                  </a:cubicBezTo>
                  <a:cubicBezTo>
                    <a:pt x="509" y="1857"/>
                    <a:pt x="604" y="1823"/>
                    <a:pt x="676" y="1750"/>
                  </a:cubicBezTo>
                  <a:lnTo>
                    <a:pt x="676" y="1750"/>
                  </a:lnTo>
                  <a:cubicBezTo>
                    <a:pt x="684" y="1766"/>
                    <a:pt x="692" y="1783"/>
                    <a:pt x="700" y="1799"/>
                  </a:cubicBezTo>
                  <a:cubicBezTo>
                    <a:pt x="769" y="1932"/>
                    <a:pt x="889" y="1990"/>
                    <a:pt x="1013" y="1990"/>
                  </a:cubicBezTo>
                  <a:cubicBezTo>
                    <a:pt x="1152" y="1990"/>
                    <a:pt x="1296" y="1918"/>
                    <a:pt x="1380" y="1799"/>
                  </a:cubicBezTo>
                  <a:cubicBezTo>
                    <a:pt x="1492" y="1637"/>
                    <a:pt x="1607" y="1477"/>
                    <a:pt x="1720" y="1315"/>
                  </a:cubicBezTo>
                  <a:cubicBezTo>
                    <a:pt x="1839" y="1146"/>
                    <a:pt x="1796" y="981"/>
                    <a:pt x="1684" y="872"/>
                  </a:cubicBezTo>
                  <a:lnTo>
                    <a:pt x="1684" y="872"/>
                  </a:lnTo>
                  <a:cubicBezTo>
                    <a:pt x="1733" y="704"/>
                    <a:pt x="1687" y="508"/>
                    <a:pt x="1512" y="426"/>
                  </a:cubicBezTo>
                  <a:cubicBezTo>
                    <a:pt x="1438" y="391"/>
                    <a:pt x="1362" y="356"/>
                    <a:pt x="1287" y="320"/>
                  </a:cubicBezTo>
                  <a:cubicBezTo>
                    <a:pt x="1220" y="289"/>
                    <a:pt x="1151" y="273"/>
                    <a:pt x="1084" y="273"/>
                  </a:cubicBezTo>
                  <a:cubicBezTo>
                    <a:pt x="1025" y="273"/>
                    <a:pt x="967" y="286"/>
                    <a:pt x="914" y="312"/>
                  </a:cubicBezTo>
                  <a:lnTo>
                    <a:pt x="914" y="312"/>
                  </a:lnTo>
                  <a:cubicBezTo>
                    <a:pt x="872" y="119"/>
                    <a:pt x="681" y="0"/>
                    <a:pt x="49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3" name="Google Shape;1753;p43"/>
            <p:cNvSpPr/>
            <p:nvPr/>
          </p:nvSpPr>
          <p:spPr>
            <a:xfrm rot="-451723">
              <a:off x="2213818" y="1241488"/>
              <a:ext cx="301450" cy="185542"/>
            </a:xfrm>
            <a:custGeom>
              <a:avLst/>
              <a:gdLst/>
              <a:ahLst/>
              <a:cxnLst/>
              <a:rect l="l" t="t" r="r" b="b"/>
              <a:pathLst>
                <a:path w="14481" h="8913" extrusionOk="0">
                  <a:moveTo>
                    <a:pt x="3443" y="1"/>
                  </a:moveTo>
                  <a:cubicBezTo>
                    <a:pt x="2457" y="1"/>
                    <a:pt x="1457" y="100"/>
                    <a:pt x="466" y="299"/>
                  </a:cubicBezTo>
                  <a:cubicBezTo>
                    <a:pt x="1" y="391"/>
                    <a:pt x="159" y="1066"/>
                    <a:pt x="590" y="1066"/>
                  </a:cubicBezTo>
                  <a:cubicBezTo>
                    <a:pt x="618" y="1066"/>
                    <a:pt x="647" y="1063"/>
                    <a:pt x="678" y="1057"/>
                  </a:cubicBezTo>
                  <a:cubicBezTo>
                    <a:pt x="1613" y="870"/>
                    <a:pt x="2555" y="776"/>
                    <a:pt x="3482" y="776"/>
                  </a:cubicBezTo>
                  <a:cubicBezTo>
                    <a:pt x="8309" y="776"/>
                    <a:pt x="12721" y="3336"/>
                    <a:pt x="13669" y="8629"/>
                  </a:cubicBezTo>
                  <a:cubicBezTo>
                    <a:pt x="13704" y="8827"/>
                    <a:pt x="13846" y="8912"/>
                    <a:pt x="13998" y="8912"/>
                  </a:cubicBezTo>
                  <a:cubicBezTo>
                    <a:pt x="14228" y="8912"/>
                    <a:pt x="14481" y="8717"/>
                    <a:pt x="14428" y="8418"/>
                  </a:cubicBezTo>
                  <a:cubicBezTo>
                    <a:pt x="13412" y="2753"/>
                    <a:pt x="8624" y="1"/>
                    <a:pt x="344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4" name="Google Shape;1754;p43"/>
            <p:cNvSpPr/>
            <p:nvPr/>
          </p:nvSpPr>
          <p:spPr>
            <a:xfrm rot="-451723">
              <a:off x="2252520" y="1616438"/>
              <a:ext cx="79209" cy="54894"/>
            </a:xfrm>
            <a:custGeom>
              <a:avLst/>
              <a:gdLst/>
              <a:ahLst/>
              <a:cxnLst/>
              <a:rect l="l" t="t" r="r" b="b"/>
              <a:pathLst>
                <a:path w="3805" h="2637" extrusionOk="0">
                  <a:moveTo>
                    <a:pt x="542" y="0"/>
                  </a:moveTo>
                  <a:cubicBezTo>
                    <a:pt x="216" y="0"/>
                    <a:pt x="0" y="513"/>
                    <a:pt x="350" y="748"/>
                  </a:cubicBezTo>
                  <a:cubicBezTo>
                    <a:pt x="1253" y="1354"/>
                    <a:pt x="2155" y="1962"/>
                    <a:pt x="3059" y="2569"/>
                  </a:cubicBezTo>
                  <a:cubicBezTo>
                    <a:pt x="3129" y="2616"/>
                    <a:pt x="3199" y="2637"/>
                    <a:pt x="3264" y="2637"/>
                  </a:cubicBezTo>
                  <a:cubicBezTo>
                    <a:pt x="3590" y="2637"/>
                    <a:pt x="3805" y="2123"/>
                    <a:pt x="3457" y="1889"/>
                  </a:cubicBezTo>
                  <a:cubicBezTo>
                    <a:pt x="2552" y="1282"/>
                    <a:pt x="1651" y="674"/>
                    <a:pt x="747" y="68"/>
                  </a:cubicBezTo>
                  <a:cubicBezTo>
                    <a:pt x="676" y="21"/>
                    <a:pt x="607" y="0"/>
                    <a:pt x="54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5" name="Google Shape;1755;p43"/>
            <p:cNvSpPr/>
            <p:nvPr/>
          </p:nvSpPr>
          <p:spPr>
            <a:xfrm rot="-451723">
              <a:off x="2243905" y="1536473"/>
              <a:ext cx="121217" cy="76565"/>
            </a:xfrm>
            <a:custGeom>
              <a:avLst/>
              <a:gdLst/>
              <a:ahLst/>
              <a:cxnLst/>
              <a:rect l="l" t="t" r="r" b="b"/>
              <a:pathLst>
                <a:path w="5823" h="3678" extrusionOk="0">
                  <a:moveTo>
                    <a:pt x="562" y="0"/>
                  </a:moveTo>
                  <a:cubicBezTo>
                    <a:pt x="223" y="0"/>
                    <a:pt x="0" y="518"/>
                    <a:pt x="364" y="741"/>
                  </a:cubicBezTo>
                  <a:cubicBezTo>
                    <a:pt x="1930" y="1700"/>
                    <a:pt x="3496" y="2658"/>
                    <a:pt x="5061" y="3617"/>
                  </a:cubicBezTo>
                  <a:cubicBezTo>
                    <a:pt x="5130" y="3659"/>
                    <a:pt x="5197" y="3677"/>
                    <a:pt x="5261" y="3677"/>
                  </a:cubicBezTo>
                  <a:cubicBezTo>
                    <a:pt x="5599" y="3677"/>
                    <a:pt x="5823" y="3160"/>
                    <a:pt x="5459" y="2937"/>
                  </a:cubicBezTo>
                  <a:cubicBezTo>
                    <a:pt x="3893" y="1978"/>
                    <a:pt x="2327" y="1020"/>
                    <a:pt x="762" y="61"/>
                  </a:cubicBezTo>
                  <a:cubicBezTo>
                    <a:pt x="693" y="19"/>
                    <a:pt x="625" y="0"/>
                    <a:pt x="56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6" name="Google Shape;1756;p43"/>
            <p:cNvSpPr/>
            <p:nvPr/>
          </p:nvSpPr>
          <p:spPr>
            <a:xfrm rot="-451723">
              <a:off x="2234065" y="1444473"/>
              <a:ext cx="184313" cy="105230"/>
            </a:xfrm>
            <a:custGeom>
              <a:avLst/>
              <a:gdLst/>
              <a:ahLst/>
              <a:cxnLst/>
              <a:rect l="l" t="t" r="r" b="b"/>
              <a:pathLst>
                <a:path w="8854" h="5055" extrusionOk="0">
                  <a:moveTo>
                    <a:pt x="601" y="1"/>
                  </a:moveTo>
                  <a:cubicBezTo>
                    <a:pt x="240" y="1"/>
                    <a:pt x="0" y="531"/>
                    <a:pt x="390" y="727"/>
                  </a:cubicBezTo>
                  <a:cubicBezTo>
                    <a:pt x="3007" y="2057"/>
                    <a:pt x="5574" y="3480"/>
                    <a:pt x="8089" y="4995"/>
                  </a:cubicBezTo>
                  <a:cubicBezTo>
                    <a:pt x="8157" y="5036"/>
                    <a:pt x="8225" y="5054"/>
                    <a:pt x="8288" y="5054"/>
                  </a:cubicBezTo>
                  <a:cubicBezTo>
                    <a:pt x="8629" y="5054"/>
                    <a:pt x="8854" y="4536"/>
                    <a:pt x="8487" y="4315"/>
                  </a:cubicBezTo>
                  <a:cubicBezTo>
                    <a:pt x="5970" y="2800"/>
                    <a:pt x="3405" y="1379"/>
                    <a:pt x="787" y="47"/>
                  </a:cubicBezTo>
                  <a:cubicBezTo>
                    <a:pt x="723" y="15"/>
                    <a:pt x="661" y="1"/>
                    <a:pt x="6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7" name="Google Shape;1757;p43"/>
            <p:cNvSpPr/>
            <p:nvPr/>
          </p:nvSpPr>
          <p:spPr>
            <a:xfrm rot="-451723">
              <a:off x="2226625" y="1356270"/>
              <a:ext cx="232734" cy="128003"/>
            </a:xfrm>
            <a:custGeom>
              <a:avLst/>
              <a:gdLst/>
              <a:ahLst/>
              <a:cxnLst/>
              <a:rect l="l" t="t" r="r" b="b"/>
              <a:pathLst>
                <a:path w="11180" h="6149" extrusionOk="0">
                  <a:moveTo>
                    <a:pt x="590" y="0"/>
                  </a:moveTo>
                  <a:cubicBezTo>
                    <a:pt x="234" y="0"/>
                    <a:pt x="0" y="525"/>
                    <a:pt x="383" y="730"/>
                  </a:cubicBezTo>
                  <a:lnTo>
                    <a:pt x="10401" y="6099"/>
                  </a:lnTo>
                  <a:cubicBezTo>
                    <a:pt x="10466" y="6134"/>
                    <a:pt x="10530" y="6149"/>
                    <a:pt x="10590" y="6149"/>
                  </a:cubicBezTo>
                  <a:cubicBezTo>
                    <a:pt x="10945" y="6149"/>
                    <a:pt x="11180" y="5623"/>
                    <a:pt x="10797" y="5419"/>
                  </a:cubicBezTo>
                  <a:lnTo>
                    <a:pt x="781" y="50"/>
                  </a:lnTo>
                  <a:cubicBezTo>
                    <a:pt x="715" y="16"/>
                    <a:pt x="651" y="0"/>
                    <a:pt x="59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8" name="Google Shape;1758;p43"/>
            <p:cNvSpPr/>
            <p:nvPr/>
          </p:nvSpPr>
          <p:spPr>
            <a:xfrm rot="-451723">
              <a:off x="2219064" y="1277135"/>
              <a:ext cx="285296" cy="156273"/>
            </a:xfrm>
            <a:custGeom>
              <a:avLst/>
              <a:gdLst/>
              <a:ahLst/>
              <a:cxnLst/>
              <a:rect l="l" t="t" r="r" b="b"/>
              <a:pathLst>
                <a:path w="13705" h="7507" extrusionOk="0">
                  <a:moveTo>
                    <a:pt x="504" y="0"/>
                  </a:moveTo>
                  <a:cubicBezTo>
                    <a:pt x="125" y="0"/>
                    <a:pt x="1" y="634"/>
                    <a:pt x="429" y="783"/>
                  </a:cubicBezTo>
                  <a:cubicBezTo>
                    <a:pt x="4830" y="2307"/>
                    <a:pt x="8898" y="5158"/>
                    <a:pt x="12932" y="7452"/>
                  </a:cubicBezTo>
                  <a:cubicBezTo>
                    <a:pt x="12999" y="7490"/>
                    <a:pt x="13065" y="7507"/>
                    <a:pt x="13127" y="7507"/>
                  </a:cubicBezTo>
                  <a:cubicBezTo>
                    <a:pt x="13474" y="7507"/>
                    <a:pt x="13704" y="6985"/>
                    <a:pt x="13329" y="6772"/>
                  </a:cubicBezTo>
                  <a:cubicBezTo>
                    <a:pt x="9225" y="4439"/>
                    <a:pt x="5117" y="1577"/>
                    <a:pt x="637" y="24"/>
                  </a:cubicBezTo>
                  <a:cubicBezTo>
                    <a:pt x="590" y="8"/>
                    <a:pt x="546" y="0"/>
                    <a:pt x="50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9" name="Google Shape;1759;p43"/>
            <p:cNvSpPr/>
            <p:nvPr/>
          </p:nvSpPr>
          <p:spPr>
            <a:xfrm rot="-451723">
              <a:off x="2382868" y="1130861"/>
              <a:ext cx="48275" cy="79729"/>
            </a:xfrm>
            <a:custGeom>
              <a:avLst/>
              <a:gdLst/>
              <a:ahLst/>
              <a:cxnLst/>
              <a:rect l="l" t="t" r="r" b="b"/>
              <a:pathLst>
                <a:path w="2319" h="3830" extrusionOk="0">
                  <a:moveTo>
                    <a:pt x="1789" y="1"/>
                  </a:moveTo>
                  <a:cubicBezTo>
                    <a:pt x="1673" y="1"/>
                    <a:pt x="1562" y="61"/>
                    <a:pt x="1497" y="205"/>
                  </a:cubicBezTo>
                  <a:cubicBezTo>
                    <a:pt x="1046" y="1213"/>
                    <a:pt x="593" y="2219"/>
                    <a:pt x="142" y="3227"/>
                  </a:cubicBezTo>
                  <a:cubicBezTo>
                    <a:pt x="1" y="3542"/>
                    <a:pt x="277" y="3829"/>
                    <a:pt x="530" y="3829"/>
                  </a:cubicBezTo>
                  <a:cubicBezTo>
                    <a:pt x="646" y="3829"/>
                    <a:pt x="757" y="3770"/>
                    <a:pt x="822" y="3625"/>
                  </a:cubicBezTo>
                  <a:cubicBezTo>
                    <a:pt x="1273" y="2617"/>
                    <a:pt x="1726" y="1610"/>
                    <a:pt x="2177" y="602"/>
                  </a:cubicBezTo>
                  <a:cubicBezTo>
                    <a:pt x="2318" y="287"/>
                    <a:pt x="2043" y="1"/>
                    <a:pt x="178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0" name="Google Shape;1760;p43"/>
            <p:cNvSpPr/>
            <p:nvPr/>
          </p:nvSpPr>
          <p:spPr>
            <a:xfrm rot="-451723">
              <a:off x="2408398" y="1128287"/>
              <a:ext cx="54395" cy="81269"/>
            </a:xfrm>
            <a:custGeom>
              <a:avLst/>
              <a:gdLst/>
              <a:ahLst/>
              <a:cxnLst/>
              <a:rect l="l" t="t" r="r" b="b"/>
              <a:pathLst>
                <a:path w="2613" h="3904" extrusionOk="0">
                  <a:moveTo>
                    <a:pt x="557" y="1"/>
                  </a:moveTo>
                  <a:cubicBezTo>
                    <a:pt x="275" y="1"/>
                    <a:pt x="1" y="281"/>
                    <a:pt x="206" y="572"/>
                  </a:cubicBezTo>
                  <a:cubicBezTo>
                    <a:pt x="872" y="1520"/>
                    <a:pt x="1390" y="2532"/>
                    <a:pt x="1757" y="3631"/>
                  </a:cubicBezTo>
                  <a:cubicBezTo>
                    <a:pt x="1820" y="3821"/>
                    <a:pt x="1977" y="3904"/>
                    <a:pt x="2134" y="3904"/>
                  </a:cubicBezTo>
                  <a:cubicBezTo>
                    <a:pt x="2374" y="3904"/>
                    <a:pt x="2612" y="3713"/>
                    <a:pt x="2515" y="3421"/>
                  </a:cubicBezTo>
                  <a:cubicBezTo>
                    <a:pt x="2130" y="2261"/>
                    <a:pt x="1591" y="1176"/>
                    <a:pt x="886" y="175"/>
                  </a:cubicBezTo>
                  <a:cubicBezTo>
                    <a:pt x="800" y="52"/>
                    <a:pt x="678" y="1"/>
                    <a:pt x="55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1" name="Google Shape;1761;p43"/>
            <p:cNvSpPr/>
            <p:nvPr/>
          </p:nvSpPr>
          <p:spPr>
            <a:xfrm rot="-451723">
              <a:off x="2393870" y="1176775"/>
              <a:ext cx="64949" cy="19235"/>
            </a:xfrm>
            <a:custGeom>
              <a:avLst/>
              <a:gdLst/>
              <a:ahLst/>
              <a:cxnLst/>
              <a:rect l="l" t="t" r="r" b="b"/>
              <a:pathLst>
                <a:path w="3120" h="924" extrusionOk="0">
                  <a:moveTo>
                    <a:pt x="2570" y="1"/>
                  </a:moveTo>
                  <a:cubicBezTo>
                    <a:pt x="2536" y="1"/>
                    <a:pt x="2499" y="6"/>
                    <a:pt x="2460" y="16"/>
                  </a:cubicBezTo>
                  <a:cubicBezTo>
                    <a:pt x="2149" y="98"/>
                    <a:pt x="1839" y="140"/>
                    <a:pt x="1529" y="140"/>
                  </a:cubicBezTo>
                  <a:cubicBezTo>
                    <a:pt x="1242" y="140"/>
                    <a:pt x="955" y="104"/>
                    <a:pt x="667" y="33"/>
                  </a:cubicBezTo>
                  <a:cubicBezTo>
                    <a:pt x="630" y="24"/>
                    <a:pt x="596" y="20"/>
                    <a:pt x="563" y="20"/>
                  </a:cubicBezTo>
                  <a:cubicBezTo>
                    <a:pt x="148" y="20"/>
                    <a:pt x="0" y="679"/>
                    <a:pt x="458" y="792"/>
                  </a:cubicBezTo>
                  <a:cubicBezTo>
                    <a:pt x="816" y="879"/>
                    <a:pt x="1176" y="924"/>
                    <a:pt x="1536" y="924"/>
                  </a:cubicBezTo>
                  <a:cubicBezTo>
                    <a:pt x="1915" y="924"/>
                    <a:pt x="2293" y="874"/>
                    <a:pt x="2669" y="775"/>
                  </a:cubicBezTo>
                  <a:cubicBezTo>
                    <a:pt x="3119" y="653"/>
                    <a:pt x="2978" y="1"/>
                    <a:pt x="257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2" name="Google Shape;1762;p43"/>
            <p:cNvSpPr/>
            <p:nvPr/>
          </p:nvSpPr>
          <p:spPr>
            <a:xfrm rot="-451723">
              <a:off x="2719785" y="1389791"/>
              <a:ext cx="24751" cy="119427"/>
            </a:xfrm>
            <a:custGeom>
              <a:avLst/>
              <a:gdLst/>
              <a:ahLst/>
              <a:cxnLst/>
              <a:rect l="l" t="t" r="r" b="b"/>
              <a:pathLst>
                <a:path w="1189" h="5737" extrusionOk="0">
                  <a:moveTo>
                    <a:pt x="645" y="0"/>
                  </a:moveTo>
                  <a:cubicBezTo>
                    <a:pt x="493" y="0"/>
                    <a:pt x="351" y="86"/>
                    <a:pt x="315" y="285"/>
                  </a:cubicBezTo>
                  <a:cubicBezTo>
                    <a:pt x="0" y="2016"/>
                    <a:pt x="16" y="3729"/>
                    <a:pt x="368" y="5453"/>
                  </a:cubicBezTo>
                  <a:cubicBezTo>
                    <a:pt x="409" y="5651"/>
                    <a:pt x="554" y="5736"/>
                    <a:pt x="707" y="5736"/>
                  </a:cubicBezTo>
                  <a:cubicBezTo>
                    <a:pt x="938" y="5736"/>
                    <a:pt x="1188" y="5542"/>
                    <a:pt x="1127" y="5244"/>
                  </a:cubicBezTo>
                  <a:cubicBezTo>
                    <a:pt x="804" y="3662"/>
                    <a:pt x="783" y="2083"/>
                    <a:pt x="1074" y="494"/>
                  </a:cubicBezTo>
                  <a:cubicBezTo>
                    <a:pt x="1128" y="196"/>
                    <a:pt x="875" y="0"/>
                    <a:pt x="64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3" name="Google Shape;1763;p43"/>
            <p:cNvSpPr/>
            <p:nvPr/>
          </p:nvSpPr>
          <p:spPr>
            <a:xfrm rot="-451723">
              <a:off x="2724759" y="1382204"/>
              <a:ext cx="79687" cy="123653"/>
            </a:xfrm>
            <a:custGeom>
              <a:avLst/>
              <a:gdLst/>
              <a:ahLst/>
              <a:cxnLst/>
              <a:rect l="l" t="t" r="r" b="b"/>
              <a:pathLst>
                <a:path w="3828" h="5940" extrusionOk="0">
                  <a:moveTo>
                    <a:pt x="1406" y="1"/>
                  </a:moveTo>
                  <a:cubicBezTo>
                    <a:pt x="926" y="1"/>
                    <a:pt x="457" y="214"/>
                    <a:pt x="184" y="665"/>
                  </a:cubicBezTo>
                  <a:cubicBezTo>
                    <a:pt x="0" y="968"/>
                    <a:pt x="272" y="1251"/>
                    <a:pt x="543" y="1251"/>
                  </a:cubicBezTo>
                  <a:cubicBezTo>
                    <a:pt x="662" y="1251"/>
                    <a:pt x="781" y="1197"/>
                    <a:pt x="861" y="1064"/>
                  </a:cubicBezTo>
                  <a:cubicBezTo>
                    <a:pt x="984" y="863"/>
                    <a:pt x="1175" y="778"/>
                    <a:pt x="1373" y="778"/>
                  </a:cubicBezTo>
                  <a:cubicBezTo>
                    <a:pt x="1688" y="778"/>
                    <a:pt x="2022" y="992"/>
                    <a:pt x="2125" y="1288"/>
                  </a:cubicBezTo>
                  <a:cubicBezTo>
                    <a:pt x="2399" y="2069"/>
                    <a:pt x="1551" y="2613"/>
                    <a:pt x="881" y="2721"/>
                  </a:cubicBezTo>
                  <a:cubicBezTo>
                    <a:pt x="408" y="2797"/>
                    <a:pt x="582" y="3451"/>
                    <a:pt x="987" y="3494"/>
                  </a:cubicBezTo>
                  <a:cubicBezTo>
                    <a:pt x="1338" y="3531"/>
                    <a:pt x="1760" y="3542"/>
                    <a:pt x="2071" y="3729"/>
                  </a:cubicBezTo>
                  <a:cubicBezTo>
                    <a:pt x="2479" y="3973"/>
                    <a:pt x="3021" y="4804"/>
                    <a:pt x="2333" y="5083"/>
                  </a:cubicBezTo>
                  <a:cubicBezTo>
                    <a:pt x="2164" y="5151"/>
                    <a:pt x="1973" y="5176"/>
                    <a:pt x="1779" y="5176"/>
                  </a:cubicBezTo>
                  <a:cubicBezTo>
                    <a:pt x="1522" y="5176"/>
                    <a:pt x="1258" y="5132"/>
                    <a:pt x="1029" y="5090"/>
                  </a:cubicBezTo>
                  <a:cubicBezTo>
                    <a:pt x="1000" y="5085"/>
                    <a:pt x="973" y="5082"/>
                    <a:pt x="946" y="5082"/>
                  </a:cubicBezTo>
                  <a:cubicBezTo>
                    <a:pt x="510" y="5082"/>
                    <a:pt x="349" y="5761"/>
                    <a:pt x="818" y="5849"/>
                  </a:cubicBezTo>
                  <a:cubicBezTo>
                    <a:pt x="1095" y="5900"/>
                    <a:pt x="1414" y="5939"/>
                    <a:pt x="1736" y="5939"/>
                  </a:cubicBezTo>
                  <a:cubicBezTo>
                    <a:pt x="2496" y="5939"/>
                    <a:pt x="3267" y="5721"/>
                    <a:pt x="3508" y="4931"/>
                  </a:cubicBezTo>
                  <a:cubicBezTo>
                    <a:pt x="3828" y="3883"/>
                    <a:pt x="3067" y="3288"/>
                    <a:pt x="2196" y="2976"/>
                  </a:cubicBezTo>
                  <a:lnTo>
                    <a:pt x="2196" y="2976"/>
                  </a:lnTo>
                  <a:cubicBezTo>
                    <a:pt x="2898" y="2424"/>
                    <a:pt x="3316" y="1522"/>
                    <a:pt x="2744" y="691"/>
                  </a:cubicBezTo>
                  <a:cubicBezTo>
                    <a:pt x="2436" y="241"/>
                    <a:pt x="1915" y="1"/>
                    <a:pt x="140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4" name="Google Shape;1764;p43"/>
            <p:cNvSpPr/>
            <p:nvPr/>
          </p:nvSpPr>
          <p:spPr>
            <a:xfrm rot="-451723">
              <a:off x="3038973" y="1014254"/>
              <a:ext cx="123611" cy="476500"/>
            </a:xfrm>
            <a:custGeom>
              <a:avLst/>
              <a:gdLst/>
              <a:ahLst/>
              <a:cxnLst/>
              <a:rect l="l" t="t" r="r" b="b"/>
              <a:pathLst>
                <a:path w="5938" h="22890" extrusionOk="0">
                  <a:moveTo>
                    <a:pt x="264" y="1"/>
                  </a:moveTo>
                  <a:cubicBezTo>
                    <a:pt x="137" y="1"/>
                    <a:pt x="0" y="144"/>
                    <a:pt x="75" y="300"/>
                  </a:cubicBezTo>
                  <a:cubicBezTo>
                    <a:pt x="1018" y="2241"/>
                    <a:pt x="1962" y="4182"/>
                    <a:pt x="2905" y="6126"/>
                  </a:cubicBezTo>
                  <a:cubicBezTo>
                    <a:pt x="3392" y="7127"/>
                    <a:pt x="3876" y="8126"/>
                    <a:pt x="4362" y="9127"/>
                  </a:cubicBezTo>
                  <a:cubicBezTo>
                    <a:pt x="4825" y="10077"/>
                    <a:pt x="5825" y="11383"/>
                    <a:pt x="5160" y="12384"/>
                  </a:cubicBezTo>
                  <a:cubicBezTo>
                    <a:pt x="3035" y="15582"/>
                    <a:pt x="1340" y="19003"/>
                    <a:pt x="137" y="22648"/>
                  </a:cubicBezTo>
                  <a:cubicBezTo>
                    <a:pt x="87" y="22794"/>
                    <a:pt x="207" y="22889"/>
                    <a:pt x="327" y="22889"/>
                  </a:cubicBezTo>
                  <a:cubicBezTo>
                    <a:pt x="406" y="22889"/>
                    <a:pt x="485" y="22848"/>
                    <a:pt x="516" y="22754"/>
                  </a:cubicBezTo>
                  <a:cubicBezTo>
                    <a:pt x="1209" y="20656"/>
                    <a:pt x="2055" y="18614"/>
                    <a:pt x="3073" y="16654"/>
                  </a:cubicBezTo>
                  <a:cubicBezTo>
                    <a:pt x="3559" y="15719"/>
                    <a:pt x="4080" y="14801"/>
                    <a:pt x="4636" y="13908"/>
                  </a:cubicBezTo>
                  <a:cubicBezTo>
                    <a:pt x="5028" y="13278"/>
                    <a:pt x="5871" y="12468"/>
                    <a:pt x="5907" y="11696"/>
                  </a:cubicBezTo>
                  <a:cubicBezTo>
                    <a:pt x="5937" y="11068"/>
                    <a:pt x="5392" y="10355"/>
                    <a:pt x="5128" y="9813"/>
                  </a:cubicBezTo>
                  <a:cubicBezTo>
                    <a:pt x="4614" y="8753"/>
                    <a:pt x="4099" y="7694"/>
                    <a:pt x="3587" y="6635"/>
                  </a:cubicBezTo>
                  <a:cubicBezTo>
                    <a:pt x="2529" y="4456"/>
                    <a:pt x="1471" y="2280"/>
                    <a:pt x="413" y="102"/>
                  </a:cubicBezTo>
                  <a:cubicBezTo>
                    <a:pt x="379" y="31"/>
                    <a:pt x="323" y="1"/>
                    <a:pt x="26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5" name="Google Shape;1765;p43"/>
            <p:cNvSpPr/>
            <p:nvPr/>
          </p:nvSpPr>
          <p:spPr>
            <a:xfrm rot="-451723">
              <a:off x="3204081" y="1181493"/>
              <a:ext cx="59432" cy="95383"/>
            </a:xfrm>
            <a:custGeom>
              <a:avLst/>
              <a:gdLst/>
              <a:ahLst/>
              <a:cxnLst/>
              <a:rect l="l" t="t" r="r" b="b"/>
              <a:pathLst>
                <a:path w="2855" h="4582" extrusionOk="0">
                  <a:moveTo>
                    <a:pt x="2428" y="0"/>
                  </a:moveTo>
                  <a:cubicBezTo>
                    <a:pt x="1195" y="0"/>
                    <a:pt x="1" y="994"/>
                    <a:pt x="7" y="2290"/>
                  </a:cubicBezTo>
                  <a:cubicBezTo>
                    <a:pt x="12" y="3585"/>
                    <a:pt x="1185" y="4581"/>
                    <a:pt x="2426" y="4581"/>
                  </a:cubicBezTo>
                  <a:cubicBezTo>
                    <a:pt x="2484" y="4581"/>
                    <a:pt x="2542" y="4579"/>
                    <a:pt x="2600" y="4575"/>
                  </a:cubicBezTo>
                  <a:cubicBezTo>
                    <a:pt x="2844" y="4555"/>
                    <a:pt x="2854" y="4180"/>
                    <a:pt x="2618" y="4180"/>
                  </a:cubicBezTo>
                  <a:cubicBezTo>
                    <a:pt x="2612" y="4180"/>
                    <a:pt x="2606" y="4181"/>
                    <a:pt x="2600" y="4181"/>
                  </a:cubicBezTo>
                  <a:cubicBezTo>
                    <a:pt x="2550" y="4185"/>
                    <a:pt x="2501" y="4187"/>
                    <a:pt x="2451" y="4187"/>
                  </a:cubicBezTo>
                  <a:cubicBezTo>
                    <a:pt x="1419" y="4187"/>
                    <a:pt x="400" y="3390"/>
                    <a:pt x="401" y="2290"/>
                  </a:cubicBezTo>
                  <a:cubicBezTo>
                    <a:pt x="401" y="1191"/>
                    <a:pt x="1419" y="395"/>
                    <a:pt x="2450" y="395"/>
                  </a:cubicBezTo>
                  <a:cubicBezTo>
                    <a:pt x="2500" y="395"/>
                    <a:pt x="2551" y="397"/>
                    <a:pt x="2601" y="400"/>
                  </a:cubicBezTo>
                  <a:cubicBezTo>
                    <a:pt x="2607" y="401"/>
                    <a:pt x="2613" y="401"/>
                    <a:pt x="2619" y="401"/>
                  </a:cubicBezTo>
                  <a:cubicBezTo>
                    <a:pt x="2855" y="401"/>
                    <a:pt x="2849" y="25"/>
                    <a:pt x="2601" y="7"/>
                  </a:cubicBezTo>
                  <a:cubicBezTo>
                    <a:pt x="2544" y="2"/>
                    <a:pt x="2486" y="0"/>
                    <a:pt x="242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66" name="Google Shape;1766;p43"/>
          <p:cNvGrpSpPr/>
          <p:nvPr/>
        </p:nvGrpSpPr>
        <p:grpSpPr>
          <a:xfrm>
            <a:off x="6379100" y="2828538"/>
            <a:ext cx="814400" cy="1093000"/>
            <a:chOff x="6379100" y="2828538"/>
            <a:chExt cx="814400" cy="1093000"/>
          </a:xfrm>
        </p:grpSpPr>
        <p:sp>
          <p:nvSpPr>
            <p:cNvPr id="1767" name="Google Shape;1767;p43"/>
            <p:cNvSpPr/>
            <p:nvPr/>
          </p:nvSpPr>
          <p:spPr>
            <a:xfrm>
              <a:off x="6423800" y="3448663"/>
              <a:ext cx="23175" cy="30575"/>
            </a:xfrm>
            <a:custGeom>
              <a:avLst/>
              <a:gdLst/>
              <a:ahLst/>
              <a:cxnLst/>
              <a:rect l="l" t="t" r="r" b="b"/>
              <a:pathLst>
                <a:path w="927" h="1223" extrusionOk="0">
                  <a:moveTo>
                    <a:pt x="672" y="0"/>
                  </a:moveTo>
                  <a:cubicBezTo>
                    <a:pt x="596" y="0"/>
                    <a:pt x="521" y="40"/>
                    <a:pt x="481" y="111"/>
                  </a:cubicBezTo>
                  <a:cubicBezTo>
                    <a:pt x="332" y="370"/>
                    <a:pt x="191" y="633"/>
                    <a:pt x="56" y="901"/>
                  </a:cubicBezTo>
                  <a:cubicBezTo>
                    <a:pt x="1" y="1008"/>
                    <a:pt x="43" y="1142"/>
                    <a:pt x="154" y="1198"/>
                  </a:cubicBezTo>
                  <a:cubicBezTo>
                    <a:pt x="185" y="1214"/>
                    <a:pt x="220" y="1223"/>
                    <a:pt x="254" y="1223"/>
                  </a:cubicBezTo>
                  <a:cubicBezTo>
                    <a:pt x="334" y="1223"/>
                    <a:pt x="412" y="1179"/>
                    <a:pt x="451" y="1102"/>
                  </a:cubicBezTo>
                  <a:cubicBezTo>
                    <a:pt x="582" y="844"/>
                    <a:pt x="722" y="586"/>
                    <a:pt x="866" y="333"/>
                  </a:cubicBezTo>
                  <a:cubicBezTo>
                    <a:pt x="927" y="224"/>
                    <a:pt x="888" y="90"/>
                    <a:pt x="782" y="30"/>
                  </a:cubicBezTo>
                  <a:cubicBezTo>
                    <a:pt x="748" y="10"/>
                    <a:pt x="710" y="0"/>
                    <a:pt x="672"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8" name="Google Shape;1768;p43"/>
            <p:cNvSpPr/>
            <p:nvPr/>
          </p:nvSpPr>
          <p:spPr>
            <a:xfrm>
              <a:off x="6398775" y="3508563"/>
              <a:ext cx="19725" cy="32000"/>
            </a:xfrm>
            <a:custGeom>
              <a:avLst/>
              <a:gdLst/>
              <a:ahLst/>
              <a:cxnLst/>
              <a:rect l="l" t="t" r="r" b="b"/>
              <a:pathLst>
                <a:path w="789" h="1280" extrusionOk="0">
                  <a:moveTo>
                    <a:pt x="540" y="1"/>
                  </a:moveTo>
                  <a:cubicBezTo>
                    <a:pt x="451" y="1"/>
                    <a:pt x="366" y="55"/>
                    <a:pt x="332" y="144"/>
                  </a:cubicBezTo>
                  <a:cubicBezTo>
                    <a:pt x="226" y="423"/>
                    <a:pt x="128" y="706"/>
                    <a:pt x="37" y="991"/>
                  </a:cubicBezTo>
                  <a:cubicBezTo>
                    <a:pt x="0" y="1108"/>
                    <a:pt x="64" y="1232"/>
                    <a:pt x="180" y="1270"/>
                  </a:cubicBezTo>
                  <a:cubicBezTo>
                    <a:pt x="202" y="1277"/>
                    <a:pt x="226" y="1280"/>
                    <a:pt x="249" y="1280"/>
                  </a:cubicBezTo>
                  <a:cubicBezTo>
                    <a:pt x="342" y="1280"/>
                    <a:pt x="429" y="1220"/>
                    <a:pt x="458" y="1125"/>
                  </a:cubicBezTo>
                  <a:cubicBezTo>
                    <a:pt x="548" y="849"/>
                    <a:pt x="643" y="575"/>
                    <a:pt x="746" y="301"/>
                  </a:cubicBezTo>
                  <a:cubicBezTo>
                    <a:pt x="789" y="187"/>
                    <a:pt x="732" y="59"/>
                    <a:pt x="617" y="15"/>
                  </a:cubicBezTo>
                  <a:cubicBezTo>
                    <a:pt x="592" y="5"/>
                    <a:pt x="566" y="1"/>
                    <a:pt x="540"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9" name="Google Shape;1769;p43"/>
            <p:cNvSpPr/>
            <p:nvPr/>
          </p:nvSpPr>
          <p:spPr>
            <a:xfrm>
              <a:off x="6971050" y="3305138"/>
              <a:ext cx="24425" cy="29775"/>
            </a:xfrm>
            <a:custGeom>
              <a:avLst/>
              <a:gdLst/>
              <a:ahLst/>
              <a:cxnLst/>
              <a:rect l="l" t="t" r="r" b="b"/>
              <a:pathLst>
                <a:path w="977" h="1191" extrusionOk="0">
                  <a:moveTo>
                    <a:pt x="250" y="0"/>
                  </a:moveTo>
                  <a:cubicBezTo>
                    <a:pt x="205" y="0"/>
                    <a:pt x="160" y="14"/>
                    <a:pt x="121" y="42"/>
                  </a:cubicBezTo>
                  <a:cubicBezTo>
                    <a:pt x="22" y="113"/>
                    <a:pt x="0" y="253"/>
                    <a:pt x="71" y="350"/>
                  </a:cubicBezTo>
                  <a:cubicBezTo>
                    <a:pt x="242" y="584"/>
                    <a:pt x="395" y="827"/>
                    <a:pt x="528" y="1073"/>
                  </a:cubicBezTo>
                  <a:cubicBezTo>
                    <a:pt x="568" y="1148"/>
                    <a:pt x="644" y="1190"/>
                    <a:pt x="724" y="1190"/>
                  </a:cubicBezTo>
                  <a:cubicBezTo>
                    <a:pt x="759" y="1190"/>
                    <a:pt x="795" y="1182"/>
                    <a:pt x="829" y="1164"/>
                  </a:cubicBezTo>
                  <a:cubicBezTo>
                    <a:pt x="936" y="1105"/>
                    <a:pt x="976" y="972"/>
                    <a:pt x="918" y="864"/>
                  </a:cubicBezTo>
                  <a:cubicBezTo>
                    <a:pt x="776" y="599"/>
                    <a:pt x="610" y="341"/>
                    <a:pt x="430" y="91"/>
                  </a:cubicBezTo>
                  <a:cubicBezTo>
                    <a:pt x="386" y="32"/>
                    <a:pt x="319" y="0"/>
                    <a:pt x="250"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0" name="Google Shape;1770;p43"/>
            <p:cNvSpPr/>
            <p:nvPr/>
          </p:nvSpPr>
          <p:spPr>
            <a:xfrm>
              <a:off x="6922875" y="3260038"/>
              <a:ext cx="30475" cy="24025"/>
            </a:xfrm>
            <a:custGeom>
              <a:avLst/>
              <a:gdLst/>
              <a:ahLst/>
              <a:cxnLst/>
              <a:rect l="l" t="t" r="r" b="b"/>
              <a:pathLst>
                <a:path w="1219" h="961" extrusionOk="0">
                  <a:moveTo>
                    <a:pt x="255" y="0"/>
                  </a:moveTo>
                  <a:cubicBezTo>
                    <a:pt x="181" y="0"/>
                    <a:pt x="109" y="37"/>
                    <a:pt x="67" y="103"/>
                  </a:cubicBezTo>
                  <a:cubicBezTo>
                    <a:pt x="0" y="207"/>
                    <a:pt x="33" y="343"/>
                    <a:pt x="135" y="408"/>
                  </a:cubicBezTo>
                  <a:cubicBezTo>
                    <a:pt x="373" y="557"/>
                    <a:pt x="607" y="727"/>
                    <a:pt x="830" y="910"/>
                  </a:cubicBezTo>
                  <a:cubicBezTo>
                    <a:pt x="871" y="945"/>
                    <a:pt x="921" y="961"/>
                    <a:pt x="970" y="961"/>
                  </a:cubicBezTo>
                  <a:cubicBezTo>
                    <a:pt x="1034" y="961"/>
                    <a:pt x="1098" y="934"/>
                    <a:pt x="1140" y="882"/>
                  </a:cubicBezTo>
                  <a:cubicBezTo>
                    <a:pt x="1218" y="788"/>
                    <a:pt x="1204" y="648"/>
                    <a:pt x="1111" y="570"/>
                  </a:cubicBezTo>
                  <a:cubicBezTo>
                    <a:pt x="874" y="374"/>
                    <a:pt x="626" y="195"/>
                    <a:pt x="372" y="34"/>
                  </a:cubicBezTo>
                  <a:cubicBezTo>
                    <a:pt x="335" y="11"/>
                    <a:pt x="295" y="0"/>
                    <a:pt x="255"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1" name="Google Shape;1771;p43"/>
            <p:cNvSpPr/>
            <p:nvPr/>
          </p:nvSpPr>
          <p:spPr>
            <a:xfrm>
              <a:off x="6929175" y="3478013"/>
              <a:ext cx="29200" cy="14175"/>
            </a:xfrm>
            <a:custGeom>
              <a:avLst/>
              <a:gdLst/>
              <a:ahLst/>
              <a:cxnLst/>
              <a:rect l="l" t="t" r="r" b="b"/>
              <a:pathLst>
                <a:path w="1168" h="567" extrusionOk="0">
                  <a:moveTo>
                    <a:pt x="1016" y="0"/>
                  </a:moveTo>
                  <a:cubicBezTo>
                    <a:pt x="785" y="84"/>
                    <a:pt x="544" y="125"/>
                    <a:pt x="300" y="125"/>
                  </a:cubicBezTo>
                  <a:lnTo>
                    <a:pt x="233" y="124"/>
                  </a:lnTo>
                  <a:cubicBezTo>
                    <a:pt x="231" y="124"/>
                    <a:pt x="230" y="124"/>
                    <a:pt x="228" y="124"/>
                  </a:cubicBezTo>
                  <a:cubicBezTo>
                    <a:pt x="110" y="124"/>
                    <a:pt x="8" y="218"/>
                    <a:pt x="5" y="336"/>
                  </a:cubicBezTo>
                  <a:cubicBezTo>
                    <a:pt x="1" y="458"/>
                    <a:pt x="97" y="561"/>
                    <a:pt x="218" y="565"/>
                  </a:cubicBezTo>
                  <a:lnTo>
                    <a:pt x="300" y="566"/>
                  </a:lnTo>
                  <a:cubicBezTo>
                    <a:pt x="591" y="566"/>
                    <a:pt x="880" y="517"/>
                    <a:pt x="1163" y="419"/>
                  </a:cubicBezTo>
                  <a:cubicBezTo>
                    <a:pt x="1165" y="419"/>
                    <a:pt x="1165" y="419"/>
                    <a:pt x="1168" y="417"/>
                  </a:cubicBezTo>
                  <a:lnTo>
                    <a:pt x="1016" y="0"/>
                  </a:ln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2" name="Google Shape;1772;p43"/>
            <p:cNvSpPr/>
            <p:nvPr/>
          </p:nvSpPr>
          <p:spPr>
            <a:xfrm>
              <a:off x="6945000" y="2974413"/>
              <a:ext cx="27925" cy="26725"/>
            </a:xfrm>
            <a:custGeom>
              <a:avLst/>
              <a:gdLst/>
              <a:ahLst/>
              <a:cxnLst/>
              <a:rect l="l" t="t" r="r" b="b"/>
              <a:pathLst>
                <a:path w="1117" h="1069" extrusionOk="0">
                  <a:moveTo>
                    <a:pt x="872" y="0"/>
                  </a:moveTo>
                  <a:cubicBezTo>
                    <a:pt x="817" y="0"/>
                    <a:pt x="761" y="21"/>
                    <a:pt x="719" y="63"/>
                  </a:cubicBezTo>
                  <a:cubicBezTo>
                    <a:pt x="504" y="268"/>
                    <a:pt x="294" y="480"/>
                    <a:pt x="85" y="694"/>
                  </a:cubicBezTo>
                  <a:cubicBezTo>
                    <a:pt x="0" y="783"/>
                    <a:pt x="4" y="922"/>
                    <a:pt x="91" y="1006"/>
                  </a:cubicBezTo>
                  <a:cubicBezTo>
                    <a:pt x="133" y="1047"/>
                    <a:pt x="189" y="1068"/>
                    <a:pt x="245" y="1068"/>
                  </a:cubicBezTo>
                  <a:cubicBezTo>
                    <a:pt x="304" y="1068"/>
                    <a:pt x="360" y="1045"/>
                    <a:pt x="404" y="1000"/>
                  </a:cubicBezTo>
                  <a:cubicBezTo>
                    <a:pt x="607" y="790"/>
                    <a:pt x="814" y="584"/>
                    <a:pt x="1025" y="382"/>
                  </a:cubicBezTo>
                  <a:cubicBezTo>
                    <a:pt x="1112" y="297"/>
                    <a:pt x="1116" y="156"/>
                    <a:pt x="1031" y="68"/>
                  </a:cubicBezTo>
                  <a:cubicBezTo>
                    <a:pt x="988" y="23"/>
                    <a:pt x="930" y="0"/>
                    <a:pt x="872"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3" name="Google Shape;1773;p43"/>
            <p:cNvSpPr/>
            <p:nvPr/>
          </p:nvSpPr>
          <p:spPr>
            <a:xfrm>
              <a:off x="6901875" y="3023138"/>
              <a:ext cx="26125" cy="28550"/>
            </a:xfrm>
            <a:custGeom>
              <a:avLst/>
              <a:gdLst/>
              <a:ahLst/>
              <a:cxnLst/>
              <a:rect l="l" t="t" r="r" b="b"/>
              <a:pathLst>
                <a:path w="1045" h="1142" extrusionOk="0">
                  <a:moveTo>
                    <a:pt x="797" y="0"/>
                  </a:moveTo>
                  <a:cubicBezTo>
                    <a:pt x="732" y="0"/>
                    <a:pt x="668" y="28"/>
                    <a:pt x="623" y="82"/>
                  </a:cubicBezTo>
                  <a:cubicBezTo>
                    <a:pt x="435" y="312"/>
                    <a:pt x="250" y="547"/>
                    <a:pt x="73" y="787"/>
                  </a:cubicBezTo>
                  <a:cubicBezTo>
                    <a:pt x="1" y="885"/>
                    <a:pt x="21" y="1022"/>
                    <a:pt x="118" y="1097"/>
                  </a:cubicBezTo>
                  <a:cubicBezTo>
                    <a:pt x="157" y="1127"/>
                    <a:pt x="205" y="1141"/>
                    <a:pt x="250" y="1141"/>
                  </a:cubicBezTo>
                  <a:cubicBezTo>
                    <a:pt x="318" y="1141"/>
                    <a:pt x="385" y="1111"/>
                    <a:pt x="428" y="1053"/>
                  </a:cubicBezTo>
                  <a:cubicBezTo>
                    <a:pt x="603" y="818"/>
                    <a:pt x="782" y="588"/>
                    <a:pt x="966" y="363"/>
                  </a:cubicBezTo>
                  <a:cubicBezTo>
                    <a:pt x="1044" y="266"/>
                    <a:pt x="1030" y="126"/>
                    <a:pt x="935" y="49"/>
                  </a:cubicBezTo>
                  <a:cubicBezTo>
                    <a:pt x="895" y="16"/>
                    <a:pt x="846" y="0"/>
                    <a:pt x="797"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4" name="Google Shape;1774;p43"/>
            <p:cNvSpPr/>
            <p:nvPr/>
          </p:nvSpPr>
          <p:spPr>
            <a:xfrm>
              <a:off x="6866225" y="3077238"/>
              <a:ext cx="23600" cy="30325"/>
            </a:xfrm>
            <a:custGeom>
              <a:avLst/>
              <a:gdLst/>
              <a:ahLst/>
              <a:cxnLst/>
              <a:rect l="l" t="t" r="r" b="b"/>
              <a:pathLst>
                <a:path w="944" h="1213" extrusionOk="0">
                  <a:moveTo>
                    <a:pt x="689" y="1"/>
                  </a:moveTo>
                  <a:cubicBezTo>
                    <a:pt x="613" y="1"/>
                    <a:pt x="540" y="39"/>
                    <a:pt x="499" y="109"/>
                  </a:cubicBezTo>
                  <a:cubicBezTo>
                    <a:pt x="346" y="364"/>
                    <a:pt x="199" y="624"/>
                    <a:pt x="57" y="886"/>
                  </a:cubicBezTo>
                  <a:cubicBezTo>
                    <a:pt x="0" y="995"/>
                    <a:pt x="41" y="1127"/>
                    <a:pt x="148" y="1187"/>
                  </a:cubicBezTo>
                  <a:cubicBezTo>
                    <a:pt x="180" y="1204"/>
                    <a:pt x="216" y="1212"/>
                    <a:pt x="251" y="1212"/>
                  </a:cubicBezTo>
                  <a:cubicBezTo>
                    <a:pt x="329" y="1212"/>
                    <a:pt x="407" y="1170"/>
                    <a:pt x="447" y="1096"/>
                  </a:cubicBezTo>
                  <a:cubicBezTo>
                    <a:pt x="584" y="839"/>
                    <a:pt x="729" y="585"/>
                    <a:pt x="879" y="336"/>
                  </a:cubicBezTo>
                  <a:cubicBezTo>
                    <a:pt x="943" y="231"/>
                    <a:pt x="908" y="95"/>
                    <a:pt x="803" y="32"/>
                  </a:cubicBezTo>
                  <a:cubicBezTo>
                    <a:pt x="767" y="11"/>
                    <a:pt x="727" y="1"/>
                    <a:pt x="689"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5" name="Google Shape;1775;p43"/>
            <p:cNvSpPr/>
            <p:nvPr/>
          </p:nvSpPr>
          <p:spPr>
            <a:xfrm>
              <a:off x="6862000" y="3234913"/>
              <a:ext cx="33525" cy="17300"/>
            </a:xfrm>
            <a:custGeom>
              <a:avLst/>
              <a:gdLst/>
              <a:ahLst/>
              <a:cxnLst/>
              <a:rect l="l" t="t" r="r" b="b"/>
              <a:pathLst>
                <a:path w="1341" h="692" extrusionOk="0">
                  <a:moveTo>
                    <a:pt x="240" y="1"/>
                  </a:moveTo>
                  <a:cubicBezTo>
                    <a:pt x="140" y="1"/>
                    <a:pt x="52" y="69"/>
                    <a:pt x="29" y="171"/>
                  </a:cubicBezTo>
                  <a:cubicBezTo>
                    <a:pt x="0" y="288"/>
                    <a:pt x="73" y="407"/>
                    <a:pt x="192" y="437"/>
                  </a:cubicBezTo>
                  <a:cubicBezTo>
                    <a:pt x="475" y="505"/>
                    <a:pt x="753" y="586"/>
                    <a:pt x="1020" y="678"/>
                  </a:cubicBezTo>
                  <a:cubicBezTo>
                    <a:pt x="1044" y="688"/>
                    <a:pt x="1070" y="691"/>
                    <a:pt x="1092" y="691"/>
                  </a:cubicBezTo>
                  <a:cubicBezTo>
                    <a:pt x="1184" y="691"/>
                    <a:pt x="1270" y="634"/>
                    <a:pt x="1301" y="542"/>
                  </a:cubicBezTo>
                  <a:cubicBezTo>
                    <a:pt x="1340" y="427"/>
                    <a:pt x="1279" y="301"/>
                    <a:pt x="1165" y="261"/>
                  </a:cubicBezTo>
                  <a:cubicBezTo>
                    <a:pt x="885" y="164"/>
                    <a:pt x="592" y="78"/>
                    <a:pt x="294" y="8"/>
                  </a:cubicBezTo>
                  <a:cubicBezTo>
                    <a:pt x="276" y="3"/>
                    <a:pt x="258" y="1"/>
                    <a:pt x="240"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6" name="Google Shape;1776;p43"/>
            <p:cNvSpPr/>
            <p:nvPr/>
          </p:nvSpPr>
          <p:spPr>
            <a:xfrm>
              <a:off x="6871175" y="3451538"/>
              <a:ext cx="29100" cy="25550"/>
            </a:xfrm>
            <a:custGeom>
              <a:avLst/>
              <a:gdLst/>
              <a:ahLst/>
              <a:cxnLst/>
              <a:rect l="l" t="t" r="r" b="b"/>
              <a:pathLst>
                <a:path w="1164" h="1022" extrusionOk="0">
                  <a:moveTo>
                    <a:pt x="244" y="0"/>
                  </a:moveTo>
                  <a:cubicBezTo>
                    <a:pt x="189" y="0"/>
                    <a:pt x="134" y="21"/>
                    <a:pt x="91" y="62"/>
                  </a:cubicBezTo>
                  <a:cubicBezTo>
                    <a:pt x="3" y="148"/>
                    <a:pt x="1" y="287"/>
                    <a:pt x="86" y="374"/>
                  </a:cubicBezTo>
                  <a:cubicBezTo>
                    <a:pt x="308" y="604"/>
                    <a:pt x="542" y="808"/>
                    <a:pt x="783" y="980"/>
                  </a:cubicBezTo>
                  <a:cubicBezTo>
                    <a:pt x="823" y="1008"/>
                    <a:pt x="867" y="1021"/>
                    <a:pt x="911" y="1021"/>
                  </a:cubicBezTo>
                  <a:cubicBezTo>
                    <a:pt x="981" y="1021"/>
                    <a:pt x="1049" y="988"/>
                    <a:pt x="1093" y="929"/>
                  </a:cubicBezTo>
                  <a:cubicBezTo>
                    <a:pt x="1163" y="830"/>
                    <a:pt x="1141" y="691"/>
                    <a:pt x="1042" y="620"/>
                  </a:cubicBezTo>
                  <a:cubicBezTo>
                    <a:pt x="822" y="467"/>
                    <a:pt x="606" y="279"/>
                    <a:pt x="403" y="67"/>
                  </a:cubicBezTo>
                  <a:cubicBezTo>
                    <a:pt x="360" y="23"/>
                    <a:pt x="302" y="0"/>
                    <a:pt x="244"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7" name="Google Shape;1777;p43"/>
            <p:cNvSpPr/>
            <p:nvPr/>
          </p:nvSpPr>
          <p:spPr>
            <a:xfrm>
              <a:off x="7160975" y="2828538"/>
              <a:ext cx="32525" cy="20750"/>
            </a:xfrm>
            <a:custGeom>
              <a:avLst/>
              <a:gdLst/>
              <a:ahLst/>
              <a:cxnLst/>
              <a:rect l="l" t="t" r="r" b="b"/>
              <a:pathLst>
                <a:path w="1301" h="830" extrusionOk="0">
                  <a:moveTo>
                    <a:pt x="1047" y="1"/>
                  </a:moveTo>
                  <a:cubicBezTo>
                    <a:pt x="1015" y="1"/>
                    <a:pt x="983" y="8"/>
                    <a:pt x="953" y="22"/>
                  </a:cubicBezTo>
                  <a:cubicBezTo>
                    <a:pt x="685" y="151"/>
                    <a:pt x="420" y="281"/>
                    <a:pt x="153" y="411"/>
                  </a:cubicBezTo>
                  <a:cubicBezTo>
                    <a:pt x="44" y="466"/>
                    <a:pt x="0" y="600"/>
                    <a:pt x="54" y="707"/>
                  </a:cubicBezTo>
                  <a:cubicBezTo>
                    <a:pt x="94" y="785"/>
                    <a:pt x="172" y="829"/>
                    <a:pt x="253" y="829"/>
                  </a:cubicBezTo>
                  <a:cubicBezTo>
                    <a:pt x="287" y="829"/>
                    <a:pt x="321" y="822"/>
                    <a:pt x="352" y="807"/>
                  </a:cubicBezTo>
                  <a:cubicBezTo>
                    <a:pt x="614" y="676"/>
                    <a:pt x="881" y="549"/>
                    <a:pt x="1145" y="422"/>
                  </a:cubicBezTo>
                  <a:cubicBezTo>
                    <a:pt x="1252" y="371"/>
                    <a:pt x="1301" y="239"/>
                    <a:pt x="1248" y="127"/>
                  </a:cubicBezTo>
                  <a:cubicBezTo>
                    <a:pt x="1210" y="48"/>
                    <a:pt x="1130" y="1"/>
                    <a:pt x="1047"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8" name="Google Shape;1778;p43"/>
            <p:cNvSpPr/>
            <p:nvPr/>
          </p:nvSpPr>
          <p:spPr>
            <a:xfrm>
              <a:off x="7102500" y="2858738"/>
              <a:ext cx="31825" cy="21925"/>
            </a:xfrm>
            <a:custGeom>
              <a:avLst/>
              <a:gdLst/>
              <a:ahLst/>
              <a:cxnLst/>
              <a:rect l="l" t="t" r="r" b="b"/>
              <a:pathLst>
                <a:path w="1273" h="877" extrusionOk="0">
                  <a:moveTo>
                    <a:pt x="1023" y="1"/>
                  </a:moveTo>
                  <a:cubicBezTo>
                    <a:pt x="987" y="1"/>
                    <a:pt x="950" y="9"/>
                    <a:pt x="917" y="28"/>
                  </a:cubicBezTo>
                  <a:cubicBezTo>
                    <a:pt x="659" y="172"/>
                    <a:pt x="399" y="316"/>
                    <a:pt x="143" y="465"/>
                  </a:cubicBezTo>
                  <a:cubicBezTo>
                    <a:pt x="36" y="526"/>
                    <a:pt x="1" y="662"/>
                    <a:pt x="60" y="767"/>
                  </a:cubicBezTo>
                  <a:cubicBezTo>
                    <a:pt x="101" y="838"/>
                    <a:pt x="177" y="876"/>
                    <a:pt x="252" y="876"/>
                  </a:cubicBezTo>
                  <a:cubicBezTo>
                    <a:pt x="290" y="876"/>
                    <a:pt x="328" y="868"/>
                    <a:pt x="362" y="847"/>
                  </a:cubicBezTo>
                  <a:cubicBezTo>
                    <a:pt x="615" y="699"/>
                    <a:pt x="873" y="556"/>
                    <a:pt x="1128" y="414"/>
                  </a:cubicBezTo>
                  <a:cubicBezTo>
                    <a:pt x="1235" y="356"/>
                    <a:pt x="1273" y="221"/>
                    <a:pt x="1215" y="113"/>
                  </a:cubicBezTo>
                  <a:cubicBezTo>
                    <a:pt x="1176" y="42"/>
                    <a:pt x="1100" y="1"/>
                    <a:pt x="1023"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9" name="Google Shape;1779;p43"/>
            <p:cNvSpPr/>
            <p:nvPr/>
          </p:nvSpPr>
          <p:spPr>
            <a:xfrm>
              <a:off x="6983925" y="3430588"/>
              <a:ext cx="22525" cy="30775"/>
            </a:xfrm>
            <a:custGeom>
              <a:avLst/>
              <a:gdLst/>
              <a:ahLst/>
              <a:cxnLst/>
              <a:rect l="l" t="t" r="r" b="b"/>
              <a:pathLst>
                <a:path w="901" h="1231" extrusionOk="0">
                  <a:moveTo>
                    <a:pt x="651" y="0"/>
                  </a:moveTo>
                  <a:cubicBezTo>
                    <a:pt x="561" y="0"/>
                    <a:pt x="478" y="55"/>
                    <a:pt x="443" y="145"/>
                  </a:cubicBezTo>
                  <a:cubicBezTo>
                    <a:pt x="343" y="414"/>
                    <a:pt x="217" y="662"/>
                    <a:pt x="67" y="888"/>
                  </a:cubicBezTo>
                  <a:cubicBezTo>
                    <a:pt x="0" y="988"/>
                    <a:pt x="27" y="1127"/>
                    <a:pt x="129" y="1194"/>
                  </a:cubicBezTo>
                  <a:cubicBezTo>
                    <a:pt x="166" y="1220"/>
                    <a:pt x="209" y="1231"/>
                    <a:pt x="251" y="1231"/>
                  </a:cubicBezTo>
                  <a:cubicBezTo>
                    <a:pt x="322" y="1231"/>
                    <a:pt x="393" y="1198"/>
                    <a:pt x="436" y="1132"/>
                  </a:cubicBezTo>
                  <a:cubicBezTo>
                    <a:pt x="604" y="881"/>
                    <a:pt x="746" y="598"/>
                    <a:pt x="858" y="299"/>
                  </a:cubicBezTo>
                  <a:cubicBezTo>
                    <a:pt x="901" y="184"/>
                    <a:pt x="844" y="57"/>
                    <a:pt x="729" y="14"/>
                  </a:cubicBezTo>
                  <a:cubicBezTo>
                    <a:pt x="703" y="5"/>
                    <a:pt x="677" y="0"/>
                    <a:pt x="651"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0" name="Google Shape;1780;p43"/>
            <p:cNvSpPr/>
            <p:nvPr/>
          </p:nvSpPr>
          <p:spPr>
            <a:xfrm>
              <a:off x="6998300" y="3365163"/>
              <a:ext cx="14250" cy="33025"/>
            </a:xfrm>
            <a:custGeom>
              <a:avLst/>
              <a:gdLst/>
              <a:ahLst/>
              <a:cxnLst/>
              <a:rect l="l" t="t" r="r" b="b"/>
              <a:pathLst>
                <a:path w="570" h="1321" extrusionOk="0">
                  <a:moveTo>
                    <a:pt x="239" y="1"/>
                  </a:moveTo>
                  <a:cubicBezTo>
                    <a:pt x="226" y="1"/>
                    <a:pt x="212" y="2"/>
                    <a:pt x="198" y="5"/>
                  </a:cubicBezTo>
                  <a:cubicBezTo>
                    <a:pt x="78" y="30"/>
                    <a:pt x="1" y="147"/>
                    <a:pt x="24" y="266"/>
                  </a:cubicBezTo>
                  <a:cubicBezTo>
                    <a:pt x="80" y="544"/>
                    <a:pt x="114" y="827"/>
                    <a:pt x="123" y="1105"/>
                  </a:cubicBezTo>
                  <a:cubicBezTo>
                    <a:pt x="127" y="1227"/>
                    <a:pt x="226" y="1321"/>
                    <a:pt x="346" y="1321"/>
                  </a:cubicBezTo>
                  <a:lnTo>
                    <a:pt x="353" y="1321"/>
                  </a:lnTo>
                  <a:cubicBezTo>
                    <a:pt x="475" y="1317"/>
                    <a:pt x="570" y="1214"/>
                    <a:pt x="567" y="1091"/>
                  </a:cubicBezTo>
                  <a:cubicBezTo>
                    <a:pt x="555" y="786"/>
                    <a:pt x="520" y="480"/>
                    <a:pt x="459" y="176"/>
                  </a:cubicBezTo>
                  <a:cubicBezTo>
                    <a:pt x="438" y="73"/>
                    <a:pt x="342" y="1"/>
                    <a:pt x="239"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1" name="Google Shape;1781;p43"/>
            <p:cNvSpPr/>
            <p:nvPr/>
          </p:nvSpPr>
          <p:spPr>
            <a:xfrm>
              <a:off x="6993525" y="2931063"/>
              <a:ext cx="29675" cy="24925"/>
            </a:xfrm>
            <a:custGeom>
              <a:avLst/>
              <a:gdLst/>
              <a:ahLst/>
              <a:cxnLst/>
              <a:rect l="l" t="t" r="r" b="b"/>
              <a:pathLst>
                <a:path w="1187" h="997" extrusionOk="0">
                  <a:moveTo>
                    <a:pt x="937" y="0"/>
                  </a:moveTo>
                  <a:cubicBezTo>
                    <a:pt x="889" y="0"/>
                    <a:pt x="841" y="16"/>
                    <a:pt x="802" y="47"/>
                  </a:cubicBezTo>
                  <a:cubicBezTo>
                    <a:pt x="568" y="230"/>
                    <a:pt x="335" y="415"/>
                    <a:pt x="107" y="605"/>
                  </a:cubicBezTo>
                  <a:cubicBezTo>
                    <a:pt x="13" y="683"/>
                    <a:pt x="1" y="824"/>
                    <a:pt x="79" y="917"/>
                  </a:cubicBezTo>
                  <a:cubicBezTo>
                    <a:pt x="122" y="971"/>
                    <a:pt x="185" y="997"/>
                    <a:pt x="249" y="997"/>
                  </a:cubicBezTo>
                  <a:cubicBezTo>
                    <a:pt x="298" y="997"/>
                    <a:pt x="349" y="981"/>
                    <a:pt x="390" y="946"/>
                  </a:cubicBezTo>
                  <a:cubicBezTo>
                    <a:pt x="616" y="759"/>
                    <a:pt x="843" y="576"/>
                    <a:pt x="1073" y="394"/>
                  </a:cubicBezTo>
                  <a:cubicBezTo>
                    <a:pt x="1169" y="320"/>
                    <a:pt x="1186" y="180"/>
                    <a:pt x="1112" y="85"/>
                  </a:cubicBezTo>
                  <a:cubicBezTo>
                    <a:pt x="1068" y="29"/>
                    <a:pt x="1002" y="0"/>
                    <a:pt x="937"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2" name="Google Shape;1782;p43"/>
            <p:cNvSpPr/>
            <p:nvPr/>
          </p:nvSpPr>
          <p:spPr>
            <a:xfrm>
              <a:off x="7046375" y="2892713"/>
              <a:ext cx="31025" cy="23375"/>
            </a:xfrm>
            <a:custGeom>
              <a:avLst/>
              <a:gdLst/>
              <a:ahLst/>
              <a:cxnLst/>
              <a:rect l="l" t="t" r="r" b="b"/>
              <a:pathLst>
                <a:path w="1241" h="935" extrusionOk="0">
                  <a:moveTo>
                    <a:pt x="988" y="0"/>
                  </a:moveTo>
                  <a:cubicBezTo>
                    <a:pt x="947" y="0"/>
                    <a:pt x="906" y="11"/>
                    <a:pt x="869" y="35"/>
                  </a:cubicBezTo>
                  <a:cubicBezTo>
                    <a:pt x="618" y="197"/>
                    <a:pt x="372" y="361"/>
                    <a:pt x="127" y="530"/>
                  </a:cubicBezTo>
                  <a:cubicBezTo>
                    <a:pt x="26" y="599"/>
                    <a:pt x="1" y="737"/>
                    <a:pt x="70" y="839"/>
                  </a:cubicBezTo>
                  <a:cubicBezTo>
                    <a:pt x="113" y="900"/>
                    <a:pt x="182" y="934"/>
                    <a:pt x="253" y="934"/>
                  </a:cubicBezTo>
                  <a:cubicBezTo>
                    <a:pt x="296" y="934"/>
                    <a:pt x="340" y="921"/>
                    <a:pt x="380" y="896"/>
                  </a:cubicBezTo>
                  <a:cubicBezTo>
                    <a:pt x="621" y="730"/>
                    <a:pt x="863" y="567"/>
                    <a:pt x="1110" y="408"/>
                  </a:cubicBezTo>
                  <a:cubicBezTo>
                    <a:pt x="1212" y="340"/>
                    <a:pt x="1240" y="204"/>
                    <a:pt x="1175" y="102"/>
                  </a:cubicBezTo>
                  <a:cubicBezTo>
                    <a:pt x="1132" y="35"/>
                    <a:pt x="1060" y="0"/>
                    <a:pt x="988"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3" name="Google Shape;1783;p43"/>
            <p:cNvSpPr/>
            <p:nvPr/>
          </p:nvSpPr>
          <p:spPr>
            <a:xfrm>
              <a:off x="6379100" y="3638013"/>
              <a:ext cx="11900" cy="33175"/>
            </a:xfrm>
            <a:custGeom>
              <a:avLst/>
              <a:gdLst/>
              <a:ahLst/>
              <a:cxnLst/>
              <a:rect l="l" t="t" r="r" b="b"/>
              <a:pathLst>
                <a:path w="476" h="1327" extrusionOk="0">
                  <a:moveTo>
                    <a:pt x="248" y="0"/>
                  </a:moveTo>
                  <a:cubicBezTo>
                    <a:pt x="132" y="0"/>
                    <a:pt x="34" y="90"/>
                    <a:pt x="27" y="209"/>
                  </a:cubicBezTo>
                  <a:cubicBezTo>
                    <a:pt x="10" y="507"/>
                    <a:pt x="2" y="804"/>
                    <a:pt x="0" y="1105"/>
                  </a:cubicBezTo>
                  <a:cubicBezTo>
                    <a:pt x="0" y="1227"/>
                    <a:pt x="100" y="1326"/>
                    <a:pt x="222" y="1326"/>
                  </a:cubicBezTo>
                  <a:cubicBezTo>
                    <a:pt x="343" y="1326"/>
                    <a:pt x="443" y="1227"/>
                    <a:pt x="443" y="1106"/>
                  </a:cubicBezTo>
                  <a:cubicBezTo>
                    <a:pt x="446" y="816"/>
                    <a:pt x="454" y="524"/>
                    <a:pt x="468" y="233"/>
                  </a:cubicBezTo>
                  <a:cubicBezTo>
                    <a:pt x="475" y="109"/>
                    <a:pt x="382" y="6"/>
                    <a:pt x="258" y="0"/>
                  </a:cubicBezTo>
                  <a:cubicBezTo>
                    <a:pt x="255" y="0"/>
                    <a:pt x="251" y="0"/>
                    <a:pt x="248"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4" name="Google Shape;1784;p43"/>
            <p:cNvSpPr/>
            <p:nvPr/>
          </p:nvSpPr>
          <p:spPr>
            <a:xfrm>
              <a:off x="6411700" y="3832713"/>
              <a:ext cx="21475" cy="31375"/>
            </a:xfrm>
            <a:custGeom>
              <a:avLst/>
              <a:gdLst/>
              <a:ahLst/>
              <a:cxnLst/>
              <a:rect l="l" t="t" r="r" b="b"/>
              <a:pathLst>
                <a:path w="859" h="1255" extrusionOk="0">
                  <a:moveTo>
                    <a:pt x="252" y="0"/>
                  </a:moveTo>
                  <a:cubicBezTo>
                    <a:pt x="224" y="0"/>
                    <a:pt x="195" y="6"/>
                    <a:pt x="167" y="18"/>
                  </a:cubicBezTo>
                  <a:cubicBezTo>
                    <a:pt x="53" y="63"/>
                    <a:pt x="1" y="192"/>
                    <a:pt x="46" y="305"/>
                  </a:cubicBezTo>
                  <a:cubicBezTo>
                    <a:pt x="160" y="582"/>
                    <a:pt x="280" y="856"/>
                    <a:pt x="407" y="1126"/>
                  </a:cubicBezTo>
                  <a:cubicBezTo>
                    <a:pt x="443" y="1206"/>
                    <a:pt x="524" y="1254"/>
                    <a:pt x="606" y="1254"/>
                  </a:cubicBezTo>
                  <a:cubicBezTo>
                    <a:pt x="639" y="1254"/>
                    <a:pt x="670" y="1247"/>
                    <a:pt x="700" y="1233"/>
                  </a:cubicBezTo>
                  <a:cubicBezTo>
                    <a:pt x="811" y="1182"/>
                    <a:pt x="859" y="1048"/>
                    <a:pt x="806" y="939"/>
                  </a:cubicBezTo>
                  <a:cubicBezTo>
                    <a:pt x="684" y="674"/>
                    <a:pt x="568" y="407"/>
                    <a:pt x="456" y="138"/>
                  </a:cubicBezTo>
                  <a:cubicBezTo>
                    <a:pt x="421" y="53"/>
                    <a:pt x="339" y="0"/>
                    <a:pt x="252"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5" name="Google Shape;1785;p43"/>
            <p:cNvSpPr/>
            <p:nvPr/>
          </p:nvSpPr>
          <p:spPr>
            <a:xfrm>
              <a:off x="6383925" y="3572188"/>
              <a:ext cx="15875" cy="32875"/>
            </a:xfrm>
            <a:custGeom>
              <a:avLst/>
              <a:gdLst/>
              <a:ahLst/>
              <a:cxnLst/>
              <a:rect l="l" t="t" r="r" b="b"/>
              <a:pathLst>
                <a:path w="635" h="1315" extrusionOk="0">
                  <a:moveTo>
                    <a:pt x="396" y="0"/>
                  </a:moveTo>
                  <a:cubicBezTo>
                    <a:pt x="293" y="0"/>
                    <a:pt x="197" y="70"/>
                    <a:pt x="177" y="176"/>
                  </a:cubicBezTo>
                  <a:cubicBezTo>
                    <a:pt x="116" y="468"/>
                    <a:pt x="64" y="763"/>
                    <a:pt x="17" y="1056"/>
                  </a:cubicBezTo>
                  <a:cubicBezTo>
                    <a:pt x="0" y="1181"/>
                    <a:pt x="84" y="1295"/>
                    <a:pt x="204" y="1313"/>
                  </a:cubicBezTo>
                  <a:cubicBezTo>
                    <a:pt x="214" y="1314"/>
                    <a:pt x="227" y="1314"/>
                    <a:pt x="237" y="1314"/>
                  </a:cubicBezTo>
                  <a:cubicBezTo>
                    <a:pt x="343" y="1314"/>
                    <a:pt x="440" y="1236"/>
                    <a:pt x="455" y="1126"/>
                  </a:cubicBezTo>
                  <a:cubicBezTo>
                    <a:pt x="499" y="839"/>
                    <a:pt x="552" y="551"/>
                    <a:pt x="610" y="266"/>
                  </a:cubicBezTo>
                  <a:cubicBezTo>
                    <a:pt x="634" y="147"/>
                    <a:pt x="559" y="31"/>
                    <a:pt x="438" y="4"/>
                  </a:cubicBezTo>
                  <a:cubicBezTo>
                    <a:pt x="424" y="1"/>
                    <a:pt x="410" y="0"/>
                    <a:pt x="396"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6" name="Google Shape;1786;p43"/>
            <p:cNvSpPr/>
            <p:nvPr/>
          </p:nvSpPr>
          <p:spPr>
            <a:xfrm>
              <a:off x="6391475" y="3769638"/>
              <a:ext cx="18125" cy="32425"/>
            </a:xfrm>
            <a:custGeom>
              <a:avLst/>
              <a:gdLst/>
              <a:ahLst/>
              <a:cxnLst/>
              <a:rect l="l" t="t" r="r" b="b"/>
              <a:pathLst>
                <a:path w="725" h="1297" extrusionOk="0">
                  <a:moveTo>
                    <a:pt x="243" y="0"/>
                  </a:moveTo>
                  <a:cubicBezTo>
                    <a:pt x="225" y="0"/>
                    <a:pt x="208" y="2"/>
                    <a:pt x="190" y="6"/>
                  </a:cubicBezTo>
                  <a:cubicBezTo>
                    <a:pt x="73" y="35"/>
                    <a:pt x="0" y="155"/>
                    <a:pt x="30" y="274"/>
                  </a:cubicBezTo>
                  <a:cubicBezTo>
                    <a:pt x="101" y="565"/>
                    <a:pt x="179" y="853"/>
                    <a:pt x="264" y="1139"/>
                  </a:cubicBezTo>
                  <a:cubicBezTo>
                    <a:pt x="292" y="1236"/>
                    <a:pt x="380" y="1297"/>
                    <a:pt x="477" y="1297"/>
                  </a:cubicBezTo>
                  <a:cubicBezTo>
                    <a:pt x="498" y="1297"/>
                    <a:pt x="519" y="1294"/>
                    <a:pt x="541" y="1288"/>
                  </a:cubicBezTo>
                  <a:cubicBezTo>
                    <a:pt x="657" y="1253"/>
                    <a:pt x="725" y="1131"/>
                    <a:pt x="689" y="1013"/>
                  </a:cubicBezTo>
                  <a:cubicBezTo>
                    <a:pt x="604" y="734"/>
                    <a:pt x="528" y="453"/>
                    <a:pt x="458" y="169"/>
                  </a:cubicBezTo>
                  <a:cubicBezTo>
                    <a:pt x="434" y="69"/>
                    <a:pt x="344" y="0"/>
                    <a:pt x="243"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7" name="Google Shape;1787;p43"/>
            <p:cNvSpPr/>
            <p:nvPr/>
          </p:nvSpPr>
          <p:spPr>
            <a:xfrm>
              <a:off x="6380825" y="3704263"/>
              <a:ext cx="14275" cy="33025"/>
            </a:xfrm>
            <a:custGeom>
              <a:avLst/>
              <a:gdLst/>
              <a:ahLst/>
              <a:cxnLst/>
              <a:rect l="l" t="t" r="r" b="b"/>
              <a:pathLst>
                <a:path w="571" h="1321" extrusionOk="0">
                  <a:moveTo>
                    <a:pt x="235" y="1"/>
                  </a:moveTo>
                  <a:cubicBezTo>
                    <a:pt x="227" y="1"/>
                    <a:pt x="219" y="1"/>
                    <a:pt x="211" y="2"/>
                  </a:cubicBezTo>
                  <a:cubicBezTo>
                    <a:pt x="89" y="12"/>
                    <a:pt x="1" y="121"/>
                    <a:pt x="11" y="243"/>
                  </a:cubicBezTo>
                  <a:cubicBezTo>
                    <a:pt x="39" y="541"/>
                    <a:pt x="75" y="837"/>
                    <a:pt x="116" y="1131"/>
                  </a:cubicBezTo>
                  <a:cubicBezTo>
                    <a:pt x="131" y="1242"/>
                    <a:pt x="225" y="1321"/>
                    <a:pt x="334" y="1321"/>
                  </a:cubicBezTo>
                  <a:cubicBezTo>
                    <a:pt x="344" y="1321"/>
                    <a:pt x="355" y="1321"/>
                    <a:pt x="365" y="1320"/>
                  </a:cubicBezTo>
                  <a:cubicBezTo>
                    <a:pt x="487" y="1303"/>
                    <a:pt x="571" y="1192"/>
                    <a:pt x="555" y="1069"/>
                  </a:cubicBezTo>
                  <a:cubicBezTo>
                    <a:pt x="514" y="781"/>
                    <a:pt x="480" y="491"/>
                    <a:pt x="452" y="201"/>
                  </a:cubicBezTo>
                  <a:cubicBezTo>
                    <a:pt x="441" y="88"/>
                    <a:pt x="344" y="1"/>
                    <a:pt x="235"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8" name="Google Shape;1788;p43"/>
            <p:cNvSpPr/>
            <p:nvPr/>
          </p:nvSpPr>
          <p:spPr>
            <a:xfrm>
              <a:off x="6441450" y="3891938"/>
              <a:ext cx="24600" cy="29600"/>
            </a:xfrm>
            <a:custGeom>
              <a:avLst/>
              <a:gdLst/>
              <a:ahLst/>
              <a:cxnLst/>
              <a:rect l="l" t="t" r="r" b="b"/>
              <a:pathLst>
                <a:path w="984" h="1184" extrusionOk="0">
                  <a:moveTo>
                    <a:pt x="253" y="0"/>
                  </a:moveTo>
                  <a:cubicBezTo>
                    <a:pt x="214" y="0"/>
                    <a:pt x="174" y="10"/>
                    <a:pt x="138" y="32"/>
                  </a:cubicBezTo>
                  <a:cubicBezTo>
                    <a:pt x="33" y="96"/>
                    <a:pt x="1" y="231"/>
                    <a:pt x="63" y="336"/>
                  </a:cubicBezTo>
                  <a:cubicBezTo>
                    <a:pt x="219" y="591"/>
                    <a:pt x="381" y="842"/>
                    <a:pt x="550" y="1089"/>
                  </a:cubicBezTo>
                  <a:cubicBezTo>
                    <a:pt x="592" y="1151"/>
                    <a:pt x="662" y="1184"/>
                    <a:pt x="732" y="1184"/>
                  </a:cubicBezTo>
                  <a:cubicBezTo>
                    <a:pt x="775" y="1184"/>
                    <a:pt x="819" y="1172"/>
                    <a:pt x="856" y="1146"/>
                  </a:cubicBezTo>
                  <a:cubicBezTo>
                    <a:pt x="957" y="1076"/>
                    <a:pt x="983" y="940"/>
                    <a:pt x="914" y="839"/>
                  </a:cubicBezTo>
                  <a:cubicBezTo>
                    <a:pt x="752" y="600"/>
                    <a:pt x="594" y="354"/>
                    <a:pt x="443" y="106"/>
                  </a:cubicBezTo>
                  <a:cubicBezTo>
                    <a:pt x="401" y="38"/>
                    <a:pt x="328" y="0"/>
                    <a:pt x="253"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9" name="Google Shape;1789;p43"/>
            <p:cNvSpPr/>
            <p:nvPr/>
          </p:nvSpPr>
          <p:spPr>
            <a:xfrm>
              <a:off x="6606000" y="3270288"/>
              <a:ext cx="32175" cy="21275"/>
            </a:xfrm>
            <a:custGeom>
              <a:avLst/>
              <a:gdLst/>
              <a:ahLst/>
              <a:cxnLst/>
              <a:rect l="l" t="t" r="r" b="b"/>
              <a:pathLst>
                <a:path w="1287" h="851" extrusionOk="0">
                  <a:moveTo>
                    <a:pt x="1038" y="0"/>
                  </a:moveTo>
                  <a:cubicBezTo>
                    <a:pt x="1005" y="0"/>
                    <a:pt x="971" y="8"/>
                    <a:pt x="939" y="23"/>
                  </a:cubicBezTo>
                  <a:cubicBezTo>
                    <a:pt x="672" y="154"/>
                    <a:pt x="407" y="291"/>
                    <a:pt x="145" y="436"/>
                  </a:cubicBezTo>
                  <a:cubicBezTo>
                    <a:pt x="38" y="494"/>
                    <a:pt x="0" y="629"/>
                    <a:pt x="58" y="737"/>
                  </a:cubicBezTo>
                  <a:cubicBezTo>
                    <a:pt x="99" y="810"/>
                    <a:pt x="173" y="850"/>
                    <a:pt x="251" y="850"/>
                  </a:cubicBezTo>
                  <a:cubicBezTo>
                    <a:pt x="287" y="850"/>
                    <a:pt x="325" y="842"/>
                    <a:pt x="358" y="822"/>
                  </a:cubicBezTo>
                  <a:cubicBezTo>
                    <a:pt x="613" y="680"/>
                    <a:pt x="872" y="545"/>
                    <a:pt x="1133" y="418"/>
                  </a:cubicBezTo>
                  <a:cubicBezTo>
                    <a:pt x="1242" y="365"/>
                    <a:pt x="1286" y="232"/>
                    <a:pt x="1234" y="123"/>
                  </a:cubicBezTo>
                  <a:cubicBezTo>
                    <a:pt x="1198" y="45"/>
                    <a:pt x="1120" y="0"/>
                    <a:pt x="1038"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0" name="Google Shape;1790;p43"/>
            <p:cNvSpPr/>
            <p:nvPr/>
          </p:nvSpPr>
          <p:spPr>
            <a:xfrm>
              <a:off x="6666325" y="3245738"/>
              <a:ext cx="33425" cy="18225"/>
            </a:xfrm>
            <a:custGeom>
              <a:avLst/>
              <a:gdLst/>
              <a:ahLst/>
              <a:cxnLst/>
              <a:rect l="l" t="t" r="r" b="b"/>
              <a:pathLst>
                <a:path w="1337" h="729" extrusionOk="0">
                  <a:moveTo>
                    <a:pt x="1086" y="0"/>
                  </a:moveTo>
                  <a:cubicBezTo>
                    <a:pt x="1065" y="0"/>
                    <a:pt x="1043" y="3"/>
                    <a:pt x="1022" y="10"/>
                  </a:cubicBezTo>
                  <a:cubicBezTo>
                    <a:pt x="737" y="99"/>
                    <a:pt x="455" y="194"/>
                    <a:pt x="175" y="299"/>
                  </a:cubicBezTo>
                  <a:cubicBezTo>
                    <a:pt x="60" y="342"/>
                    <a:pt x="1" y="469"/>
                    <a:pt x="43" y="583"/>
                  </a:cubicBezTo>
                  <a:cubicBezTo>
                    <a:pt x="77" y="672"/>
                    <a:pt x="161" y="729"/>
                    <a:pt x="252" y="729"/>
                  </a:cubicBezTo>
                  <a:cubicBezTo>
                    <a:pt x="276" y="729"/>
                    <a:pt x="303" y="725"/>
                    <a:pt x="327" y="715"/>
                  </a:cubicBezTo>
                  <a:cubicBezTo>
                    <a:pt x="601" y="613"/>
                    <a:pt x="876" y="519"/>
                    <a:pt x="1154" y="432"/>
                  </a:cubicBezTo>
                  <a:cubicBezTo>
                    <a:pt x="1270" y="397"/>
                    <a:pt x="1337" y="272"/>
                    <a:pt x="1298" y="156"/>
                  </a:cubicBezTo>
                  <a:cubicBezTo>
                    <a:pt x="1269" y="62"/>
                    <a:pt x="1182" y="0"/>
                    <a:pt x="1086"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1" name="Google Shape;1791;p43"/>
            <p:cNvSpPr/>
            <p:nvPr/>
          </p:nvSpPr>
          <p:spPr>
            <a:xfrm>
              <a:off x="6501125" y="3345288"/>
              <a:ext cx="28000" cy="26500"/>
            </a:xfrm>
            <a:custGeom>
              <a:avLst/>
              <a:gdLst/>
              <a:ahLst/>
              <a:cxnLst/>
              <a:rect l="l" t="t" r="r" b="b"/>
              <a:pathLst>
                <a:path w="1120" h="1060" extrusionOk="0">
                  <a:moveTo>
                    <a:pt x="876" y="0"/>
                  </a:moveTo>
                  <a:cubicBezTo>
                    <a:pt x="822" y="0"/>
                    <a:pt x="768" y="20"/>
                    <a:pt x="725" y="60"/>
                  </a:cubicBezTo>
                  <a:cubicBezTo>
                    <a:pt x="508" y="264"/>
                    <a:pt x="294" y="471"/>
                    <a:pt x="86" y="685"/>
                  </a:cubicBezTo>
                  <a:cubicBezTo>
                    <a:pt x="0" y="771"/>
                    <a:pt x="2" y="912"/>
                    <a:pt x="90" y="997"/>
                  </a:cubicBezTo>
                  <a:cubicBezTo>
                    <a:pt x="132" y="1039"/>
                    <a:pt x="189" y="1059"/>
                    <a:pt x="244" y="1059"/>
                  </a:cubicBezTo>
                  <a:cubicBezTo>
                    <a:pt x="301" y="1059"/>
                    <a:pt x="359" y="1037"/>
                    <a:pt x="402" y="991"/>
                  </a:cubicBezTo>
                  <a:cubicBezTo>
                    <a:pt x="606" y="783"/>
                    <a:pt x="813" y="579"/>
                    <a:pt x="1026" y="381"/>
                  </a:cubicBezTo>
                  <a:cubicBezTo>
                    <a:pt x="1114" y="299"/>
                    <a:pt x="1119" y="159"/>
                    <a:pt x="1036" y="69"/>
                  </a:cubicBezTo>
                  <a:cubicBezTo>
                    <a:pt x="993" y="24"/>
                    <a:pt x="935" y="0"/>
                    <a:pt x="876"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2" name="Google Shape;1792;p43"/>
            <p:cNvSpPr/>
            <p:nvPr/>
          </p:nvSpPr>
          <p:spPr>
            <a:xfrm>
              <a:off x="6458325" y="3393888"/>
              <a:ext cx="25850" cy="28675"/>
            </a:xfrm>
            <a:custGeom>
              <a:avLst/>
              <a:gdLst/>
              <a:ahLst/>
              <a:cxnLst/>
              <a:rect l="l" t="t" r="r" b="b"/>
              <a:pathLst>
                <a:path w="1034" h="1147" extrusionOk="0">
                  <a:moveTo>
                    <a:pt x="785" y="0"/>
                  </a:moveTo>
                  <a:cubicBezTo>
                    <a:pt x="720" y="0"/>
                    <a:pt x="656" y="28"/>
                    <a:pt x="612" y="82"/>
                  </a:cubicBezTo>
                  <a:cubicBezTo>
                    <a:pt x="426" y="316"/>
                    <a:pt x="245" y="555"/>
                    <a:pt x="72" y="796"/>
                  </a:cubicBezTo>
                  <a:cubicBezTo>
                    <a:pt x="1" y="895"/>
                    <a:pt x="22" y="1033"/>
                    <a:pt x="121" y="1104"/>
                  </a:cubicBezTo>
                  <a:cubicBezTo>
                    <a:pt x="160" y="1132"/>
                    <a:pt x="206" y="1146"/>
                    <a:pt x="250" y="1146"/>
                  </a:cubicBezTo>
                  <a:cubicBezTo>
                    <a:pt x="320" y="1146"/>
                    <a:pt x="386" y="1115"/>
                    <a:pt x="429" y="1054"/>
                  </a:cubicBezTo>
                  <a:cubicBezTo>
                    <a:pt x="599" y="818"/>
                    <a:pt x="776" y="586"/>
                    <a:pt x="958" y="358"/>
                  </a:cubicBezTo>
                  <a:cubicBezTo>
                    <a:pt x="1033" y="263"/>
                    <a:pt x="1018" y="124"/>
                    <a:pt x="923" y="47"/>
                  </a:cubicBezTo>
                  <a:cubicBezTo>
                    <a:pt x="881" y="16"/>
                    <a:pt x="833" y="0"/>
                    <a:pt x="785"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3" name="Google Shape;1793;p43"/>
            <p:cNvSpPr/>
            <p:nvPr/>
          </p:nvSpPr>
          <p:spPr>
            <a:xfrm>
              <a:off x="6550575" y="3303763"/>
              <a:ext cx="30475" cy="24100"/>
            </a:xfrm>
            <a:custGeom>
              <a:avLst/>
              <a:gdLst/>
              <a:ahLst/>
              <a:cxnLst/>
              <a:rect l="l" t="t" r="r" b="b"/>
              <a:pathLst>
                <a:path w="1219" h="964" extrusionOk="0">
                  <a:moveTo>
                    <a:pt x="966" y="1"/>
                  </a:moveTo>
                  <a:cubicBezTo>
                    <a:pt x="923" y="1"/>
                    <a:pt x="880" y="14"/>
                    <a:pt x="842" y="40"/>
                  </a:cubicBezTo>
                  <a:cubicBezTo>
                    <a:pt x="596" y="210"/>
                    <a:pt x="354" y="383"/>
                    <a:pt x="117" y="566"/>
                  </a:cubicBezTo>
                  <a:cubicBezTo>
                    <a:pt x="19" y="640"/>
                    <a:pt x="1" y="779"/>
                    <a:pt x="76" y="877"/>
                  </a:cubicBezTo>
                  <a:cubicBezTo>
                    <a:pt x="120" y="934"/>
                    <a:pt x="185" y="963"/>
                    <a:pt x="252" y="963"/>
                  </a:cubicBezTo>
                  <a:cubicBezTo>
                    <a:pt x="298" y="963"/>
                    <a:pt x="345" y="949"/>
                    <a:pt x="386" y="918"/>
                  </a:cubicBezTo>
                  <a:cubicBezTo>
                    <a:pt x="618" y="741"/>
                    <a:pt x="854" y="570"/>
                    <a:pt x="1093" y="403"/>
                  </a:cubicBezTo>
                  <a:cubicBezTo>
                    <a:pt x="1195" y="334"/>
                    <a:pt x="1219" y="196"/>
                    <a:pt x="1149" y="95"/>
                  </a:cubicBezTo>
                  <a:cubicBezTo>
                    <a:pt x="1106" y="34"/>
                    <a:pt x="1036" y="1"/>
                    <a:pt x="966"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4" name="Google Shape;1794;p43"/>
            <p:cNvSpPr/>
            <p:nvPr/>
          </p:nvSpPr>
          <p:spPr>
            <a:xfrm>
              <a:off x="6839475" y="3136463"/>
              <a:ext cx="20450" cy="31725"/>
            </a:xfrm>
            <a:custGeom>
              <a:avLst/>
              <a:gdLst/>
              <a:ahLst/>
              <a:cxnLst/>
              <a:rect l="l" t="t" r="r" b="b"/>
              <a:pathLst>
                <a:path w="818" h="1269" extrusionOk="0">
                  <a:moveTo>
                    <a:pt x="567" y="1"/>
                  </a:moveTo>
                  <a:cubicBezTo>
                    <a:pt x="481" y="1"/>
                    <a:pt x="397" y="52"/>
                    <a:pt x="361" y="138"/>
                  </a:cubicBezTo>
                  <a:cubicBezTo>
                    <a:pt x="248" y="414"/>
                    <a:pt x="141" y="692"/>
                    <a:pt x="42" y="975"/>
                  </a:cubicBezTo>
                  <a:cubicBezTo>
                    <a:pt x="1" y="1089"/>
                    <a:pt x="62" y="1216"/>
                    <a:pt x="177" y="1257"/>
                  </a:cubicBezTo>
                  <a:cubicBezTo>
                    <a:pt x="201" y="1265"/>
                    <a:pt x="226" y="1268"/>
                    <a:pt x="249" y="1268"/>
                  </a:cubicBezTo>
                  <a:cubicBezTo>
                    <a:pt x="340" y="1268"/>
                    <a:pt x="426" y="1211"/>
                    <a:pt x="459" y="1121"/>
                  </a:cubicBezTo>
                  <a:cubicBezTo>
                    <a:pt x="555" y="847"/>
                    <a:pt x="659" y="575"/>
                    <a:pt x="771" y="305"/>
                  </a:cubicBezTo>
                  <a:cubicBezTo>
                    <a:pt x="818" y="193"/>
                    <a:pt x="764" y="63"/>
                    <a:pt x="650" y="17"/>
                  </a:cubicBezTo>
                  <a:cubicBezTo>
                    <a:pt x="623" y="6"/>
                    <a:pt x="595" y="1"/>
                    <a:pt x="567"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5" name="Google Shape;1795;p43"/>
            <p:cNvSpPr/>
            <p:nvPr/>
          </p:nvSpPr>
          <p:spPr>
            <a:xfrm>
              <a:off x="6836325" y="3395488"/>
              <a:ext cx="21475" cy="31250"/>
            </a:xfrm>
            <a:custGeom>
              <a:avLst/>
              <a:gdLst/>
              <a:ahLst/>
              <a:cxnLst/>
              <a:rect l="l" t="t" r="r" b="b"/>
              <a:pathLst>
                <a:path w="859" h="1250" extrusionOk="0">
                  <a:moveTo>
                    <a:pt x="249" y="0"/>
                  </a:moveTo>
                  <a:cubicBezTo>
                    <a:pt x="224" y="0"/>
                    <a:pt x="199" y="5"/>
                    <a:pt x="174" y="14"/>
                  </a:cubicBezTo>
                  <a:cubicBezTo>
                    <a:pt x="57" y="57"/>
                    <a:pt x="1" y="184"/>
                    <a:pt x="42" y="298"/>
                  </a:cubicBezTo>
                  <a:lnTo>
                    <a:pt x="103" y="455"/>
                  </a:lnTo>
                  <a:cubicBezTo>
                    <a:pt x="191" y="684"/>
                    <a:pt x="297" y="910"/>
                    <a:pt x="412" y="1132"/>
                  </a:cubicBezTo>
                  <a:cubicBezTo>
                    <a:pt x="452" y="1207"/>
                    <a:pt x="530" y="1249"/>
                    <a:pt x="608" y="1249"/>
                  </a:cubicBezTo>
                  <a:cubicBezTo>
                    <a:pt x="643" y="1249"/>
                    <a:pt x="678" y="1241"/>
                    <a:pt x="710" y="1224"/>
                  </a:cubicBezTo>
                  <a:cubicBezTo>
                    <a:pt x="819" y="1167"/>
                    <a:pt x="859" y="1032"/>
                    <a:pt x="802" y="925"/>
                  </a:cubicBezTo>
                  <a:cubicBezTo>
                    <a:pt x="694" y="719"/>
                    <a:pt x="596" y="506"/>
                    <a:pt x="514" y="295"/>
                  </a:cubicBezTo>
                  <a:lnTo>
                    <a:pt x="457" y="145"/>
                  </a:lnTo>
                  <a:cubicBezTo>
                    <a:pt x="424" y="56"/>
                    <a:pt x="339" y="0"/>
                    <a:pt x="249"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6" name="Google Shape;1796;p43"/>
            <p:cNvSpPr/>
            <p:nvPr/>
          </p:nvSpPr>
          <p:spPr>
            <a:xfrm>
              <a:off x="6820350" y="3331263"/>
              <a:ext cx="15800" cy="32900"/>
            </a:xfrm>
            <a:custGeom>
              <a:avLst/>
              <a:gdLst/>
              <a:ahLst/>
              <a:cxnLst/>
              <a:rect l="l" t="t" r="r" b="b"/>
              <a:pathLst>
                <a:path w="632" h="1316" extrusionOk="0">
                  <a:moveTo>
                    <a:pt x="240" y="1"/>
                  </a:moveTo>
                  <a:cubicBezTo>
                    <a:pt x="229" y="1"/>
                    <a:pt x="217" y="2"/>
                    <a:pt x="206" y="4"/>
                  </a:cubicBezTo>
                  <a:cubicBezTo>
                    <a:pt x="85" y="21"/>
                    <a:pt x="0" y="133"/>
                    <a:pt x="18" y="253"/>
                  </a:cubicBezTo>
                  <a:cubicBezTo>
                    <a:pt x="58" y="550"/>
                    <a:pt x="112" y="847"/>
                    <a:pt x="173" y="1140"/>
                  </a:cubicBezTo>
                  <a:cubicBezTo>
                    <a:pt x="197" y="1245"/>
                    <a:pt x="287" y="1315"/>
                    <a:pt x="390" y="1315"/>
                  </a:cubicBezTo>
                  <a:cubicBezTo>
                    <a:pt x="406" y="1315"/>
                    <a:pt x="421" y="1314"/>
                    <a:pt x="437" y="1310"/>
                  </a:cubicBezTo>
                  <a:cubicBezTo>
                    <a:pt x="556" y="1284"/>
                    <a:pt x="631" y="1167"/>
                    <a:pt x="607" y="1047"/>
                  </a:cubicBezTo>
                  <a:cubicBezTo>
                    <a:pt x="546" y="765"/>
                    <a:pt x="496" y="479"/>
                    <a:pt x="455" y="191"/>
                  </a:cubicBezTo>
                  <a:cubicBezTo>
                    <a:pt x="440" y="82"/>
                    <a:pt x="346" y="1"/>
                    <a:pt x="240"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7" name="Google Shape;1797;p43"/>
            <p:cNvSpPr/>
            <p:nvPr/>
          </p:nvSpPr>
          <p:spPr>
            <a:xfrm>
              <a:off x="6796700" y="3199513"/>
              <a:ext cx="42675" cy="40025"/>
            </a:xfrm>
            <a:custGeom>
              <a:avLst/>
              <a:gdLst/>
              <a:ahLst/>
              <a:cxnLst/>
              <a:rect l="l" t="t" r="r" b="b"/>
              <a:pathLst>
                <a:path w="1707" h="1601" extrusionOk="0">
                  <a:moveTo>
                    <a:pt x="1463" y="1"/>
                  </a:moveTo>
                  <a:cubicBezTo>
                    <a:pt x="1362" y="1"/>
                    <a:pt x="1272" y="70"/>
                    <a:pt x="1248" y="171"/>
                  </a:cubicBezTo>
                  <a:cubicBezTo>
                    <a:pt x="1179" y="465"/>
                    <a:pt x="1118" y="757"/>
                    <a:pt x="1067" y="1051"/>
                  </a:cubicBezTo>
                  <a:cubicBezTo>
                    <a:pt x="1060" y="1089"/>
                    <a:pt x="1062" y="1124"/>
                    <a:pt x="1074" y="1156"/>
                  </a:cubicBezTo>
                  <a:cubicBezTo>
                    <a:pt x="828" y="1141"/>
                    <a:pt x="584" y="1134"/>
                    <a:pt x="339" y="1134"/>
                  </a:cubicBezTo>
                  <a:lnTo>
                    <a:pt x="220" y="1134"/>
                  </a:lnTo>
                  <a:cubicBezTo>
                    <a:pt x="97" y="1136"/>
                    <a:pt x="0" y="1235"/>
                    <a:pt x="2" y="1358"/>
                  </a:cubicBezTo>
                  <a:cubicBezTo>
                    <a:pt x="3" y="1479"/>
                    <a:pt x="102" y="1575"/>
                    <a:pt x="223" y="1575"/>
                  </a:cubicBezTo>
                  <a:lnTo>
                    <a:pt x="338" y="1575"/>
                  </a:lnTo>
                  <a:cubicBezTo>
                    <a:pt x="590" y="1575"/>
                    <a:pt x="841" y="1582"/>
                    <a:pt x="1094" y="1601"/>
                  </a:cubicBezTo>
                  <a:lnTo>
                    <a:pt x="1108" y="1601"/>
                  </a:lnTo>
                  <a:cubicBezTo>
                    <a:pt x="1223" y="1601"/>
                    <a:pt x="1320" y="1510"/>
                    <a:pt x="1328" y="1394"/>
                  </a:cubicBezTo>
                  <a:cubicBezTo>
                    <a:pt x="1329" y="1363"/>
                    <a:pt x="1325" y="1334"/>
                    <a:pt x="1316" y="1309"/>
                  </a:cubicBezTo>
                  <a:cubicBezTo>
                    <a:pt x="1408" y="1294"/>
                    <a:pt x="1485" y="1225"/>
                    <a:pt x="1502" y="1127"/>
                  </a:cubicBezTo>
                  <a:cubicBezTo>
                    <a:pt x="1554" y="842"/>
                    <a:pt x="1613" y="557"/>
                    <a:pt x="1678" y="273"/>
                  </a:cubicBezTo>
                  <a:cubicBezTo>
                    <a:pt x="1706" y="154"/>
                    <a:pt x="1632" y="35"/>
                    <a:pt x="1513" y="7"/>
                  </a:cubicBezTo>
                  <a:cubicBezTo>
                    <a:pt x="1496" y="3"/>
                    <a:pt x="1479" y="1"/>
                    <a:pt x="1463"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8" name="Google Shape;1798;p43"/>
            <p:cNvSpPr/>
            <p:nvPr/>
          </p:nvSpPr>
          <p:spPr>
            <a:xfrm>
              <a:off x="6730750" y="3231188"/>
              <a:ext cx="33350" cy="14600"/>
            </a:xfrm>
            <a:custGeom>
              <a:avLst/>
              <a:gdLst/>
              <a:ahLst/>
              <a:cxnLst/>
              <a:rect l="l" t="t" r="r" b="b"/>
              <a:pathLst>
                <a:path w="1334" h="584" extrusionOk="0">
                  <a:moveTo>
                    <a:pt x="1096" y="0"/>
                  </a:moveTo>
                  <a:cubicBezTo>
                    <a:pt x="1086" y="0"/>
                    <a:pt x="1077" y="1"/>
                    <a:pt x="1067" y="2"/>
                  </a:cubicBezTo>
                  <a:cubicBezTo>
                    <a:pt x="780" y="40"/>
                    <a:pt x="494" y="88"/>
                    <a:pt x="210" y="145"/>
                  </a:cubicBezTo>
                  <a:lnTo>
                    <a:pt x="225" y="366"/>
                  </a:lnTo>
                  <a:lnTo>
                    <a:pt x="182" y="151"/>
                  </a:lnTo>
                  <a:cubicBezTo>
                    <a:pt x="61" y="174"/>
                    <a:pt x="0" y="287"/>
                    <a:pt x="23" y="408"/>
                  </a:cubicBezTo>
                  <a:cubicBezTo>
                    <a:pt x="43" y="512"/>
                    <a:pt x="147" y="583"/>
                    <a:pt x="253" y="583"/>
                  </a:cubicBezTo>
                  <a:cubicBezTo>
                    <a:pt x="270" y="583"/>
                    <a:pt x="284" y="582"/>
                    <a:pt x="298" y="581"/>
                  </a:cubicBezTo>
                  <a:cubicBezTo>
                    <a:pt x="572" y="527"/>
                    <a:pt x="849" y="478"/>
                    <a:pt x="1128" y="442"/>
                  </a:cubicBezTo>
                  <a:cubicBezTo>
                    <a:pt x="1248" y="426"/>
                    <a:pt x="1334" y="314"/>
                    <a:pt x="1316" y="192"/>
                  </a:cubicBezTo>
                  <a:cubicBezTo>
                    <a:pt x="1301" y="80"/>
                    <a:pt x="1204" y="0"/>
                    <a:pt x="1096"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9" name="Google Shape;1799;p43"/>
            <p:cNvSpPr/>
            <p:nvPr/>
          </p:nvSpPr>
          <p:spPr>
            <a:xfrm>
              <a:off x="6817550" y="3265113"/>
              <a:ext cx="11825" cy="33150"/>
            </a:xfrm>
            <a:custGeom>
              <a:avLst/>
              <a:gdLst/>
              <a:ahLst/>
              <a:cxnLst/>
              <a:rect l="l" t="t" r="r" b="b"/>
              <a:pathLst>
                <a:path w="473" h="1326" extrusionOk="0">
                  <a:moveTo>
                    <a:pt x="257" y="1"/>
                  </a:moveTo>
                  <a:cubicBezTo>
                    <a:pt x="129" y="1"/>
                    <a:pt x="30" y="89"/>
                    <a:pt x="23" y="209"/>
                  </a:cubicBezTo>
                  <a:cubicBezTo>
                    <a:pt x="7" y="480"/>
                    <a:pt x="0" y="751"/>
                    <a:pt x="0" y="1025"/>
                  </a:cubicBezTo>
                  <a:lnTo>
                    <a:pt x="0" y="1104"/>
                  </a:lnTo>
                  <a:cubicBezTo>
                    <a:pt x="0" y="1226"/>
                    <a:pt x="99" y="1325"/>
                    <a:pt x="221" y="1325"/>
                  </a:cubicBezTo>
                  <a:cubicBezTo>
                    <a:pt x="222" y="1325"/>
                    <a:pt x="223" y="1325"/>
                    <a:pt x="224" y="1325"/>
                  </a:cubicBezTo>
                  <a:cubicBezTo>
                    <a:pt x="346" y="1325"/>
                    <a:pt x="442" y="1226"/>
                    <a:pt x="442" y="1105"/>
                  </a:cubicBezTo>
                  <a:lnTo>
                    <a:pt x="442" y="1022"/>
                  </a:lnTo>
                  <a:cubicBezTo>
                    <a:pt x="442" y="759"/>
                    <a:pt x="450" y="497"/>
                    <a:pt x="465" y="235"/>
                  </a:cubicBezTo>
                  <a:cubicBezTo>
                    <a:pt x="472" y="113"/>
                    <a:pt x="379" y="8"/>
                    <a:pt x="257"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00" name="Google Shape;1800;p43"/>
          <p:cNvGrpSpPr/>
          <p:nvPr/>
        </p:nvGrpSpPr>
        <p:grpSpPr>
          <a:xfrm>
            <a:off x="1999628" y="3084957"/>
            <a:ext cx="745681" cy="929720"/>
            <a:chOff x="1999628" y="3084957"/>
            <a:chExt cx="745681" cy="929720"/>
          </a:xfrm>
        </p:grpSpPr>
        <p:sp>
          <p:nvSpPr>
            <p:cNvPr id="1801" name="Google Shape;1801;p43"/>
            <p:cNvSpPr/>
            <p:nvPr/>
          </p:nvSpPr>
          <p:spPr>
            <a:xfrm rot="961257">
              <a:off x="2504052" y="3111332"/>
              <a:ext cx="218584" cy="195058"/>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2" name="Google Shape;1802;p43"/>
            <p:cNvSpPr/>
            <p:nvPr/>
          </p:nvSpPr>
          <p:spPr>
            <a:xfrm rot="961257">
              <a:off x="2499429" y="3144713"/>
              <a:ext cx="218559" cy="161032"/>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3" name="Google Shape;1803;p43"/>
            <p:cNvSpPr/>
            <p:nvPr/>
          </p:nvSpPr>
          <p:spPr>
            <a:xfrm rot="961257">
              <a:off x="2619863" y="3123181"/>
              <a:ext cx="87729" cy="65353"/>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4" name="Google Shape;1804;p43"/>
            <p:cNvSpPr/>
            <p:nvPr/>
          </p:nvSpPr>
          <p:spPr>
            <a:xfrm rot="961257">
              <a:off x="2033718" y="3760795"/>
              <a:ext cx="251735" cy="223484"/>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5" name="Google Shape;1805;p43"/>
            <p:cNvSpPr/>
            <p:nvPr/>
          </p:nvSpPr>
          <p:spPr>
            <a:xfrm rot="961257">
              <a:off x="2056125" y="3865729"/>
              <a:ext cx="81828" cy="71303"/>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6" name="Google Shape;1806;p43"/>
            <p:cNvSpPr/>
            <p:nvPr/>
          </p:nvSpPr>
          <p:spPr>
            <a:xfrm rot="961257">
              <a:off x="2129378" y="3934912"/>
              <a:ext cx="15001" cy="13326"/>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7" name="Google Shape;1807;p43"/>
            <p:cNvSpPr/>
            <p:nvPr/>
          </p:nvSpPr>
          <p:spPr>
            <a:xfrm rot="961257">
              <a:off x="2143756" y="3175276"/>
              <a:ext cx="468419" cy="780982"/>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8" name="Google Shape;1808;p43"/>
            <p:cNvSpPr/>
            <p:nvPr/>
          </p:nvSpPr>
          <p:spPr>
            <a:xfrm rot="961257">
              <a:off x="2223555" y="3203427"/>
              <a:ext cx="308813" cy="724680"/>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9" name="Google Shape;1809;p43"/>
            <p:cNvSpPr/>
            <p:nvPr/>
          </p:nvSpPr>
          <p:spPr>
            <a:xfrm rot="961257">
              <a:off x="2492168" y="3120233"/>
              <a:ext cx="226884" cy="168807"/>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0" name="Google Shape;1810;p43"/>
            <p:cNvSpPr/>
            <p:nvPr/>
          </p:nvSpPr>
          <p:spPr>
            <a:xfrm rot="961257">
              <a:off x="2613057" y="3098836"/>
              <a:ext cx="95904" cy="73103"/>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1" name="Google Shape;1811;p43"/>
            <p:cNvSpPr/>
            <p:nvPr/>
          </p:nvSpPr>
          <p:spPr>
            <a:xfrm rot="961257">
              <a:off x="2016594" y="3806694"/>
              <a:ext cx="239885" cy="156706"/>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2" name="Google Shape;1812;p43"/>
            <p:cNvSpPr/>
            <p:nvPr/>
          </p:nvSpPr>
          <p:spPr>
            <a:xfrm rot="961257">
              <a:off x="2136745" y="3150866"/>
              <a:ext cx="476744" cy="788682"/>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3" name="Google Shape;1813;p43"/>
            <p:cNvSpPr/>
            <p:nvPr/>
          </p:nvSpPr>
          <p:spPr>
            <a:xfrm rot="961257">
              <a:off x="2216919" y="3179148"/>
              <a:ext cx="316763" cy="732355"/>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14" name="Google Shape;1814;p43"/>
          <p:cNvGrpSpPr/>
          <p:nvPr/>
        </p:nvGrpSpPr>
        <p:grpSpPr>
          <a:xfrm>
            <a:off x="857838" y="1160688"/>
            <a:ext cx="491350" cy="799475"/>
            <a:chOff x="2890775" y="2873963"/>
            <a:chExt cx="491350" cy="799475"/>
          </a:xfrm>
        </p:grpSpPr>
        <p:sp>
          <p:nvSpPr>
            <p:cNvPr id="1815" name="Google Shape;1815;p43"/>
            <p:cNvSpPr/>
            <p:nvPr/>
          </p:nvSpPr>
          <p:spPr>
            <a:xfrm>
              <a:off x="2909525" y="2877263"/>
              <a:ext cx="472600" cy="791700"/>
            </a:xfrm>
            <a:custGeom>
              <a:avLst/>
              <a:gdLst/>
              <a:ahLst/>
              <a:cxnLst/>
              <a:rect l="l" t="t" r="r" b="b"/>
              <a:pathLst>
                <a:path w="18904" h="31668" extrusionOk="0">
                  <a:moveTo>
                    <a:pt x="11591" y="1"/>
                  </a:moveTo>
                  <a:lnTo>
                    <a:pt x="0" y="2953"/>
                  </a:lnTo>
                  <a:lnTo>
                    <a:pt x="7313" y="31668"/>
                  </a:lnTo>
                  <a:lnTo>
                    <a:pt x="18904" y="28716"/>
                  </a:lnTo>
                  <a:lnTo>
                    <a:pt x="1159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6" name="Google Shape;1816;p43"/>
            <p:cNvSpPr/>
            <p:nvPr/>
          </p:nvSpPr>
          <p:spPr>
            <a:xfrm>
              <a:off x="2940525" y="2903438"/>
              <a:ext cx="413200" cy="735875"/>
            </a:xfrm>
            <a:custGeom>
              <a:avLst/>
              <a:gdLst/>
              <a:ahLst/>
              <a:cxnLst/>
              <a:rect l="l" t="t" r="r" b="b"/>
              <a:pathLst>
                <a:path w="16528" h="29435" extrusionOk="0">
                  <a:moveTo>
                    <a:pt x="9656" y="1"/>
                  </a:moveTo>
                  <a:lnTo>
                    <a:pt x="0" y="2461"/>
                  </a:lnTo>
                  <a:lnTo>
                    <a:pt x="0" y="5815"/>
                  </a:lnTo>
                  <a:lnTo>
                    <a:pt x="6016" y="29435"/>
                  </a:lnTo>
                  <a:lnTo>
                    <a:pt x="6870" y="29435"/>
                  </a:lnTo>
                  <a:lnTo>
                    <a:pt x="16528" y="26977"/>
                  </a:lnTo>
                  <a:lnTo>
                    <a:pt x="16528" y="23622"/>
                  </a:lnTo>
                  <a:lnTo>
                    <a:pt x="10512"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7" name="Google Shape;1817;p43"/>
            <p:cNvSpPr/>
            <p:nvPr/>
          </p:nvSpPr>
          <p:spPr>
            <a:xfrm>
              <a:off x="3062675" y="3478313"/>
              <a:ext cx="296200" cy="98850"/>
            </a:xfrm>
            <a:custGeom>
              <a:avLst/>
              <a:gdLst/>
              <a:ahLst/>
              <a:cxnLst/>
              <a:rect l="l" t="t" r="r" b="b"/>
              <a:pathLst>
                <a:path w="11848" h="3954" extrusionOk="0">
                  <a:moveTo>
                    <a:pt x="11592" y="0"/>
                  </a:moveTo>
                  <a:lnTo>
                    <a:pt x="1" y="2952"/>
                  </a:lnTo>
                  <a:lnTo>
                    <a:pt x="255" y="3954"/>
                  </a:lnTo>
                  <a:lnTo>
                    <a:pt x="11847" y="1002"/>
                  </a:lnTo>
                  <a:lnTo>
                    <a:pt x="11592"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8" name="Google Shape;1818;p43"/>
            <p:cNvSpPr/>
            <p:nvPr/>
          </p:nvSpPr>
          <p:spPr>
            <a:xfrm>
              <a:off x="3075225" y="3527888"/>
              <a:ext cx="296175" cy="98825"/>
            </a:xfrm>
            <a:custGeom>
              <a:avLst/>
              <a:gdLst/>
              <a:ahLst/>
              <a:cxnLst/>
              <a:rect l="l" t="t" r="r" b="b"/>
              <a:pathLst>
                <a:path w="11847" h="3953" extrusionOk="0">
                  <a:moveTo>
                    <a:pt x="11593" y="0"/>
                  </a:moveTo>
                  <a:lnTo>
                    <a:pt x="1" y="2952"/>
                  </a:lnTo>
                  <a:lnTo>
                    <a:pt x="256" y="3952"/>
                  </a:lnTo>
                  <a:lnTo>
                    <a:pt x="11847" y="1000"/>
                  </a:lnTo>
                  <a:lnTo>
                    <a:pt x="1159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9" name="Google Shape;1819;p43"/>
            <p:cNvSpPr/>
            <p:nvPr/>
          </p:nvSpPr>
          <p:spPr>
            <a:xfrm>
              <a:off x="2918850" y="2914313"/>
              <a:ext cx="296175" cy="98825"/>
            </a:xfrm>
            <a:custGeom>
              <a:avLst/>
              <a:gdLst/>
              <a:ahLst/>
              <a:cxnLst/>
              <a:rect l="l" t="t" r="r" b="b"/>
              <a:pathLst>
                <a:path w="11847" h="3953" extrusionOk="0">
                  <a:moveTo>
                    <a:pt x="11591" y="0"/>
                  </a:moveTo>
                  <a:lnTo>
                    <a:pt x="0" y="2952"/>
                  </a:lnTo>
                  <a:lnTo>
                    <a:pt x="254" y="3952"/>
                  </a:lnTo>
                  <a:lnTo>
                    <a:pt x="11847" y="1000"/>
                  </a:lnTo>
                  <a:lnTo>
                    <a:pt x="1159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0" name="Google Shape;1820;p43"/>
            <p:cNvSpPr/>
            <p:nvPr/>
          </p:nvSpPr>
          <p:spPr>
            <a:xfrm>
              <a:off x="2931350" y="2964113"/>
              <a:ext cx="296175" cy="98850"/>
            </a:xfrm>
            <a:custGeom>
              <a:avLst/>
              <a:gdLst/>
              <a:ahLst/>
              <a:cxnLst/>
              <a:rect l="l" t="t" r="r" b="b"/>
              <a:pathLst>
                <a:path w="11847" h="3954" extrusionOk="0">
                  <a:moveTo>
                    <a:pt x="11591" y="0"/>
                  </a:moveTo>
                  <a:lnTo>
                    <a:pt x="0" y="2953"/>
                  </a:lnTo>
                  <a:lnTo>
                    <a:pt x="256" y="3954"/>
                  </a:lnTo>
                  <a:lnTo>
                    <a:pt x="11847" y="1000"/>
                  </a:lnTo>
                  <a:lnTo>
                    <a:pt x="1159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1" name="Google Shape;1821;p43"/>
            <p:cNvSpPr/>
            <p:nvPr/>
          </p:nvSpPr>
          <p:spPr>
            <a:xfrm>
              <a:off x="2890775" y="2873963"/>
              <a:ext cx="480675" cy="799475"/>
            </a:xfrm>
            <a:custGeom>
              <a:avLst/>
              <a:gdLst/>
              <a:ahLst/>
              <a:cxnLst/>
              <a:rect l="l" t="t" r="r" b="b"/>
              <a:pathLst>
                <a:path w="19227" h="31979" extrusionOk="0">
                  <a:moveTo>
                    <a:pt x="11638" y="344"/>
                  </a:moveTo>
                  <a:lnTo>
                    <a:pt x="18875" y="28761"/>
                  </a:lnTo>
                  <a:lnTo>
                    <a:pt x="7584" y="31635"/>
                  </a:lnTo>
                  <a:lnTo>
                    <a:pt x="347" y="3220"/>
                  </a:lnTo>
                  <a:lnTo>
                    <a:pt x="11638" y="344"/>
                  </a:lnTo>
                  <a:close/>
                  <a:moveTo>
                    <a:pt x="11751" y="1"/>
                  </a:moveTo>
                  <a:cubicBezTo>
                    <a:pt x="11738" y="1"/>
                    <a:pt x="11725" y="2"/>
                    <a:pt x="11712" y="5"/>
                  </a:cubicBezTo>
                  <a:lnTo>
                    <a:pt x="123" y="2957"/>
                  </a:lnTo>
                  <a:cubicBezTo>
                    <a:pt x="83" y="2967"/>
                    <a:pt x="50" y="2993"/>
                    <a:pt x="29" y="3029"/>
                  </a:cubicBezTo>
                  <a:cubicBezTo>
                    <a:pt x="7" y="3065"/>
                    <a:pt x="0" y="3107"/>
                    <a:pt x="10" y="3146"/>
                  </a:cubicBezTo>
                  <a:lnTo>
                    <a:pt x="7324" y="31863"/>
                  </a:lnTo>
                  <a:cubicBezTo>
                    <a:pt x="7341" y="31933"/>
                    <a:pt x="7404" y="31978"/>
                    <a:pt x="7474" y="31978"/>
                  </a:cubicBezTo>
                  <a:cubicBezTo>
                    <a:pt x="7487" y="31978"/>
                    <a:pt x="7499" y="31977"/>
                    <a:pt x="7513" y="31975"/>
                  </a:cubicBezTo>
                  <a:lnTo>
                    <a:pt x="19103" y="29023"/>
                  </a:lnTo>
                  <a:cubicBezTo>
                    <a:pt x="19142" y="29012"/>
                    <a:pt x="19176" y="28988"/>
                    <a:pt x="19198" y="28952"/>
                  </a:cubicBezTo>
                  <a:cubicBezTo>
                    <a:pt x="19219" y="28916"/>
                    <a:pt x="19226" y="28872"/>
                    <a:pt x="19215" y="28833"/>
                  </a:cubicBezTo>
                  <a:lnTo>
                    <a:pt x="11902" y="118"/>
                  </a:lnTo>
                  <a:cubicBezTo>
                    <a:pt x="11884" y="47"/>
                    <a:pt x="11822" y="1"/>
                    <a:pt x="11751"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2" name="Google Shape;1822;p43"/>
            <p:cNvSpPr/>
            <p:nvPr/>
          </p:nvSpPr>
          <p:spPr>
            <a:xfrm>
              <a:off x="3043825" y="3475013"/>
              <a:ext cx="304225" cy="106575"/>
            </a:xfrm>
            <a:custGeom>
              <a:avLst/>
              <a:gdLst/>
              <a:ahLst/>
              <a:cxnLst/>
              <a:rect l="l" t="t" r="r" b="b"/>
              <a:pathLst>
                <a:path w="12169" h="4263" extrusionOk="0">
                  <a:moveTo>
                    <a:pt x="11640" y="345"/>
                  </a:moveTo>
                  <a:lnTo>
                    <a:pt x="11818" y="1042"/>
                  </a:lnTo>
                  <a:lnTo>
                    <a:pt x="529" y="3918"/>
                  </a:lnTo>
                  <a:lnTo>
                    <a:pt x="351" y="3220"/>
                  </a:lnTo>
                  <a:lnTo>
                    <a:pt x="11640" y="345"/>
                  </a:lnTo>
                  <a:close/>
                  <a:moveTo>
                    <a:pt x="11751" y="0"/>
                  </a:moveTo>
                  <a:cubicBezTo>
                    <a:pt x="11739" y="0"/>
                    <a:pt x="11726" y="2"/>
                    <a:pt x="11713" y="5"/>
                  </a:cubicBezTo>
                  <a:lnTo>
                    <a:pt x="123" y="2957"/>
                  </a:lnTo>
                  <a:cubicBezTo>
                    <a:pt x="83" y="2968"/>
                    <a:pt x="51" y="2993"/>
                    <a:pt x="29" y="3028"/>
                  </a:cubicBezTo>
                  <a:cubicBezTo>
                    <a:pt x="8" y="3064"/>
                    <a:pt x="1" y="3107"/>
                    <a:pt x="11" y="3147"/>
                  </a:cubicBezTo>
                  <a:lnTo>
                    <a:pt x="266" y="4147"/>
                  </a:lnTo>
                  <a:cubicBezTo>
                    <a:pt x="283" y="4217"/>
                    <a:pt x="346" y="4263"/>
                    <a:pt x="416" y="4263"/>
                  </a:cubicBezTo>
                  <a:cubicBezTo>
                    <a:pt x="429" y="4263"/>
                    <a:pt x="441" y="4261"/>
                    <a:pt x="455" y="4260"/>
                  </a:cubicBezTo>
                  <a:lnTo>
                    <a:pt x="12046" y="1307"/>
                  </a:lnTo>
                  <a:cubicBezTo>
                    <a:pt x="12084" y="1297"/>
                    <a:pt x="12118" y="1271"/>
                    <a:pt x="12140" y="1235"/>
                  </a:cubicBezTo>
                  <a:cubicBezTo>
                    <a:pt x="12161" y="1199"/>
                    <a:pt x="12168" y="1157"/>
                    <a:pt x="12157" y="1118"/>
                  </a:cubicBezTo>
                  <a:lnTo>
                    <a:pt x="11903" y="118"/>
                  </a:lnTo>
                  <a:cubicBezTo>
                    <a:pt x="11885" y="46"/>
                    <a:pt x="11822" y="0"/>
                    <a:pt x="11751"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3" name="Google Shape;1823;p43"/>
            <p:cNvSpPr/>
            <p:nvPr/>
          </p:nvSpPr>
          <p:spPr>
            <a:xfrm>
              <a:off x="3056425" y="3524613"/>
              <a:ext cx="304275" cy="106600"/>
            </a:xfrm>
            <a:custGeom>
              <a:avLst/>
              <a:gdLst/>
              <a:ahLst/>
              <a:cxnLst/>
              <a:rect l="l" t="t" r="r" b="b"/>
              <a:pathLst>
                <a:path w="12171" h="4264" extrusionOk="0">
                  <a:moveTo>
                    <a:pt x="11642" y="344"/>
                  </a:moveTo>
                  <a:lnTo>
                    <a:pt x="11820" y="1043"/>
                  </a:lnTo>
                  <a:lnTo>
                    <a:pt x="530" y="3919"/>
                  </a:lnTo>
                  <a:lnTo>
                    <a:pt x="351" y="3220"/>
                  </a:lnTo>
                  <a:lnTo>
                    <a:pt x="11642" y="344"/>
                  </a:lnTo>
                  <a:close/>
                  <a:moveTo>
                    <a:pt x="11754" y="1"/>
                  </a:moveTo>
                  <a:cubicBezTo>
                    <a:pt x="11741" y="1"/>
                    <a:pt x="11728" y="2"/>
                    <a:pt x="11714" y="6"/>
                  </a:cubicBezTo>
                  <a:lnTo>
                    <a:pt x="125" y="2957"/>
                  </a:lnTo>
                  <a:cubicBezTo>
                    <a:pt x="85" y="2969"/>
                    <a:pt x="51" y="2993"/>
                    <a:pt x="30" y="3029"/>
                  </a:cubicBezTo>
                  <a:cubicBezTo>
                    <a:pt x="8" y="3065"/>
                    <a:pt x="1" y="3107"/>
                    <a:pt x="12" y="3148"/>
                  </a:cubicBezTo>
                  <a:lnTo>
                    <a:pt x="268" y="4148"/>
                  </a:lnTo>
                  <a:cubicBezTo>
                    <a:pt x="285" y="4216"/>
                    <a:pt x="348" y="4263"/>
                    <a:pt x="418" y="4263"/>
                  </a:cubicBezTo>
                  <a:cubicBezTo>
                    <a:pt x="430" y="4263"/>
                    <a:pt x="442" y="4262"/>
                    <a:pt x="457" y="4259"/>
                  </a:cubicBezTo>
                  <a:lnTo>
                    <a:pt x="12046" y="1307"/>
                  </a:lnTo>
                  <a:cubicBezTo>
                    <a:pt x="12086" y="1297"/>
                    <a:pt x="12120" y="1271"/>
                    <a:pt x="12142" y="1236"/>
                  </a:cubicBezTo>
                  <a:cubicBezTo>
                    <a:pt x="12163" y="1200"/>
                    <a:pt x="12170" y="1157"/>
                    <a:pt x="12159" y="1119"/>
                  </a:cubicBezTo>
                  <a:lnTo>
                    <a:pt x="11903" y="118"/>
                  </a:lnTo>
                  <a:cubicBezTo>
                    <a:pt x="11885" y="47"/>
                    <a:pt x="11824" y="1"/>
                    <a:pt x="11754"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4" name="Google Shape;1824;p43"/>
            <p:cNvSpPr/>
            <p:nvPr/>
          </p:nvSpPr>
          <p:spPr>
            <a:xfrm>
              <a:off x="2899900" y="2911113"/>
              <a:ext cx="304525" cy="106600"/>
            </a:xfrm>
            <a:custGeom>
              <a:avLst/>
              <a:gdLst/>
              <a:ahLst/>
              <a:cxnLst/>
              <a:rect l="l" t="t" r="r" b="b"/>
              <a:pathLst>
                <a:path w="12181" h="4264" extrusionOk="0">
                  <a:moveTo>
                    <a:pt x="11651" y="344"/>
                  </a:moveTo>
                  <a:lnTo>
                    <a:pt x="11830" y="1043"/>
                  </a:lnTo>
                  <a:lnTo>
                    <a:pt x="539" y="3919"/>
                  </a:lnTo>
                  <a:lnTo>
                    <a:pt x="361" y="3220"/>
                  </a:lnTo>
                  <a:lnTo>
                    <a:pt x="11651" y="344"/>
                  </a:lnTo>
                  <a:close/>
                  <a:moveTo>
                    <a:pt x="11764" y="0"/>
                  </a:moveTo>
                  <a:cubicBezTo>
                    <a:pt x="11751" y="0"/>
                    <a:pt x="11738" y="2"/>
                    <a:pt x="11724" y="5"/>
                  </a:cubicBezTo>
                  <a:lnTo>
                    <a:pt x="135" y="2957"/>
                  </a:lnTo>
                  <a:cubicBezTo>
                    <a:pt x="51" y="2979"/>
                    <a:pt x="1" y="3063"/>
                    <a:pt x="22" y="3147"/>
                  </a:cubicBezTo>
                  <a:lnTo>
                    <a:pt x="278" y="4148"/>
                  </a:lnTo>
                  <a:cubicBezTo>
                    <a:pt x="288" y="4186"/>
                    <a:pt x="314" y="4220"/>
                    <a:pt x="349" y="4242"/>
                  </a:cubicBezTo>
                  <a:cubicBezTo>
                    <a:pt x="372" y="4256"/>
                    <a:pt x="401" y="4263"/>
                    <a:pt x="428" y="4263"/>
                  </a:cubicBezTo>
                  <a:cubicBezTo>
                    <a:pt x="439" y="4263"/>
                    <a:pt x="454" y="4262"/>
                    <a:pt x="467" y="4259"/>
                  </a:cubicBezTo>
                  <a:lnTo>
                    <a:pt x="12056" y="1307"/>
                  </a:lnTo>
                  <a:cubicBezTo>
                    <a:pt x="12096" y="1297"/>
                    <a:pt x="12130" y="1271"/>
                    <a:pt x="12152" y="1236"/>
                  </a:cubicBezTo>
                  <a:cubicBezTo>
                    <a:pt x="12173" y="1200"/>
                    <a:pt x="12180" y="1157"/>
                    <a:pt x="12169" y="1118"/>
                  </a:cubicBezTo>
                  <a:lnTo>
                    <a:pt x="11913" y="118"/>
                  </a:lnTo>
                  <a:cubicBezTo>
                    <a:pt x="11895" y="47"/>
                    <a:pt x="11834" y="0"/>
                    <a:pt x="11764"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5" name="Google Shape;1825;p43"/>
            <p:cNvSpPr/>
            <p:nvPr/>
          </p:nvSpPr>
          <p:spPr>
            <a:xfrm>
              <a:off x="2912800" y="2960688"/>
              <a:ext cx="304225" cy="106575"/>
            </a:xfrm>
            <a:custGeom>
              <a:avLst/>
              <a:gdLst/>
              <a:ahLst/>
              <a:cxnLst/>
              <a:rect l="l" t="t" r="r" b="b"/>
              <a:pathLst>
                <a:path w="12169" h="4263" extrusionOk="0">
                  <a:moveTo>
                    <a:pt x="11640" y="344"/>
                  </a:moveTo>
                  <a:lnTo>
                    <a:pt x="11818" y="1043"/>
                  </a:lnTo>
                  <a:lnTo>
                    <a:pt x="529" y="3918"/>
                  </a:lnTo>
                  <a:lnTo>
                    <a:pt x="351" y="3219"/>
                  </a:lnTo>
                  <a:lnTo>
                    <a:pt x="11640" y="344"/>
                  </a:lnTo>
                  <a:close/>
                  <a:moveTo>
                    <a:pt x="11751" y="0"/>
                  </a:moveTo>
                  <a:cubicBezTo>
                    <a:pt x="11739" y="0"/>
                    <a:pt x="11727" y="1"/>
                    <a:pt x="11714" y="4"/>
                  </a:cubicBezTo>
                  <a:lnTo>
                    <a:pt x="123" y="2958"/>
                  </a:lnTo>
                  <a:cubicBezTo>
                    <a:pt x="85" y="2968"/>
                    <a:pt x="51" y="2993"/>
                    <a:pt x="29" y="3029"/>
                  </a:cubicBezTo>
                  <a:cubicBezTo>
                    <a:pt x="8" y="3065"/>
                    <a:pt x="1" y="3108"/>
                    <a:pt x="12" y="3146"/>
                  </a:cubicBezTo>
                  <a:lnTo>
                    <a:pt x="266" y="4146"/>
                  </a:lnTo>
                  <a:cubicBezTo>
                    <a:pt x="285" y="4216"/>
                    <a:pt x="348" y="4262"/>
                    <a:pt x="416" y="4262"/>
                  </a:cubicBezTo>
                  <a:cubicBezTo>
                    <a:pt x="429" y="4262"/>
                    <a:pt x="442" y="4261"/>
                    <a:pt x="456" y="4259"/>
                  </a:cubicBezTo>
                  <a:lnTo>
                    <a:pt x="12046" y="1307"/>
                  </a:lnTo>
                  <a:cubicBezTo>
                    <a:pt x="12086" y="1296"/>
                    <a:pt x="12119" y="1272"/>
                    <a:pt x="12140" y="1236"/>
                  </a:cubicBezTo>
                  <a:cubicBezTo>
                    <a:pt x="12161" y="1200"/>
                    <a:pt x="12169" y="1157"/>
                    <a:pt x="12159" y="1117"/>
                  </a:cubicBezTo>
                  <a:lnTo>
                    <a:pt x="11903" y="117"/>
                  </a:lnTo>
                  <a:cubicBezTo>
                    <a:pt x="11884" y="45"/>
                    <a:pt x="11822" y="0"/>
                    <a:pt x="11751"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26" name="Google Shape;1826;p43"/>
          <p:cNvGrpSpPr/>
          <p:nvPr/>
        </p:nvGrpSpPr>
        <p:grpSpPr>
          <a:xfrm>
            <a:off x="533438" y="2702175"/>
            <a:ext cx="373125" cy="345125"/>
            <a:chOff x="533438" y="2702175"/>
            <a:chExt cx="373125" cy="345125"/>
          </a:xfrm>
        </p:grpSpPr>
        <p:sp>
          <p:nvSpPr>
            <p:cNvPr id="1827" name="Google Shape;1827;p43"/>
            <p:cNvSpPr/>
            <p:nvPr/>
          </p:nvSpPr>
          <p:spPr>
            <a:xfrm>
              <a:off x="533438" y="2706575"/>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8" name="Google Shape;1828;p43"/>
            <p:cNvSpPr/>
            <p:nvPr/>
          </p:nvSpPr>
          <p:spPr>
            <a:xfrm>
              <a:off x="551088" y="2702175"/>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29" name="Google Shape;1829;p43"/>
          <p:cNvGrpSpPr/>
          <p:nvPr/>
        </p:nvGrpSpPr>
        <p:grpSpPr>
          <a:xfrm>
            <a:off x="8237438" y="3268113"/>
            <a:ext cx="373125" cy="345125"/>
            <a:chOff x="8085038" y="3115713"/>
            <a:chExt cx="373125" cy="345125"/>
          </a:xfrm>
        </p:grpSpPr>
        <p:sp>
          <p:nvSpPr>
            <p:cNvPr id="1830" name="Google Shape;1830;p43"/>
            <p:cNvSpPr/>
            <p:nvPr/>
          </p:nvSpPr>
          <p:spPr>
            <a:xfrm>
              <a:off x="8085038" y="3120113"/>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1" name="Google Shape;1831;p43"/>
            <p:cNvSpPr/>
            <p:nvPr/>
          </p:nvSpPr>
          <p:spPr>
            <a:xfrm>
              <a:off x="8102688" y="3115713"/>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32" name="Google Shape;1832;p43"/>
          <p:cNvGrpSpPr/>
          <p:nvPr/>
        </p:nvGrpSpPr>
        <p:grpSpPr>
          <a:xfrm>
            <a:off x="6331837" y="762855"/>
            <a:ext cx="861654" cy="752835"/>
            <a:chOff x="6331838" y="762855"/>
            <a:chExt cx="861654" cy="752835"/>
          </a:xfrm>
        </p:grpSpPr>
        <p:sp>
          <p:nvSpPr>
            <p:cNvPr id="1833" name="Google Shape;1833;p43"/>
            <p:cNvSpPr/>
            <p:nvPr/>
          </p:nvSpPr>
          <p:spPr>
            <a:xfrm>
              <a:off x="6332748" y="771415"/>
              <a:ext cx="860743" cy="743883"/>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4" name="Google Shape;1834;p43"/>
            <p:cNvSpPr/>
            <p:nvPr/>
          </p:nvSpPr>
          <p:spPr>
            <a:xfrm>
              <a:off x="6346394" y="762855"/>
              <a:ext cx="829919" cy="749843"/>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5" name="Google Shape;1835;p43"/>
            <p:cNvSpPr/>
            <p:nvPr/>
          </p:nvSpPr>
          <p:spPr>
            <a:xfrm>
              <a:off x="6331838" y="984945"/>
              <a:ext cx="738151" cy="530415"/>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6" name="Google Shape;1836;p43"/>
            <p:cNvSpPr/>
            <p:nvPr/>
          </p:nvSpPr>
          <p:spPr>
            <a:xfrm>
              <a:off x="6335178" y="973102"/>
              <a:ext cx="31013" cy="40389"/>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7" name="Google Shape;1837;p43"/>
            <p:cNvSpPr/>
            <p:nvPr/>
          </p:nvSpPr>
          <p:spPr>
            <a:xfrm>
              <a:off x="6373249" y="999900"/>
              <a:ext cx="30975" cy="40351"/>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8" name="Google Shape;1838;p43"/>
            <p:cNvSpPr/>
            <p:nvPr/>
          </p:nvSpPr>
          <p:spPr>
            <a:xfrm>
              <a:off x="6347856" y="995289"/>
              <a:ext cx="21656" cy="27103"/>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9" name="Google Shape;1839;p43"/>
            <p:cNvSpPr/>
            <p:nvPr/>
          </p:nvSpPr>
          <p:spPr>
            <a:xfrm>
              <a:off x="6359433" y="1003449"/>
              <a:ext cx="21694" cy="27122"/>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0" name="Google Shape;1840;p43"/>
            <p:cNvSpPr/>
            <p:nvPr/>
          </p:nvSpPr>
          <p:spPr>
            <a:xfrm>
              <a:off x="6410713" y="1026338"/>
              <a:ext cx="31013" cy="40370"/>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1" name="Google Shape;1841;p43"/>
            <p:cNvSpPr/>
            <p:nvPr/>
          </p:nvSpPr>
          <p:spPr>
            <a:xfrm>
              <a:off x="6385358" y="1021707"/>
              <a:ext cx="21694" cy="27122"/>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2" name="Google Shape;1842;p43"/>
            <p:cNvSpPr/>
            <p:nvPr/>
          </p:nvSpPr>
          <p:spPr>
            <a:xfrm>
              <a:off x="6396935" y="1029849"/>
              <a:ext cx="21675" cy="27122"/>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3" name="Google Shape;1843;p43"/>
            <p:cNvSpPr/>
            <p:nvPr/>
          </p:nvSpPr>
          <p:spPr>
            <a:xfrm>
              <a:off x="6448254" y="1052737"/>
              <a:ext cx="31013" cy="40370"/>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4" name="Google Shape;1844;p43"/>
            <p:cNvSpPr/>
            <p:nvPr/>
          </p:nvSpPr>
          <p:spPr>
            <a:xfrm>
              <a:off x="6422860" y="1048126"/>
              <a:ext cx="21694" cy="27122"/>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5" name="Google Shape;1845;p43"/>
            <p:cNvSpPr/>
            <p:nvPr/>
          </p:nvSpPr>
          <p:spPr>
            <a:xfrm>
              <a:off x="6434456" y="1056267"/>
              <a:ext cx="21675" cy="27103"/>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6" name="Google Shape;1846;p43"/>
            <p:cNvSpPr/>
            <p:nvPr/>
          </p:nvSpPr>
          <p:spPr>
            <a:xfrm>
              <a:off x="6485756" y="1079137"/>
              <a:ext cx="30994" cy="40389"/>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7" name="Google Shape;1847;p43"/>
            <p:cNvSpPr/>
            <p:nvPr/>
          </p:nvSpPr>
          <p:spPr>
            <a:xfrm>
              <a:off x="6460343" y="1074525"/>
              <a:ext cx="21694" cy="27122"/>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8" name="Google Shape;1848;p43"/>
            <p:cNvSpPr/>
            <p:nvPr/>
          </p:nvSpPr>
          <p:spPr>
            <a:xfrm>
              <a:off x="6471958" y="1082648"/>
              <a:ext cx="21675" cy="27141"/>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9" name="Google Shape;1849;p43"/>
            <p:cNvSpPr/>
            <p:nvPr/>
          </p:nvSpPr>
          <p:spPr>
            <a:xfrm>
              <a:off x="6523239" y="1105574"/>
              <a:ext cx="31013" cy="40370"/>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0" name="Google Shape;1850;p43"/>
            <p:cNvSpPr/>
            <p:nvPr/>
          </p:nvSpPr>
          <p:spPr>
            <a:xfrm>
              <a:off x="6497883" y="1100944"/>
              <a:ext cx="21675" cy="27122"/>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1" name="Google Shape;1851;p43"/>
            <p:cNvSpPr/>
            <p:nvPr/>
          </p:nvSpPr>
          <p:spPr>
            <a:xfrm>
              <a:off x="6509479" y="1109104"/>
              <a:ext cx="21656" cy="27122"/>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2" name="Google Shape;1852;p43"/>
            <p:cNvSpPr/>
            <p:nvPr/>
          </p:nvSpPr>
          <p:spPr>
            <a:xfrm>
              <a:off x="6560760" y="1131993"/>
              <a:ext cx="30994" cy="40333"/>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3" name="Google Shape;1853;p43"/>
            <p:cNvSpPr/>
            <p:nvPr/>
          </p:nvSpPr>
          <p:spPr>
            <a:xfrm>
              <a:off x="6535385" y="1127343"/>
              <a:ext cx="21656" cy="27141"/>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4" name="Google Shape;1854;p43"/>
            <p:cNvSpPr/>
            <p:nvPr/>
          </p:nvSpPr>
          <p:spPr>
            <a:xfrm>
              <a:off x="6546962" y="1135504"/>
              <a:ext cx="21675" cy="27141"/>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5" name="Google Shape;1855;p43"/>
            <p:cNvSpPr/>
            <p:nvPr/>
          </p:nvSpPr>
          <p:spPr>
            <a:xfrm>
              <a:off x="6598243" y="1158354"/>
              <a:ext cx="31013" cy="40370"/>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6" name="Google Shape;1856;p43"/>
            <p:cNvSpPr/>
            <p:nvPr/>
          </p:nvSpPr>
          <p:spPr>
            <a:xfrm>
              <a:off x="6572887" y="1153743"/>
              <a:ext cx="21675" cy="27122"/>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7" name="Google Shape;1857;p43"/>
            <p:cNvSpPr/>
            <p:nvPr/>
          </p:nvSpPr>
          <p:spPr>
            <a:xfrm>
              <a:off x="6584464" y="1161922"/>
              <a:ext cx="21656" cy="27122"/>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8" name="Google Shape;1858;p43"/>
            <p:cNvSpPr/>
            <p:nvPr/>
          </p:nvSpPr>
          <p:spPr>
            <a:xfrm>
              <a:off x="6635764" y="1184754"/>
              <a:ext cx="31013" cy="40389"/>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9" name="Google Shape;1859;p43"/>
            <p:cNvSpPr/>
            <p:nvPr/>
          </p:nvSpPr>
          <p:spPr>
            <a:xfrm>
              <a:off x="6610389" y="1180161"/>
              <a:ext cx="21675" cy="27122"/>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0" name="Google Shape;1860;p43"/>
            <p:cNvSpPr/>
            <p:nvPr/>
          </p:nvSpPr>
          <p:spPr>
            <a:xfrm>
              <a:off x="6621967" y="1188322"/>
              <a:ext cx="21675" cy="27122"/>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1" name="Google Shape;1861;p43"/>
            <p:cNvSpPr/>
            <p:nvPr/>
          </p:nvSpPr>
          <p:spPr>
            <a:xfrm>
              <a:off x="6673266" y="1211191"/>
              <a:ext cx="30994" cy="40389"/>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2" name="Google Shape;1862;p43"/>
            <p:cNvSpPr/>
            <p:nvPr/>
          </p:nvSpPr>
          <p:spPr>
            <a:xfrm>
              <a:off x="6647911" y="1206599"/>
              <a:ext cx="21656" cy="27122"/>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3" name="Google Shape;1863;p43"/>
            <p:cNvSpPr/>
            <p:nvPr/>
          </p:nvSpPr>
          <p:spPr>
            <a:xfrm>
              <a:off x="6659469" y="1214722"/>
              <a:ext cx="21694" cy="27122"/>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4" name="Google Shape;1864;p43"/>
            <p:cNvSpPr/>
            <p:nvPr/>
          </p:nvSpPr>
          <p:spPr>
            <a:xfrm>
              <a:off x="6710749" y="1237610"/>
              <a:ext cx="30994" cy="40370"/>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5" name="Google Shape;1865;p43"/>
            <p:cNvSpPr/>
            <p:nvPr/>
          </p:nvSpPr>
          <p:spPr>
            <a:xfrm>
              <a:off x="6685394" y="1232998"/>
              <a:ext cx="21694" cy="27122"/>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6" name="Google Shape;1866;p43"/>
            <p:cNvSpPr/>
            <p:nvPr/>
          </p:nvSpPr>
          <p:spPr>
            <a:xfrm>
              <a:off x="6696990" y="1241140"/>
              <a:ext cx="21675" cy="27122"/>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7" name="Google Shape;1867;p43"/>
            <p:cNvSpPr/>
            <p:nvPr/>
          </p:nvSpPr>
          <p:spPr>
            <a:xfrm>
              <a:off x="6748271" y="1264010"/>
              <a:ext cx="30994" cy="40370"/>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8" name="Google Shape;1868;p43"/>
            <p:cNvSpPr/>
            <p:nvPr/>
          </p:nvSpPr>
          <p:spPr>
            <a:xfrm>
              <a:off x="6722896" y="1259398"/>
              <a:ext cx="21656" cy="27141"/>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9" name="Google Shape;1869;p43"/>
            <p:cNvSpPr/>
            <p:nvPr/>
          </p:nvSpPr>
          <p:spPr>
            <a:xfrm>
              <a:off x="6734473" y="1267578"/>
              <a:ext cx="21694" cy="27122"/>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0" name="Google Shape;1870;p43"/>
            <p:cNvSpPr/>
            <p:nvPr/>
          </p:nvSpPr>
          <p:spPr>
            <a:xfrm>
              <a:off x="6785754" y="1290428"/>
              <a:ext cx="31013" cy="40370"/>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1" name="Google Shape;1871;p43"/>
            <p:cNvSpPr/>
            <p:nvPr/>
          </p:nvSpPr>
          <p:spPr>
            <a:xfrm>
              <a:off x="6760398" y="1285797"/>
              <a:ext cx="21694" cy="27122"/>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2" name="Google Shape;1872;p43"/>
            <p:cNvSpPr/>
            <p:nvPr/>
          </p:nvSpPr>
          <p:spPr>
            <a:xfrm>
              <a:off x="6771975" y="1293977"/>
              <a:ext cx="21656" cy="27141"/>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3" name="Google Shape;1873;p43"/>
            <p:cNvSpPr/>
            <p:nvPr/>
          </p:nvSpPr>
          <p:spPr>
            <a:xfrm>
              <a:off x="6823256" y="1316865"/>
              <a:ext cx="30994" cy="40351"/>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4" name="Google Shape;1874;p43"/>
            <p:cNvSpPr/>
            <p:nvPr/>
          </p:nvSpPr>
          <p:spPr>
            <a:xfrm>
              <a:off x="6797900" y="1312216"/>
              <a:ext cx="21694" cy="27122"/>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5" name="Google Shape;1875;p43"/>
            <p:cNvSpPr/>
            <p:nvPr/>
          </p:nvSpPr>
          <p:spPr>
            <a:xfrm>
              <a:off x="6809477" y="1320377"/>
              <a:ext cx="21694" cy="27122"/>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6" name="Google Shape;1876;p43"/>
            <p:cNvSpPr/>
            <p:nvPr/>
          </p:nvSpPr>
          <p:spPr>
            <a:xfrm>
              <a:off x="6860796" y="1343227"/>
              <a:ext cx="30975" cy="40389"/>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7" name="Google Shape;1877;p43"/>
            <p:cNvSpPr/>
            <p:nvPr/>
          </p:nvSpPr>
          <p:spPr>
            <a:xfrm>
              <a:off x="6835383" y="1338615"/>
              <a:ext cx="21675" cy="27141"/>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8" name="Google Shape;1878;p43"/>
            <p:cNvSpPr/>
            <p:nvPr/>
          </p:nvSpPr>
          <p:spPr>
            <a:xfrm>
              <a:off x="6846979" y="1346776"/>
              <a:ext cx="21694" cy="27141"/>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9" name="Google Shape;1879;p43"/>
            <p:cNvSpPr/>
            <p:nvPr/>
          </p:nvSpPr>
          <p:spPr>
            <a:xfrm>
              <a:off x="6898260" y="1369665"/>
              <a:ext cx="31013" cy="40389"/>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0" name="Google Shape;1880;p43"/>
            <p:cNvSpPr/>
            <p:nvPr/>
          </p:nvSpPr>
          <p:spPr>
            <a:xfrm>
              <a:off x="6872904" y="1365034"/>
              <a:ext cx="21694" cy="27122"/>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1" name="Google Shape;1881;p43"/>
            <p:cNvSpPr/>
            <p:nvPr/>
          </p:nvSpPr>
          <p:spPr>
            <a:xfrm>
              <a:off x="6884519" y="1373195"/>
              <a:ext cx="21656" cy="27122"/>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2" name="Google Shape;1882;p43"/>
            <p:cNvSpPr/>
            <p:nvPr/>
          </p:nvSpPr>
          <p:spPr>
            <a:xfrm>
              <a:off x="6935800" y="1396083"/>
              <a:ext cx="30975" cy="40370"/>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3" name="Google Shape;1883;p43"/>
            <p:cNvSpPr/>
            <p:nvPr/>
          </p:nvSpPr>
          <p:spPr>
            <a:xfrm>
              <a:off x="6910407" y="1391471"/>
              <a:ext cx="21675" cy="27122"/>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4" name="Google Shape;1884;p43"/>
            <p:cNvSpPr/>
            <p:nvPr/>
          </p:nvSpPr>
          <p:spPr>
            <a:xfrm>
              <a:off x="6921984" y="1399594"/>
              <a:ext cx="21694" cy="27141"/>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5" name="Google Shape;1885;p43"/>
            <p:cNvSpPr/>
            <p:nvPr/>
          </p:nvSpPr>
          <p:spPr>
            <a:xfrm>
              <a:off x="6973264" y="1422483"/>
              <a:ext cx="31013" cy="40370"/>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6" name="Google Shape;1886;p43"/>
            <p:cNvSpPr/>
            <p:nvPr/>
          </p:nvSpPr>
          <p:spPr>
            <a:xfrm>
              <a:off x="6947909" y="1417871"/>
              <a:ext cx="21694" cy="27122"/>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7" name="Google Shape;1887;p43"/>
            <p:cNvSpPr/>
            <p:nvPr/>
          </p:nvSpPr>
          <p:spPr>
            <a:xfrm>
              <a:off x="6959505" y="1426013"/>
              <a:ext cx="21656" cy="27103"/>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8" name="Google Shape;1888;p43"/>
            <p:cNvSpPr/>
            <p:nvPr/>
          </p:nvSpPr>
          <p:spPr>
            <a:xfrm>
              <a:off x="7010766" y="1448882"/>
              <a:ext cx="30994" cy="40389"/>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9" name="Google Shape;1889;p43"/>
            <p:cNvSpPr/>
            <p:nvPr/>
          </p:nvSpPr>
          <p:spPr>
            <a:xfrm>
              <a:off x="6985411" y="1444270"/>
              <a:ext cx="21694" cy="27122"/>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0" name="Google Shape;1890;p43"/>
            <p:cNvSpPr/>
            <p:nvPr/>
          </p:nvSpPr>
          <p:spPr>
            <a:xfrm>
              <a:off x="6997007" y="1452450"/>
              <a:ext cx="21675" cy="27103"/>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1" name="Google Shape;1891;p43"/>
            <p:cNvSpPr/>
            <p:nvPr/>
          </p:nvSpPr>
          <p:spPr>
            <a:xfrm>
              <a:off x="7048307" y="1475320"/>
              <a:ext cx="30994" cy="40370"/>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2" name="Google Shape;1892;p43"/>
            <p:cNvSpPr/>
            <p:nvPr/>
          </p:nvSpPr>
          <p:spPr>
            <a:xfrm>
              <a:off x="7022894" y="1470689"/>
              <a:ext cx="21694" cy="27122"/>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3" name="Google Shape;1893;p43"/>
            <p:cNvSpPr/>
            <p:nvPr/>
          </p:nvSpPr>
          <p:spPr>
            <a:xfrm>
              <a:off x="7034509" y="1478850"/>
              <a:ext cx="21675" cy="27122"/>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4" name="Google Shape;1894;p43"/>
            <p:cNvSpPr/>
            <p:nvPr/>
          </p:nvSpPr>
          <p:spPr>
            <a:xfrm>
              <a:off x="6782831" y="1114874"/>
              <a:ext cx="24769" cy="31526"/>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5" name="Google Shape;1895;p43"/>
            <p:cNvSpPr/>
            <p:nvPr/>
          </p:nvSpPr>
          <p:spPr>
            <a:xfrm>
              <a:off x="6778997" y="1118632"/>
              <a:ext cx="32399" cy="23972"/>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96" name="Google Shape;1896;p43"/>
          <p:cNvGrpSpPr/>
          <p:nvPr/>
        </p:nvGrpSpPr>
        <p:grpSpPr>
          <a:xfrm>
            <a:off x="429563" y="3921550"/>
            <a:ext cx="580875" cy="378050"/>
            <a:chOff x="429563" y="3921550"/>
            <a:chExt cx="580875" cy="378050"/>
          </a:xfrm>
        </p:grpSpPr>
        <p:sp>
          <p:nvSpPr>
            <p:cNvPr id="1897" name="Google Shape;1897;p43"/>
            <p:cNvSpPr/>
            <p:nvPr/>
          </p:nvSpPr>
          <p:spPr>
            <a:xfrm>
              <a:off x="467288" y="3965275"/>
              <a:ext cx="51975" cy="78350"/>
            </a:xfrm>
            <a:custGeom>
              <a:avLst/>
              <a:gdLst/>
              <a:ahLst/>
              <a:cxnLst/>
              <a:rect l="l" t="t" r="r" b="b"/>
              <a:pathLst>
                <a:path w="2079" h="3134" extrusionOk="0">
                  <a:moveTo>
                    <a:pt x="684" y="1"/>
                  </a:moveTo>
                  <a:cubicBezTo>
                    <a:pt x="511" y="1"/>
                    <a:pt x="336" y="45"/>
                    <a:pt x="182" y="134"/>
                  </a:cubicBezTo>
                  <a:cubicBezTo>
                    <a:pt x="1" y="244"/>
                    <a:pt x="114" y="503"/>
                    <a:pt x="285" y="503"/>
                  </a:cubicBezTo>
                  <a:cubicBezTo>
                    <a:pt x="317" y="503"/>
                    <a:pt x="350" y="495"/>
                    <a:pt x="384" y="475"/>
                  </a:cubicBezTo>
                  <a:cubicBezTo>
                    <a:pt x="489" y="414"/>
                    <a:pt x="589" y="387"/>
                    <a:pt x="681" y="387"/>
                  </a:cubicBezTo>
                  <a:cubicBezTo>
                    <a:pt x="1185" y="387"/>
                    <a:pt x="1422" y="1189"/>
                    <a:pt x="768" y="1380"/>
                  </a:cubicBezTo>
                  <a:cubicBezTo>
                    <a:pt x="562" y="1439"/>
                    <a:pt x="590" y="1766"/>
                    <a:pt x="808" y="1766"/>
                  </a:cubicBezTo>
                  <a:cubicBezTo>
                    <a:pt x="812" y="1766"/>
                    <a:pt x="815" y="1766"/>
                    <a:pt x="819" y="1766"/>
                  </a:cubicBezTo>
                  <a:cubicBezTo>
                    <a:pt x="834" y="1765"/>
                    <a:pt x="849" y="1765"/>
                    <a:pt x="864" y="1765"/>
                  </a:cubicBezTo>
                  <a:cubicBezTo>
                    <a:pt x="1195" y="1765"/>
                    <a:pt x="1562" y="1962"/>
                    <a:pt x="1532" y="2339"/>
                  </a:cubicBezTo>
                  <a:cubicBezTo>
                    <a:pt x="1516" y="2559"/>
                    <a:pt x="1313" y="2752"/>
                    <a:pt x="1095" y="2752"/>
                  </a:cubicBezTo>
                  <a:cubicBezTo>
                    <a:pt x="1009" y="2752"/>
                    <a:pt x="921" y="2722"/>
                    <a:pt x="841" y="2651"/>
                  </a:cubicBezTo>
                  <a:cubicBezTo>
                    <a:pt x="799" y="2614"/>
                    <a:pt x="754" y="2599"/>
                    <a:pt x="709" y="2599"/>
                  </a:cubicBezTo>
                  <a:cubicBezTo>
                    <a:pt x="551" y="2599"/>
                    <a:pt x="412" y="2798"/>
                    <a:pt x="561" y="2930"/>
                  </a:cubicBezTo>
                  <a:cubicBezTo>
                    <a:pt x="717" y="3068"/>
                    <a:pt x="912" y="3133"/>
                    <a:pt x="1107" y="3133"/>
                  </a:cubicBezTo>
                  <a:cubicBezTo>
                    <a:pt x="1452" y="3133"/>
                    <a:pt x="1796" y="2929"/>
                    <a:pt x="1916" y="2568"/>
                  </a:cubicBezTo>
                  <a:cubicBezTo>
                    <a:pt x="2078" y="2078"/>
                    <a:pt x="1756" y="1655"/>
                    <a:pt x="1331" y="1469"/>
                  </a:cubicBezTo>
                  <a:lnTo>
                    <a:pt x="1331" y="1469"/>
                  </a:lnTo>
                  <a:cubicBezTo>
                    <a:pt x="1567" y="1215"/>
                    <a:pt x="1670" y="847"/>
                    <a:pt x="1509" y="502"/>
                  </a:cubicBezTo>
                  <a:cubicBezTo>
                    <a:pt x="1356" y="170"/>
                    <a:pt x="1023" y="1"/>
                    <a:pt x="68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8" name="Google Shape;1898;p43"/>
            <p:cNvSpPr/>
            <p:nvPr/>
          </p:nvSpPr>
          <p:spPr>
            <a:xfrm>
              <a:off x="570438" y="3970300"/>
              <a:ext cx="48425" cy="68875"/>
            </a:xfrm>
            <a:custGeom>
              <a:avLst/>
              <a:gdLst/>
              <a:ahLst/>
              <a:cxnLst/>
              <a:rect l="l" t="t" r="r" b="b"/>
              <a:pathLst>
                <a:path w="1937" h="2755" extrusionOk="0">
                  <a:moveTo>
                    <a:pt x="1316" y="0"/>
                  </a:moveTo>
                  <a:cubicBezTo>
                    <a:pt x="965" y="0"/>
                    <a:pt x="616" y="253"/>
                    <a:pt x="480" y="610"/>
                  </a:cubicBezTo>
                  <a:cubicBezTo>
                    <a:pt x="236" y="1247"/>
                    <a:pt x="757" y="1800"/>
                    <a:pt x="1264" y="2144"/>
                  </a:cubicBezTo>
                  <a:lnTo>
                    <a:pt x="1264" y="2144"/>
                  </a:lnTo>
                  <a:cubicBezTo>
                    <a:pt x="1082" y="2287"/>
                    <a:pt x="871" y="2362"/>
                    <a:pt x="642" y="2362"/>
                  </a:cubicBezTo>
                  <a:cubicBezTo>
                    <a:pt x="541" y="2362"/>
                    <a:pt x="436" y="2347"/>
                    <a:pt x="329" y="2317"/>
                  </a:cubicBezTo>
                  <a:cubicBezTo>
                    <a:pt x="309" y="2311"/>
                    <a:pt x="289" y="2308"/>
                    <a:pt x="271" y="2308"/>
                  </a:cubicBezTo>
                  <a:cubicBezTo>
                    <a:pt x="69" y="2308"/>
                    <a:pt x="0" y="2633"/>
                    <a:pt x="223" y="2696"/>
                  </a:cubicBezTo>
                  <a:cubicBezTo>
                    <a:pt x="362" y="2735"/>
                    <a:pt x="502" y="2755"/>
                    <a:pt x="639" y="2755"/>
                  </a:cubicBezTo>
                  <a:cubicBezTo>
                    <a:pt x="1050" y="2755"/>
                    <a:pt x="1438" y="2580"/>
                    <a:pt x="1721" y="2248"/>
                  </a:cubicBezTo>
                  <a:cubicBezTo>
                    <a:pt x="1802" y="2153"/>
                    <a:pt x="1798" y="2006"/>
                    <a:pt x="1682" y="1939"/>
                  </a:cubicBezTo>
                  <a:cubicBezTo>
                    <a:pt x="1354" y="1751"/>
                    <a:pt x="981" y="1505"/>
                    <a:pt x="855" y="1126"/>
                  </a:cubicBezTo>
                  <a:cubicBezTo>
                    <a:pt x="768" y="861"/>
                    <a:pt x="991" y="364"/>
                    <a:pt x="1288" y="364"/>
                  </a:cubicBezTo>
                  <a:cubicBezTo>
                    <a:pt x="1358" y="364"/>
                    <a:pt x="1433" y="392"/>
                    <a:pt x="1509" y="458"/>
                  </a:cubicBezTo>
                  <a:cubicBezTo>
                    <a:pt x="1550" y="495"/>
                    <a:pt x="1596" y="511"/>
                    <a:pt x="1641" y="511"/>
                  </a:cubicBezTo>
                  <a:cubicBezTo>
                    <a:pt x="1799" y="511"/>
                    <a:pt x="1937" y="313"/>
                    <a:pt x="1788" y="181"/>
                  </a:cubicBezTo>
                  <a:cubicBezTo>
                    <a:pt x="1644" y="55"/>
                    <a:pt x="1480" y="0"/>
                    <a:pt x="131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9" name="Google Shape;1899;p43"/>
            <p:cNvSpPr/>
            <p:nvPr/>
          </p:nvSpPr>
          <p:spPr>
            <a:xfrm>
              <a:off x="641188" y="3971050"/>
              <a:ext cx="14000" cy="67925"/>
            </a:xfrm>
            <a:custGeom>
              <a:avLst/>
              <a:gdLst/>
              <a:ahLst/>
              <a:cxnLst/>
              <a:rect l="l" t="t" r="r" b="b"/>
              <a:pathLst>
                <a:path w="560" h="2717" extrusionOk="0">
                  <a:moveTo>
                    <a:pt x="289" y="0"/>
                  </a:moveTo>
                  <a:cubicBezTo>
                    <a:pt x="190" y="0"/>
                    <a:pt x="85" y="64"/>
                    <a:pt x="75" y="189"/>
                  </a:cubicBezTo>
                  <a:cubicBezTo>
                    <a:pt x="0" y="991"/>
                    <a:pt x="32" y="1780"/>
                    <a:pt x="156" y="2574"/>
                  </a:cubicBezTo>
                  <a:cubicBezTo>
                    <a:pt x="172" y="2674"/>
                    <a:pt x="242" y="2717"/>
                    <a:pt x="317" y="2717"/>
                  </a:cubicBezTo>
                  <a:cubicBezTo>
                    <a:pt x="432" y="2717"/>
                    <a:pt x="560" y="2618"/>
                    <a:pt x="535" y="2468"/>
                  </a:cubicBezTo>
                  <a:cubicBezTo>
                    <a:pt x="418" y="1710"/>
                    <a:pt x="398" y="952"/>
                    <a:pt x="468" y="189"/>
                  </a:cubicBezTo>
                  <a:cubicBezTo>
                    <a:pt x="480" y="63"/>
                    <a:pt x="387" y="0"/>
                    <a:pt x="28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0" name="Google Shape;1900;p43"/>
            <p:cNvSpPr/>
            <p:nvPr/>
          </p:nvSpPr>
          <p:spPr>
            <a:xfrm>
              <a:off x="669963" y="3971050"/>
              <a:ext cx="15150" cy="67825"/>
            </a:xfrm>
            <a:custGeom>
              <a:avLst/>
              <a:gdLst/>
              <a:ahLst/>
              <a:cxnLst/>
              <a:rect l="l" t="t" r="r" b="b"/>
              <a:pathLst>
                <a:path w="606" h="2713" extrusionOk="0">
                  <a:moveTo>
                    <a:pt x="299" y="0"/>
                  </a:moveTo>
                  <a:cubicBezTo>
                    <a:pt x="200" y="0"/>
                    <a:pt x="95" y="64"/>
                    <a:pt x="83" y="189"/>
                  </a:cubicBezTo>
                  <a:cubicBezTo>
                    <a:pt x="0" y="991"/>
                    <a:pt x="42" y="1780"/>
                    <a:pt x="198" y="2570"/>
                  </a:cubicBezTo>
                  <a:cubicBezTo>
                    <a:pt x="216" y="2669"/>
                    <a:pt x="288" y="2712"/>
                    <a:pt x="364" y="2712"/>
                  </a:cubicBezTo>
                  <a:cubicBezTo>
                    <a:pt x="479" y="2712"/>
                    <a:pt x="605" y="2614"/>
                    <a:pt x="577" y="2464"/>
                  </a:cubicBezTo>
                  <a:cubicBezTo>
                    <a:pt x="428" y="1708"/>
                    <a:pt x="399" y="954"/>
                    <a:pt x="475" y="189"/>
                  </a:cubicBezTo>
                  <a:cubicBezTo>
                    <a:pt x="488" y="63"/>
                    <a:pt x="397" y="0"/>
                    <a:pt x="29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1" name="Google Shape;1901;p43"/>
            <p:cNvSpPr/>
            <p:nvPr/>
          </p:nvSpPr>
          <p:spPr>
            <a:xfrm>
              <a:off x="665038" y="3958650"/>
              <a:ext cx="84275" cy="69325"/>
            </a:xfrm>
            <a:custGeom>
              <a:avLst/>
              <a:gdLst/>
              <a:ahLst/>
              <a:cxnLst/>
              <a:rect l="l" t="t" r="r" b="b"/>
              <a:pathLst>
                <a:path w="3371" h="2773" extrusionOk="0">
                  <a:moveTo>
                    <a:pt x="3179" y="0"/>
                  </a:moveTo>
                  <a:cubicBezTo>
                    <a:pt x="3080" y="0"/>
                    <a:pt x="2976" y="63"/>
                    <a:pt x="2966" y="189"/>
                  </a:cubicBezTo>
                  <a:cubicBezTo>
                    <a:pt x="2907" y="862"/>
                    <a:pt x="2847" y="1533"/>
                    <a:pt x="2789" y="2205"/>
                  </a:cubicBezTo>
                  <a:lnTo>
                    <a:pt x="2789" y="2205"/>
                  </a:lnTo>
                  <a:cubicBezTo>
                    <a:pt x="2006" y="1595"/>
                    <a:pt x="1221" y="983"/>
                    <a:pt x="439" y="373"/>
                  </a:cubicBezTo>
                  <a:cubicBezTo>
                    <a:pt x="398" y="342"/>
                    <a:pt x="354" y="329"/>
                    <a:pt x="311" y="329"/>
                  </a:cubicBezTo>
                  <a:cubicBezTo>
                    <a:pt x="145" y="329"/>
                    <a:pt x="1" y="528"/>
                    <a:pt x="160" y="652"/>
                  </a:cubicBezTo>
                  <a:cubicBezTo>
                    <a:pt x="1043" y="1341"/>
                    <a:pt x="1929" y="2032"/>
                    <a:pt x="2814" y="2721"/>
                  </a:cubicBezTo>
                  <a:cubicBezTo>
                    <a:pt x="2859" y="2756"/>
                    <a:pt x="2909" y="2773"/>
                    <a:pt x="2956" y="2773"/>
                  </a:cubicBezTo>
                  <a:cubicBezTo>
                    <a:pt x="3053" y="2773"/>
                    <a:pt x="3139" y="2703"/>
                    <a:pt x="3150" y="2582"/>
                  </a:cubicBezTo>
                  <a:cubicBezTo>
                    <a:pt x="3219" y="1783"/>
                    <a:pt x="3289" y="987"/>
                    <a:pt x="3359" y="189"/>
                  </a:cubicBezTo>
                  <a:cubicBezTo>
                    <a:pt x="3370" y="63"/>
                    <a:pt x="3277" y="0"/>
                    <a:pt x="317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2" name="Google Shape;1902;p43"/>
            <p:cNvSpPr/>
            <p:nvPr/>
          </p:nvSpPr>
          <p:spPr>
            <a:xfrm>
              <a:off x="805888" y="3921550"/>
              <a:ext cx="50850" cy="66975"/>
            </a:xfrm>
            <a:custGeom>
              <a:avLst/>
              <a:gdLst/>
              <a:ahLst/>
              <a:cxnLst/>
              <a:rect l="l" t="t" r="r" b="b"/>
              <a:pathLst>
                <a:path w="2034" h="2679" extrusionOk="0">
                  <a:moveTo>
                    <a:pt x="1642" y="1"/>
                  </a:moveTo>
                  <a:cubicBezTo>
                    <a:pt x="1582" y="1"/>
                    <a:pt x="1522" y="28"/>
                    <a:pt x="1482" y="94"/>
                  </a:cubicBezTo>
                  <a:lnTo>
                    <a:pt x="69" y="2380"/>
                  </a:lnTo>
                  <a:cubicBezTo>
                    <a:pt x="0" y="2491"/>
                    <a:pt x="82" y="2679"/>
                    <a:pt x="221" y="2679"/>
                  </a:cubicBezTo>
                  <a:cubicBezTo>
                    <a:pt x="227" y="2679"/>
                    <a:pt x="233" y="2678"/>
                    <a:pt x="239" y="2678"/>
                  </a:cubicBezTo>
                  <a:cubicBezTo>
                    <a:pt x="754" y="2615"/>
                    <a:pt x="1268" y="2550"/>
                    <a:pt x="1784" y="2487"/>
                  </a:cubicBezTo>
                  <a:cubicBezTo>
                    <a:pt x="2024" y="2458"/>
                    <a:pt x="2034" y="2092"/>
                    <a:pt x="1810" y="2092"/>
                  </a:cubicBezTo>
                  <a:cubicBezTo>
                    <a:pt x="1802" y="2092"/>
                    <a:pt x="1793" y="2092"/>
                    <a:pt x="1784" y="2094"/>
                  </a:cubicBezTo>
                  <a:cubicBezTo>
                    <a:pt x="1396" y="2141"/>
                    <a:pt x="1009" y="2189"/>
                    <a:pt x="621" y="2237"/>
                  </a:cubicBezTo>
                  <a:lnTo>
                    <a:pt x="621" y="2237"/>
                  </a:lnTo>
                  <a:lnTo>
                    <a:pt x="1821" y="293"/>
                  </a:lnTo>
                  <a:cubicBezTo>
                    <a:pt x="1914" y="142"/>
                    <a:pt x="1779" y="1"/>
                    <a:pt x="164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3" name="Google Shape;1903;p43"/>
            <p:cNvSpPr/>
            <p:nvPr/>
          </p:nvSpPr>
          <p:spPr>
            <a:xfrm>
              <a:off x="845163" y="3925375"/>
              <a:ext cx="15575" cy="92375"/>
            </a:xfrm>
            <a:custGeom>
              <a:avLst/>
              <a:gdLst/>
              <a:ahLst/>
              <a:cxnLst/>
              <a:rect l="l" t="t" r="r" b="b"/>
              <a:pathLst>
                <a:path w="623" h="3695" extrusionOk="0">
                  <a:moveTo>
                    <a:pt x="193" y="1"/>
                  </a:moveTo>
                  <a:cubicBezTo>
                    <a:pt x="94" y="1"/>
                    <a:pt x="0" y="64"/>
                    <a:pt x="8" y="191"/>
                  </a:cubicBezTo>
                  <a:cubicBezTo>
                    <a:pt x="80" y="1295"/>
                    <a:pt x="150" y="2399"/>
                    <a:pt x="221" y="3504"/>
                  </a:cubicBezTo>
                  <a:cubicBezTo>
                    <a:pt x="229" y="3631"/>
                    <a:pt x="332" y="3694"/>
                    <a:pt x="430" y="3694"/>
                  </a:cubicBezTo>
                  <a:cubicBezTo>
                    <a:pt x="529" y="3694"/>
                    <a:pt x="623" y="3631"/>
                    <a:pt x="615" y="3504"/>
                  </a:cubicBezTo>
                  <a:cubicBezTo>
                    <a:pt x="543" y="2400"/>
                    <a:pt x="473" y="1296"/>
                    <a:pt x="402" y="191"/>
                  </a:cubicBezTo>
                  <a:cubicBezTo>
                    <a:pt x="394" y="64"/>
                    <a:pt x="291" y="1"/>
                    <a:pt x="19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4" name="Google Shape;1904;p43"/>
            <p:cNvSpPr/>
            <p:nvPr/>
          </p:nvSpPr>
          <p:spPr>
            <a:xfrm>
              <a:off x="869888" y="3929850"/>
              <a:ext cx="58475" cy="98875"/>
            </a:xfrm>
            <a:custGeom>
              <a:avLst/>
              <a:gdLst/>
              <a:ahLst/>
              <a:cxnLst/>
              <a:rect l="l" t="t" r="r" b="b"/>
              <a:pathLst>
                <a:path w="2339" h="3955" extrusionOk="0">
                  <a:moveTo>
                    <a:pt x="2065" y="1"/>
                  </a:moveTo>
                  <a:cubicBezTo>
                    <a:pt x="2005" y="1"/>
                    <a:pt x="1945" y="28"/>
                    <a:pt x="1904" y="92"/>
                  </a:cubicBezTo>
                  <a:cubicBezTo>
                    <a:pt x="1169" y="1239"/>
                    <a:pt x="556" y="2449"/>
                    <a:pt x="57" y="3717"/>
                  </a:cubicBezTo>
                  <a:cubicBezTo>
                    <a:pt x="0" y="3860"/>
                    <a:pt x="119" y="3954"/>
                    <a:pt x="241" y="3954"/>
                  </a:cubicBezTo>
                  <a:cubicBezTo>
                    <a:pt x="320" y="3954"/>
                    <a:pt x="401" y="3915"/>
                    <a:pt x="436" y="3823"/>
                  </a:cubicBezTo>
                  <a:cubicBezTo>
                    <a:pt x="922" y="2585"/>
                    <a:pt x="1527" y="1412"/>
                    <a:pt x="2243" y="293"/>
                  </a:cubicBezTo>
                  <a:cubicBezTo>
                    <a:pt x="2339" y="142"/>
                    <a:pt x="2202" y="1"/>
                    <a:pt x="206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5" name="Google Shape;1905;p43"/>
            <p:cNvSpPr/>
            <p:nvPr/>
          </p:nvSpPr>
          <p:spPr>
            <a:xfrm>
              <a:off x="926338" y="3948675"/>
              <a:ext cx="59025" cy="87275"/>
            </a:xfrm>
            <a:custGeom>
              <a:avLst/>
              <a:gdLst/>
              <a:ahLst/>
              <a:cxnLst/>
              <a:rect l="l" t="t" r="r" b="b"/>
              <a:pathLst>
                <a:path w="2361" h="3491" extrusionOk="0">
                  <a:moveTo>
                    <a:pt x="1018" y="400"/>
                  </a:moveTo>
                  <a:cubicBezTo>
                    <a:pt x="1169" y="446"/>
                    <a:pt x="1319" y="495"/>
                    <a:pt x="1469" y="542"/>
                  </a:cubicBezTo>
                  <a:cubicBezTo>
                    <a:pt x="1557" y="672"/>
                    <a:pt x="1548" y="772"/>
                    <a:pt x="1441" y="840"/>
                  </a:cubicBezTo>
                  <a:cubicBezTo>
                    <a:pt x="1345" y="1021"/>
                    <a:pt x="1094" y="1210"/>
                    <a:pt x="914" y="1366"/>
                  </a:cubicBezTo>
                  <a:lnTo>
                    <a:pt x="914" y="1366"/>
                  </a:lnTo>
                  <a:cubicBezTo>
                    <a:pt x="812" y="1252"/>
                    <a:pt x="729" y="1128"/>
                    <a:pt x="695" y="988"/>
                  </a:cubicBezTo>
                  <a:cubicBezTo>
                    <a:pt x="645" y="788"/>
                    <a:pt x="811" y="452"/>
                    <a:pt x="1018" y="400"/>
                  </a:cubicBezTo>
                  <a:close/>
                  <a:moveTo>
                    <a:pt x="863" y="1855"/>
                  </a:moveTo>
                  <a:lnTo>
                    <a:pt x="863" y="1855"/>
                  </a:lnTo>
                  <a:cubicBezTo>
                    <a:pt x="888" y="1878"/>
                    <a:pt x="912" y="1901"/>
                    <a:pt x="937" y="1923"/>
                  </a:cubicBezTo>
                  <a:cubicBezTo>
                    <a:pt x="1146" y="2117"/>
                    <a:pt x="1525" y="2368"/>
                    <a:pt x="1561" y="2675"/>
                  </a:cubicBezTo>
                  <a:cubicBezTo>
                    <a:pt x="1589" y="2930"/>
                    <a:pt x="1362" y="3096"/>
                    <a:pt x="1131" y="3096"/>
                  </a:cubicBezTo>
                  <a:cubicBezTo>
                    <a:pt x="1060" y="3096"/>
                    <a:pt x="988" y="3081"/>
                    <a:pt x="924" y="3047"/>
                  </a:cubicBezTo>
                  <a:cubicBezTo>
                    <a:pt x="456" y="2806"/>
                    <a:pt x="593" y="2197"/>
                    <a:pt x="863" y="1855"/>
                  </a:cubicBezTo>
                  <a:close/>
                  <a:moveTo>
                    <a:pt x="1140" y="1"/>
                  </a:moveTo>
                  <a:cubicBezTo>
                    <a:pt x="793" y="1"/>
                    <a:pt x="455" y="217"/>
                    <a:pt x="330" y="578"/>
                  </a:cubicBezTo>
                  <a:cubicBezTo>
                    <a:pt x="198" y="957"/>
                    <a:pt x="357" y="1289"/>
                    <a:pt x="591" y="1571"/>
                  </a:cubicBezTo>
                  <a:lnTo>
                    <a:pt x="591" y="1571"/>
                  </a:lnTo>
                  <a:cubicBezTo>
                    <a:pt x="205" y="2046"/>
                    <a:pt x="0" y="2827"/>
                    <a:pt x="545" y="3282"/>
                  </a:cubicBezTo>
                  <a:cubicBezTo>
                    <a:pt x="709" y="3419"/>
                    <a:pt x="929" y="3490"/>
                    <a:pt x="1148" y="3490"/>
                  </a:cubicBezTo>
                  <a:cubicBezTo>
                    <a:pt x="1463" y="3490"/>
                    <a:pt x="1774" y="3342"/>
                    <a:pt x="1904" y="3034"/>
                  </a:cubicBezTo>
                  <a:cubicBezTo>
                    <a:pt x="2115" y="2535"/>
                    <a:pt x="1734" y="2119"/>
                    <a:pt x="1392" y="1803"/>
                  </a:cubicBezTo>
                  <a:cubicBezTo>
                    <a:pt x="1334" y="1749"/>
                    <a:pt x="1268" y="1693"/>
                    <a:pt x="1200" y="1635"/>
                  </a:cubicBezTo>
                  <a:lnTo>
                    <a:pt x="1200" y="1635"/>
                  </a:lnTo>
                  <a:cubicBezTo>
                    <a:pt x="1667" y="1209"/>
                    <a:pt x="2360" y="725"/>
                    <a:pt x="1640" y="171"/>
                  </a:cubicBezTo>
                  <a:cubicBezTo>
                    <a:pt x="1488" y="54"/>
                    <a:pt x="1313" y="1"/>
                    <a:pt x="114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6" name="Google Shape;1906;p43"/>
            <p:cNvSpPr/>
            <p:nvPr/>
          </p:nvSpPr>
          <p:spPr>
            <a:xfrm>
              <a:off x="438038" y="4089950"/>
              <a:ext cx="568100" cy="31325"/>
            </a:xfrm>
            <a:custGeom>
              <a:avLst/>
              <a:gdLst/>
              <a:ahLst/>
              <a:cxnLst/>
              <a:rect l="l" t="t" r="r" b="b"/>
              <a:pathLst>
                <a:path w="22724" h="1253" extrusionOk="0">
                  <a:moveTo>
                    <a:pt x="22490" y="1"/>
                  </a:moveTo>
                  <a:cubicBezTo>
                    <a:pt x="22483" y="1"/>
                    <a:pt x="22477" y="1"/>
                    <a:pt x="22470" y="1"/>
                  </a:cubicBezTo>
                  <a:cubicBezTo>
                    <a:pt x="15701" y="573"/>
                    <a:pt x="8914" y="859"/>
                    <a:pt x="2122" y="859"/>
                  </a:cubicBezTo>
                  <a:cubicBezTo>
                    <a:pt x="1499" y="859"/>
                    <a:pt x="876" y="857"/>
                    <a:pt x="253" y="852"/>
                  </a:cubicBezTo>
                  <a:cubicBezTo>
                    <a:pt x="251" y="852"/>
                    <a:pt x="250" y="852"/>
                    <a:pt x="249" y="852"/>
                  </a:cubicBezTo>
                  <a:cubicBezTo>
                    <a:pt x="1" y="852"/>
                    <a:pt x="1" y="1243"/>
                    <a:pt x="253" y="1245"/>
                  </a:cubicBezTo>
                  <a:cubicBezTo>
                    <a:pt x="876" y="1250"/>
                    <a:pt x="1499" y="1253"/>
                    <a:pt x="2122" y="1253"/>
                  </a:cubicBezTo>
                  <a:cubicBezTo>
                    <a:pt x="8914" y="1253"/>
                    <a:pt x="15703" y="967"/>
                    <a:pt x="22470" y="395"/>
                  </a:cubicBezTo>
                  <a:cubicBezTo>
                    <a:pt x="22714" y="374"/>
                    <a:pt x="22723" y="1"/>
                    <a:pt x="2249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7" name="Google Shape;1907;p43"/>
            <p:cNvSpPr/>
            <p:nvPr/>
          </p:nvSpPr>
          <p:spPr>
            <a:xfrm>
              <a:off x="429563" y="4159575"/>
              <a:ext cx="572750" cy="126150"/>
            </a:xfrm>
            <a:custGeom>
              <a:avLst/>
              <a:gdLst/>
              <a:ahLst/>
              <a:cxnLst/>
              <a:rect l="l" t="t" r="r" b="b"/>
              <a:pathLst>
                <a:path w="22910" h="5046" extrusionOk="0">
                  <a:moveTo>
                    <a:pt x="22661" y="1"/>
                  </a:moveTo>
                  <a:cubicBezTo>
                    <a:pt x="22660" y="1"/>
                    <a:pt x="22658" y="1"/>
                    <a:pt x="22656" y="1"/>
                  </a:cubicBezTo>
                  <a:cubicBezTo>
                    <a:pt x="16028" y="145"/>
                    <a:pt x="9398" y="290"/>
                    <a:pt x="2769" y="436"/>
                  </a:cubicBezTo>
                  <a:cubicBezTo>
                    <a:pt x="2662" y="437"/>
                    <a:pt x="2574" y="523"/>
                    <a:pt x="2573" y="632"/>
                  </a:cubicBezTo>
                  <a:cubicBezTo>
                    <a:pt x="2551" y="1946"/>
                    <a:pt x="2321" y="3200"/>
                    <a:pt x="1881" y="4428"/>
                  </a:cubicBezTo>
                  <a:lnTo>
                    <a:pt x="1881" y="4428"/>
                  </a:lnTo>
                  <a:cubicBezTo>
                    <a:pt x="1290" y="3524"/>
                    <a:pt x="809" y="2574"/>
                    <a:pt x="433" y="1554"/>
                  </a:cubicBezTo>
                  <a:cubicBezTo>
                    <a:pt x="398" y="1461"/>
                    <a:pt x="318" y="1421"/>
                    <a:pt x="239" y="1421"/>
                  </a:cubicBezTo>
                  <a:cubicBezTo>
                    <a:pt x="119" y="1421"/>
                    <a:pt x="1" y="1515"/>
                    <a:pt x="53" y="1660"/>
                  </a:cubicBezTo>
                  <a:cubicBezTo>
                    <a:pt x="484" y="2831"/>
                    <a:pt x="1048" y="3925"/>
                    <a:pt x="1761" y="4952"/>
                  </a:cubicBezTo>
                  <a:cubicBezTo>
                    <a:pt x="1805" y="5016"/>
                    <a:pt x="1867" y="5045"/>
                    <a:pt x="1928" y="5045"/>
                  </a:cubicBezTo>
                  <a:cubicBezTo>
                    <a:pt x="2007" y="5045"/>
                    <a:pt x="2085" y="4995"/>
                    <a:pt x="2121" y="4905"/>
                  </a:cubicBezTo>
                  <a:cubicBezTo>
                    <a:pt x="2474" y="4005"/>
                    <a:pt x="2735" y="3086"/>
                    <a:pt x="2863" y="2125"/>
                  </a:cubicBezTo>
                  <a:cubicBezTo>
                    <a:pt x="2889" y="1925"/>
                    <a:pt x="2843" y="1139"/>
                    <a:pt x="2959" y="994"/>
                  </a:cubicBezTo>
                  <a:cubicBezTo>
                    <a:pt x="3107" y="811"/>
                    <a:pt x="3385" y="771"/>
                    <a:pt x="3671" y="771"/>
                  </a:cubicBezTo>
                  <a:cubicBezTo>
                    <a:pt x="3893" y="771"/>
                    <a:pt x="4119" y="796"/>
                    <a:pt x="4292" y="796"/>
                  </a:cubicBezTo>
                  <a:cubicBezTo>
                    <a:pt x="4304" y="796"/>
                    <a:pt x="4316" y="795"/>
                    <a:pt x="4328" y="795"/>
                  </a:cubicBezTo>
                  <a:cubicBezTo>
                    <a:pt x="6344" y="751"/>
                    <a:pt x="8358" y="708"/>
                    <a:pt x="10373" y="662"/>
                  </a:cubicBezTo>
                  <a:lnTo>
                    <a:pt x="22656" y="394"/>
                  </a:lnTo>
                  <a:cubicBezTo>
                    <a:pt x="22906" y="389"/>
                    <a:pt x="22909" y="1"/>
                    <a:pt x="2266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8" name="Google Shape;1908;p43"/>
            <p:cNvSpPr/>
            <p:nvPr/>
          </p:nvSpPr>
          <p:spPr>
            <a:xfrm>
              <a:off x="529163" y="4219100"/>
              <a:ext cx="49200" cy="65000"/>
            </a:xfrm>
            <a:custGeom>
              <a:avLst/>
              <a:gdLst/>
              <a:ahLst/>
              <a:cxnLst/>
              <a:rect l="l" t="t" r="r" b="b"/>
              <a:pathLst>
                <a:path w="1968" h="2600" extrusionOk="0">
                  <a:moveTo>
                    <a:pt x="879" y="1"/>
                  </a:moveTo>
                  <a:cubicBezTo>
                    <a:pt x="656" y="1"/>
                    <a:pt x="436" y="103"/>
                    <a:pt x="312" y="311"/>
                  </a:cubicBezTo>
                  <a:cubicBezTo>
                    <a:pt x="223" y="462"/>
                    <a:pt x="359" y="604"/>
                    <a:pt x="494" y="604"/>
                  </a:cubicBezTo>
                  <a:cubicBezTo>
                    <a:pt x="553" y="604"/>
                    <a:pt x="612" y="577"/>
                    <a:pt x="652" y="510"/>
                  </a:cubicBezTo>
                  <a:cubicBezTo>
                    <a:pt x="699" y="430"/>
                    <a:pt x="785" y="394"/>
                    <a:pt x="875" y="394"/>
                  </a:cubicBezTo>
                  <a:cubicBezTo>
                    <a:pt x="983" y="394"/>
                    <a:pt x="1097" y="447"/>
                    <a:pt x="1151" y="541"/>
                  </a:cubicBezTo>
                  <a:cubicBezTo>
                    <a:pt x="1307" y="815"/>
                    <a:pt x="972" y="1097"/>
                    <a:pt x="751" y="1163"/>
                  </a:cubicBezTo>
                  <a:cubicBezTo>
                    <a:pt x="566" y="1219"/>
                    <a:pt x="560" y="1491"/>
                    <a:pt x="751" y="1542"/>
                  </a:cubicBezTo>
                  <a:cubicBezTo>
                    <a:pt x="1020" y="1616"/>
                    <a:pt x="1253" y="1729"/>
                    <a:pt x="1470" y="1892"/>
                  </a:cubicBezTo>
                  <a:lnTo>
                    <a:pt x="1470" y="1892"/>
                  </a:lnTo>
                  <a:cubicBezTo>
                    <a:pt x="1259" y="2099"/>
                    <a:pt x="982" y="2205"/>
                    <a:pt x="695" y="2205"/>
                  </a:cubicBezTo>
                  <a:cubicBezTo>
                    <a:pt x="572" y="2205"/>
                    <a:pt x="447" y="2185"/>
                    <a:pt x="324" y="2146"/>
                  </a:cubicBezTo>
                  <a:cubicBezTo>
                    <a:pt x="302" y="2139"/>
                    <a:pt x="281" y="2136"/>
                    <a:pt x="261" y="2136"/>
                  </a:cubicBezTo>
                  <a:cubicBezTo>
                    <a:pt x="67" y="2136"/>
                    <a:pt x="1" y="2455"/>
                    <a:pt x="219" y="2526"/>
                  </a:cubicBezTo>
                  <a:cubicBezTo>
                    <a:pt x="375" y="2575"/>
                    <a:pt x="532" y="2599"/>
                    <a:pt x="686" y="2599"/>
                  </a:cubicBezTo>
                  <a:cubicBezTo>
                    <a:pt x="1164" y="2599"/>
                    <a:pt x="1614" y="2368"/>
                    <a:pt x="1917" y="1966"/>
                  </a:cubicBezTo>
                  <a:cubicBezTo>
                    <a:pt x="1967" y="1901"/>
                    <a:pt x="1946" y="1780"/>
                    <a:pt x="1887" y="1728"/>
                  </a:cubicBezTo>
                  <a:cubicBezTo>
                    <a:pt x="1692" y="1556"/>
                    <a:pt x="1485" y="1418"/>
                    <a:pt x="1258" y="1312"/>
                  </a:cubicBezTo>
                  <a:lnTo>
                    <a:pt x="1258" y="1312"/>
                  </a:lnTo>
                  <a:cubicBezTo>
                    <a:pt x="1554" y="1050"/>
                    <a:pt x="1714" y="635"/>
                    <a:pt x="1446" y="278"/>
                  </a:cubicBezTo>
                  <a:cubicBezTo>
                    <a:pt x="1309" y="95"/>
                    <a:pt x="1092" y="1"/>
                    <a:pt x="87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9" name="Google Shape;1909;p43"/>
            <p:cNvSpPr/>
            <p:nvPr/>
          </p:nvSpPr>
          <p:spPr>
            <a:xfrm>
              <a:off x="599738" y="4269275"/>
              <a:ext cx="12725" cy="9875"/>
            </a:xfrm>
            <a:custGeom>
              <a:avLst/>
              <a:gdLst/>
              <a:ahLst/>
              <a:cxnLst/>
              <a:rect l="l" t="t" r="r" b="b"/>
              <a:pathLst>
                <a:path w="509" h="395" extrusionOk="0">
                  <a:moveTo>
                    <a:pt x="254" y="0"/>
                  </a:moveTo>
                  <a:cubicBezTo>
                    <a:pt x="0" y="0"/>
                    <a:pt x="0" y="394"/>
                    <a:pt x="254" y="394"/>
                  </a:cubicBezTo>
                  <a:cubicBezTo>
                    <a:pt x="509" y="394"/>
                    <a:pt x="509" y="0"/>
                    <a:pt x="25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0" name="Google Shape;1910;p43"/>
            <p:cNvSpPr/>
            <p:nvPr/>
          </p:nvSpPr>
          <p:spPr>
            <a:xfrm>
              <a:off x="639738" y="4228975"/>
              <a:ext cx="55650" cy="54600"/>
            </a:xfrm>
            <a:custGeom>
              <a:avLst/>
              <a:gdLst/>
              <a:ahLst/>
              <a:cxnLst/>
              <a:rect l="l" t="t" r="r" b="b"/>
              <a:pathLst>
                <a:path w="2226" h="2184" extrusionOk="0">
                  <a:moveTo>
                    <a:pt x="620" y="0"/>
                  </a:moveTo>
                  <a:cubicBezTo>
                    <a:pt x="473" y="0"/>
                    <a:pt x="324" y="36"/>
                    <a:pt x="190" y="109"/>
                  </a:cubicBezTo>
                  <a:cubicBezTo>
                    <a:pt x="1" y="209"/>
                    <a:pt x="116" y="472"/>
                    <a:pt x="292" y="472"/>
                  </a:cubicBezTo>
                  <a:cubicBezTo>
                    <a:pt x="322" y="472"/>
                    <a:pt x="355" y="464"/>
                    <a:pt x="387" y="446"/>
                  </a:cubicBezTo>
                  <a:cubicBezTo>
                    <a:pt x="461" y="405"/>
                    <a:pt x="535" y="386"/>
                    <a:pt x="610" y="386"/>
                  </a:cubicBezTo>
                  <a:cubicBezTo>
                    <a:pt x="676" y="386"/>
                    <a:pt x="742" y="401"/>
                    <a:pt x="808" y="430"/>
                  </a:cubicBezTo>
                  <a:cubicBezTo>
                    <a:pt x="1043" y="530"/>
                    <a:pt x="1030" y="612"/>
                    <a:pt x="920" y="805"/>
                  </a:cubicBezTo>
                  <a:cubicBezTo>
                    <a:pt x="721" y="1153"/>
                    <a:pt x="520" y="1499"/>
                    <a:pt x="321" y="1849"/>
                  </a:cubicBezTo>
                  <a:cubicBezTo>
                    <a:pt x="247" y="1980"/>
                    <a:pt x="343" y="2142"/>
                    <a:pt x="492" y="2145"/>
                  </a:cubicBezTo>
                  <a:cubicBezTo>
                    <a:pt x="986" y="2158"/>
                    <a:pt x="1478" y="2171"/>
                    <a:pt x="1972" y="2184"/>
                  </a:cubicBezTo>
                  <a:cubicBezTo>
                    <a:pt x="1974" y="2184"/>
                    <a:pt x="1977" y="2184"/>
                    <a:pt x="1979" y="2184"/>
                  </a:cubicBezTo>
                  <a:cubicBezTo>
                    <a:pt x="2225" y="2184"/>
                    <a:pt x="2223" y="1794"/>
                    <a:pt x="1972" y="1790"/>
                  </a:cubicBezTo>
                  <a:cubicBezTo>
                    <a:pt x="1590" y="1780"/>
                    <a:pt x="1209" y="1770"/>
                    <a:pt x="828" y="1760"/>
                  </a:cubicBezTo>
                  <a:lnTo>
                    <a:pt x="828" y="1760"/>
                  </a:lnTo>
                  <a:cubicBezTo>
                    <a:pt x="961" y="1527"/>
                    <a:pt x="1094" y="1294"/>
                    <a:pt x="1229" y="1061"/>
                  </a:cubicBezTo>
                  <a:cubicBezTo>
                    <a:pt x="1382" y="795"/>
                    <a:pt x="1523" y="639"/>
                    <a:pt x="1329" y="361"/>
                  </a:cubicBezTo>
                  <a:cubicBezTo>
                    <a:pt x="1164" y="123"/>
                    <a:pt x="894" y="0"/>
                    <a:pt x="62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1" name="Google Shape;1911;p43"/>
            <p:cNvSpPr/>
            <p:nvPr/>
          </p:nvSpPr>
          <p:spPr>
            <a:xfrm>
              <a:off x="714988" y="4265625"/>
              <a:ext cx="23050" cy="13800"/>
            </a:xfrm>
            <a:custGeom>
              <a:avLst/>
              <a:gdLst/>
              <a:ahLst/>
              <a:cxnLst/>
              <a:rect l="l" t="t" r="r" b="b"/>
              <a:pathLst>
                <a:path w="922" h="552" extrusionOk="0">
                  <a:moveTo>
                    <a:pt x="619" y="1"/>
                  </a:moveTo>
                  <a:cubicBezTo>
                    <a:pt x="589" y="1"/>
                    <a:pt x="558" y="7"/>
                    <a:pt x="527" y="23"/>
                  </a:cubicBezTo>
                  <a:cubicBezTo>
                    <a:pt x="416" y="78"/>
                    <a:pt x="308" y="133"/>
                    <a:pt x="196" y="189"/>
                  </a:cubicBezTo>
                  <a:cubicBezTo>
                    <a:pt x="1" y="288"/>
                    <a:pt x="121" y="552"/>
                    <a:pt x="302" y="552"/>
                  </a:cubicBezTo>
                  <a:cubicBezTo>
                    <a:pt x="332" y="552"/>
                    <a:pt x="363" y="545"/>
                    <a:pt x="395" y="529"/>
                  </a:cubicBezTo>
                  <a:cubicBezTo>
                    <a:pt x="505" y="474"/>
                    <a:pt x="615" y="418"/>
                    <a:pt x="726" y="363"/>
                  </a:cubicBezTo>
                  <a:cubicBezTo>
                    <a:pt x="922" y="265"/>
                    <a:pt x="801" y="1"/>
                    <a:pt x="61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2" name="Google Shape;1912;p43"/>
            <p:cNvSpPr/>
            <p:nvPr/>
          </p:nvSpPr>
          <p:spPr>
            <a:xfrm>
              <a:off x="746938" y="4215550"/>
              <a:ext cx="60750" cy="52525"/>
            </a:xfrm>
            <a:custGeom>
              <a:avLst/>
              <a:gdLst/>
              <a:ahLst/>
              <a:cxnLst/>
              <a:rect l="l" t="t" r="r" b="b"/>
              <a:pathLst>
                <a:path w="2430" h="2101" extrusionOk="0">
                  <a:moveTo>
                    <a:pt x="1488" y="1"/>
                  </a:moveTo>
                  <a:cubicBezTo>
                    <a:pt x="1444" y="1"/>
                    <a:pt x="1398" y="16"/>
                    <a:pt x="1357" y="52"/>
                  </a:cubicBezTo>
                  <a:cubicBezTo>
                    <a:pt x="841" y="506"/>
                    <a:pt x="408" y="1036"/>
                    <a:pt x="65" y="1633"/>
                  </a:cubicBezTo>
                  <a:cubicBezTo>
                    <a:pt x="0" y="1747"/>
                    <a:pt x="62" y="1883"/>
                    <a:pt x="184" y="1922"/>
                  </a:cubicBezTo>
                  <a:cubicBezTo>
                    <a:pt x="559" y="2042"/>
                    <a:pt x="939" y="2101"/>
                    <a:pt x="1321" y="2101"/>
                  </a:cubicBezTo>
                  <a:cubicBezTo>
                    <a:pt x="1613" y="2101"/>
                    <a:pt x="1907" y="2066"/>
                    <a:pt x="2201" y="1998"/>
                  </a:cubicBezTo>
                  <a:cubicBezTo>
                    <a:pt x="2429" y="1944"/>
                    <a:pt x="2357" y="1612"/>
                    <a:pt x="2146" y="1612"/>
                  </a:cubicBezTo>
                  <a:cubicBezTo>
                    <a:pt x="2129" y="1612"/>
                    <a:pt x="2112" y="1614"/>
                    <a:pt x="2095" y="1618"/>
                  </a:cubicBezTo>
                  <a:cubicBezTo>
                    <a:pt x="1837" y="1679"/>
                    <a:pt x="1582" y="1708"/>
                    <a:pt x="1328" y="1708"/>
                  </a:cubicBezTo>
                  <a:cubicBezTo>
                    <a:pt x="1063" y="1708"/>
                    <a:pt x="800" y="1676"/>
                    <a:pt x="538" y="1613"/>
                  </a:cubicBezTo>
                  <a:lnTo>
                    <a:pt x="538" y="1613"/>
                  </a:lnTo>
                  <a:cubicBezTo>
                    <a:pt x="841" y="1133"/>
                    <a:pt x="1206" y="710"/>
                    <a:pt x="1635" y="331"/>
                  </a:cubicBezTo>
                  <a:cubicBezTo>
                    <a:pt x="1786" y="199"/>
                    <a:pt x="1646" y="1"/>
                    <a:pt x="148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3" name="Google Shape;1913;p43"/>
            <p:cNvSpPr/>
            <p:nvPr/>
          </p:nvSpPr>
          <p:spPr>
            <a:xfrm>
              <a:off x="783388" y="4215375"/>
              <a:ext cx="15775" cy="84225"/>
            </a:xfrm>
            <a:custGeom>
              <a:avLst/>
              <a:gdLst/>
              <a:ahLst/>
              <a:cxnLst/>
              <a:rect l="l" t="t" r="r" b="b"/>
              <a:pathLst>
                <a:path w="631" h="3369" extrusionOk="0">
                  <a:moveTo>
                    <a:pt x="243" y="1"/>
                  </a:moveTo>
                  <a:cubicBezTo>
                    <a:pt x="129" y="1"/>
                    <a:pt x="1" y="98"/>
                    <a:pt x="27" y="247"/>
                  </a:cubicBezTo>
                  <a:cubicBezTo>
                    <a:pt x="193" y="1222"/>
                    <a:pt x="236" y="2195"/>
                    <a:pt x="163" y="3180"/>
                  </a:cubicBezTo>
                  <a:cubicBezTo>
                    <a:pt x="153" y="3306"/>
                    <a:pt x="247" y="3369"/>
                    <a:pt x="346" y="3369"/>
                  </a:cubicBezTo>
                  <a:cubicBezTo>
                    <a:pt x="444" y="3369"/>
                    <a:pt x="547" y="3306"/>
                    <a:pt x="556" y="3180"/>
                  </a:cubicBezTo>
                  <a:cubicBezTo>
                    <a:pt x="631" y="2158"/>
                    <a:pt x="578" y="1150"/>
                    <a:pt x="406" y="141"/>
                  </a:cubicBezTo>
                  <a:cubicBezTo>
                    <a:pt x="389" y="43"/>
                    <a:pt x="319" y="1"/>
                    <a:pt x="24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4" name="Google Shape;1914;p43"/>
            <p:cNvSpPr/>
            <p:nvPr/>
          </p:nvSpPr>
          <p:spPr>
            <a:xfrm>
              <a:off x="837438" y="4219675"/>
              <a:ext cx="9875" cy="55150"/>
            </a:xfrm>
            <a:custGeom>
              <a:avLst/>
              <a:gdLst/>
              <a:ahLst/>
              <a:cxnLst/>
              <a:rect l="l" t="t" r="r" b="b"/>
              <a:pathLst>
                <a:path w="395" h="2206" extrusionOk="0">
                  <a:moveTo>
                    <a:pt x="197" y="1"/>
                  </a:moveTo>
                  <a:cubicBezTo>
                    <a:pt x="99" y="1"/>
                    <a:pt x="1" y="64"/>
                    <a:pt x="1" y="191"/>
                  </a:cubicBezTo>
                  <a:lnTo>
                    <a:pt x="1" y="2014"/>
                  </a:lnTo>
                  <a:cubicBezTo>
                    <a:pt x="1" y="2142"/>
                    <a:pt x="99" y="2206"/>
                    <a:pt x="197" y="2206"/>
                  </a:cubicBezTo>
                  <a:cubicBezTo>
                    <a:pt x="296" y="2206"/>
                    <a:pt x="394" y="2142"/>
                    <a:pt x="394" y="2014"/>
                  </a:cubicBezTo>
                  <a:lnTo>
                    <a:pt x="394" y="191"/>
                  </a:lnTo>
                  <a:cubicBezTo>
                    <a:pt x="394" y="64"/>
                    <a:pt x="296" y="1"/>
                    <a:pt x="19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5" name="Google Shape;1915;p43"/>
            <p:cNvSpPr/>
            <p:nvPr/>
          </p:nvSpPr>
          <p:spPr>
            <a:xfrm>
              <a:off x="815088" y="4233825"/>
              <a:ext cx="75250" cy="18300"/>
            </a:xfrm>
            <a:custGeom>
              <a:avLst/>
              <a:gdLst/>
              <a:ahLst/>
              <a:cxnLst/>
              <a:rect l="l" t="t" r="r" b="b"/>
              <a:pathLst>
                <a:path w="3010" h="732" extrusionOk="0">
                  <a:moveTo>
                    <a:pt x="2790" y="0"/>
                  </a:moveTo>
                  <a:cubicBezTo>
                    <a:pt x="2780" y="0"/>
                    <a:pt x="2770" y="1"/>
                    <a:pt x="2760" y="3"/>
                  </a:cubicBezTo>
                  <a:cubicBezTo>
                    <a:pt x="1924" y="114"/>
                    <a:pt x="1086" y="224"/>
                    <a:pt x="250" y="336"/>
                  </a:cubicBezTo>
                  <a:cubicBezTo>
                    <a:pt x="14" y="366"/>
                    <a:pt x="1" y="732"/>
                    <a:pt x="222" y="732"/>
                  </a:cubicBezTo>
                  <a:cubicBezTo>
                    <a:pt x="231" y="732"/>
                    <a:pt x="240" y="731"/>
                    <a:pt x="250" y="730"/>
                  </a:cubicBezTo>
                  <a:cubicBezTo>
                    <a:pt x="1086" y="618"/>
                    <a:pt x="1924" y="508"/>
                    <a:pt x="2760" y="396"/>
                  </a:cubicBezTo>
                  <a:cubicBezTo>
                    <a:pt x="2996" y="366"/>
                    <a:pt x="3010" y="0"/>
                    <a:pt x="279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6" name="Google Shape;1916;p43"/>
            <p:cNvSpPr/>
            <p:nvPr/>
          </p:nvSpPr>
          <p:spPr>
            <a:xfrm>
              <a:off x="890413" y="4211000"/>
              <a:ext cx="57850" cy="60050"/>
            </a:xfrm>
            <a:custGeom>
              <a:avLst/>
              <a:gdLst/>
              <a:ahLst/>
              <a:cxnLst/>
              <a:rect l="l" t="t" r="r" b="b"/>
              <a:pathLst>
                <a:path w="2314" h="2402" extrusionOk="0">
                  <a:moveTo>
                    <a:pt x="1090" y="0"/>
                  </a:moveTo>
                  <a:cubicBezTo>
                    <a:pt x="779" y="0"/>
                    <a:pt x="469" y="120"/>
                    <a:pt x="226" y="363"/>
                  </a:cubicBezTo>
                  <a:cubicBezTo>
                    <a:pt x="86" y="500"/>
                    <a:pt x="220" y="698"/>
                    <a:pt x="372" y="698"/>
                  </a:cubicBezTo>
                  <a:cubicBezTo>
                    <a:pt x="416" y="698"/>
                    <a:pt x="462" y="681"/>
                    <a:pt x="503" y="641"/>
                  </a:cubicBezTo>
                  <a:cubicBezTo>
                    <a:pt x="667" y="477"/>
                    <a:pt x="887" y="389"/>
                    <a:pt x="1107" y="389"/>
                  </a:cubicBezTo>
                  <a:cubicBezTo>
                    <a:pt x="1237" y="389"/>
                    <a:pt x="1366" y="419"/>
                    <a:pt x="1485" y="483"/>
                  </a:cubicBezTo>
                  <a:lnTo>
                    <a:pt x="1485" y="483"/>
                  </a:lnTo>
                  <a:cubicBezTo>
                    <a:pt x="1143" y="1087"/>
                    <a:pt x="694" y="1606"/>
                    <a:pt x="142" y="2036"/>
                  </a:cubicBezTo>
                  <a:cubicBezTo>
                    <a:pt x="0" y="2147"/>
                    <a:pt x="126" y="2369"/>
                    <a:pt x="281" y="2373"/>
                  </a:cubicBezTo>
                  <a:cubicBezTo>
                    <a:pt x="874" y="2381"/>
                    <a:pt x="1468" y="2390"/>
                    <a:pt x="2060" y="2402"/>
                  </a:cubicBezTo>
                  <a:cubicBezTo>
                    <a:pt x="2061" y="2402"/>
                    <a:pt x="2062" y="2402"/>
                    <a:pt x="2063" y="2402"/>
                  </a:cubicBezTo>
                  <a:cubicBezTo>
                    <a:pt x="2314" y="2402"/>
                    <a:pt x="2313" y="2011"/>
                    <a:pt x="2060" y="2008"/>
                  </a:cubicBezTo>
                  <a:cubicBezTo>
                    <a:pt x="1642" y="2001"/>
                    <a:pt x="1223" y="1994"/>
                    <a:pt x="804" y="1988"/>
                  </a:cubicBezTo>
                  <a:lnTo>
                    <a:pt x="804" y="1988"/>
                  </a:lnTo>
                  <a:cubicBezTo>
                    <a:pt x="1254" y="1565"/>
                    <a:pt x="1626" y="1072"/>
                    <a:pt x="1913" y="520"/>
                  </a:cubicBezTo>
                  <a:cubicBezTo>
                    <a:pt x="1949" y="450"/>
                    <a:pt x="1953" y="336"/>
                    <a:pt x="1883" y="283"/>
                  </a:cubicBezTo>
                  <a:cubicBezTo>
                    <a:pt x="1647" y="95"/>
                    <a:pt x="1367" y="0"/>
                    <a:pt x="109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7" name="Google Shape;1917;p43"/>
            <p:cNvSpPr/>
            <p:nvPr/>
          </p:nvSpPr>
          <p:spPr>
            <a:xfrm>
              <a:off x="997738" y="4261000"/>
              <a:ext cx="12700" cy="9875"/>
            </a:xfrm>
            <a:custGeom>
              <a:avLst/>
              <a:gdLst/>
              <a:ahLst/>
              <a:cxnLst/>
              <a:rect l="l" t="t" r="r" b="b"/>
              <a:pathLst>
                <a:path w="508" h="395" extrusionOk="0">
                  <a:moveTo>
                    <a:pt x="252" y="1"/>
                  </a:moveTo>
                  <a:cubicBezTo>
                    <a:pt x="0" y="1"/>
                    <a:pt x="0" y="394"/>
                    <a:pt x="252" y="394"/>
                  </a:cubicBezTo>
                  <a:cubicBezTo>
                    <a:pt x="507" y="394"/>
                    <a:pt x="507" y="1"/>
                    <a:pt x="25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918" name="Google Shape;1918;p43"/>
          <p:cNvGrpSpPr/>
          <p:nvPr/>
        </p:nvGrpSpPr>
        <p:grpSpPr>
          <a:xfrm>
            <a:off x="6285950" y="1793725"/>
            <a:ext cx="2325075" cy="225150"/>
            <a:chOff x="6285950" y="1793725"/>
            <a:chExt cx="2325075" cy="225150"/>
          </a:xfrm>
        </p:grpSpPr>
        <p:sp>
          <p:nvSpPr>
            <p:cNvPr id="1919" name="Google Shape;1919;p43"/>
            <p:cNvSpPr/>
            <p:nvPr/>
          </p:nvSpPr>
          <p:spPr>
            <a:xfrm>
              <a:off x="6285950" y="1819125"/>
              <a:ext cx="83250" cy="199750"/>
            </a:xfrm>
            <a:custGeom>
              <a:avLst/>
              <a:gdLst/>
              <a:ahLst/>
              <a:cxnLst/>
              <a:rect l="l" t="t" r="r" b="b"/>
              <a:pathLst>
                <a:path w="3330" h="7990" extrusionOk="0">
                  <a:moveTo>
                    <a:pt x="3054" y="1"/>
                  </a:moveTo>
                  <a:cubicBezTo>
                    <a:pt x="3022" y="1"/>
                    <a:pt x="2987" y="10"/>
                    <a:pt x="2952" y="33"/>
                  </a:cubicBezTo>
                  <a:cubicBezTo>
                    <a:pt x="50" y="1905"/>
                    <a:pt x="0" y="6002"/>
                    <a:pt x="2848" y="7955"/>
                  </a:cubicBezTo>
                  <a:cubicBezTo>
                    <a:pt x="2883" y="7979"/>
                    <a:pt x="2917" y="7989"/>
                    <a:pt x="2950" y="7989"/>
                  </a:cubicBezTo>
                  <a:cubicBezTo>
                    <a:pt x="3111" y="7989"/>
                    <a:pt x="3218" y="7733"/>
                    <a:pt x="3045" y="7614"/>
                  </a:cubicBezTo>
                  <a:cubicBezTo>
                    <a:pt x="450" y="5833"/>
                    <a:pt x="507" y="2080"/>
                    <a:pt x="3151" y="372"/>
                  </a:cubicBezTo>
                  <a:cubicBezTo>
                    <a:pt x="3330" y="257"/>
                    <a:pt x="3220" y="1"/>
                    <a:pt x="305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0" name="Google Shape;1920;p43"/>
            <p:cNvSpPr/>
            <p:nvPr/>
          </p:nvSpPr>
          <p:spPr>
            <a:xfrm>
              <a:off x="6406150" y="1907750"/>
              <a:ext cx="66675" cy="18850"/>
            </a:xfrm>
            <a:custGeom>
              <a:avLst/>
              <a:gdLst/>
              <a:ahLst/>
              <a:cxnLst/>
              <a:rect l="l" t="t" r="r" b="b"/>
              <a:pathLst>
                <a:path w="2667" h="754" extrusionOk="0">
                  <a:moveTo>
                    <a:pt x="300" y="0"/>
                  </a:moveTo>
                  <a:cubicBezTo>
                    <a:pt x="81" y="0"/>
                    <a:pt x="0" y="341"/>
                    <a:pt x="234" y="383"/>
                  </a:cubicBezTo>
                  <a:cubicBezTo>
                    <a:pt x="933" y="505"/>
                    <a:pt x="1630" y="629"/>
                    <a:pt x="2327" y="749"/>
                  </a:cubicBezTo>
                  <a:cubicBezTo>
                    <a:pt x="2341" y="752"/>
                    <a:pt x="2354" y="753"/>
                    <a:pt x="2367" y="753"/>
                  </a:cubicBezTo>
                  <a:cubicBezTo>
                    <a:pt x="2585" y="753"/>
                    <a:pt x="2667" y="412"/>
                    <a:pt x="2432" y="370"/>
                  </a:cubicBezTo>
                  <a:cubicBezTo>
                    <a:pt x="1734" y="248"/>
                    <a:pt x="1036" y="125"/>
                    <a:pt x="340" y="4"/>
                  </a:cubicBezTo>
                  <a:cubicBezTo>
                    <a:pt x="326" y="1"/>
                    <a:pt x="313" y="0"/>
                    <a:pt x="30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1" name="Google Shape;1921;p43"/>
            <p:cNvSpPr/>
            <p:nvPr/>
          </p:nvSpPr>
          <p:spPr>
            <a:xfrm>
              <a:off x="6518250" y="1840300"/>
              <a:ext cx="69125" cy="120000"/>
            </a:xfrm>
            <a:custGeom>
              <a:avLst/>
              <a:gdLst/>
              <a:ahLst/>
              <a:cxnLst/>
              <a:rect l="l" t="t" r="r" b="b"/>
              <a:pathLst>
                <a:path w="2765" h="4800" extrusionOk="0">
                  <a:moveTo>
                    <a:pt x="1306" y="0"/>
                  </a:moveTo>
                  <a:cubicBezTo>
                    <a:pt x="913" y="0"/>
                    <a:pt x="477" y="227"/>
                    <a:pt x="175" y="425"/>
                  </a:cubicBezTo>
                  <a:cubicBezTo>
                    <a:pt x="1" y="542"/>
                    <a:pt x="109" y="800"/>
                    <a:pt x="272" y="800"/>
                  </a:cubicBezTo>
                  <a:cubicBezTo>
                    <a:pt x="304" y="800"/>
                    <a:pt x="339" y="790"/>
                    <a:pt x="374" y="766"/>
                  </a:cubicBezTo>
                  <a:cubicBezTo>
                    <a:pt x="563" y="629"/>
                    <a:pt x="765" y="516"/>
                    <a:pt x="981" y="428"/>
                  </a:cubicBezTo>
                  <a:cubicBezTo>
                    <a:pt x="1585" y="705"/>
                    <a:pt x="1733" y="1030"/>
                    <a:pt x="1419" y="1403"/>
                  </a:cubicBezTo>
                  <a:cubicBezTo>
                    <a:pt x="1323" y="1771"/>
                    <a:pt x="1001" y="2182"/>
                    <a:pt x="819" y="2520"/>
                  </a:cubicBezTo>
                  <a:cubicBezTo>
                    <a:pt x="771" y="2613"/>
                    <a:pt x="795" y="2735"/>
                    <a:pt x="889" y="2790"/>
                  </a:cubicBezTo>
                  <a:cubicBezTo>
                    <a:pt x="998" y="2852"/>
                    <a:pt x="1315" y="2905"/>
                    <a:pt x="1388" y="2959"/>
                  </a:cubicBezTo>
                  <a:cubicBezTo>
                    <a:pt x="2765" y="3996"/>
                    <a:pt x="1197" y="4316"/>
                    <a:pt x="551" y="4404"/>
                  </a:cubicBezTo>
                  <a:cubicBezTo>
                    <a:pt x="314" y="4437"/>
                    <a:pt x="302" y="4800"/>
                    <a:pt x="521" y="4800"/>
                  </a:cubicBezTo>
                  <a:cubicBezTo>
                    <a:pt x="531" y="4800"/>
                    <a:pt x="541" y="4799"/>
                    <a:pt x="551" y="4797"/>
                  </a:cubicBezTo>
                  <a:cubicBezTo>
                    <a:pt x="1282" y="4699"/>
                    <a:pt x="2242" y="4517"/>
                    <a:pt x="2384" y="3642"/>
                  </a:cubicBezTo>
                  <a:cubicBezTo>
                    <a:pt x="2423" y="3396"/>
                    <a:pt x="2390" y="3121"/>
                    <a:pt x="2241" y="2915"/>
                  </a:cubicBezTo>
                  <a:cubicBezTo>
                    <a:pt x="1991" y="2569"/>
                    <a:pt x="1622" y="2641"/>
                    <a:pt x="1272" y="2529"/>
                  </a:cubicBezTo>
                  <a:lnTo>
                    <a:pt x="1272" y="2529"/>
                  </a:lnTo>
                  <a:cubicBezTo>
                    <a:pt x="1641" y="1937"/>
                    <a:pt x="2355" y="989"/>
                    <a:pt x="1984" y="383"/>
                  </a:cubicBezTo>
                  <a:cubicBezTo>
                    <a:pt x="1814" y="102"/>
                    <a:pt x="1570" y="0"/>
                    <a:pt x="130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2" name="Google Shape;1922;p43"/>
            <p:cNvSpPr/>
            <p:nvPr/>
          </p:nvSpPr>
          <p:spPr>
            <a:xfrm>
              <a:off x="6663150" y="1811050"/>
              <a:ext cx="303475" cy="158950"/>
            </a:xfrm>
            <a:custGeom>
              <a:avLst/>
              <a:gdLst/>
              <a:ahLst/>
              <a:cxnLst/>
              <a:rect l="l" t="t" r="r" b="b"/>
              <a:pathLst>
                <a:path w="12139" h="6358" extrusionOk="0">
                  <a:moveTo>
                    <a:pt x="4400" y="0"/>
                  </a:moveTo>
                  <a:cubicBezTo>
                    <a:pt x="4200" y="0"/>
                    <a:pt x="4015" y="18"/>
                    <a:pt x="3873" y="74"/>
                  </a:cubicBezTo>
                  <a:cubicBezTo>
                    <a:pt x="3197" y="336"/>
                    <a:pt x="3263" y="1474"/>
                    <a:pt x="3146" y="2065"/>
                  </a:cubicBezTo>
                  <a:cubicBezTo>
                    <a:pt x="2912" y="3253"/>
                    <a:pt x="2681" y="4442"/>
                    <a:pt x="2449" y="5631"/>
                  </a:cubicBezTo>
                  <a:lnTo>
                    <a:pt x="2449" y="5631"/>
                  </a:lnTo>
                  <a:cubicBezTo>
                    <a:pt x="1577" y="4155"/>
                    <a:pt x="901" y="2597"/>
                    <a:pt x="419" y="944"/>
                  </a:cubicBezTo>
                  <a:cubicBezTo>
                    <a:pt x="392" y="846"/>
                    <a:pt x="316" y="804"/>
                    <a:pt x="238" y="804"/>
                  </a:cubicBezTo>
                  <a:cubicBezTo>
                    <a:pt x="121" y="804"/>
                    <a:pt x="1" y="899"/>
                    <a:pt x="44" y="1047"/>
                  </a:cubicBezTo>
                  <a:cubicBezTo>
                    <a:pt x="582" y="2894"/>
                    <a:pt x="1358" y="4630"/>
                    <a:pt x="2377" y="6264"/>
                  </a:cubicBezTo>
                  <a:cubicBezTo>
                    <a:pt x="2416" y="6325"/>
                    <a:pt x="2487" y="6357"/>
                    <a:pt x="2556" y="6357"/>
                  </a:cubicBezTo>
                  <a:cubicBezTo>
                    <a:pt x="2638" y="6357"/>
                    <a:pt x="2718" y="6312"/>
                    <a:pt x="2736" y="6218"/>
                  </a:cubicBezTo>
                  <a:cubicBezTo>
                    <a:pt x="2952" y="5114"/>
                    <a:pt x="3170" y="4009"/>
                    <a:pt x="3385" y="2905"/>
                  </a:cubicBezTo>
                  <a:cubicBezTo>
                    <a:pt x="3492" y="2353"/>
                    <a:pt x="3601" y="1802"/>
                    <a:pt x="3708" y="1249"/>
                  </a:cubicBezTo>
                  <a:cubicBezTo>
                    <a:pt x="3855" y="505"/>
                    <a:pt x="4073" y="453"/>
                    <a:pt x="4743" y="453"/>
                  </a:cubicBezTo>
                  <a:cubicBezTo>
                    <a:pt x="4786" y="453"/>
                    <a:pt x="4830" y="453"/>
                    <a:pt x="4876" y="453"/>
                  </a:cubicBezTo>
                  <a:cubicBezTo>
                    <a:pt x="7211" y="463"/>
                    <a:pt x="9549" y="472"/>
                    <a:pt x="11884" y="483"/>
                  </a:cubicBezTo>
                  <a:cubicBezTo>
                    <a:pt x="11884" y="483"/>
                    <a:pt x="11885" y="483"/>
                    <a:pt x="11885" y="483"/>
                  </a:cubicBezTo>
                  <a:cubicBezTo>
                    <a:pt x="12139" y="483"/>
                    <a:pt x="12138" y="91"/>
                    <a:pt x="11884" y="90"/>
                  </a:cubicBezTo>
                  <a:cubicBezTo>
                    <a:pt x="10457" y="84"/>
                    <a:pt x="9029" y="77"/>
                    <a:pt x="7602" y="71"/>
                  </a:cubicBezTo>
                  <a:cubicBezTo>
                    <a:pt x="6888" y="68"/>
                    <a:pt x="6173" y="67"/>
                    <a:pt x="5461" y="62"/>
                  </a:cubicBezTo>
                  <a:cubicBezTo>
                    <a:pt x="5183" y="61"/>
                    <a:pt x="4767" y="0"/>
                    <a:pt x="440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3" name="Google Shape;1923;p43"/>
            <p:cNvSpPr/>
            <p:nvPr/>
          </p:nvSpPr>
          <p:spPr>
            <a:xfrm>
              <a:off x="6826450" y="1866425"/>
              <a:ext cx="81875" cy="86525"/>
            </a:xfrm>
            <a:custGeom>
              <a:avLst/>
              <a:gdLst/>
              <a:ahLst/>
              <a:cxnLst/>
              <a:rect l="l" t="t" r="r" b="b"/>
              <a:pathLst>
                <a:path w="3275" h="3461" extrusionOk="0">
                  <a:moveTo>
                    <a:pt x="1361" y="0"/>
                  </a:moveTo>
                  <a:cubicBezTo>
                    <a:pt x="945" y="0"/>
                    <a:pt x="464" y="224"/>
                    <a:pt x="173" y="418"/>
                  </a:cubicBezTo>
                  <a:cubicBezTo>
                    <a:pt x="1" y="538"/>
                    <a:pt x="108" y="794"/>
                    <a:pt x="272" y="794"/>
                  </a:cubicBezTo>
                  <a:cubicBezTo>
                    <a:pt x="304" y="794"/>
                    <a:pt x="339" y="784"/>
                    <a:pt x="374" y="760"/>
                  </a:cubicBezTo>
                  <a:cubicBezTo>
                    <a:pt x="583" y="622"/>
                    <a:pt x="807" y="494"/>
                    <a:pt x="1054" y="434"/>
                  </a:cubicBezTo>
                  <a:cubicBezTo>
                    <a:pt x="1138" y="414"/>
                    <a:pt x="1221" y="396"/>
                    <a:pt x="1303" y="396"/>
                  </a:cubicBezTo>
                  <a:cubicBezTo>
                    <a:pt x="1371" y="396"/>
                    <a:pt x="1438" y="408"/>
                    <a:pt x="1505" y="443"/>
                  </a:cubicBezTo>
                  <a:cubicBezTo>
                    <a:pt x="1696" y="466"/>
                    <a:pt x="1734" y="589"/>
                    <a:pt x="1615" y="816"/>
                  </a:cubicBezTo>
                  <a:cubicBezTo>
                    <a:pt x="1658" y="1005"/>
                    <a:pt x="1620" y="1168"/>
                    <a:pt x="1498" y="1304"/>
                  </a:cubicBezTo>
                  <a:cubicBezTo>
                    <a:pt x="1195" y="1863"/>
                    <a:pt x="675" y="2368"/>
                    <a:pt x="218" y="2802"/>
                  </a:cubicBezTo>
                  <a:cubicBezTo>
                    <a:pt x="82" y="2931"/>
                    <a:pt x="200" y="3120"/>
                    <a:pt x="357" y="3138"/>
                  </a:cubicBezTo>
                  <a:cubicBezTo>
                    <a:pt x="1248" y="3244"/>
                    <a:pt x="2135" y="3352"/>
                    <a:pt x="3024" y="3459"/>
                  </a:cubicBezTo>
                  <a:cubicBezTo>
                    <a:pt x="3033" y="3460"/>
                    <a:pt x="3042" y="3461"/>
                    <a:pt x="3051" y="3461"/>
                  </a:cubicBezTo>
                  <a:cubicBezTo>
                    <a:pt x="3274" y="3461"/>
                    <a:pt x="3264" y="3094"/>
                    <a:pt x="3024" y="3065"/>
                  </a:cubicBezTo>
                  <a:cubicBezTo>
                    <a:pt x="2277" y="2975"/>
                    <a:pt x="1532" y="2886"/>
                    <a:pt x="785" y="2796"/>
                  </a:cubicBezTo>
                  <a:lnTo>
                    <a:pt x="785" y="2796"/>
                  </a:lnTo>
                  <a:cubicBezTo>
                    <a:pt x="1108" y="2463"/>
                    <a:pt x="1408" y="2109"/>
                    <a:pt x="1680" y="1731"/>
                  </a:cubicBezTo>
                  <a:cubicBezTo>
                    <a:pt x="1938" y="1370"/>
                    <a:pt x="2264" y="902"/>
                    <a:pt x="2065" y="440"/>
                  </a:cubicBezTo>
                  <a:cubicBezTo>
                    <a:pt x="1926" y="116"/>
                    <a:pt x="1660" y="0"/>
                    <a:pt x="136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4" name="Google Shape;1924;p43"/>
            <p:cNvSpPr/>
            <p:nvPr/>
          </p:nvSpPr>
          <p:spPr>
            <a:xfrm>
              <a:off x="6996525" y="1794125"/>
              <a:ext cx="116650" cy="222375"/>
            </a:xfrm>
            <a:custGeom>
              <a:avLst/>
              <a:gdLst/>
              <a:ahLst/>
              <a:cxnLst/>
              <a:rect l="l" t="t" r="r" b="b"/>
              <a:pathLst>
                <a:path w="4666" h="8895" extrusionOk="0">
                  <a:moveTo>
                    <a:pt x="985" y="1"/>
                  </a:moveTo>
                  <a:cubicBezTo>
                    <a:pt x="803" y="1"/>
                    <a:pt x="682" y="267"/>
                    <a:pt x="879" y="361"/>
                  </a:cubicBezTo>
                  <a:cubicBezTo>
                    <a:pt x="4211" y="1978"/>
                    <a:pt x="1940" y="6664"/>
                    <a:pt x="136" y="8555"/>
                  </a:cubicBezTo>
                  <a:cubicBezTo>
                    <a:pt x="1" y="8698"/>
                    <a:pt x="135" y="8895"/>
                    <a:pt x="284" y="8895"/>
                  </a:cubicBezTo>
                  <a:cubicBezTo>
                    <a:pt x="329" y="8895"/>
                    <a:pt x="375" y="8877"/>
                    <a:pt x="416" y="8835"/>
                  </a:cubicBezTo>
                  <a:cubicBezTo>
                    <a:pt x="2385" y="6767"/>
                    <a:pt x="4666" y="1763"/>
                    <a:pt x="1077" y="24"/>
                  </a:cubicBezTo>
                  <a:cubicBezTo>
                    <a:pt x="1045" y="8"/>
                    <a:pt x="1014" y="1"/>
                    <a:pt x="98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5" name="Google Shape;1925;p43"/>
            <p:cNvSpPr/>
            <p:nvPr/>
          </p:nvSpPr>
          <p:spPr>
            <a:xfrm>
              <a:off x="7162375" y="1894725"/>
              <a:ext cx="107825" cy="13075"/>
            </a:xfrm>
            <a:custGeom>
              <a:avLst/>
              <a:gdLst/>
              <a:ahLst/>
              <a:cxnLst/>
              <a:rect l="l" t="t" r="r" b="b"/>
              <a:pathLst>
                <a:path w="4313" h="523" extrusionOk="0">
                  <a:moveTo>
                    <a:pt x="4087" y="1"/>
                  </a:moveTo>
                  <a:cubicBezTo>
                    <a:pt x="4079" y="1"/>
                    <a:pt x="4070" y="1"/>
                    <a:pt x="4061" y="2"/>
                  </a:cubicBezTo>
                  <a:cubicBezTo>
                    <a:pt x="3309" y="86"/>
                    <a:pt x="2556" y="128"/>
                    <a:pt x="1803" y="128"/>
                  </a:cubicBezTo>
                  <a:cubicBezTo>
                    <a:pt x="1287" y="128"/>
                    <a:pt x="770" y="108"/>
                    <a:pt x="252" y="69"/>
                  </a:cubicBezTo>
                  <a:cubicBezTo>
                    <a:pt x="246" y="69"/>
                    <a:pt x="240" y="69"/>
                    <a:pt x="234" y="69"/>
                  </a:cubicBezTo>
                  <a:cubicBezTo>
                    <a:pt x="0" y="69"/>
                    <a:pt x="8" y="444"/>
                    <a:pt x="252" y="463"/>
                  </a:cubicBezTo>
                  <a:cubicBezTo>
                    <a:pt x="771" y="503"/>
                    <a:pt x="1289" y="523"/>
                    <a:pt x="1807" y="523"/>
                  </a:cubicBezTo>
                  <a:cubicBezTo>
                    <a:pt x="2559" y="523"/>
                    <a:pt x="3309" y="481"/>
                    <a:pt x="4061" y="396"/>
                  </a:cubicBezTo>
                  <a:cubicBezTo>
                    <a:pt x="4302" y="368"/>
                    <a:pt x="4313" y="1"/>
                    <a:pt x="408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6" name="Google Shape;1926;p43"/>
            <p:cNvSpPr/>
            <p:nvPr/>
          </p:nvSpPr>
          <p:spPr>
            <a:xfrm>
              <a:off x="7379725" y="1830100"/>
              <a:ext cx="84800" cy="89025"/>
            </a:xfrm>
            <a:custGeom>
              <a:avLst/>
              <a:gdLst/>
              <a:ahLst/>
              <a:cxnLst/>
              <a:rect l="l" t="t" r="r" b="b"/>
              <a:pathLst>
                <a:path w="3392" h="3561" extrusionOk="0">
                  <a:moveTo>
                    <a:pt x="2502" y="0"/>
                  </a:moveTo>
                  <a:cubicBezTo>
                    <a:pt x="2457" y="0"/>
                    <a:pt x="2411" y="19"/>
                    <a:pt x="2372" y="65"/>
                  </a:cubicBezTo>
                  <a:cubicBezTo>
                    <a:pt x="1500" y="1055"/>
                    <a:pt x="734" y="2120"/>
                    <a:pt x="74" y="3264"/>
                  </a:cubicBezTo>
                  <a:cubicBezTo>
                    <a:pt x="1" y="3387"/>
                    <a:pt x="89" y="3561"/>
                    <a:pt x="238" y="3561"/>
                  </a:cubicBezTo>
                  <a:cubicBezTo>
                    <a:pt x="240" y="3561"/>
                    <a:pt x="241" y="3561"/>
                    <a:pt x="243" y="3561"/>
                  </a:cubicBezTo>
                  <a:cubicBezTo>
                    <a:pt x="1208" y="3529"/>
                    <a:pt x="2173" y="3496"/>
                    <a:pt x="3138" y="3466"/>
                  </a:cubicBezTo>
                  <a:cubicBezTo>
                    <a:pt x="3387" y="3458"/>
                    <a:pt x="3391" y="3072"/>
                    <a:pt x="3146" y="3072"/>
                  </a:cubicBezTo>
                  <a:cubicBezTo>
                    <a:pt x="3143" y="3072"/>
                    <a:pt x="3140" y="3072"/>
                    <a:pt x="3138" y="3072"/>
                  </a:cubicBezTo>
                  <a:cubicBezTo>
                    <a:pt x="2290" y="3100"/>
                    <a:pt x="1443" y="3129"/>
                    <a:pt x="596" y="3156"/>
                  </a:cubicBezTo>
                  <a:lnTo>
                    <a:pt x="596" y="3156"/>
                  </a:lnTo>
                  <a:cubicBezTo>
                    <a:pt x="1197" y="2158"/>
                    <a:pt x="1880" y="1222"/>
                    <a:pt x="2651" y="345"/>
                  </a:cubicBezTo>
                  <a:cubicBezTo>
                    <a:pt x="2778" y="199"/>
                    <a:pt x="2646" y="0"/>
                    <a:pt x="250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7" name="Google Shape;1927;p43"/>
            <p:cNvSpPr/>
            <p:nvPr/>
          </p:nvSpPr>
          <p:spPr>
            <a:xfrm>
              <a:off x="7456125" y="1866150"/>
              <a:ext cx="15975" cy="109525"/>
            </a:xfrm>
            <a:custGeom>
              <a:avLst/>
              <a:gdLst/>
              <a:ahLst/>
              <a:cxnLst/>
              <a:rect l="l" t="t" r="r" b="b"/>
              <a:pathLst>
                <a:path w="639" h="4381" extrusionOk="0">
                  <a:moveTo>
                    <a:pt x="395" y="0"/>
                  </a:moveTo>
                  <a:cubicBezTo>
                    <a:pt x="320" y="0"/>
                    <a:pt x="252" y="43"/>
                    <a:pt x="239" y="143"/>
                  </a:cubicBezTo>
                  <a:cubicBezTo>
                    <a:pt x="56" y="1492"/>
                    <a:pt x="0" y="2833"/>
                    <a:pt x="79" y="4191"/>
                  </a:cubicBezTo>
                  <a:cubicBezTo>
                    <a:pt x="86" y="4318"/>
                    <a:pt x="188" y="4381"/>
                    <a:pt x="287" y="4381"/>
                  </a:cubicBezTo>
                  <a:cubicBezTo>
                    <a:pt x="385" y="4381"/>
                    <a:pt x="480" y="4318"/>
                    <a:pt x="473" y="4191"/>
                  </a:cubicBezTo>
                  <a:cubicBezTo>
                    <a:pt x="397" y="2870"/>
                    <a:pt x="441" y="1559"/>
                    <a:pt x="619" y="248"/>
                  </a:cubicBezTo>
                  <a:cubicBezTo>
                    <a:pt x="638" y="98"/>
                    <a:pt x="509" y="0"/>
                    <a:pt x="39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8" name="Google Shape;1928;p43"/>
            <p:cNvSpPr/>
            <p:nvPr/>
          </p:nvSpPr>
          <p:spPr>
            <a:xfrm>
              <a:off x="7550500" y="1806500"/>
              <a:ext cx="81225" cy="154000"/>
            </a:xfrm>
            <a:custGeom>
              <a:avLst/>
              <a:gdLst/>
              <a:ahLst/>
              <a:cxnLst/>
              <a:rect l="l" t="t" r="r" b="b"/>
              <a:pathLst>
                <a:path w="3249" h="6160" extrusionOk="0">
                  <a:moveTo>
                    <a:pt x="2633" y="1"/>
                  </a:moveTo>
                  <a:cubicBezTo>
                    <a:pt x="2602" y="1"/>
                    <a:pt x="2569" y="9"/>
                    <a:pt x="2535" y="28"/>
                  </a:cubicBezTo>
                  <a:cubicBezTo>
                    <a:pt x="0" y="1474"/>
                    <a:pt x="269" y="5031"/>
                    <a:pt x="2938" y="6144"/>
                  </a:cubicBezTo>
                  <a:cubicBezTo>
                    <a:pt x="2964" y="6155"/>
                    <a:pt x="2989" y="6159"/>
                    <a:pt x="3011" y="6159"/>
                  </a:cubicBezTo>
                  <a:cubicBezTo>
                    <a:pt x="3191" y="6159"/>
                    <a:pt x="3248" y="5851"/>
                    <a:pt x="3044" y="5764"/>
                  </a:cubicBezTo>
                  <a:cubicBezTo>
                    <a:pt x="673" y="4777"/>
                    <a:pt x="531" y="1626"/>
                    <a:pt x="2736" y="367"/>
                  </a:cubicBezTo>
                  <a:cubicBezTo>
                    <a:pt x="2923" y="262"/>
                    <a:pt x="2808" y="1"/>
                    <a:pt x="263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9" name="Google Shape;1929;p43"/>
            <p:cNvSpPr/>
            <p:nvPr/>
          </p:nvSpPr>
          <p:spPr>
            <a:xfrm>
              <a:off x="7660975" y="1825125"/>
              <a:ext cx="61225" cy="105050"/>
            </a:xfrm>
            <a:custGeom>
              <a:avLst/>
              <a:gdLst/>
              <a:ahLst/>
              <a:cxnLst/>
              <a:rect l="l" t="t" r="r" b="b"/>
              <a:pathLst>
                <a:path w="2449" h="4202" extrusionOk="0">
                  <a:moveTo>
                    <a:pt x="1376" y="1"/>
                  </a:moveTo>
                  <a:cubicBezTo>
                    <a:pt x="945" y="1"/>
                    <a:pt x="519" y="372"/>
                    <a:pt x="238" y="682"/>
                  </a:cubicBezTo>
                  <a:cubicBezTo>
                    <a:pt x="108" y="824"/>
                    <a:pt x="240" y="1022"/>
                    <a:pt x="387" y="1022"/>
                  </a:cubicBezTo>
                  <a:cubicBezTo>
                    <a:pt x="431" y="1022"/>
                    <a:pt x="477" y="1003"/>
                    <a:pt x="517" y="959"/>
                  </a:cubicBezTo>
                  <a:cubicBezTo>
                    <a:pt x="703" y="753"/>
                    <a:pt x="1055" y="401"/>
                    <a:pt x="1294" y="401"/>
                  </a:cubicBezTo>
                  <a:cubicBezTo>
                    <a:pt x="1478" y="401"/>
                    <a:pt x="1596" y="610"/>
                    <a:pt x="1519" y="1254"/>
                  </a:cubicBezTo>
                  <a:cubicBezTo>
                    <a:pt x="1483" y="1554"/>
                    <a:pt x="1204" y="1953"/>
                    <a:pt x="1080" y="2228"/>
                  </a:cubicBezTo>
                  <a:cubicBezTo>
                    <a:pt x="1026" y="2346"/>
                    <a:pt x="1099" y="2532"/>
                    <a:pt x="1235" y="2532"/>
                  </a:cubicBezTo>
                  <a:cubicBezTo>
                    <a:pt x="1256" y="2532"/>
                    <a:pt x="1278" y="2528"/>
                    <a:pt x="1302" y="2518"/>
                  </a:cubicBezTo>
                  <a:cubicBezTo>
                    <a:pt x="1446" y="2839"/>
                    <a:pt x="1592" y="3158"/>
                    <a:pt x="1738" y="3478"/>
                  </a:cubicBezTo>
                  <a:cubicBezTo>
                    <a:pt x="1521" y="3672"/>
                    <a:pt x="1274" y="3774"/>
                    <a:pt x="999" y="3785"/>
                  </a:cubicBezTo>
                  <a:cubicBezTo>
                    <a:pt x="867" y="3807"/>
                    <a:pt x="740" y="3814"/>
                    <a:pt x="612" y="3814"/>
                  </a:cubicBezTo>
                  <a:cubicBezTo>
                    <a:pt x="494" y="3814"/>
                    <a:pt x="376" y="3808"/>
                    <a:pt x="254" y="3801"/>
                  </a:cubicBezTo>
                  <a:cubicBezTo>
                    <a:pt x="249" y="3801"/>
                    <a:pt x="245" y="3801"/>
                    <a:pt x="240" y="3801"/>
                  </a:cubicBezTo>
                  <a:cubicBezTo>
                    <a:pt x="0" y="3801"/>
                    <a:pt x="6" y="4181"/>
                    <a:pt x="254" y="4195"/>
                  </a:cubicBezTo>
                  <a:cubicBezTo>
                    <a:pt x="336" y="4199"/>
                    <a:pt x="422" y="4202"/>
                    <a:pt x="511" y="4202"/>
                  </a:cubicBezTo>
                  <a:cubicBezTo>
                    <a:pt x="1286" y="4202"/>
                    <a:pt x="2249" y="3999"/>
                    <a:pt x="2375" y="3094"/>
                  </a:cubicBezTo>
                  <a:cubicBezTo>
                    <a:pt x="2448" y="2571"/>
                    <a:pt x="2071" y="2124"/>
                    <a:pt x="1601" y="2078"/>
                  </a:cubicBezTo>
                  <a:lnTo>
                    <a:pt x="1601" y="2078"/>
                  </a:lnTo>
                  <a:cubicBezTo>
                    <a:pt x="1921" y="1491"/>
                    <a:pt x="2387" y="637"/>
                    <a:pt x="1877" y="198"/>
                  </a:cubicBezTo>
                  <a:cubicBezTo>
                    <a:pt x="1715" y="58"/>
                    <a:pt x="1545" y="1"/>
                    <a:pt x="137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30" name="Google Shape;1930;p43"/>
            <p:cNvSpPr/>
            <p:nvPr/>
          </p:nvSpPr>
          <p:spPr>
            <a:xfrm>
              <a:off x="7741025" y="1799325"/>
              <a:ext cx="77050" cy="151925"/>
            </a:xfrm>
            <a:custGeom>
              <a:avLst/>
              <a:gdLst/>
              <a:ahLst/>
              <a:cxnLst/>
              <a:rect l="l" t="t" r="r" b="b"/>
              <a:pathLst>
                <a:path w="3082" h="6077" extrusionOk="0">
                  <a:moveTo>
                    <a:pt x="774" y="1"/>
                  </a:moveTo>
                  <a:cubicBezTo>
                    <a:pt x="616" y="1"/>
                    <a:pt x="511" y="256"/>
                    <a:pt x="679" y="378"/>
                  </a:cubicBezTo>
                  <a:cubicBezTo>
                    <a:pt x="2662" y="1797"/>
                    <a:pt x="2371" y="4670"/>
                    <a:pt x="198" y="5715"/>
                  </a:cubicBezTo>
                  <a:cubicBezTo>
                    <a:pt x="0" y="5810"/>
                    <a:pt x="123" y="6077"/>
                    <a:pt x="307" y="6077"/>
                  </a:cubicBezTo>
                  <a:cubicBezTo>
                    <a:pt x="336" y="6077"/>
                    <a:pt x="366" y="6070"/>
                    <a:pt x="397" y="6056"/>
                  </a:cubicBezTo>
                  <a:cubicBezTo>
                    <a:pt x="2865" y="4867"/>
                    <a:pt x="3081" y="1616"/>
                    <a:pt x="878" y="37"/>
                  </a:cubicBezTo>
                  <a:cubicBezTo>
                    <a:pt x="843" y="12"/>
                    <a:pt x="807" y="1"/>
                    <a:pt x="77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31" name="Google Shape;1931;p43"/>
            <p:cNvSpPr/>
            <p:nvPr/>
          </p:nvSpPr>
          <p:spPr>
            <a:xfrm>
              <a:off x="7846575" y="1799800"/>
              <a:ext cx="76475" cy="156850"/>
            </a:xfrm>
            <a:custGeom>
              <a:avLst/>
              <a:gdLst/>
              <a:ahLst/>
              <a:cxnLst/>
              <a:rect l="l" t="t" r="r" b="b"/>
              <a:pathLst>
                <a:path w="3059" h="6274" extrusionOk="0">
                  <a:moveTo>
                    <a:pt x="2759" y="1"/>
                  </a:moveTo>
                  <a:cubicBezTo>
                    <a:pt x="2729" y="1"/>
                    <a:pt x="2698" y="8"/>
                    <a:pt x="2666" y="24"/>
                  </a:cubicBezTo>
                  <a:cubicBezTo>
                    <a:pt x="125" y="1308"/>
                    <a:pt x="0" y="4744"/>
                    <a:pt x="2405" y="6243"/>
                  </a:cubicBezTo>
                  <a:cubicBezTo>
                    <a:pt x="2440" y="6264"/>
                    <a:pt x="2474" y="6273"/>
                    <a:pt x="2506" y="6273"/>
                  </a:cubicBezTo>
                  <a:cubicBezTo>
                    <a:pt x="2675" y="6273"/>
                    <a:pt x="2785" y="6015"/>
                    <a:pt x="2604" y="5902"/>
                  </a:cubicBezTo>
                  <a:cubicBezTo>
                    <a:pt x="440" y="4555"/>
                    <a:pt x="600" y="1509"/>
                    <a:pt x="2863" y="363"/>
                  </a:cubicBezTo>
                  <a:cubicBezTo>
                    <a:pt x="3059" y="265"/>
                    <a:pt x="2940" y="1"/>
                    <a:pt x="275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32" name="Google Shape;1932;p43"/>
            <p:cNvSpPr/>
            <p:nvPr/>
          </p:nvSpPr>
          <p:spPr>
            <a:xfrm>
              <a:off x="7931775" y="1876575"/>
              <a:ext cx="51725" cy="14625"/>
            </a:xfrm>
            <a:custGeom>
              <a:avLst/>
              <a:gdLst/>
              <a:ahLst/>
              <a:cxnLst/>
              <a:rect l="l" t="t" r="r" b="b"/>
              <a:pathLst>
                <a:path w="2069" h="585" extrusionOk="0">
                  <a:moveTo>
                    <a:pt x="1151" y="1"/>
                  </a:moveTo>
                  <a:cubicBezTo>
                    <a:pt x="826" y="1"/>
                    <a:pt x="503" y="77"/>
                    <a:pt x="197" y="224"/>
                  </a:cubicBezTo>
                  <a:cubicBezTo>
                    <a:pt x="0" y="319"/>
                    <a:pt x="122" y="585"/>
                    <a:pt x="306" y="585"/>
                  </a:cubicBezTo>
                  <a:cubicBezTo>
                    <a:pt x="335" y="585"/>
                    <a:pt x="365" y="578"/>
                    <a:pt x="396" y="563"/>
                  </a:cubicBezTo>
                  <a:cubicBezTo>
                    <a:pt x="634" y="449"/>
                    <a:pt x="883" y="393"/>
                    <a:pt x="1134" y="393"/>
                  </a:cubicBezTo>
                  <a:cubicBezTo>
                    <a:pt x="1340" y="393"/>
                    <a:pt x="1547" y="430"/>
                    <a:pt x="1750" y="503"/>
                  </a:cubicBezTo>
                  <a:cubicBezTo>
                    <a:pt x="1774" y="512"/>
                    <a:pt x="1796" y="516"/>
                    <a:pt x="1817" y="516"/>
                  </a:cubicBezTo>
                  <a:cubicBezTo>
                    <a:pt x="2006" y="516"/>
                    <a:pt x="2069" y="199"/>
                    <a:pt x="1856" y="124"/>
                  </a:cubicBezTo>
                  <a:cubicBezTo>
                    <a:pt x="1623" y="41"/>
                    <a:pt x="1386" y="1"/>
                    <a:pt x="115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33" name="Google Shape;1933;p43"/>
            <p:cNvSpPr/>
            <p:nvPr/>
          </p:nvSpPr>
          <p:spPr>
            <a:xfrm>
              <a:off x="8026150" y="1809650"/>
              <a:ext cx="64800" cy="120225"/>
            </a:xfrm>
            <a:custGeom>
              <a:avLst/>
              <a:gdLst/>
              <a:ahLst/>
              <a:cxnLst/>
              <a:rect l="l" t="t" r="r" b="b"/>
              <a:pathLst>
                <a:path w="2592" h="4809" extrusionOk="0">
                  <a:moveTo>
                    <a:pt x="1636" y="0"/>
                  </a:moveTo>
                  <a:cubicBezTo>
                    <a:pt x="1143" y="0"/>
                    <a:pt x="675" y="129"/>
                    <a:pt x="210" y="392"/>
                  </a:cubicBezTo>
                  <a:cubicBezTo>
                    <a:pt x="21" y="499"/>
                    <a:pt x="137" y="760"/>
                    <a:pt x="311" y="760"/>
                  </a:cubicBezTo>
                  <a:cubicBezTo>
                    <a:pt x="342" y="760"/>
                    <a:pt x="374" y="752"/>
                    <a:pt x="407" y="734"/>
                  </a:cubicBezTo>
                  <a:cubicBezTo>
                    <a:pt x="810" y="506"/>
                    <a:pt x="1210" y="394"/>
                    <a:pt x="1634" y="394"/>
                  </a:cubicBezTo>
                  <a:cubicBezTo>
                    <a:pt x="1756" y="394"/>
                    <a:pt x="1879" y="403"/>
                    <a:pt x="2005" y="421"/>
                  </a:cubicBezTo>
                  <a:lnTo>
                    <a:pt x="2005" y="421"/>
                  </a:lnTo>
                  <a:cubicBezTo>
                    <a:pt x="1761" y="1108"/>
                    <a:pt x="1396" y="1674"/>
                    <a:pt x="867" y="2195"/>
                  </a:cubicBezTo>
                  <a:cubicBezTo>
                    <a:pt x="738" y="2323"/>
                    <a:pt x="856" y="2538"/>
                    <a:pt x="1006" y="2538"/>
                  </a:cubicBezTo>
                  <a:cubicBezTo>
                    <a:pt x="1038" y="2538"/>
                    <a:pt x="1071" y="2528"/>
                    <a:pt x="1104" y="2506"/>
                  </a:cubicBezTo>
                  <a:cubicBezTo>
                    <a:pt x="1279" y="2452"/>
                    <a:pt x="1429" y="2424"/>
                    <a:pt x="1553" y="2424"/>
                  </a:cubicBezTo>
                  <a:cubicBezTo>
                    <a:pt x="2056" y="2424"/>
                    <a:pt x="2134" y="2876"/>
                    <a:pt x="1787" y="3780"/>
                  </a:cubicBezTo>
                  <a:cubicBezTo>
                    <a:pt x="1625" y="3956"/>
                    <a:pt x="1432" y="4082"/>
                    <a:pt x="1209" y="4160"/>
                  </a:cubicBezTo>
                  <a:cubicBezTo>
                    <a:pt x="897" y="4304"/>
                    <a:pt x="569" y="4364"/>
                    <a:pt x="235" y="4426"/>
                  </a:cubicBezTo>
                  <a:cubicBezTo>
                    <a:pt x="0" y="4468"/>
                    <a:pt x="81" y="4809"/>
                    <a:pt x="299" y="4809"/>
                  </a:cubicBezTo>
                  <a:cubicBezTo>
                    <a:pt x="312" y="4809"/>
                    <a:pt x="326" y="4808"/>
                    <a:pt x="340" y="4805"/>
                  </a:cubicBezTo>
                  <a:cubicBezTo>
                    <a:pt x="1280" y="4633"/>
                    <a:pt x="2592" y="4152"/>
                    <a:pt x="2493" y="2954"/>
                  </a:cubicBezTo>
                  <a:cubicBezTo>
                    <a:pt x="2449" y="2430"/>
                    <a:pt x="2038" y="2050"/>
                    <a:pt x="1576" y="1996"/>
                  </a:cubicBezTo>
                  <a:lnTo>
                    <a:pt x="1576" y="1996"/>
                  </a:lnTo>
                  <a:cubicBezTo>
                    <a:pt x="1971" y="1500"/>
                    <a:pt x="2259" y="947"/>
                    <a:pt x="2456" y="319"/>
                  </a:cubicBezTo>
                  <a:cubicBezTo>
                    <a:pt x="2486" y="220"/>
                    <a:pt x="2420" y="98"/>
                    <a:pt x="2317" y="77"/>
                  </a:cubicBezTo>
                  <a:cubicBezTo>
                    <a:pt x="2083" y="26"/>
                    <a:pt x="1857" y="0"/>
                    <a:pt x="163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34" name="Google Shape;1934;p43"/>
            <p:cNvSpPr/>
            <p:nvPr/>
          </p:nvSpPr>
          <p:spPr>
            <a:xfrm>
              <a:off x="8156475" y="1830050"/>
              <a:ext cx="10725" cy="99800"/>
            </a:xfrm>
            <a:custGeom>
              <a:avLst/>
              <a:gdLst/>
              <a:ahLst/>
              <a:cxnLst/>
              <a:rect l="l" t="t" r="r" b="b"/>
              <a:pathLst>
                <a:path w="429" h="3992" extrusionOk="0">
                  <a:moveTo>
                    <a:pt x="232" y="1"/>
                  </a:moveTo>
                  <a:cubicBezTo>
                    <a:pt x="134" y="1"/>
                    <a:pt x="35" y="64"/>
                    <a:pt x="34" y="190"/>
                  </a:cubicBezTo>
                  <a:cubicBezTo>
                    <a:pt x="23" y="1394"/>
                    <a:pt x="13" y="2596"/>
                    <a:pt x="1" y="3802"/>
                  </a:cubicBezTo>
                  <a:cubicBezTo>
                    <a:pt x="1" y="3928"/>
                    <a:pt x="99" y="3992"/>
                    <a:pt x="197" y="3992"/>
                  </a:cubicBezTo>
                  <a:cubicBezTo>
                    <a:pt x="295" y="3992"/>
                    <a:pt x="394" y="3928"/>
                    <a:pt x="395" y="3802"/>
                  </a:cubicBezTo>
                  <a:cubicBezTo>
                    <a:pt x="406" y="2596"/>
                    <a:pt x="416" y="1394"/>
                    <a:pt x="428" y="190"/>
                  </a:cubicBezTo>
                  <a:cubicBezTo>
                    <a:pt x="429" y="64"/>
                    <a:pt x="331" y="1"/>
                    <a:pt x="23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35" name="Google Shape;1935;p43"/>
            <p:cNvSpPr/>
            <p:nvPr/>
          </p:nvSpPr>
          <p:spPr>
            <a:xfrm>
              <a:off x="8164050" y="1823450"/>
              <a:ext cx="94500" cy="88325"/>
            </a:xfrm>
            <a:custGeom>
              <a:avLst/>
              <a:gdLst/>
              <a:ahLst/>
              <a:cxnLst/>
              <a:rect l="l" t="t" r="r" b="b"/>
              <a:pathLst>
                <a:path w="3780" h="3533" extrusionOk="0">
                  <a:moveTo>
                    <a:pt x="3482" y="1"/>
                  </a:moveTo>
                  <a:cubicBezTo>
                    <a:pt x="3418" y="1"/>
                    <a:pt x="3351" y="30"/>
                    <a:pt x="3306" y="90"/>
                  </a:cubicBezTo>
                  <a:cubicBezTo>
                    <a:pt x="2823" y="737"/>
                    <a:pt x="2344" y="1386"/>
                    <a:pt x="1857" y="2030"/>
                  </a:cubicBezTo>
                  <a:cubicBezTo>
                    <a:pt x="1686" y="2256"/>
                    <a:pt x="1658" y="2389"/>
                    <a:pt x="1459" y="2389"/>
                  </a:cubicBezTo>
                  <a:cubicBezTo>
                    <a:pt x="1415" y="2389"/>
                    <a:pt x="1363" y="2383"/>
                    <a:pt x="1299" y="2369"/>
                  </a:cubicBezTo>
                  <a:cubicBezTo>
                    <a:pt x="1001" y="2306"/>
                    <a:pt x="949" y="2142"/>
                    <a:pt x="826" y="1894"/>
                  </a:cubicBezTo>
                  <a:cubicBezTo>
                    <a:pt x="599" y="1436"/>
                    <a:pt x="470" y="948"/>
                    <a:pt x="410" y="441"/>
                  </a:cubicBezTo>
                  <a:cubicBezTo>
                    <a:pt x="395" y="318"/>
                    <a:pt x="289" y="256"/>
                    <a:pt x="191" y="256"/>
                  </a:cubicBezTo>
                  <a:cubicBezTo>
                    <a:pt x="92" y="256"/>
                    <a:pt x="0" y="318"/>
                    <a:pt x="16" y="444"/>
                  </a:cubicBezTo>
                  <a:cubicBezTo>
                    <a:pt x="95" y="1095"/>
                    <a:pt x="425" y="2943"/>
                    <a:pt x="1352" y="2946"/>
                  </a:cubicBezTo>
                  <a:cubicBezTo>
                    <a:pt x="1353" y="2946"/>
                    <a:pt x="1354" y="2946"/>
                    <a:pt x="1356" y="2946"/>
                  </a:cubicBezTo>
                  <a:cubicBezTo>
                    <a:pt x="1753" y="2946"/>
                    <a:pt x="1989" y="2506"/>
                    <a:pt x="2196" y="2230"/>
                  </a:cubicBezTo>
                  <a:cubicBezTo>
                    <a:pt x="2564" y="1740"/>
                    <a:pt x="2931" y="1249"/>
                    <a:pt x="3298" y="757"/>
                  </a:cubicBezTo>
                  <a:lnTo>
                    <a:pt x="3298" y="757"/>
                  </a:lnTo>
                  <a:lnTo>
                    <a:pt x="3382" y="3343"/>
                  </a:lnTo>
                  <a:cubicBezTo>
                    <a:pt x="3386" y="3469"/>
                    <a:pt x="3487" y="3532"/>
                    <a:pt x="3585" y="3532"/>
                  </a:cubicBezTo>
                  <a:cubicBezTo>
                    <a:pt x="3684" y="3532"/>
                    <a:pt x="3780" y="3469"/>
                    <a:pt x="3775" y="3343"/>
                  </a:cubicBezTo>
                  <a:lnTo>
                    <a:pt x="3674" y="190"/>
                  </a:lnTo>
                  <a:cubicBezTo>
                    <a:pt x="3669" y="66"/>
                    <a:pt x="3579" y="1"/>
                    <a:pt x="348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36" name="Google Shape;1936;p43"/>
            <p:cNvSpPr/>
            <p:nvPr/>
          </p:nvSpPr>
          <p:spPr>
            <a:xfrm>
              <a:off x="8337025" y="1831700"/>
              <a:ext cx="10700" cy="95075"/>
            </a:xfrm>
            <a:custGeom>
              <a:avLst/>
              <a:gdLst/>
              <a:ahLst/>
              <a:cxnLst/>
              <a:rect l="l" t="t" r="r" b="b"/>
              <a:pathLst>
                <a:path w="428" h="3803" extrusionOk="0">
                  <a:moveTo>
                    <a:pt x="230" y="0"/>
                  </a:moveTo>
                  <a:cubicBezTo>
                    <a:pt x="132" y="0"/>
                    <a:pt x="34" y="63"/>
                    <a:pt x="33" y="190"/>
                  </a:cubicBezTo>
                  <a:cubicBezTo>
                    <a:pt x="21" y="1331"/>
                    <a:pt x="11" y="2470"/>
                    <a:pt x="1" y="3611"/>
                  </a:cubicBezTo>
                  <a:cubicBezTo>
                    <a:pt x="1" y="3738"/>
                    <a:pt x="99" y="3802"/>
                    <a:pt x="197" y="3802"/>
                  </a:cubicBezTo>
                  <a:cubicBezTo>
                    <a:pt x="296" y="3802"/>
                    <a:pt x="394" y="3738"/>
                    <a:pt x="395" y="3611"/>
                  </a:cubicBezTo>
                  <a:cubicBezTo>
                    <a:pt x="406" y="2472"/>
                    <a:pt x="417" y="1332"/>
                    <a:pt x="427" y="190"/>
                  </a:cubicBezTo>
                  <a:cubicBezTo>
                    <a:pt x="427" y="64"/>
                    <a:pt x="329" y="0"/>
                    <a:pt x="23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37" name="Google Shape;1937;p43"/>
            <p:cNvSpPr/>
            <p:nvPr/>
          </p:nvSpPr>
          <p:spPr>
            <a:xfrm>
              <a:off x="8302550" y="1865975"/>
              <a:ext cx="75400" cy="14150"/>
            </a:xfrm>
            <a:custGeom>
              <a:avLst/>
              <a:gdLst/>
              <a:ahLst/>
              <a:cxnLst/>
              <a:rect l="l" t="t" r="r" b="b"/>
              <a:pathLst>
                <a:path w="3016" h="566" extrusionOk="0">
                  <a:moveTo>
                    <a:pt x="1555" y="0"/>
                  </a:moveTo>
                  <a:cubicBezTo>
                    <a:pt x="1111" y="0"/>
                    <a:pt x="667" y="60"/>
                    <a:pt x="225" y="179"/>
                  </a:cubicBezTo>
                  <a:cubicBezTo>
                    <a:pt x="0" y="241"/>
                    <a:pt x="69" y="566"/>
                    <a:pt x="272" y="566"/>
                  </a:cubicBezTo>
                  <a:cubicBezTo>
                    <a:pt x="290" y="566"/>
                    <a:pt x="308" y="563"/>
                    <a:pt x="328" y="558"/>
                  </a:cubicBezTo>
                  <a:cubicBezTo>
                    <a:pt x="738" y="447"/>
                    <a:pt x="1146" y="391"/>
                    <a:pt x="1554" y="391"/>
                  </a:cubicBezTo>
                  <a:cubicBezTo>
                    <a:pt x="1929" y="391"/>
                    <a:pt x="2305" y="438"/>
                    <a:pt x="2683" y="532"/>
                  </a:cubicBezTo>
                  <a:cubicBezTo>
                    <a:pt x="2701" y="537"/>
                    <a:pt x="2718" y="539"/>
                    <a:pt x="2735" y="539"/>
                  </a:cubicBezTo>
                  <a:cubicBezTo>
                    <a:pt x="2944" y="539"/>
                    <a:pt x="3016" y="209"/>
                    <a:pt x="2789" y="153"/>
                  </a:cubicBezTo>
                  <a:cubicBezTo>
                    <a:pt x="2378" y="51"/>
                    <a:pt x="1967" y="0"/>
                    <a:pt x="155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38" name="Google Shape;1938;p43"/>
            <p:cNvSpPr/>
            <p:nvPr/>
          </p:nvSpPr>
          <p:spPr>
            <a:xfrm>
              <a:off x="8436825" y="1830000"/>
              <a:ext cx="68325" cy="94125"/>
            </a:xfrm>
            <a:custGeom>
              <a:avLst/>
              <a:gdLst/>
              <a:ahLst/>
              <a:cxnLst/>
              <a:rect l="l" t="t" r="r" b="b"/>
              <a:pathLst>
                <a:path w="2733" h="3765" extrusionOk="0">
                  <a:moveTo>
                    <a:pt x="1345" y="1"/>
                  </a:moveTo>
                  <a:cubicBezTo>
                    <a:pt x="939" y="1"/>
                    <a:pt x="468" y="196"/>
                    <a:pt x="181" y="369"/>
                  </a:cubicBezTo>
                  <a:cubicBezTo>
                    <a:pt x="0" y="480"/>
                    <a:pt x="111" y="739"/>
                    <a:pt x="280" y="739"/>
                  </a:cubicBezTo>
                  <a:cubicBezTo>
                    <a:pt x="312" y="739"/>
                    <a:pt x="346" y="730"/>
                    <a:pt x="380" y="709"/>
                  </a:cubicBezTo>
                  <a:cubicBezTo>
                    <a:pt x="560" y="599"/>
                    <a:pt x="982" y="360"/>
                    <a:pt x="1294" y="360"/>
                  </a:cubicBezTo>
                  <a:cubicBezTo>
                    <a:pt x="1539" y="360"/>
                    <a:pt x="1715" y="507"/>
                    <a:pt x="1654" y="976"/>
                  </a:cubicBezTo>
                  <a:cubicBezTo>
                    <a:pt x="1624" y="1208"/>
                    <a:pt x="1285" y="1565"/>
                    <a:pt x="1160" y="1764"/>
                  </a:cubicBezTo>
                  <a:cubicBezTo>
                    <a:pt x="801" y="2331"/>
                    <a:pt x="439" y="2899"/>
                    <a:pt x="79" y="3467"/>
                  </a:cubicBezTo>
                  <a:cubicBezTo>
                    <a:pt x="6" y="3580"/>
                    <a:pt x="94" y="3764"/>
                    <a:pt x="234" y="3764"/>
                  </a:cubicBezTo>
                  <a:cubicBezTo>
                    <a:pt x="239" y="3764"/>
                    <a:pt x="244" y="3764"/>
                    <a:pt x="250" y="3764"/>
                  </a:cubicBezTo>
                  <a:cubicBezTo>
                    <a:pt x="994" y="3692"/>
                    <a:pt x="1736" y="3620"/>
                    <a:pt x="2480" y="3547"/>
                  </a:cubicBezTo>
                  <a:cubicBezTo>
                    <a:pt x="2722" y="3522"/>
                    <a:pt x="2733" y="3152"/>
                    <a:pt x="2503" y="3152"/>
                  </a:cubicBezTo>
                  <a:cubicBezTo>
                    <a:pt x="2496" y="3152"/>
                    <a:pt x="2488" y="3153"/>
                    <a:pt x="2480" y="3154"/>
                  </a:cubicBezTo>
                  <a:cubicBezTo>
                    <a:pt x="1863" y="3213"/>
                    <a:pt x="1248" y="3272"/>
                    <a:pt x="631" y="3333"/>
                  </a:cubicBezTo>
                  <a:lnTo>
                    <a:pt x="631" y="3333"/>
                  </a:lnTo>
                  <a:cubicBezTo>
                    <a:pt x="944" y="2840"/>
                    <a:pt x="1255" y="2348"/>
                    <a:pt x="1568" y="1855"/>
                  </a:cubicBezTo>
                  <a:cubicBezTo>
                    <a:pt x="1791" y="1506"/>
                    <a:pt x="2185" y="1075"/>
                    <a:pt x="2103" y="621"/>
                  </a:cubicBezTo>
                  <a:cubicBezTo>
                    <a:pt x="2020" y="156"/>
                    <a:pt x="1709" y="1"/>
                    <a:pt x="134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39" name="Google Shape;1939;p43"/>
            <p:cNvSpPr/>
            <p:nvPr/>
          </p:nvSpPr>
          <p:spPr>
            <a:xfrm>
              <a:off x="8533975" y="1793725"/>
              <a:ext cx="77050" cy="155400"/>
            </a:xfrm>
            <a:custGeom>
              <a:avLst/>
              <a:gdLst/>
              <a:ahLst/>
              <a:cxnLst/>
              <a:rect l="l" t="t" r="r" b="b"/>
              <a:pathLst>
                <a:path w="3082" h="6216" extrusionOk="0">
                  <a:moveTo>
                    <a:pt x="300" y="1"/>
                  </a:moveTo>
                  <a:cubicBezTo>
                    <a:pt x="119" y="1"/>
                    <a:pt x="0" y="265"/>
                    <a:pt x="194" y="363"/>
                  </a:cubicBezTo>
                  <a:cubicBezTo>
                    <a:pt x="2408" y="1473"/>
                    <a:pt x="2657" y="4421"/>
                    <a:pt x="602" y="5842"/>
                  </a:cubicBezTo>
                  <a:cubicBezTo>
                    <a:pt x="430" y="5960"/>
                    <a:pt x="536" y="6216"/>
                    <a:pt x="698" y="6216"/>
                  </a:cubicBezTo>
                  <a:cubicBezTo>
                    <a:pt x="731" y="6216"/>
                    <a:pt x="766" y="6205"/>
                    <a:pt x="801" y="6181"/>
                  </a:cubicBezTo>
                  <a:cubicBezTo>
                    <a:pt x="3082" y="4605"/>
                    <a:pt x="2891" y="1275"/>
                    <a:pt x="393" y="24"/>
                  </a:cubicBezTo>
                  <a:cubicBezTo>
                    <a:pt x="361" y="8"/>
                    <a:pt x="330" y="1"/>
                    <a:pt x="30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217683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720F164-1831-4EF4-B660-403376A2DD3F}"/>
              </a:ext>
            </a:extLst>
          </p:cNvPr>
          <p:cNvSpPr txBox="1"/>
          <p:nvPr/>
        </p:nvSpPr>
        <p:spPr>
          <a:xfrm>
            <a:off x="226973" y="584775"/>
            <a:ext cx="3390167" cy="73866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Arial"/>
                <a:cs typeface="Arial"/>
                <a:sym typeface="Arial"/>
              </a:rPr>
              <a:t>Data yang disajikan berikut ini merupakan data usia 50 orang terkaya di Indonesia</a:t>
            </a:r>
          </a:p>
        </p:txBody>
      </p:sp>
      <p:sp>
        <p:nvSpPr>
          <p:cNvPr id="12" name="TextBox 11">
            <a:extLst>
              <a:ext uri="{FF2B5EF4-FFF2-40B4-BE49-F238E27FC236}">
                <a16:creationId xmlns:a16="http://schemas.microsoft.com/office/drawing/2014/main" id="{59FCE38A-5219-49DD-A26F-677363FACD46}"/>
              </a:ext>
            </a:extLst>
          </p:cNvPr>
          <p:cNvSpPr txBox="1"/>
          <p:nvPr/>
        </p:nvSpPr>
        <p:spPr>
          <a:xfrm>
            <a:off x="226973" y="0"/>
            <a:ext cx="100219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a:ln>
                  <a:noFill/>
                </a:ln>
                <a:solidFill>
                  <a:srgbClr val="000000"/>
                </a:solidFill>
                <a:effectLst/>
                <a:uLnTx/>
                <a:uFillTx/>
                <a:latin typeface="Bodoni MT Poster Compressed" panose="02070706080601050204" pitchFamily="18" charset="0"/>
                <a:cs typeface="Arial"/>
                <a:sym typeface="Arial"/>
              </a:rPr>
              <a:t>Contoh 1</a:t>
            </a:r>
          </a:p>
        </p:txBody>
      </p:sp>
      <p:graphicFrame>
        <p:nvGraphicFramePr>
          <p:cNvPr id="19" name="Table 18">
            <a:extLst>
              <a:ext uri="{FF2B5EF4-FFF2-40B4-BE49-F238E27FC236}">
                <a16:creationId xmlns:a16="http://schemas.microsoft.com/office/drawing/2014/main" id="{25D6A378-32FB-46C5-91CC-BA0279ABB080}"/>
              </a:ext>
            </a:extLst>
          </p:cNvPr>
          <p:cNvGraphicFramePr>
            <a:graphicFrameLocks noGrp="1"/>
          </p:cNvGraphicFramePr>
          <p:nvPr/>
        </p:nvGraphicFramePr>
        <p:xfrm>
          <a:off x="338694" y="1415959"/>
          <a:ext cx="1804287" cy="1828800"/>
        </p:xfrm>
        <a:graphic>
          <a:graphicData uri="http://schemas.openxmlformats.org/drawingml/2006/table">
            <a:tbl>
              <a:tblPr firstRow="1" bandRow="1">
                <a:tableStyleId>{A1FB7538-A79E-4B42-95A7-A9729E8EF66C}</a:tableStyleId>
              </a:tblPr>
              <a:tblGrid>
                <a:gridCol w="832562">
                  <a:extLst>
                    <a:ext uri="{9D8B030D-6E8A-4147-A177-3AD203B41FA5}">
                      <a16:colId xmlns:a16="http://schemas.microsoft.com/office/drawing/2014/main" val="2731705100"/>
                    </a:ext>
                  </a:extLst>
                </a:gridCol>
                <a:gridCol w="971725">
                  <a:extLst>
                    <a:ext uri="{9D8B030D-6E8A-4147-A177-3AD203B41FA5}">
                      <a16:colId xmlns:a16="http://schemas.microsoft.com/office/drawing/2014/main" val="1782983498"/>
                    </a:ext>
                  </a:extLst>
                </a:gridCol>
              </a:tblGrid>
              <a:tr h="276361">
                <a:tc>
                  <a:txBody>
                    <a:bodyPr/>
                    <a:lstStyle/>
                    <a:p>
                      <a:pPr algn="ctr"/>
                      <a:r>
                        <a:rPr lang="en-US"/>
                        <a:t>Kelas</a:t>
                      </a:r>
                    </a:p>
                  </a:txBody>
                  <a:tcPr>
                    <a:solidFill>
                      <a:schemeClr val="bg2"/>
                    </a:solidFill>
                  </a:tcPr>
                </a:tc>
                <a:tc>
                  <a:txBody>
                    <a:bodyPr/>
                    <a:lstStyle/>
                    <a:p>
                      <a:pPr algn="ctr"/>
                      <a:r>
                        <a:rPr lang="en-US"/>
                        <a:t>Frekuensi</a:t>
                      </a:r>
                    </a:p>
                  </a:txBody>
                  <a:tcPr>
                    <a:solidFill>
                      <a:schemeClr val="bg2"/>
                    </a:solidFill>
                  </a:tcPr>
                </a:tc>
                <a:extLst>
                  <a:ext uri="{0D108BD9-81ED-4DB2-BD59-A6C34878D82A}">
                    <a16:rowId xmlns:a16="http://schemas.microsoft.com/office/drawing/2014/main" val="671793150"/>
                  </a:ext>
                </a:extLst>
              </a:tr>
              <a:tr h="276361">
                <a:tc>
                  <a:txBody>
                    <a:bodyPr/>
                    <a:lstStyle/>
                    <a:p>
                      <a:pPr algn="ctr"/>
                      <a:r>
                        <a:rPr lang="en-US"/>
                        <a:t>30 – 34 </a:t>
                      </a:r>
                    </a:p>
                  </a:txBody>
                  <a:tcPr/>
                </a:tc>
                <a:tc>
                  <a:txBody>
                    <a:bodyPr/>
                    <a:lstStyle/>
                    <a:p>
                      <a:pPr algn="ctr"/>
                      <a:r>
                        <a:rPr lang="en-US"/>
                        <a:t>5</a:t>
                      </a:r>
                    </a:p>
                  </a:txBody>
                  <a:tcPr/>
                </a:tc>
                <a:extLst>
                  <a:ext uri="{0D108BD9-81ED-4DB2-BD59-A6C34878D82A}">
                    <a16:rowId xmlns:a16="http://schemas.microsoft.com/office/drawing/2014/main" val="3221711206"/>
                  </a:ext>
                </a:extLst>
              </a:tr>
              <a:tr h="276361">
                <a:tc>
                  <a:txBody>
                    <a:bodyPr/>
                    <a:lstStyle/>
                    <a:p>
                      <a:pPr algn="ctr"/>
                      <a:r>
                        <a:rPr lang="en-US"/>
                        <a:t>35 – 39</a:t>
                      </a:r>
                    </a:p>
                  </a:txBody>
                  <a:tcPr/>
                </a:tc>
                <a:tc>
                  <a:txBody>
                    <a:bodyPr/>
                    <a:lstStyle/>
                    <a:p>
                      <a:pPr algn="ctr"/>
                      <a:r>
                        <a:rPr lang="en-US"/>
                        <a:t>10</a:t>
                      </a:r>
                    </a:p>
                  </a:txBody>
                  <a:tcPr/>
                </a:tc>
                <a:extLst>
                  <a:ext uri="{0D108BD9-81ED-4DB2-BD59-A6C34878D82A}">
                    <a16:rowId xmlns:a16="http://schemas.microsoft.com/office/drawing/2014/main" val="831570310"/>
                  </a:ext>
                </a:extLst>
              </a:tr>
              <a:tr h="276361">
                <a:tc>
                  <a:txBody>
                    <a:bodyPr/>
                    <a:lstStyle/>
                    <a:p>
                      <a:pPr algn="ctr"/>
                      <a:r>
                        <a:rPr lang="en-US"/>
                        <a:t>40 – 44</a:t>
                      </a:r>
                    </a:p>
                  </a:txBody>
                  <a:tcPr/>
                </a:tc>
                <a:tc>
                  <a:txBody>
                    <a:bodyPr/>
                    <a:lstStyle/>
                    <a:p>
                      <a:pPr algn="ctr"/>
                      <a:r>
                        <a:rPr lang="en-US"/>
                        <a:t>7</a:t>
                      </a:r>
                    </a:p>
                  </a:txBody>
                  <a:tcPr/>
                </a:tc>
                <a:extLst>
                  <a:ext uri="{0D108BD9-81ED-4DB2-BD59-A6C34878D82A}">
                    <a16:rowId xmlns:a16="http://schemas.microsoft.com/office/drawing/2014/main" val="2442303784"/>
                  </a:ext>
                </a:extLst>
              </a:tr>
              <a:tr h="276361">
                <a:tc>
                  <a:txBody>
                    <a:bodyPr/>
                    <a:lstStyle/>
                    <a:p>
                      <a:pPr algn="ctr"/>
                      <a:r>
                        <a:rPr lang="en-US"/>
                        <a:t>45 – 49</a:t>
                      </a:r>
                    </a:p>
                  </a:txBody>
                  <a:tcPr/>
                </a:tc>
                <a:tc>
                  <a:txBody>
                    <a:bodyPr/>
                    <a:lstStyle/>
                    <a:p>
                      <a:pPr algn="ctr"/>
                      <a:r>
                        <a:rPr lang="en-US"/>
                        <a:t>20</a:t>
                      </a:r>
                    </a:p>
                  </a:txBody>
                  <a:tcPr/>
                </a:tc>
                <a:extLst>
                  <a:ext uri="{0D108BD9-81ED-4DB2-BD59-A6C34878D82A}">
                    <a16:rowId xmlns:a16="http://schemas.microsoft.com/office/drawing/2014/main" val="1624878557"/>
                  </a:ext>
                </a:extLst>
              </a:tr>
              <a:tr h="276361">
                <a:tc>
                  <a:txBody>
                    <a:bodyPr/>
                    <a:lstStyle/>
                    <a:p>
                      <a:pPr algn="ctr"/>
                      <a:r>
                        <a:rPr lang="en-US"/>
                        <a:t>50 – 54</a:t>
                      </a:r>
                    </a:p>
                  </a:txBody>
                  <a:tcPr/>
                </a:tc>
                <a:tc>
                  <a:txBody>
                    <a:bodyPr/>
                    <a:lstStyle/>
                    <a:p>
                      <a:pPr algn="ctr"/>
                      <a:r>
                        <a:rPr lang="en-US"/>
                        <a:t>8</a:t>
                      </a:r>
                    </a:p>
                  </a:txBody>
                  <a:tcPr/>
                </a:tc>
                <a:extLst>
                  <a:ext uri="{0D108BD9-81ED-4DB2-BD59-A6C34878D82A}">
                    <a16:rowId xmlns:a16="http://schemas.microsoft.com/office/drawing/2014/main" val="1197963334"/>
                  </a:ext>
                </a:extLst>
              </a:tr>
            </a:tbl>
          </a:graphicData>
        </a:graphic>
      </p:graphicFrame>
      <p:sp>
        <p:nvSpPr>
          <p:cNvPr id="20" name="TextBox 19">
            <a:extLst>
              <a:ext uri="{FF2B5EF4-FFF2-40B4-BE49-F238E27FC236}">
                <a16:creationId xmlns:a16="http://schemas.microsoft.com/office/drawing/2014/main" id="{B846ED09-9DAD-43DD-B4A0-815EAC1CC57B}"/>
              </a:ext>
            </a:extLst>
          </p:cNvPr>
          <p:cNvSpPr txBox="1"/>
          <p:nvPr/>
        </p:nvSpPr>
        <p:spPr>
          <a:xfrm>
            <a:off x="338694" y="3403720"/>
            <a:ext cx="3744025" cy="30777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Arial"/>
                <a:cs typeface="Arial"/>
                <a:sym typeface="Arial"/>
              </a:rPr>
              <a:t>Tentukan median dari data tersebut!</a:t>
            </a:r>
          </a:p>
        </p:txBody>
      </p:sp>
      <p:sp>
        <p:nvSpPr>
          <p:cNvPr id="21" name="TextBox 20">
            <a:extLst>
              <a:ext uri="{FF2B5EF4-FFF2-40B4-BE49-F238E27FC236}">
                <a16:creationId xmlns:a16="http://schemas.microsoft.com/office/drawing/2014/main" id="{EDB55D93-1B97-4D12-B65C-37CE1376D10B}"/>
              </a:ext>
            </a:extLst>
          </p:cNvPr>
          <p:cNvSpPr txBox="1"/>
          <p:nvPr/>
        </p:nvSpPr>
        <p:spPr>
          <a:xfrm>
            <a:off x="4082719" y="89012"/>
            <a:ext cx="144943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a:ln>
                  <a:noFill/>
                </a:ln>
                <a:solidFill>
                  <a:srgbClr val="000000"/>
                </a:solidFill>
                <a:effectLst/>
                <a:uLnTx/>
                <a:uFillTx/>
                <a:latin typeface="Bodoni MT Poster Compressed" panose="02070706080601050204" pitchFamily="18" charset="0"/>
                <a:cs typeface="Arial"/>
                <a:sym typeface="Arial"/>
              </a:rPr>
              <a:t>Penyelesaian</a:t>
            </a:r>
          </a:p>
        </p:txBody>
      </p:sp>
    </p:spTree>
    <p:extLst>
      <p:ext uri="{BB962C8B-B14F-4D97-AF65-F5344CB8AC3E}">
        <p14:creationId xmlns:p14="http://schemas.microsoft.com/office/powerpoint/2010/main" val="2706907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720F164-1831-4EF4-B660-403376A2DD3F}"/>
              </a:ext>
            </a:extLst>
          </p:cNvPr>
          <p:cNvSpPr txBox="1"/>
          <p:nvPr/>
        </p:nvSpPr>
        <p:spPr>
          <a:xfrm>
            <a:off x="226974" y="584775"/>
            <a:ext cx="8536700" cy="73866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b="0" i="0">
                <a:solidFill>
                  <a:srgbClr val="555555"/>
                </a:solidFill>
                <a:effectLst/>
                <a:latin typeface="-apple-system"/>
              </a:rPr>
              <a:t>Sebanyak 26 orang mahasiswa terpilih sebagai sampel dalam penelitian kesehatan di sebuah universitas. Mahasiswa yang terpilih tersebut diukur berat badannya. Hasil pengukuran berat badan disajikan dalam bentuk data berkelompok seperti di bawah ini.</a:t>
            </a: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TextBox 11">
            <a:extLst>
              <a:ext uri="{FF2B5EF4-FFF2-40B4-BE49-F238E27FC236}">
                <a16:creationId xmlns:a16="http://schemas.microsoft.com/office/drawing/2014/main" id="{59FCE38A-5219-49DD-A26F-677363FACD46}"/>
              </a:ext>
            </a:extLst>
          </p:cNvPr>
          <p:cNvSpPr txBox="1"/>
          <p:nvPr/>
        </p:nvSpPr>
        <p:spPr>
          <a:xfrm>
            <a:off x="226973" y="0"/>
            <a:ext cx="102944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a:ln>
                  <a:noFill/>
                </a:ln>
                <a:solidFill>
                  <a:srgbClr val="000000"/>
                </a:solidFill>
                <a:effectLst/>
                <a:uLnTx/>
                <a:uFillTx/>
                <a:latin typeface="Bodoni MT Poster Compressed" panose="02070706080601050204" pitchFamily="18" charset="0"/>
                <a:cs typeface="Arial"/>
                <a:sym typeface="Arial"/>
              </a:rPr>
              <a:t>Contoh 2</a:t>
            </a:r>
          </a:p>
        </p:txBody>
      </p:sp>
      <p:sp>
        <p:nvSpPr>
          <p:cNvPr id="20" name="TextBox 19">
            <a:extLst>
              <a:ext uri="{FF2B5EF4-FFF2-40B4-BE49-F238E27FC236}">
                <a16:creationId xmlns:a16="http://schemas.microsoft.com/office/drawing/2014/main" id="{B846ED09-9DAD-43DD-B4A0-815EAC1CC57B}"/>
              </a:ext>
            </a:extLst>
          </p:cNvPr>
          <p:cNvSpPr txBox="1"/>
          <p:nvPr/>
        </p:nvSpPr>
        <p:spPr>
          <a:xfrm>
            <a:off x="154145" y="4250948"/>
            <a:ext cx="3744025" cy="30777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Arial"/>
                <a:cs typeface="Arial"/>
                <a:sym typeface="Arial"/>
              </a:rPr>
              <a:t>Tentukan median dari data tersebut!</a:t>
            </a:r>
          </a:p>
        </p:txBody>
      </p:sp>
      <p:sp>
        <p:nvSpPr>
          <p:cNvPr id="21" name="TextBox 20">
            <a:extLst>
              <a:ext uri="{FF2B5EF4-FFF2-40B4-BE49-F238E27FC236}">
                <a16:creationId xmlns:a16="http://schemas.microsoft.com/office/drawing/2014/main" id="{EDB55D93-1B97-4D12-B65C-37CE1376D10B}"/>
              </a:ext>
            </a:extLst>
          </p:cNvPr>
          <p:cNvSpPr txBox="1"/>
          <p:nvPr/>
        </p:nvSpPr>
        <p:spPr>
          <a:xfrm>
            <a:off x="3404835" y="1187786"/>
            <a:ext cx="144943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a:ln>
                  <a:noFill/>
                </a:ln>
                <a:solidFill>
                  <a:srgbClr val="000000"/>
                </a:solidFill>
                <a:effectLst/>
                <a:uLnTx/>
                <a:uFillTx/>
                <a:latin typeface="Bodoni MT Poster Compressed" panose="02070706080601050204" pitchFamily="18" charset="0"/>
                <a:cs typeface="Arial"/>
                <a:sym typeface="Arial"/>
              </a:rPr>
              <a:t>Penyelesaian</a:t>
            </a:r>
          </a:p>
        </p:txBody>
      </p:sp>
      <p:pic>
        <p:nvPicPr>
          <p:cNvPr id="3" name="Picture 2">
            <a:extLst>
              <a:ext uri="{FF2B5EF4-FFF2-40B4-BE49-F238E27FC236}">
                <a16:creationId xmlns:a16="http://schemas.microsoft.com/office/drawing/2014/main" id="{4C3ED054-F201-4998-BFD0-AA1A910E2785}"/>
              </a:ext>
            </a:extLst>
          </p:cNvPr>
          <p:cNvPicPr>
            <a:picLocks noChangeAspect="1"/>
          </p:cNvPicPr>
          <p:nvPr/>
        </p:nvPicPr>
        <p:blipFill>
          <a:blip r:embed="rId2"/>
          <a:stretch>
            <a:fillRect/>
          </a:stretch>
        </p:blipFill>
        <p:spPr>
          <a:xfrm>
            <a:off x="234860" y="1323439"/>
            <a:ext cx="2914650" cy="2876550"/>
          </a:xfrm>
          <a:prstGeom prst="rect">
            <a:avLst/>
          </a:prstGeom>
        </p:spPr>
      </p:pic>
    </p:spTree>
    <p:extLst>
      <p:ext uri="{BB962C8B-B14F-4D97-AF65-F5344CB8AC3E}">
        <p14:creationId xmlns:p14="http://schemas.microsoft.com/office/powerpoint/2010/main" val="2748072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59FCE38A-5219-49DD-A26F-677363FACD46}"/>
              </a:ext>
            </a:extLst>
          </p:cNvPr>
          <p:cNvSpPr txBox="1"/>
          <p:nvPr/>
        </p:nvSpPr>
        <p:spPr>
          <a:xfrm>
            <a:off x="226973" y="0"/>
            <a:ext cx="102944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a:ln>
                  <a:noFill/>
                </a:ln>
                <a:solidFill>
                  <a:srgbClr val="000000"/>
                </a:solidFill>
                <a:effectLst/>
                <a:uLnTx/>
                <a:uFillTx/>
                <a:latin typeface="Bodoni MT Poster Compressed" panose="02070706080601050204" pitchFamily="18" charset="0"/>
                <a:cs typeface="Arial"/>
                <a:sym typeface="Arial"/>
              </a:rPr>
              <a:t>Contoh </a:t>
            </a:r>
            <a:r>
              <a:rPr lang="en-US" sz="3200">
                <a:latin typeface="Bodoni MT Poster Compressed" panose="02070706080601050204" pitchFamily="18" charset="0"/>
              </a:rPr>
              <a:t>3</a:t>
            </a:r>
            <a:endParaRPr kumimoji="0" lang="en-US" sz="3200" b="0" i="0" u="none" strike="noStrike" kern="0" cap="none" spc="0" normalizeH="0" baseline="0" noProof="0">
              <a:ln>
                <a:noFill/>
              </a:ln>
              <a:solidFill>
                <a:srgbClr val="000000"/>
              </a:solidFill>
              <a:effectLst/>
              <a:uLnTx/>
              <a:uFillTx/>
              <a:latin typeface="Bodoni MT Poster Compressed" panose="02070706080601050204" pitchFamily="18" charset="0"/>
              <a:cs typeface="Arial"/>
              <a:sym typeface="Arial"/>
            </a:endParaRPr>
          </a:p>
        </p:txBody>
      </p:sp>
      <p:sp>
        <p:nvSpPr>
          <p:cNvPr id="21" name="TextBox 20">
            <a:extLst>
              <a:ext uri="{FF2B5EF4-FFF2-40B4-BE49-F238E27FC236}">
                <a16:creationId xmlns:a16="http://schemas.microsoft.com/office/drawing/2014/main" id="{EDB55D93-1B97-4D12-B65C-37CE1376D10B}"/>
              </a:ext>
            </a:extLst>
          </p:cNvPr>
          <p:cNvSpPr txBox="1"/>
          <p:nvPr/>
        </p:nvSpPr>
        <p:spPr>
          <a:xfrm>
            <a:off x="4082719" y="89012"/>
            <a:ext cx="144943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a:ln>
                  <a:noFill/>
                </a:ln>
                <a:solidFill>
                  <a:srgbClr val="000000"/>
                </a:solidFill>
                <a:effectLst/>
                <a:uLnTx/>
                <a:uFillTx/>
                <a:latin typeface="Bodoni MT Poster Compressed" panose="02070706080601050204" pitchFamily="18" charset="0"/>
                <a:cs typeface="Arial"/>
                <a:sym typeface="Arial"/>
              </a:rPr>
              <a:t>Penyelesaian</a:t>
            </a:r>
          </a:p>
        </p:txBody>
      </p:sp>
      <p:pic>
        <p:nvPicPr>
          <p:cNvPr id="3" name="Picture 2">
            <a:extLst>
              <a:ext uri="{FF2B5EF4-FFF2-40B4-BE49-F238E27FC236}">
                <a16:creationId xmlns:a16="http://schemas.microsoft.com/office/drawing/2014/main" id="{C57B1469-B892-446A-AC88-04C0C6F663A9}"/>
              </a:ext>
            </a:extLst>
          </p:cNvPr>
          <p:cNvPicPr>
            <a:picLocks noChangeAspect="1"/>
          </p:cNvPicPr>
          <p:nvPr/>
        </p:nvPicPr>
        <p:blipFill rotWithShape="1">
          <a:blip r:embed="rId2"/>
          <a:srcRect t="6587" r="7323"/>
          <a:stretch/>
        </p:blipFill>
        <p:spPr>
          <a:xfrm>
            <a:off x="314226" y="1046020"/>
            <a:ext cx="3383835" cy="2149824"/>
          </a:xfrm>
          <a:prstGeom prst="rect">
            <a:avLst/>
          </a:prstGeom>
        </p:spPr>
      </p:pic>
      <p:sp>
        <p:nvSpPr>
          <p:cNvPr id="9" name="TextBox 8">
            <a:extLst>
              <a:ext uri="{FF2B5EF4-FFF2-40B4-BE49-F238E27FC236}">
                <a16:creationId xmlns:a16="http://schemas.microsoft.com/office/drawing/2014/main" id="{DBA8817C-7E39-47E2-AB02-7496D8B91911}"/>
              </a:ext>
            </a:extLst>
          </p:cNvPr>
          <p:cNvSpPr txBox="1"/>
          <p:nvPr/>
        </p:nvSpPr>
        <p:spPr>
          <a:xfrm>
            <a:off x="226973" y="584775"/>
            <a:ext cx="3390167" cy="30777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Arial"/>
                <a:cs typeface="Arial"/>
                <a:sym typeface="Arial"/>
              </a:rPr>
              <a:t>Perhatikan histogram berikut ini!</a:t>
            </a:r>
          </a:p>
        </p:txBody>
      </p:sp>
      <p:sp>
        <p:nvSpPr>
          <p:cNvPr id="10" name="TextBox 9">
            <a:extLst>
              <a:ext uri="{FF2B5EF4-FFF2-40B4-BE49-F238E27FC236}">
                <a16:creationId xmlns:a16="http://schemas.microsoft.com/office/drawing/2014/main" id="{53A173F0-475D-43D2-9082-672FAAF4593A}"/>
              </a:ext>
            </a:extLst>
          </p:cNvPr>
          <p:cNvSpPr txBox="1"/>
          <p:nvPr/>
        </p:nvSpPr>
        <p:spPr>
          <a:xfrm>
            <a:off x="372629" y="3263239"/>
            <a:ext cx="3471088" cy="30777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Arial"/>
                <a:cs typeface="Arial"/>
                <a:sym typeface="Arial"/>
              </a:rPr>
              <a:t>Median dari histogram tersebut adalah …</a:t>
            </a:r>
          </a:p>
        </p:txBody>
      </p:sp>
    </p:spTree>
    <p:extLst>
      <p:ext uri="{BB962C8B-B14F-4D97-AF65-F5344CB8AC3E}">
        <p14:creationId xmlns:p14="http://schemas.microsoft.com/office/powerpoint/2010/main" val="506100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3"/>
        <p:cNvGrpSpPr/>
        <p:nvPr/>
      </p:nvGrpSpPr>
      <p:grpSpPr>
        <a:xfrm>
          <a:off x="0" y="0"/>
          <a:ext cx="0" cy="0"/>
          <a:chOff x="0" y="0"/>
          <a:chExt cx="0" cy="0"/>
        </a:xfrm>
      </p:grpSpPr>
      <p:sp>
        <p:nvSpPr>
          <p:cNvPr id="1114" name="Google Shape;1114;p39"/>
          <p:cNvSpPr txBox="1">
            <a:spLocks noGrp="1"/>
          </p:cNvSpPr>
          <p:nvPr>
            <p:ph type="ctrTitle"/>
          </p:nvPr>
        </p:nvSpPr>
        <p:spPr>
          <a:xfrm>
            <a:off x="2479159" y="1749665"/>
            <a:ext cx="4567500" cy="1459816"/>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b="1"/>
              <a:t>T</a:t>
            </a:r>
            <a:r>
              <a:rPr lang="en" b="1"/>
              <a:t>erima </a:t>
            </a:r>
            <a:r>
              <a:rPr lang="en" b="1">
                <a:solidFill>
                  <a:schemeClr val="accent4">
                    <a:lumMod val="75000"/>
                  </a:schemeClr>
                </a:solidFill>
              </a:rPr>
              <a:t>kasih</a:t>
            </a:r>
            <a:endParaRPr>
              <a:solidFill>
                <a:schemeClr val="accent4">
                  <a:lumMod val="75000"/>
                </a:schemeClr>
              </a:solidFill>
            </a:endParaRPr>
          </a:p>
        </p:txBody>
      </p:sp>
      <p:sp>
        <p:nvSpPr>
          <p:cNvPr id="1115" name="Google Shape;1115;p39"/>
          <p:cNvSpPr txBox="1">
            <a:spLocks noGrp="1"/>
          </p:cNvSpPr>
          <p:nvPr>
            <p:ph type="subTitle" idx="1"/>
          </p:nvPr>
        </p:nvSpPr>
        <p:spPr>
          <a:xfrm>
            <a:off x="2293775" y="3755875"/>
            <a:ext cx="4567500" cy="448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Here is where your presentation begins</a:t>
            </a:r>
            <a:endParaRPr/>
          </a:p>
        </p:txBody>
      </p:sp>
      <p:grpSp>
        <p:nvGrpSpPr>
          <p:cNvPr id="1116" name="Google Shape;1116;p39"/>
          <p:cNvGrpSpPr/>
          <p:nvPr/>
        </p:nvGrpSpPr>
        <p:grpSpPr>
          <a:xfrm>
            <a:off x="8326875" y="3208575"/>
            <a:ext cx="500925" cy="995200"/>
            <a:chOff x="8326875" y="3208575"/>
            <a:chExt cx="500925" cy="995200"/>
          </a:xfrm>
        </p:grpSpPr>
        <p:sp>
          <p:nvSpPr>
            <p:cNvPr id="1117" name="Google Shape;1117;p39"/>
            <p:cNvSpPr/>
            <p:nvPr/>
          </p:nvSpPr>
          <p:spPr>
            <a:xfrm>
              <a:off x="8609175" y="3231375"/>
              <a:ext cx="218575" cy="195050"/>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8" name="Google Shape;1118;p39"/>
            <p:cNvSpPr/>
            <p:nvPr/>
          </p:nvSpPr>
          <p:spPr>
            <a:xfrm>
              <a:off x="8609250" y="3265400"/>
              <a:ext cx="218550" cy="161025"/>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9" name="Google Shape;1119;p39"/>
            <p:cNvSpPr/>
            <p:nvPr/>
          </p:nvSpPr>
          <p:spPr>
            <a:xfrm>
              <a:off x="8708400" y="3231375"/>
              <a:ext cx="87725" cy="65350"/>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0" name="Google Shape;1120;p39"/>
            <p:cNvSpPr/>
            <p:nvPr/>
          </p:nvSpPr>
          <p:spPr>
            <a:xfrm>
              <a:off x="8339650" y="3980300"/>
              <a:ext cx="251725" cy="223475"/>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1" name="Google Shape;1121;p39"/>
            <p:cNvSpPr/>
            <p:nvPr/>
          </p:nvSpPr>
          <p:spPr>
            <a:xfrm>
              <a:off x="8372450" y="4101375"/>
              <a:ext cx="81825" cy="71300"/>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2" name="Google Shape;1122;p39"/>
            <p:cNvSpPr/>
            <p:nvPr/>
          </p:nvSpPr>
          <p:spPr>
            <a:xfrm>
              <a:off x="8455250" y="4158000"/>
              <a:ext cx="15000" cy="13325"/>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3" name="Google Shape;1123;p39"/>
            <p:cNvSpPr/>
            <p:nvPr/>
          </p:nvSpPr>
          <p:spPr>
            <a:xfrm>
              <a:off x="8356525" y="3346425"/>
              <a:ext cx="468400" cy="780950"/>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4" name="Google Shape;1124;p39"/>
            <p:cNvSpPr/>
            <p:nvPr/>
          </p:nvSpPr>
          <p:spPr>
            <a:xfrm>
              <a:off x="8436325" y="3374575"/>
              <a:ext cx="308800" cy="724650"/>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5" name="Google Shape;1125;p39"/>
            <p:cNvSpPr/>
            <p:nvPr/>
          </p:nvSpPr>
          <p:spPr>
            <a:xfrm>
              <a:off x="8596425" y="3242575"/>
              <a:ext cx="226875" cy="168800"/>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6" name="Google Shape;1126;p39"/>
            <p:cNvSpPr/>
            <p:nvPr/>
          </p:nvSpPr>
          <p:spPr>
            <a:xfrm>
              <a:off x="8696050" y="3208575"/>
              <a:ext cx="95900" cy="73100"/>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7" name="Google Shape;1127;p39"/>
            <p:cNvSpPr/>
            <p:nvPr/>
          </p:nvSpPr>
          <p:spPr>
            <a:xfrm>
              <a:off x="8326875" y="4032075"/>
              <a:ext cx="239875" cy="156700"/>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8" name="Google Shape;1128;p39"/>
            <p:cNvSpPr/>
            <p:nvPr/>
          </p:nvSpPr>
          <p:spPr>
            <a:xfrm>
              <a:off x="8343950" y="3323600"/>
              <a:ext cx="476725" cy="788650"/>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9" name="Google Shape;1129;p39"/>
            <p:cNvSpPr/>
            <p:nvPr/>
          </p:nvSpPr>
          <p:spPr>
            <a:xfrm>
              <a:off x="8424150" y="3351825"/>
              <a:ext cx="316750" cy="732325"/>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30" name="Google Shape;1130;p39"/>
          <p:cNvGrpSpPr/>
          <p:nvPr/>
        </p:nvGrpSpPr>
        <p:grpSpPr>
          <a:xfrm>
            <a:off x="340400" y="2027350"/>
            <a:ext cx="373125" cy="345125"/>
            <a:chOff x="340400" y="2027350"/>
            <a:chExt cx="373125" cy="345125"/>
          </a:xfrm>
        </p:grpSpPr>
        <p:sp>
          <p:nvSpPr>
            <p:cNvPr id="1131" name="Google Shape;1131;p39"/>
            <p:cNvSpPr/>
            <p:nvPr/>
          </p:nvSpPr>
          <p:spPr>
            <a:xfrm>
              <a:off x="340400" y="2031750"/>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2" name="Google Shape;1132;p39"/>
            <p:cNvSpPr/>
            <p:nvPr/>
          </p:nvSpPr>
          <p:spPr>
            <a:xfrm>
              <a:off x="358050" y="2027350"/>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33" name="Google Shape;1133;p39"/>
          <p:cNvGrpSpPr/>
          <p:nvPr/>
        </p:nvGrpSpPr>
        <p:grpSpPr>
          <a:xfrm>
            <a:off x="4832338" y="4160888"/>
            <a:ext cx="491350" cy="799475"/>
            <a:chOff x="6865275" y="5874163"/>
            <a:chExt cx="491350" cy="799475"/>
          </a:xfrm>
        </p:grpSpPr>
        <p:sp>
          <p:nvSpPr>
            <p:cNvPr id="1134" name="Google Shape;1134;p39"/>
            <p:cNvSpPr/>
            <p:nvPr/>
          </p:nvSpPr>
          <p:spPr>
            <a:xfrm>
              <a:off x="6884025" y="5877463"/>
              <a:ext cx="472600" cy="791700"/>
            </a:xfrm>
            <a:custGeom>
              <a:avLst/>
              <a:gdLst/>
              <a:ahLst/>
              <a:cxnLst/>
              <a:rect l="l" t="t" r="r" b="b"/>
              <a:pathLst>
                <a:path w="18904" h="31668" extrusionOk="0">
                  <a:moveTo>
                    <a:pt x="11591" y="1"/>
                  </a:moveTo>
                  <a:lnTo>
                    <a:pt x="0" y="2953"/>
                  </a:lnTo>
                  <a:lnTo>
                    <a:pt x="7313" y="31668"/>
                  </a:lnTo>
                  <a:lnTo>
                    <a:pt x="18904" y="28716"/>
                  </a:lnTo>
                  <a:lnTo>
                    <a:pt x="1159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5" name="Google Shape;1135;p39"/>
            <p:cNvSpPr/>
            <p:nvPr/>
          </p:nvSpPr>
          <p:spPr>
            <a:xfrm>
              <a:off x="6915025" y="5903638"/>
              <a:ext cx="413200" cy="735875"/>
            </a:xfrm>
            <a:custGeom>
              <a:avLst/>
              <a:gdLst/>
              <a:ahLst/>
              <a:cxnLst/>
              <a:rect l="l" t="t" r="r" b="b"/>
              <a:pathLst>
                <a:path w="16528" h="29435" extrusionOk="0">
                  <a:moveTo>
                    <a:pt x="9656" y="1"/>
                  </a:moveTo>
                  <a:lnTo>
                    <a:pt x="0" y="2461"/>
                  </a:lnTo>
                  <a:lnTo>
                    <a:pt x="0" y="5815"/>
                  </a:lnTo>
                  <a:lnTo>
                    <a:pt x="6016" y="29435"/>
                  </a:lnTo>
                  <a:lnTo>
                    <a:pt x="6870" y="29435"/>
                  </a:lnTo>
                  <a:lnTo>
                    <a:pt x="16528" y="26977"/>
                  </a:lnTo>
                  <a:lnTo>
                    <a:pt x="16528" y="23622"/>
                  </a:lnTo>
                  <a:lnTo>
                    <a:pt x="10512"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6" name="Google Shape;1136;p39"/>
            <p:cNvSpPr/>
            <p:nvPr/>
          </p:nvSpPr>
          <p:spPr>
            <a:xfrm>
              <a:off x="7037175" y="6478513"/>
              <a:ext cx="296200" cy="98850"/>
            </a:xfrm>
            <a:custGeom>
              <a:avLst/>
              <a:gdLst/>
              <a:ahLst/>
              <a:cxnLst/>
              <a:rect l="l" t="t" r="r" b="b"/>
              <a:pathLst>
                <a:path w="11848" h="3954" extrusionOk="0">
                  <a:moveTo>
                    <a:pt x="11592" y="0"/>
                  </a:moveTo>
                  <a:lnTo>
                    <a:pt x="1" y="2952"/>
                  </a:lnTo>
                  <a:lnTo>
                    <a:pt x="255" y="3954"/>
                  </a:lnTo>
                  <a:lnTo>
                    <a:pt x="11847" y="1002"/>
                  </a:lnTo>
                  <a:lnTo>
                    <a:pt x="11592"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7" name="Google Shape;1137;p39"/>
            <p:cNvSpPr/>
            <p:nvPr/>
          </p:nvSpPr>
          <p:spPr>
            <a:xfrm>
              <a:off x="7049725" y="6528088"/>
              <a:ext cx="296175" cy="98825"/>
            </a:xfrm>
            <a:custGeom>
              <a:avLst/>
              <a:gdLst/>
              <a:ahLst/>
              <a:cxnLst/>
              <a:rect l="l" t="t" r="r" b="b"/>
              <a:pathLst>
                <a:path w="11847" h="3953" extrusionOk="0">
                  <a:moveTo>
                    <a:pt x="11593" y="0"/>
                  </a:moveTo>
                  <a:lnTo>
                    <a:pt x="1" y="2952"/>
                  </a:lnTo>
                  <a:lnTo>
                    <a:pt x="256" y="3952"/>
                  </a:lnTo>
                  <a:lnTo>
                    <a:pt x="11847" y="1000"/>
                  </a:lnTo>
                  <a:lnTo>
                    <a:pt x="1159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8" name="Google Shape;1138;p39"/>
            <p:cNvSpPr/>
            <p:nvPr/>
          </p:nvSpPr>
          <p:spPr>
            <a:xfrm>
              <a:off x="6893350" y="5914513"/>
              <a:ext cx="296175" cy="98825"/>
            </a:xfrm>
            <a:custGeom>
              <a:avLst/>
              <a:gdLst/>
              <a:ahLst/>
              <a:cxnLst/>
              <a:rect l="l" t="t" r="r" b="b"/>
              <a:pathLst>
                <a:path w="11847" h="3953" extrusionOk="0">
                  <a:moveTo>
                    <a:pt x="11591" y="0"/>
                  </a:moveTo>
                  <a:lnTo>
                    <a:pt x="0" y="2952"/>
                  </a:lnTo>
                  <a:lnTo>
                    <a:pt x="254" y="3952"/>
                  </a:lnTo>
                  <a:lnTo>
                    <a:pt x="11847" y="1000"/>
                  </a:lnTo>
                  <a:lnTo>
                    <a:pt x="1159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9" name="Google Shape;1139;p39"/>
            <p:cNvSpPr/>
            <p:nvPr/>
          </p:nvSpPr>
          <p:spPr>
            <a:xfrm>
              <a:off x="6905850" y="5964313"/>
              <a:ext cx="296175" cy="98850"/>
            </a:xfrm>
            <a:custGeom>
              <a:avLst/>
              <a:gdLst/>
              <a:ahLst/>
              <a:cxnLst/>
              <a:rect l="l" t="t" r="r" b="b"/>
              <a:pathLst>
                <a:path w="11847" h="3954" extrusionOk="0">
                  <a:moveTo>
                    <a:pt x="11591" y="0"/>
                  </a:moveTo>
                  <a:lnTo>
                    <a:pt x="0" y="2953"/>
                  </a:lnTo>
                  <a:lnTo>
                    <a:pt x="256" y="3954"/>
                  </a:lnTo>
                  <a:lnTo>
                    <a:pt x="11847" y="1000"/>
                  </a:lnTo>
                  <a:lnTo>
                    <a:pt x="1159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0" name="Google Shape;1140;p39"/>
            <p:cNvSpPr/>
            <p:nvPr/>
          </p:nvSpPr>
          <p:spPr>
            <a:xfrm>
              <a:off x="6865275" y="5874163"/>
              <a:ext cx="480675" cy="799475"/>
            </a:xfrm>
            <a:custGeom>
              <a:avLst/>
              <a:gdLst/>
              <a:ahLst/>
              <a:cxnLst/>
              <a:rect l="l" t="t" r="r" b="b"/>
              <a:pathLst>
                <a:path w="19227" h="31979" extrusionOk="0">
                  <a:moveTo>
                    <a:pt x="11638" y="344"/>
                  </a:moveTo>
                  <a:lnTo>
                    <a:pt x="18875" y="28761"/>
                  </a:lnTo>
                  <a:lnTo>
                    <a:pt x="7584" y="31635"/>
                  </a:lnTo>
                  <a:lnTo>
                    <a:pt x="347" y="3220"/>
                  </a:lnTo>
                  <a:lnTo>
                    <a:pt x="11638" y="344"/>
                  </a:lnTo>
                  <a:close/>
                  <a:moveTo>
                    <a:pt x="11751" y="1"/>
                  </a:moveTo>
                  <a:cubicBezTo>
                    <a:pt x="11738" y="1"/>
                    <a:pt x="11725" y="2"/>
                    <a:pt x="11712" y="5"/>
                  </a:cubicBezTo>
                  <a:lnTo>
                    <a:pt x="123" y="2957"/>
                  </a:lnTo>
                  <a:cubicBezTo>
                    <a:pt x="83" y="2967"/>
                    <a:pt x="50" y="2993"/>
                    <a:pt x="29" y="3029"/>
                  </a:cubicBezTo>
                  <a:cubicBezTo>
                    <a:pt x="7" y="3065"/>
                    <a:pt x="0" y="3107"/>
                    <a:pt x="10" y="3146"/>
                  </a:cubicBezTo>
                  <a:lnTo>
                    <a:pt x="7324" y="31863"/>
                  </a:lnTo>
                  <a:cubicBezTo>
                    <a:pt x="7341" y="31933"/>
                    <a:pt x="7404" y="31978"/>
                    <a:pt x="7474" y="31978"/>
                  </a:cubicBezTo>
                  <a:cubicBezTo>
                    <a:pt x="7487" y="31978"/>
                    <a:pt x="7499" y="31977"/>
                    <a:pt x="7513" y="31975"/>
                  </a:cubicBezTo>
                  <a:lnTo>
                    <a:pt x="19103" y="29023"/>
                  </a:lnTo>
                  <a:cubicBezTo>
                    <a:pt x="19142" y="29012"/>
                    <a:pt x="19176" y="28988"/>
                    <a:pt x="19198" y="28952"/>
                  </a:cubicBezTo>
                  <a:cubicBezTo>
                    <a:pt x="19219" y="28916"/>
                    <a:pt x="19226" y="28872"/>
                    <a:pt x="19215" y="28833"/>
                  </a:cubicBezTo>
                  <a:lnTo>
                    <a:pt x="11902" y="118"/>
                  </a:lnTo>
                  <a:cubicBezTo>
                    <a:pt x="11884" y="47"/>
                    <a:pt x="11822" y="1"/>
                    <a:pt x="11751"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1" name="Google Shape;1141;p39"/>
            <p:cNvSpPr/>
            <p:nvPr/>
          </p:nvSpPr>
          <p:spPr>
            <a:xfrm>
              <a:off x="7018325" y="6475213"/>
              <a:ext cx="304225" cy="106575"/>
            </a:xfrm>
            <a:custGeom>
              <a:avLst/>
              <a:gdLst/>
              <a:ahLst/>
              <a:cxnLst/>
              <a:rect l="l" t="t" r="r" b="b"/>
              <a:pathLst>
                <a:path w="12169" h="4263" extrusionOk="0">
                  <a:moveTo>
                    <a:pt x="11640" y="345"/>
                  </a:moveTo>
                  <a:lnTo>
                    <a:pt x="11818" y="1042"/>
                  </a:lnTo>
                  <a:lnTo>
                    <a:pt x="529" y="3918"/>
                  </a:lnTo>
                  <a:lnTo>
                    <a:pt x="351" y="3220"/>
                  </a:lnTo>
                  <a:lnTo>
                    <a:pt x="11640" y="345"/>
                  </a:lnTo>
                  <a:close/>
                  <a:moveTo>
                    <a:pt x="11751" y="0"/>
                  </a:moveTo>
                  <a:cubicBezTo>
                    <a:pt x="11739" y="0"/>
                    <a:pt x="11726" y="2"/>
                    <a:pt x="11713" y="5"/>
                  </a:cubicBezTo>
                  <a:lnTo>
                    <a:pt x="123" y="2957"/>
                  </a:lnTo>
                  <a:cubicBezTo>
                    <a:pt x="83" y="2968"/>
                    <a:pt x="51" y="2993"/>
                    <a:pt x="29" y="3028"/>
                  </a:cubicBezTo>
                  <a:cubicBezTo>
                    <a:pt x="8" y="3064"/>
                    <a:pt x="1" y="3107"/>
                    <a:pt x="11" y="3147"/>
                  </a:cubicBezTo>
                  <a:lnTo>
                    <a:pt x="266" y="4147"/>
                  </a:lnTo>
                  <a:cubicBezTo>
                    <a:pt x="283" y="4217"/>
                    <a:pt x="346" y="4263"/>
                    <a:pt x="416" y="4263"/>
                  </a:cubicBezTo>
                  <a:cubicBezTo>
                    <a:pt x="429" y="4263"/>
                    <a:pt x="441" y="4261"/>
                    <a:pt x="455" y="4260"/>
                  </a:cubicBezTo>
                  <a:lnTo>
                    <a:pt x="12046" y="1307"/>
                  </a:lnTo>
                  <a:cubicBezTo>
                    <a:pt x="12084" y="1297"/>
                    <a:pt x="12118" y="1271"/>
                    <a:pt x="12140" y="1235"/>
                  </a:cubicBezTo>
                  <a:cubicBezTo>
                    <a:pt x="12161" y="1199"/>
                    <a:pt x="12168" y="1157"/>
                    <a:pt x="12157" y="1118"/>
                  </a:cubicBezTo>
                  <a:lnTo>
                    <a:pt x="11903" y="118"/>
                  </a:lnTo>
                  <a:cubicBezTo>
                    <a:pt x="11885" y="46"/>
                    <a:pt x="11822" y="0"/>
                    <a:pt x="11751"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2" name="Google Shape;1142;p39"/>
            <p:cNvSpPr/>
            <p:nvPr/>
          </p:nvSpPr>
          <p:spPr>
            <a:xfrm>
              <a:off x="7030925" y="6524813"/>
              <a:ext cx="304275" cy="106600"/>
            </a:xfrm>
            <a:custGeom>
              <a:avLst/>
              <a:gdLst/>
              <a:ahLst/>
              <a:cxnLst/>
              <a:rect l="l" t="t" r="r" b="b"/>
              <a:pathLst>
                <a:path w="12171" h="4264" extrusionOk="0">
                  <a:moveTo>
                    <a:pt x="11642" y="344"/>
                  </a:moveTo>
                  <a:lnTo>
                    <a:pt x="11820" y="1043"/>
                  </a:lnTo>
                  <a:lnTo>
                    <a:pt x="530" y="3919"/>
                  </a:lnTo>
                  <a:lnTo>
                    <a:pt x="351" y="3220"/>
                  </a:lnTo>
                  <a:lnTo>
                    <a:pt x="11642" y="344"/>
                  </a:lnTo>
                  <a:close/>
                  <a:moveTo>
                    <a:pt x="11754" y="1"/>
                  </a:moveTo>
                  <a:cubicBezTo>
                    <a:pt x="11741" y="1"/>
                    <a:pt x="11728" y="2"/>
                    <a:pt x="11714" y="6"/>
                  </a:cubicBezTo>
                  <a:lnTo>
                    <a:pt x="125" y="2957"/>
                  </a:lnTo>
                  <a:cubicBezTo>
                    <a:pt x="85" y="2969"/>
                    <a:pt x="51" y="2993"/>
                    <a:pt x="30" y="3029"/>
                  </a:cubicBezTo>
                  <a:cubicBezTo>
                    <a:pt x="8" y="3065"/>
                    <a:pt x="1" y="3107"/>
                    <a:pt x="12" y="3148"/>
                  </a:cubicBezTo>
                  <a:lnTo>
                    <a:pt x="268" y="4148"/>
                  </a:lnTo>
                  <a:cubicBezTo>
                    <a:pt x="285" y="4216"/>
                    <a:pt x="348" y="4263"/>
                    <a:pt x="418" y="4263"/>
                  </a:cubicBezTo>
                  <a:cubicBezTo>
                    <a:pt x="430" y="4263"/>
                    <a:pt x="442" y="4262"/>
                    <a:pt x="457" y="4259"/>
                  </a:cubicBezTo>
                  <a:lnTo>
                    <a:pt x="12046" y="1307"/>
                  </a:lnTo>
                  <a:cubicBezTo>
                    <a:pt x="12086" y="1297"/>
                    <a:pt x="12120" y="1271"/>
                    <a:pt x="12142" y="1236"/>
                  </a:cubicBezTo>
                  <a:cubicBezTo>
                    <a:pt x="12163" y="1200"/>
                    <a:pt x="12170" y="1157"/>
                    <a:pt x="12159" y="1119"/>
                  </a:cubicBezTo>
                  <a:lnTo>
                    <a:pt x="11903" y="118"/>
                  </a:lnTo>
                  <a:cubicBezTo>
                    <a:pt x="11885" y="47"/>
                    <a:pt x="11824" y="1"/>
                    <a:pt x="11754"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3" name="Google Shape;1143;p39"/>
            <p:cNvSpPr/>
            <p:nvPr/>
          </p:nvSpPr>
          <p:spPr>
            <a:xfrm>
              <a:off x="6874400" y="5911313"/>
              <a:ext cx="304525" cy="106600"/>
            </a:xfrm>
            <a:custGeom>
              <a:avLst/>
              <a:gdLst/>
              <a:ahLst/>
              <a:cxnLst/>
              <a:rect l="l" t="t" r="r" b="b"/>
              <a:pathLst>
                <a:path w="12181" h="4264" extrusionOk="0">
                  <a:moveTo>
                    <a:pt x="11651" y="344"/>
                  </a:moveTo>
                  <a:lnTo>
                    <a:pt x="11830" y="1043"/>
                  </a:lnTo>
                  <a:lnTo>
                    <a:pt x="539" y="3919"/>
                  </a:lnTo>
                  <a:lnTo>
                    <a:pt x="361" y="3220"/>
                  </a:lnTo>
                  <a:lnTo>
                    <a:pt x="11651" y="344"/>
                  </a:lnTo>
                  <a:close/>
                  <a:moveTo>
                    <a:pt x="11764" y="0"/>
                  </a:moveTo>
                  <a:cubicBezTo>
                    <a:pt x="11751" y="0"/>
                    <a:pt x="11738" y="2"/>
                    <a:pt x="11724" y="5"/>
                  </a:cubicBezTo>
                  <a:lnTo>
                    <a:pt x="135" y="2957"/>
                  </a:lnTo>
                  <a:cubicBezTo>
                    <a:pt x="51" y="2979"/>
                    <a:pt x="1" y="3063"/>
                    <a:pt x="22" y="3147"/>
                  </a:cubicBezTo>
                  <a:lnTo>
                    <a:pt x="278" y="4148"/>
                  </a:lnTo>
                  <a:cubicBezTo>
                    <a:pt x="288" y="4186"/>
                    <a:pt x="314" y="4220"/>
                    <a:pt x="349" y="4242"/>
                  </a:cubicBezTo>
                  <a:cubicBezTo>
                    <a:pt x="372" y="4256"/>
                    <a:pt x="401" y="4263"/>
                    <a:pt x="428" y="4263"/>
                  </a:cubicBezTo>
                  <a:cubicBezTo>
                    <a:pt x="439" y="4263"/>
                    <a:pt x="454" y="4262"/>
                    <a:pt x="467" y="4259"/>
                  </a:cubicBezTo>
                  <a:lnTo>
                    <a:pt x="12056" y="1307"/>
                  </a:lnTo>
                  <a:cubicBezTo>
                    <a:pt x="12096" y="1297"/>
                    <a:pt x="12130" y="1271"/>
                    <a:pt x="12152" y="1236"/>
                  </a:cubicBezTo>
                  <a:cubicBezTo>
                    <a:pt x="12173" y="1200"/>
                    <a:pt x="12180" y="1157"/>
                    <a:pt x="12169" y="1118"/>
                  </a:cubicBezTo>
                  <a:lnTo>
                    <a:pt x="11913" y="118"/>
                  </a:lnTo>
                  <a:cubicBezTo>
                    <a:pt x="11895" y="47"/>
                    <a:pt x="11834" y="0"/>
                    <a:pt x="11764"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4" name="Google Shape;1144;p39"/>
            <p:cNvSpPr/>
            <p:nvPr/>
          </p:nvSpPr>
          <p:spPr>
            <a:xfrm>
              <a:off x="6887300" y="5960888"/>
              <a:ext cx="304225" cy="106575"/>
            </a:xfrm>
            <a:custGeom>
              <a:avLst/>
              <a:gdLst/>
              <a:ahLst/>
              <a:cxnLst/>
              <a:rect l="l" t="t" r="r" b="b"/>
              <a:pathLst>
                <a:path w="12169" h="4263" extrusionOk="0">
                  <a:moveTo>
                    <a:pt x="11640" y="344"/>
                  </a:moveTo>
                  <a:lnTo>
                    <a:pt x="11818" y="1043"/>
                  </a:lnTo>
                  <a:lnTo>
                    <a:pt x="529" y="3918"/>
                  </a:lnTo>
                  <a:lnTo>
                    <a:pt x="351" y="3219"/>
                  </a:lnTo>
                  <a:lnTo>
                    <a:pt x="11640" y="344"/>
                  </a:lnTo>
                  <a:close/>
                  <a:moveTo>
                    <a:pt x="11751" y="0"/>
                  </a:moveTo>
                  <a:cubicBezTo>
                    <a:pt x="11739" y="0"/>
                    <a:pt x="11727" y="1"/>
                    <a:pt x="11714" y="4"/>
                  </a:cubicBezTo>
                  <a:lnTo>
                    <a:pt x="123" y="2958"/>
                  </a:lnTo>
                  <a:cubicBezTo>
                    <a:pt x="85" y="2968"/>
                    <a:pt x="51" y="2993"/>
                    <a:pt x="29" y="3029"/>
                  </a:cubicBezTo>
                  <a:cubicBezTo>
                    <a:pt x="8" y="3065"/>
                    <a:pt x="1" y="3108"/>
                    <a:pt x="12" y="3146"/>
                  </a:cubicBezTo>
                  <a:lnTo>
                    <a:pt x="266" y="4146"/>
                  </a:lnTo>
                  <a:cubicBezTo>
                    <a:pt x="285" y="4216"/>
                    <a:pt x="348" y="4262"/>
                    <a:pt x="416" y="4262"/>
                  </a:cubicBezTo>
                  <a:cubicBezTo>
                    <a:pt x="429" y="4262"/>
                    <a:pt x="442" y="4261"/>
                    <a:pt x="456" y="4259"/>
                  </a:cubicBezTo>
                  <a:lnTo>
                    <a:pt x="12046" y="1307"/>
                  </a:lnTo>
                  <a:cubicBezTo>
                    <a:pt x="12086" y="1296"/>
                    <a:pt x="12119" y="1272"/>
                    <a:pt x="12140" y="1236"/>
                  </a:cubicBezTo>
                  <a:cubicBezTo>
                    <a:pt x="12161" y="1200"/>
                    <a:pt x="12169" y="1157"/>
                    <a:pt x="12159" y="1117"/>
                  </a:cubicBezTo>
                  <a:lnTo>
                    <a:pt x="11903" y="117"/>
                  </a:lnTo>
                  <a:cubicBezTo>
                    <a:pt x="11884" y="45"/>
                    <a:pt x="11822" y="0"/>
                    <a:pt x="11751"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45" name="Google Shape;1145;p39"/>
          <p:cNvGrpSpPr/>
          <p:nvPr/>
        </p:nvGrpSpPr>
        <p:grpSpPr>
          <a:xfrm>
            <a:off x="6754175" y="372325"/>
            <a:ext cx="1134950" cy="991675"/>
            <a:chOff x="6754175" y="372325"/>
            <a:chExt cx="1134950" cy="991675"/>
          </a:xfrm>
        </p:grpSpPr>
        <p:sp>
          <p:nvSpPr>
            <p:cNvPr id="1146" name="Google Shape;1146;p39"/>
            <p:cNvSpPr/>
            <p:nvPr/>
          </p:nvSpPr>
          <p:spPr>
            <a:xfrm>
              <a:off x="6755375" y="383600"/>
              <a:ext cx="1133750" cy="979825"/>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7" name="Google Shape;1147;p39"/>
            <p:cNvSpPr/>
            <p:nvPr/>
          </p:nvSpPr>
          <p:spPr>
            <a:xfrm>
              <a:off x="6773350" y="372325"/>
              <a:ext cx="1093150" cy="987675"/>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8" name="Google Shape;1148;p39"/>
            <p:cNvSpPr/>
            <p:nvPr/>
          </p:nvSpPr>
          <p:spPr>
            <a:xfrm>
              <a:off x="6754175" y="664875"/>
              <a:ext cx="972275" cy="698650"/>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9" name="Google Shape;1149;p39"/>
            <p:cNvSpPr/>
            <p:nvPr/>
          </p:nvSpPr>
          <p:spPr>
            <a:xfrm>
              <a:off x="6758575" y="649275"/>
              <a:ext cx="40850" cy="53200"/>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0" name="Google Shape;1150;p39"/>
            <p:cNvSpPr/>
            <p:nvPr/>
          </p:nvSpPr>
          <p:spPr>
            <a:xfrm>
              <a:off x="6808725" y="684575"/>
              <a:ext cx="40800" cy="53150"/>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1" name="Google Shape;1151;p39"/>
            <p:cNvSpPr/>
            <p:nvPr/>
          </p:nvSpPr>
          <p:spPr>
            <a:xfrm>
              <a:off x="6775275" y="678500"/>
              <a:ext cx="28525" cy="35700"/>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2" name="Google Shape;1152;p39"/>
            <p:cNvSpPr/>
            <p:nvPr/>
          </p:nvSpPr>
          <p:spPr>
            <a:xfrm>
              <a:off x="6790525" y="689250"/>
              <a:ext cx="28575" cy="35725"/>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3" name="Google Shape;1153;p39"/>
            <p:cNvSpPr/>
            <p:nvPr/>
          </p:nvSpPr>
          <p:spPr>
            <a:xfrm>
              <a:off x="6858075" y="719400"/>
              <a:ext cx="40850" cy="53175"/>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4" name="Google Shape;1154;p39"/>
            <p:cNvSpPr/>
            <p:nvPr/>
          </p:nvSpPr>
          <p:spPr>
            <a:xfrm>
              <a:off x="6824675" y="713300"/>
              <a:ext cx="28575" cy="35725"/>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5" name="Google Shape;1155;p39"/>
            <p:cNvSpPr/>
            <p:nvPr/>
          </p:nvSpPr>
          <p:spPr>
            <a:xfrm>
              <a:off x="6839925" y="724025"/>
              <a:ext cx="28550" cy="35725"/>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6" name="Google Shape;1156;p39"/>
            <p:cNvSpPr/>
            <p:nvPr/>
          </p:nvSpPr>
          <p:spPr>
            <a:xfrm>
              <a:off x="6907525" y="754175"/>
              <a:ext cx="40850" cy="53175"/>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7" name="Google Shape;1157;p39"/>
            <p:cNvSpPr/>
            <p:nvPr/>
          </p:nvSpPr>
          <p:spPr>
            <a:xfrm>
              <a:off x="6874075" y="748100"/>
              <a:ext cx="28575" cy="35725"/>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8" name="Google Shape;1158;p39"/>
            <p:cNvSpPr/>
            <p:nvPr/>
          </p:nvSpPr>
          <p:spPr>
            <a:xfrm>
              <a:off x="6889350" y="758825"/>
              <a:ext cx="28550" cy="35700"/>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9" name="Google Shape;1159;p39"/>
            <p:cNvSpPr/>
            <p:nvPr/>
          </p:nvSpPr>
          <p:spPr>
            <a:xfrm>
              <a:off x="6956925" y="788950"/>
              <a:ext cx="40825" cy="53200"/>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0" name="Google Shape;1160;p39"/>
            <p:cNvSpPr/>
            <p:nvPr/>
          </p:nvSpPr>
          <p:spPr>
            <a:xfrm>
              <a:off x="6923450" y="782875"/>
              <a:ext cx="28575" cy="35725"/>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1" name="Google Shape;1161;p39"/>
            <p:cNvSpPr/>
            <p:nvPr/>
          </p:nvSpPr>
          <p:spPr>
            <a:xfrm>
              <a:off x="6938750" y="793575"/>
              <a:ext cx="28550" cy="35750"/>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2" name="Google Shape;1162;p39"/>
            <p:cNvSpPr/>
            <p:nvPr/>
          </p:nvSpPr>
          <p:spPr>
            <a:xfrm>
              <a:off x="7006300" y="823775"/>
              <a:ext cx="40850" cy="53175"/>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3" name="Google Shape;1163;p39"/>
            <p:cNvSpPr/>
            <p:nvPr/>
          </p:nvSpPr>
          <p:spPr>
            <a:xfrm>
              <a:off x="6972900" y="817675"/>
              <a:ext cx="28550" cy="35725"/>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4" name="Google Shape;1164;p39"/>
            <p:cNvSpPr/>
            <p:nvPr/>
          </p:nvSpPr>
          <p:spPr>
            <a:xfrm>
              <a:off x="6988175" y="828425"/>
              <a:ext cx="28525" cy="35725"/>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5" name="Google Shape;1165;p39"/>
            <p:cNvSpPr/>
            <p:nvPr/>
          </p:nvSpPr>
          <p:spPr>
            <a:xfrm>
              <a:off x="7055725" y="858575"/>
              <a:ext cx="40825" cy="53125"/>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6" name="Google Shape;1166;p39"/>
            <p:cNvSpPr/>
            <p:nvPr/>
          </p:nvSpPr>
          <p:spPr>
            <a:xfrm>
              <a:off x="7022300" y="852450"/>
              <a:ext cx="28525" cy="35750"/>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7" name="Google Shape;1167;p39"/>
            <p:cNvSpPr/>
            <p:nvPr/>
          </p:nvSpPr>
          <p:spPr>
            <a:xfrm>
              <a:off x="7037550" y="863200"/>
              <a:ext cx="28550" cy="35750"/>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8" name="Google Shape;1168;p39"/>
            <p:cNvSpPr/>
            <p:nvPr/>
          </p:nvSpPr>
          <p:spPr>
            <a:xfrm>
              <a:off x="7105100" y="893300"/>
              <a:ext cx="40850" cy="53175"/>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9" name="Google Shape;1169;p39"/>
            <p:cNvSpPr/>
            <p:nvPr/>
          </p:nvSpPr>
          <p:spPr>
            <a:xfrm>
              <a:off x="7071700" y="887225"/>
              <a:ext cx="28550" cy="35725"/>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0" name="Google Shape;1170;p39"/>
            <p:cNvSpPr/>
            <p:nvPr/>
          </p:nvSpPr>
          <p:spPr>
            <a:xfrm>
              <a:off x="7086950" y="898000"/>
              <a:ext cx="28525" cy="35725"/>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1" name="Google Shape;1171;p39"/>
            <p:cNvSpPr/>
            <p:nvPr/>
          </p:nvSpPr>
          <p:spPr>
            <a:xfrm>
              <a:off x="7154525" y="928075"/>
              <a:ext cx="40850" cy="53200"/>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2" name="Google Shape;1172;p39"/>
            <p:cNvSpPr/>
            <p:nvPr/>
          </p:nvSpPr>
          <p:spPr>
            <a:xfrm>
              <a:off x="7121100" y="922025"/>
              <a:ext cx="28550" cy="35725"/>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3" name="Google Shape;1173;p39"/>
            <p:cNvSpPr/>
            <p:nvPr/>
          </p:nvSpPr>
          <p:spPr>
            <a:xfrm>
              <a:off x="7136350" y="932775"/>
              <a:ext cx="28550" cy="35725"/>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4" name="Google Shape;1174;p39"/>
            <p:cNvSpPr/>
            <p:nvPr/>
          </p:nvSpPr>
          <p:spPr>
            <a:xfrm>
              <a:off x="7203925" y="962900"/>
              <a:ext cx="40825" cy="53200"/>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5" name="Google Shape;1175;p39"/>
            <p:cNvSpPr/>
            <p:nvPr/>
          </p:nvSpPr>
          <p:spPr>
            <a:xfrm>
              <a:off x="7170525" y="956850"/>
              <a:ext cx="28525" cy="35725"/>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6" name="Google Shape;1176;p39"/>
            <p:cNvSpPr/>
            <p:nvPr/>
          </p:nvSpPr>
          <p:spPr>
            <a:xfrm>
              <a:off x="7185750" y="967550"/>
              <a:ext cx="28575" cy="35725"/>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7" name="Google Shape;1177;p39"/>
            <p:cNvSpPr/>
            <p:nvPr/>
          </p:nvSpPr>
          <p:spPr>
            <a:xfrm>
              <a:off x="7253300" y="997700"/>
              <a:ext cx="40825" cy="53175"/>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8" name="Google Shape;1178;p39"/>
            <p:cNvSpPr/>
            <p:nvPr/>
          </p:nvSpPr>
          <p:spPr>
            <a:xfrm>
              <a:off x="7219900" y="991625"/>
              <a:ext cx="28575" cy="35725"/>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9" name="Google Shape;1179;p39"/>
            <p:cNvSpPr/>
            <p:nvPr/>
          </p:nvSpPr>
          <p:spPr>
            <a:xfrm>
              <a:off x="7235175" y="1002350"/>
              <a:ext cx="28550" cy="35725"/>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0" name="Google Shape;1180;p39"/>
            <p:cNvSpPr/>
            <p:nvPr/>
          </p:nvSpPr>
          <p:spPr>
            <a:xfrm>
              <a:off x="7302725" y="1032475"/>
              <a:ext cx="40825" cy="53175"/>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1" name="Google Shape;1181;p39"/>
            <p:cNvSpPr/>
            <p:nvPr/>
          </p:nvSpPr>
          <p:spPr>
            <a:xfrm>
              <a:off x="7269300" y="1026400"/>
              <a:ext cx="28525" cy="35750"/>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2" name="Google Shape;1182;p39"/>
            <p:cNvSpPr/>
            <p:nvPr/>
          </p:nvSpPr>
          <p:spPr>
            <a:xfrm>
              <a:off x="7284550" y="1037175"/>
              <a:ext cx="28575" cy="35725"/>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3" name="Google Shape;1183;p39"/>
            <p:cNvSpPr/>
            <p:nvPr/>
          </p:nvSpPr>
          <p:spPr>
            <a:xfrm>
              <a:off x="7352100" y="1067275"/>
              <a:ext cx="40850" cy="53175"/>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4" name="Google Shape;1184;p39"/>
            <p:cNvSpPr/>
            <p:nvPr/>
          </p:nvSpPr>
          <p:spPr>
            <a:xfrm>
              <a:off x="7318700" y="1061175"/>
              <a:ext cx="28575" cy="35725"/>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5" name="Google Shape;1185;p39"/>
            <p:cNvSpPr/>
            <p:nvPr/>
          </p:nvSpPr>
          <p:spPr>
            <a:xfrm>
              <a:off x="7333950" y="1071950"/>
              <a:ext cx="28525" cy="35750"/>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6" name="Google Shape;1186;p39"/>
            <p:cNvSpPr/>
            <p:nvPr/>
          </p:nvSpPr>
          <p:spPr>
            <a:xfrm>
              <a:off x="7401500" y="1102100"/>
              <a:ext cx="40825" cy="53150"/>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7" name="Google Shape;1187;p39"/>
            <p:cNvSpPr/>
            <p:nvPr/>
          </p:nvSpPr>
          <p:spPr>
            <a:xfrm>
              <a:off x="7368100" y="1095975"/>
              <a:ext cx="28575" cy="35725"/>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8" name="Google Shape;1188;p39"/>
            <p:cNvSpPr/>
            <p:nvPr/>
          </p:nvSpPr>
          <p:spPr>
            <a:xfrm>
              <a:off x="7383350" y="1106725"/>
              <a:ext cx="28575" cy="35725"/>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9" name="Google Shape;1189;p39"/>
            <p:cNvSpPr/>
            <p:nvPr/>
          </p:nvSpPr>
          <p:spPr>
            <a:xfrm>
              <a:off x="7450950" y="1136825"/>
              <a:ext cx="40800" cy="53200"/>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0" name="Google Shape;1190;p39"/>
            <p:cNvSpPr/>
            <p:nvPr/>
          </p:nvSpPr>
          <p:spPr>
            <a:xfrm>
              <a:off x="7417475" y="1130750"/>
              <a:ext cx="28550" cy="35750"/>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1" name="Google Shape;1191;p39"/>
            <p:cNvSpPr/>
            <p:nvPr/>
          </p:nvSpPr>
          <p:spPr>
            <a:xfrm>
              <a:off x="7432750" y="1141500"/>
              <a:ext cx="28575" cy="35750"/>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2" name="Google Shape;1192;p39"/>
            <p:cNvSpPr/>
            <p:nvPr/>
          </p:nvSpPr>
          <p:spPr>
            <a:xfrm>
              <a:off x="7500300" y="1171650"/>
              <a:ext cx="40850" cy="53200"/>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3" name="Google Shape;1193;p39"/>
            <p:cNvSpPr/>
            <p:nvPr/>
          </p:nvSpPr>
          <p:spPr>
            <a:xfrm>
              <a:off x="7466900" y="1165550"/>
              <a:ext cx="28575" cy="35725"/>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4" name="Google Shape;1194;p39"/>
            <p:cNvSpPr/>
            <p:nvPr/>
          </p:nvSpPr>
          <p:spPr>
            <a:xfrm>
              <a:off x="7482200" y="1176300"/>
              <a:ext cx="28525" cy="35725"/>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5" name="Google Shape;1195;p39"/>
            <p:cNvSpPr/>
            <p:nvPr/>
          </p:nvSpPr>
          <p:spPr>
            <a:xfrm>
              <a:off x="7549750" y="1206450"/>
              <a:ext cx="40800" cy="53175"/>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6" name="Google Shape;1196;p39"/>
            <p:cNvSpPr/>
            <p:nvPr/>
          </p:nvSpPr>
          <p:spPr>
            <a:xfrm>
              <a:off x="7516300" y="1200375"/>
              <a:ext cx="28550" cy="35725"/>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7" name="Google Shape;1197;p39"/>
            <p:cNvSpPr/>
            <p:nvPr/>
          </p:nvSpPr>
          <p:spPr>
            <a:xfrm>
              <a:off x="7531550" y="1211075"/>
              <a:ext cx="28575" cy="35750"/>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8" name="Google Shape;1198;p39"/>
            <p:cNvSpPr/>
            <p:nvPr/>
          </p:nvSpPr>
          <p:spPr>
            <a:xfrm>
              <a:off x="7599100" y="1241225"/>
              <a:ext cx="40850" cy="53175"/>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9" name="Google Shape;1199;p39"/>
            <p:cNvSpPr/>
            <p:nvPr/>
          </p:nvSpPr>
          <p:spPr>
            <a:xfrm>
              <a:off x="7565700" y="1235150"/>
              <a:ext cx="28575" cy="35725"/>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0" name="Google Shape;1200;p39"/>
            <p:cNvSpPr/>
            <p:nvPr/>
          </p:nvSpPr>
          <p:spPr>
            <a:xfrm>
              <a:off x="7580975" y="1245875"/>
              <a:ext cx="28525" cy="35700"/>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1" name="Google Shape;1201;p39"/>
            <p:cNvSpPr/>
            <p:nvPr/>
          </p:nvSpPr>
          <p:spPr>
            <a:xfrm>
              <a:off x="7648500" y="1276000"/>
              <a:ext cx="40825" cy="53200"/>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2" name="Google Shape;1202;p39"/>
            <p:cNvSpPr/>
            <p:nvPr/>
          </p:nvSpPr>
          <p:spPr>
            <a:xfrm>
              <a:off x="7615100" y="1269925"/>
              <a:ext cx="28575" cy="35725"/>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3" name="Google Shape;1203;p39"/>
            <p:cNvSpPr/>
            <p:nvPr/>
          </p:nvSpPr>
          <p:spPr>
            <a:xfrm>
              <a:off x="7630375" y="1280700"/>
              <a:ext cx="28550" cy="35700"/>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4" name="Google Shape;1204;p39"/>
            <p:cNvSpPr/>
            <p:nvPr/>
          </p:nvSpPr>
          <p:spPr>
            <a:xfrm>
              <a:off x="7697950" y="1310825"/>
              <a:ext cx="40825" cy="53175"/>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5" name="Google Shape;1205;p39"/>
            <p:cNvSpPr/>
            <p:nvPr/>
          </p:nvSpPr>
          <p:spPr>
            <a:xfrm>
              <a:off x="7664475" y="1304725"/>
              <a:ext cx="28575" cy="35725"/>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6" name="Google Shape;1206;p39"/>
            <p:cNvSpPr/>
            <p:nvPr/>
          </p:nvSpPr>
          <p:spPr>
            <a:xfrm>
              <a:off x="7679775" y="1315475"/>
              <a:ext cx="28550" cy="35725"/>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7" name="Google Shape;1207;p39"/>
            <p:cNvSpPr/>
            <p:nvPr/>
          </p:nvSpPr>
          <p:spPr>
            <a:xfrm>
              <a:off x="7348250" y="836025"/>
              <a:ext cx="32625" cy="41525"/>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8" name="Google Shape;1208;p39"/>
            <p:cNvSpPr/>
            <p:nvPr/>
          </p:nvSpPr>
          <p:spPr>
            <a:xfrm>
              <a:off x="7343200" y="840975"/>
              <a:ext cx="42675" cy="31575"/>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09" name="Google Shape;1209;p39"/>
          <p:cNvGrpSpPr/>
          <p:nvPr/>
        </p:nvGrpSpPr>
        <p:grpSpPr>
          <a:xfrm>
            <a:off x="2262484" y="4411364"/>
            <a:ext cx="624049" cy="549010"/>
            <a:chOff x="2262484" y="4411364"/>
            <a:chExt cx="624049" cy="549010"/>
          </a:xfrm>
        </p:grpSpPr>
        <p:sp>
          <p:nvSpPr>
            <p:cNvPr id="1210" name="Google Shape;1210;p39"/>
            <p:cNvSpPr/>
            <p:nvPr/>
          </p:nvSpPr>
          <p:spPr>
            <a:xfrm rot="1020749">
              <a:off x="2508104" y="4443750"/>
              <a:ext cx="288192" cy="446665"/>
            </a:xfrm>
            <a:custGeom>
              <a:avLst/>
              <a:gdLst/>
              <a:ahLst/>
              <a:cxnLst/>
              <a:rect l="l" t="t" r="r" b="b"/>
              <a:pathLst>
                <a:path w="17640" h="27340" extrusionOk="0">
                  <a:moveTo>
                    <a:pt x="17090" y="1"/>
                  </a:moveTo>
                  <a:cubicBezTo>
                    <a:pt x="16970" y="1"/>
                    <a:pt x="16849" y="54"/>
                    <a:pt x="16765" y="182"/>
                  </a:cubicBezTo>
                  <a:cubicBezTo>
                    <a:pt x="11082" y="8942"/>
                    <a:pt x="5555" y="17801"/>
                    <a:pt x="181" y="26753"/>
                  </a:cubicBezTo>
                  <a:cubicBezTo>
                    <a:pt x="0" y="27056"/>
                    <a:pt x="272" y="27339"/>
                    <a:pt x="543" y="27339"/>
                  </a:cubicBezTo>
                  <a:cubicBezTo>
                    <a:pt x="662" y="27339"/>
                    <a:pt x="781" y="27284"/>
                    <a:pt x="861" y="27151"/>
                  </a:cubicBezTo>
                  <a:cubicBezTo>
                    <a:pt x="6234" y="18197"/>
                    <a:pt x="11762" y="9338"/>
                    <a:pt x="17445" y="580"/>
                  </a:cubicBezTo>
                  <a:cubicBezTo>
                    <a:pt x="17639" y="283"/>
                    <a:pt x="17366" y="1"/>
                    <a:pt x="1709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1" name="Google Shape;1211;p39"/>
            <p:cNvSpPr/>
            <p:nvPr/>
          </p:nvSpPr>
          <p:spPr>
            <a:xfrm rot="1020749">
              <a:off x="2777551" y="4483121"/>
              <a:ext cx="14442" cy="443953"/>
            </a:xfrm>
            <a:custGeom>
              <a:avLst/>
              <a:gdLst/>
              <a:ahLst/>
              <a:cxnLst/>
              <a:rect l="l" t="t" r="r" b="b"/>
              <a:pathLst>
                <a:path w="884" h="27174" extrusionOk="0">
                  <a:moveTo>
                    <a:pt x="392" y="1"/>
                  </a:moveTo>
                  <a:cubicBezTo>
                    <a:pt x="196" y="1"/>
                    <a:pt x="0" y="127"/>
                    <a:pt x="3" y="381"/>
                  </a:cubicBezTo>
                  <a:cubicBezTo>
                    <a:pt x="96" y="9182"/>
                    <a:pt x="25" y="17991"/>
                    <a:pt x="3" y="26793"/>
                  </a:cubicBezTo>
                  <a:cubicBezTo>
                    <a:pt x="3" y="27046"/>
                    <a:pt x="200" y="27173"/>
                    <a:pt x="397" y="27173"/>
                  </a:cubicBezTo>
                  <a:cubicBezTo>
                    <a:pt x="593" y="27173"/>
                    <a:pt x="790" y="27047"/>
                    <a:pt x="791" y="26793"/>
                  </a:cubicBezTo>
                  <a:cubicBezTo>
                    <a:pt x="812" y="17991"/>
                    <a:pt x="884" y="9182"/>
                    <a:pt x="791" y="381"/>
                  </a:cubicBezTo>
                  <a:cubicBezTo>
                    <a:pt x="788" y="128"/>
                    <a:pt x="589" y="1"/>
                    <a:pt x="39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2" name="Google Shape;1212;p39"/>
            <p:cNvSpPr/>
            <p:nvPr/>
          </p:nvSpPr>
          <p:spPr>
            <a:xfrm rot="1020749">
              <a:off x="2442396" y="4883314"/>
              <a:ext cx="416539" cy="16484"/>
            </a:xfrm>
            <a:custGeom>
              <a:avLst/>
              <a:gdLst/>
              <a:ahLst/>
              <a:cxnLst/>
              <a:rect l="l" t="t" r="r" b="b"/>
              <a:pathLst>
                <a:path w="25496" h="1009" extrusionOk="0">
                  <a:moveTo>
                    <a:pt x="24992" y="1"/>
                  </a:moveTo>
                  <a:cubicBezTo>
                    <a:pt x="24990" y="1"/>
                    <a:pt x="24989" y="1"/>
                    <a:pt x="24988" y="1"/>
                  </a:cubicBezTo>
                  <a:lnTo>
                    <a:pt x="508" y="221"/>
                  </a:lnTo>
                  <a:cubicBezTo>
                    <a:pt x="3" y="226"/>
                    <a:pt x="0" y="1009"/>
                    <a:pt x="504" y="1009"/>
                  </a:cubicBezTo>
                  <a:cubicBezTo>
                    <a:pt x="506" y="1009"/>
                    <a:pt x="507" y="1009"/>
                    <a:pt x="508" y="1009"/>
                  </a:cubicBezTo>
                  <a:lnTo>
                    <a:pt x="24988" y="788"/>
                  </a:lnTo>
                  <a:cubicBezTo>
                    <a:pt x="25493" y="784"/>
                    <a:pt x="25496" y="1"/>
                    <a:pt x="2499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3" name="Google Shape;1213;p39"/>
            <p:cNvSpPr/>
            <p:nvPr/>
          </p:nvSpPr>
          <p:spPr>
            <a:xfrm rot="1020749">
              <a:off x="2726617" y="4820370"/>
              <a:ext cx="85494" cy="110130"/>
            </a:xfrm>
            <a:custGeom>
              <a:avLst/>
              <a:gdLst/>
              <a:ahLst/>
              <a:cxnLst/>
              <a:rect l="l" t="t" r="r" b="b"/>
              <a:pathLst>
                <a:path w="5233" h="6741" extrusionOk="0">
                  <a:moveTo>
                    <a:pt x="506" y="1"/>
                  </a:moveTo>
                  <a:cubicBezTo>
                    <a:pt x="1" y="1"/>
                    <a:pt x="1" y="787"/>
                    <a:pt x="507" y="788"/>
                  </a:cubicBezTo>
                  <a:cubicBezTo>
                    <a:pt x="1784" y="792"/>
                    <a:pt x="3058" y="794"/>
                    <a:pt x="4334" y="796"/>
                  </a:cubicBezTo>
                  <a:lnTo>
                    <a:pt x="4334" y="796"/>
                  </a:lnTo>
                  <a:cubicBezTo>
                    <a:pt x="4401" y="2647"/>
                    <a:pt x="4439" y="4512"/>
                    <a:pt x="4353" y="6361"/>
                  </a:cubicBezTo>
                  <a:cubicBezTo>
                    <a:pt x="4341" y="6614"/>
                    <a:pt x="4532" y="6740"/>
                    <a:pt x="4729" y="6740"/>
                  </a:cubicBezTo>
                  <a:cubicBezTo>
                    <a:pt x="4926" y="6740"/>
                    <a:pt x="5128" y="6614"/>
                    <a:pt x="5140" y="6361"/>
                  </a:cubicBezTo>
                  <a:cubicBezTo>
                    <a:pt x="5233" y="4381"/>
                    <a:pt x="5183" y="2383"/>
                    <a:pt x="5107" y="403"/>
                  </a:cubicBezTo>
                  <a:cubicBezTo>
                    <a:pt x="5100" y="191"/>
                    <a:pt x="4934" y="9"/>
                    <a:pt x="4713" y="9"/>
                  </a:cubicBezTo>
                  <a:cubicBezTo>
                    <a:pt x="3310" y="7"/>
                    <a:pt x="1910" y="5"/>
                    <a:pt x="507" y="1"/>
                  </a:cubicBezTo>
                  <a:cubicBezTo>
                    <a:pt x="507" y="1"/>
                    <a:pt x="506" y="1"/>
                    <a:pt x="50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4" name="Google Shape;1214;p39"/>
            <p:cNvSpPr/>
            <p:nvPr/>
          </p:nvSpPr>
          <p:spPr>
            <a:xfrm rot="1020749">
              <a:off x="2737800" y="4586666"/>
              <a:ext cx="83599" cy="35534"/>
            </a:xfrm>
            <a:custGeom>
              <a:avLst/>
              <a:gdLst/>
              <a:ahLst/>
              <a:cxnLst/>
              <a:rect l="l" t="t" r="r" b="b"/>
              <a:pathLst>
                <a:path w="5117" h="2175" extrusionOk="0">
                  <a:moveTo>
                    <a:pt x="553" y="1"/>
                  </a:moveTo>
                  <a:cubicBezTo>
                    <a:pt x="265" y="1"/>
                    <a:pt x="1" y="396"/>
                    <a:pt x="256" y="686"/>
                  </a:cubicBezTo>
                  <a:cubicBezTo>
                    <a:pt x="1105" y="1654"/>
                    <a:pt x="2299" y="2174"/>
                    <a:pt x="3539" y="2174"/>
                  </a:cubicBezTo>
                  <a:cubicBezTo>
                    <a:pt x="3912" y="2174"/>
                    <a:pt x="4290" y="2127"/>
                    <a:pt x="4663" y="2031"/>
                  </a:cubicBezTo>
                  <a:cubicBezTo>
                    <a:pt x="5117" y="1916"/>
                    <a:pt x="4974" y="1259"/>
                    <a:pt x="4562" y="1259"/>
                  </a:cubicBezTo>
                  <a:cubicBezTo>
                    <a:pt x="4528" y="1259"/>
                    <a:pt x="4492" y="1263"/>
                    <a:pt x="4454" y="1273"/>
                  </a:cubicBezTo>
                  <a:cubicBezTo>
                    <a:pt x="4144" y="1352"/>
                    <a:pt x="3835" y="1391"/>
                    <a:pt x="3531" y="1391"/>
                  </a:cubicBezTo>
                  <a:cubicBezTo>
                    <a:pt x="2497" y="1391"/>
                    <a:pt x="1526" y="944"/>
                    <a:pt x="813" y="129"/>
                  </a:cubicBezTo>
                  <a:cubicBezTo>
                    <a:pt x="733" y="39"/>
                    <a:pt x="642" y="1"/>
                    <a:pt x="55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5" name="Google Shape;1215;p39"/>
            <p:cNvSpPr/>
            <p:nvPr/>
          </p:nvSpPr>
          <p:spPr>
            <a:xfrm rot="1020749">
              <a:off x="2263426" y="4695477"/>
              <a:ext cx="43049" cy="12874"/>
            </a:xfrm>
            <a:custGeom>
              <a:avLst/>
              <a:gdLst/>
              <a:ahLst/>
              <a:cxnLst/>
              <a:rect l="l" t="t" r="r" b="b"/>
              <a:pathLst>
                <a:path w="2635" h="788" extrusionOk="0">
                  <a:moveTo>
                    <a:pt x="509" y="0"/>
                  </a:moveTo>
                  <a:cubicBezTo>
                    <a:pt x="2" y="0"/>
                    <a:pt x="1" y="788"/>
                    <a:pt x="509" y="788"/>
                  </a:cubicBezTo>
                  <a:lnTo>
                    <a:pt x="2126" y="788"/>
                  </a:lnTo>
                  <a:cubicBezTo>
                    <a:pt x="2633" y="788"/>
                    <a:pt x="2635" y="0"/>
                    <a:pt x="212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6" name="Google Shape;1216;p39"/>
            <p:cNvSpPr/>
            <p:nvPr/>
          </p:nvSpPr>
          <p:spPr>
            <a:xfrm rot="1020749">
              <a:off x="2309545" y="4709585"/>
              <a:ext cx="43033" cy="12874"/>
            </a:xfrm>
            <a:custGeom>
              <a:avLst/>
              <a:gdLst/>
              <a:ahLst/>
              <a:cxnLst/>
              <a:rect l="l" t="t" r="r" b="b"/>
              <a:pathLst>
                <a:path w="2634" h="788" extrusionOk="0">
                  <a:moveTo>
                    <a:pt x="507" y="0"/>
                  </a:moveTo>
                  <a:cubicBezTo>
                    <a:pt x="0" y="0"/>
                    <a:pt x="0" y="788"/>
                    <a:pt x="507" y="788"/>
                  </a:cubicBezTo>
                  <a:lnTo>
                    <a:pt x="2125" y="788"/>
                  </a:lnTo>
                  <a:cubicBezTo>
                    <a:pt x="2632" y="788"/>
                    <a:pt x="2633" y="0"/>
                    <a:pt x="212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7" name="Google Shape;1217;p39"/>
            <p:cNvSpPr/>
            <p:nvPr/>
          </p:nvSpPr>
          <p:spPr>
            <a:xfrm rot="1020749">
              <a:off x="2355663" y="4723698"/>
              <a:ext cx="43049" cy="12874"/>
            </a:xfrm>
            <a:custGeom>
              <a:avLst/>
              <a:gdLst/>
              <a:ahLst/>
              <a:cxnLst/>
              <a:rect l="l" t="t" r="r" b="b"/>
              <a:pathLst>
                <a:path w="2635" h="788" extrusionOk="0">
                  <a:moveTo>
                    <a:pt x="509" y="0"/>
                  </a:moveTo>
                  <a:cubicBezTo>
                    <a:pt x="0" y="0"/>
                    <a:pt x="0" y="788"/>
                    <a:pt x="509" y="788"/>
                  </a:cubicBezTo>
                  <a:lnTo>
                    <a:pt x="2126" y="788"/>
                  </a:lnTo>
                  <a:cubicBezTo>
                    <a:pt x="2631" y="788"/>
                    <a:pt x="2634" y="0"/>
                    <a:pt x="212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8" name="Google Shape;1218;p39"/>
            <p:cNvSpPr/>
            <p:nvPr/>
          </p:nvSpPr>
          <p:spPr>
            <a:xfrm rot="1020749">
              <a:off x="2401751" y="4737799"/>
              <a:ext cx="43049" cy="12874"/>
            </a:xfrm>
            <a:custGeom>
              <a:avLst/>
              <a:gdLst/>
              <a:ahLst/>
              <a:cxnLst/>
              <a:rect l="l" t="t" r="r" b="b"/>
              <a:pathLst>
                <a:path w="2635" h="788" extrusionOk="0">
                  <a:moveTo>
                    <a:pt x="509" y="0"/>
                  </a:moveTo>
                  <a:cubicBezTo>
                    <a:pt x="2" y="0"/>
                    <a:pt x="1" y="788"/>
                    <a:pt x="509" y="788"/>
                  </a:cubicBezTo>
                  <a:lnTo>
                    <a:pt x="2127" y="788"/>
                  </a:lnTo>
                  <a:cubicBezTo>
                    <a:pt x="2633" y="788"/>
                    <a:pt x="2635" y="0"/>
                    <a:pt x="212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9" name="Google Shape;1219;p39"/>
            <p:cNvSpPr/>
            <p:nvPr/>
          </p:nvSpPr>
          <p:spPr>
            <a:xfrm rot="1020749">
              <a:off x="2447886" y="4751909"/>
              <a:ext cx="43016" cy="12874"/>
            </a:xfrm>
            <a:custGeom>
              <a:avLst/>
              <a:gdLst/>
              <a:ahLst/>
              <a:cxnLst/>
              <a:rect l="l" t="t" r="r" b="b"/>
              <a:pathLst>
                <a:path w="2633" h="788" extrusionOk="0">
                  <a:moveTo>
                    <a:pt x="506" y="0"/>
                  </a:moveTo>
                  <a:cubicBezTo>
                    <a:pt x="1" y="0"/>
                    <a:pt x="1" y="788"/>
                    <a:pt x="506" y="788"/>
                  </a:cubicBezTo>
                  <a:lnTo>
                    <a:pt x="2124" y="788"/>
                  </a:lnTo>
                  <a:cubicBezTo>
                    <a:pt x="2631" y="788"/>
                    <a:pt x="2632" y="0"/>
                    <a:pt x="212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0" name="Google Shape;1220;p39"/>
            <p:cNvSpPr/>
            <p:nvPr/>
          </p:nvSpPr>
          <p:spPr>
            <a:xfrm rot="1020749">
              <a:off x="2513277" y="4614676"/>
              <a:ext cx="37364" cy="51250"/>
            </a:xfrm>
            <a:custGeom>
              <a:avLst/>
              <a:gdLst/>
              <a:ahLst/>
              <a:cxnLst/>
              <a:rect l="l" t="t" r="r" b="b"/>
              <a:pathLst>
                <a:path w="2287" h="3137" extrusionOk="0">
                  <a:moveTo>
                    <a:pt x="1750" y="1"/>
                  </a:moveTo>
                  <a:cubicBezTo>
                    <a:pt x="1631" y="1"/>
                    <a:pt x="1514" y="58"/>
                    <a:pt x="1439" y="197"/>
                  </a:cubicBezTo>
                  <a:cubicBezTo>
                    <a:pt x="1016" y="979"/>
                    <a:pt x="592" y="1762"/>
                    <a:pt x="167" y="2545"/>
                  </a:cubicBezTo>
                  <a:cubicBezTo>
                    <a:pt x="1" y="2852"/>
                    <a:pt x="273" y="3137"/>
                    <a:pt x="537" y="3137"/>
                  </a:cubicBezTo>
                  <a:cubicBezTo>
                    <a:pt x="656" y="3137"/>
                    <a:pt x="772" y="3080"/>
                    <a:pt x="847" y="2941"/>
                  </a:cubicBezTo>
                  <a:cubicBezTo>
                    <a:pt x="1272" y="2160"/>
                    <a:pt x="1696" y="1375"/>
                    <a:pt x="2119" y="594"/>
                  </a:cubicBezTo>
                  <a:cubicBezTo>
                    <a:pt x="2286" y="286"/>
                    <a:pt x="2014" y="1"/>
                    <a:pt x="175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1" name="Google Shape;1221;p39"/>
            <p:cNvSpPr/>
            <p:nvPr/>
          </p:nvSpPr>
          <p:spPr>
            <a:xfrm rot="1020749">
              <a:off x="2535941" y="4621852"/>
              <a:ext cx="34047" cy="50417"/>
            </a:xfrm>
            <a:custGeom>
              <a:avLst/>
              <a:gdLst/>
              <a:ahLst/>
              <a:cxnLst/>
              <a:rect l="l" t="t" r="r" b="b"/>
              <a:pathLst>
                <a:path w="2084" h="3086" extrusionOk="0">
                  <a:moveTo>
                    <a:pt x="557" y="0"/>
                  </a:moveTo>
                  <a:cubicBezTo>
                    <a:pt x="274" y="0"/>
                    <a:pt x="1" y="281"/>
                    <a:pt x="206" y="572"/>
                  </a:cubicBezTo>
                  <a:cubicBezTo>
                    <a:pt x="689" y="1257"/>
                    <a:pt x="1034" y="1993"/>
                    <a:pt x="1247" y="2805"/>
                  </a:cubicBezTo>
                  <a:cubicBezTo>
                    <a:pt x="1298" y="3000"/>
                    <a:pt x="1450" y="3085"/>
                    <a:pt x="1605" y="3085"/>
                  </a:cubicBezTo>
                  <a:cubicBezTo>
                    <a:pt x="1840" y="3085"/>
                    <a:pt x="2083" y="2892"/>
                    <a:pt x="2006" y="2596"/>
                  </a:cubicBezTo>
                  <a:cubicBezTo>
                    <a:pt x="1778" y="1724"/>
                    <a:pt x="1405" y="911"/>
                    <a:pt x="886" y="175"/>
                  </a:cubicBezTo>
                  <a:cubicBezTo>
                    <a:pt x="799" y="52"/>
                    <a:pt x="677" y="0"/>
                    <a:pt x="55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2" name="Google Shape;1222;p39"/>
            <p:cNvSpPr/>
            <p:nvPr/>
          </p:nvSpPr>
          <p:spPr>
            <a:xfrm rot="1020749">
              <a:off x="2517217" y="4646303"/>
              <a:ext cx="45042" cy="14540"/>
            </a:xfrm>
            <a:custGeom>
              <a:avLst/>
              <a:gdLst/>
              <a:ahLst/>
              <a:cxnLst/>
              <a:rect l="l" t="t" r="r" b="b"/>
              <a:pathLst>
                <a:path w="2757" h="890" extrusionOk="0">
                  <a:moveTo>
                    <a:pt x="1324" y="1"/>
                  </a:moveTo>
                  <a:cubicBezTo>
                    <a:pt x="1038" y="1"/>
                    <a:pt x="752" y="31"/>
                    <a:pt x="465" y="90"/>
                  </a:cubicBezTo>
                  <a:cubicBezTo>
                    <a:pt x="0" y="183"/>
                    <a:pt x="155" y="858"/>
                    <a:pt x="584" y="858"/>
                  </a:cubicBezTo>
                  <a:cubicBezTo>
                    <a:pt x="613" y="858"/>
                    <a:pt x="643" y="855"/>
                    <a:pt x="674" y="848"/>
                  </a:cubicBezTo>
                  <a:cubicBezTo>
                    <a:pt x="887" y="804"/>
                    <a:pt x="1100" y="783"/>
                    <a:pt x="1313" y="783"/>
                  </a:cubicBezTo>
                  <a:cubicBezTo>
                    <a:pt x="1573" y="783"/>
                    <a:pt x="1831" y="815"/>
                    <a:pt x="2089" y="877"/>
                  </a:cubicBezTo>
                  <a:cubicBezTo>
                    <a:pt x="2125" y="885"/>
                    <a:pt x="2158" y="889"/>
                    <a:pt x="2190" y="889"/>
                  </a:cubicBezTo>
                  <a:cubicBezTo>
                    <a:pt x="2608" y="889"/>
                    <a:pt x="2757" y="227"/>
                    <a:pt x="2298" y="118"/>
                  </a:cubicBezTo>
                  <a:cubicBezTo>
                    <a:pt x="1973" y="40"/>
                    <a:pt x="1649" y="1"/>
                    <a:pt x="132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3" name="Google Shape;1223;p39"/>
            <p:cNvSpPr/>
            <p:nvPr/>
          </p:nvSpPr>
          <p:spPr>
            <a:xfrm rot="1020749">
              <a:off x="2838723" y="4789194"/>
              <a:ext cx="41154" cy="51659"/>
            </a:xfrm>
            <a:custGeom>
              <a:avLst/>
              <a:gdLst/>
              <a:ahLst/>
              <a:cxnLst/>
              <a:rect l="l" t="t" r="r" b="b"/>
              <a:pathLst>
                <a:path w="2519" h="3162" extrusionOk="0">
                  <a:moveTo>
                    <a:pt x="1722" y="0"/>
                  </a:moveTo>
                  <a:cubicBezTo>
                    <a:pt x="1698" y="0"/>
                    <a:pt x="1673" y="2"/>
                    <a:pt x="1648" y="7"/>
                  </a:cubicBezTo>
                  <a:cubicBezTo>
                    <a:pt x="769" y="151"/>
                    <a:pt x="0" y="999"/>
                    <a:pt x="169" y="1923"/>
                  </a:cubicBezTo>
                  <a:cubicBezTo>
                    <a:pt x="300" y="2633"/>
                    <a:pt x="958" y="3161"/>
                    <a:pt x="1656" y="3161"/>
                  </a:cubicBezTo>
                  <a:cubicBezTo>
                    <a:pt x="1799" y="3161"/>
                    <a:pt x="1944" y="3139"/>
                    <a:pt x="2086" y="3092"/>
                  </a:cubicBezTo>
                  <a:cubicBezTo>
                    <a:pt x="2518" y="2948"/>
                    <a:pt x="2392" y="2310"/>
                    <a:pt x="2007" y="2310"/>
                  </a:cubicBezTo>
                  <a:cubicBezTo>
                    <a:pt x="1967" y="2310"/>
                    <a:pt x="1923" y="2317"/>
                    <a:pt x="1877" y="2333"/>
                  </a:cubicBezTo>
                  <a:cubicBezTo>
                    <a:pt x="1805" y="2357"/>
                    <a:pt x="1732" y="2368"/>
                    <a:pt x="1659" y="2368"/>
                  </a:cubicBezTo>
                  <a:cubicBezTo>
                    <a:pt x="1295" y="2368"/>
                    <a:pt x="946" y="2087"/>
                    <a:pt x="935" y="1693"/>
                  </a:cubicBezTo>
                  <a:cubicBezTo>
                    <a:pt x="919" y="1178"/>
                    <a:pt x="1403" y="843"/>
                    <a:pt x="1858" y="767"/>
                  </a:cubicBezTo>
                  <a:cubicBezTo>
                    <a:pt x="2331" y="688"/>
                    <a:pt x="2164" y="0"/>
                    <a:pt x="172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24" name="Google Shape;1224;p39"/>
          <p:cNvGrpSpPr/>
          <p:nvPr/>
        </p:nvGrpSpPr>
        <p:grpSpPr>
          <a:xfrm>
            <a:off x="237450" y="257038"/>
            <a:ext cx="1214675" cy="811125"/>
            <a:chOff x="237450" y="257038"/>
            <a:chExt cx="1214675" cy="811125"/>
          </a:xfrm>
        </p:grpSpPr>
        <p:sp>
          <p:nvSpPr>
            <p:cNvPr id="1225" name="Google Shape;1225;p39"/>
            <p:cNvSpPr/>
            <p:nvPr/>
          </p:nvSpPr>
          <p:spPr>
            <a:xfrm>
              <a:off x="237875" y="282863"/>
              <a:ext cx="52575" cy="106625"/>
            </a:xfrm>
            <a:custGeom>
              <a:avLst/>
              <a:gdLst/>
              <a:ahLst/>
              <a:cxnLst/>
              <a:rect l="l" t="t" r="r" b="b"/>
              <a:pathLst>
                <a:path w="2103" h="4265" extrusionOk="0">
                  <a:moveTo>
                    <a:pt x="947" y="365"/>
                  </a:moveTo>
                  <a:cubicBezTo>
                    <a:pt x="1224" y="365"/>
                    <a:pt x="1360" y="547"/>
                    <a:pt x="1354" y="912"/>
                  </a:cubicBezTo>
                  <a:cubicBezTo>
                    <a:pt x="1641" y="1387"/>
                    <a:pt x="1451" y="1654"/>
                    <a:pt x="783" y="1711"/>
                  </a:cubicBezTo>
                  <a:cubicBezTo>
                    <a:pt x="552" y="1712"/>
                    <a:pt x="526" y="2024"/>
                    <a:pt x="731" y="2097"/>
                  </a:cubicBezTo>
                  <a:cubicBezTo>
                    <a:pt x="1372" y="2326"/>
                    <a:pt x="1534" y="3160"/>
                    <a:pt x="1033" y="3609"/>
                  </a:cubicBezTo>
                  <a:cubicBezTo>
                    <a:pt x="883" y="3743"/>
                    <a:pt x="775" y="3798"/>
                    <a:pt x="695" y="3798"/>
                  </a:cubicBezTo>
                  <a:cubicBezTo>
                    <a:pt x="433" y="3798"/>
                    <a:pt x="498" y="3193"/>
                    <a:pt x="499" y="2863"/>
                  </a:cubicBezTo>
                  <a:cubicBezTo>
                    <a:pt x="505" y="2063"/>
                    <a:pt x="510" y="1263"/>
                    <a:pt x="515" y="462"/>
                  </a:cubicBezTo>
                  <a:lnTo>
                    <a:pt x="515" y="462"/>
                  </a:lnTo>
                  <a:cubicBezTo>
                    <a:pt x="528" y="459"/>
                    <a:pt x="541" y="455"/>
                    <a:pt x="553" y="450"/>
                  </a:cubicBezTo>
                  <a:cubicBezTo>
                    <a:pt x="707" y="393"/>
                    <a:pt x="838" y="365"/>
                    <a:pt x="947" y="365"/>
                  </a:cubicBezTo>
                  <a:close/>
                  <a:moveTo>
                    <a:pt x="878" y="0"/>
                  </a:moveTo>
                  <a:cubicBezTo>
                    <a:pt x="701" y="0"/>
                    <a:pt x="521" y="37"/>
                    <a:pt x="354" y="109"/>
                  </a:cubicBezTo>
                  <a:cubicBezTo>
                    <a:pt x="329" y="120"/>
                    <a:pt x="309" y="134"/>
                    <a:pt x="294" y="149"/>
                  </a:cubicBezTo>
                  <a:lnTo>
                    <a:pt x="294" y="149"/>
                  </a:lnTo>
                  <a:cubicBezTo>
                    <a:pt x="204" y="159"/>
                    <a:pt x="121" y="222"/>
                    <a:pt x="120" y="338"/>
                  </a:cubicBezTo>
                  <a:cubicBezTo>
                    <a:pt x="117" y="1031"/>
                    <a:pt x="111" y="1725"/>
                    <a:pt x="108" y="2418"/>
                  </a:cubicBezTo>
                  <a:cubicBezTo>
                    <a:pt x="104" y="2959"/>
                    <a:pt x="1" y="3588"/>
                    <a:pt x="148" y="4107"/>
                  </a:cubicBezTo>
                  <a:cubicBezTo>
                    <a:pt x="167" y="4167"/>
                    <a:pt x="220" y="4233"/>
                    <a:pt x="287" y="4245"/>
                  </a:cubicBezTo>
                  <a:cubicBezTo>
                    <a:pt x="366" y="4258"/>
                    <a:pt x="442" y="4264"/>
                    <a:pt x="515" y="4264"/>
                  </a:cubicBezTo>
                  <a:cubicBezTo>
                    <a:pt x="1659" y="4264"/>
                    <a:pt x="2067" y="2721"/>
                    <a:pt x="1291" y="1993"/>
                  </a:cubicBezTo>
                  <a:lnTo>
                    <a:pt x="1291" y="1993"/>
                  </a:lnTo>
                  <a:cubicBezTo>
                    <a:pt x="1768" y="1779"/>
                    <a:pt x="2103" y="1284"/>
                    <a:pt x="1922" y="723"/>
                  </a:cubicBezTo>
                  <a:cubicBezTo>
                    <a:pt x="1767" y="239"/>
                    <a:pt x="1331" y="0"/>
                    <a:pt x="8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6" name="Google Shape;1226;p39"/>
            <p:cNvSpPr/>
            <p:nvPr/>
          </p:nvSpPr>
          <p:spPr>
            <a:xfrm>
              <a:off x="310000" y="257038"/>
              <a:ext cx="41750" cy="63600"/>
            </a:xfrm>
            <a:custGeom>
              <a:avLst/>
              <a:gdLst/>
              <a:ahLst/>
              <a:cxnLst/>
              <a:rect l="l" t="t" r="r" b="b"/>
              <a:pathLst>
                <a:path w="1670" h="2544" extrusionOk="0">
                  <a:moveTo>
                    <a:pt x="696" y="0"/>
                  </a:moveTo>
                  <a:cubicBezTo>
                    <a:pt x="468" y="0"/>
                    <a:pt x="241" y="130"/>
                    <a:pt x="102" y="330"/>
                  </a:cubicBezTo>
                  <a:cubicBezTo>
                    <a:pt x="1" y="478"/>
                    <a:pt x="138" y="619"/>
                    <a:pt x="279" y="619"/>
                  </a:cubicBezTo>
                  <a:cubicBezTo>
                    <a:pt x="339" y="619"/>
                    <a:pt x="400" y="593"/>
                    <a:pt x="444" y="531"/>
                  </a:cubicBezTo>
                  <a:cubicBezTo>
                    <a:pt x="544" y="433"/>
                    <a:pt x="624" y="383"/>
                    <a:pt x="684" y="383"/>
                  </a:cubicBezTo>
                  <a:cubicBezTo>
                    <a:pt x="753" y="383"/>
                    <a:pt x="795" y="449"/>
                    <a:pt x="809" y="582"/>
                  </a:cubicBezTo>
                  <a:cubicBezTo>
                    <a:pt x="905" y="685"/>
                    <a:pt x="909" y="777"/>
                    <a:pt x="816" y="860"/>
                  </a:cubicBezTo>
                  <a:cubicBezTo>
                    <a:pt x="776" y="954"/>
                    <a:pt x="712" y="997"/>
                    <a:pt x="696" y="1103"/>
                  </a:cubicBezTo>
                  <a:cubicBezTo>
                    <a:pt x="678" y="1225"/>
                    <a:pt x="712" y="1335"/>
                    <a:pt x="793" y="1423"/>
                  </a:cubicBezTo>
                  <a:cubicBezTo>
                    <a:pt x="927" y="1564"/>
                    <a:pt x="1199" y="1507"/>
                    <a:pt x="1259" y="1730"/>
                  </a:cubicBezTo>
                  <a:cubicBezTo>
                    <a:pt x="1372" y="2143"/>
                    <a:pt x="627" y="2150"/>
                    <a:pt x="398" y="2150"/>
                  </a:cubicBezTo>
                  <a:cubicBezTo>
                    <a:pt x="145" y="2150"/>
                    <a:pt x="145" y="2543"/>
                    <a:pt x="398" y="2543"/>
                  </a:cubicBezTo>
                  <a:cubicBezTo>
                    <a:pt x="862" y="2543"/>
                    <a:pt x="1456" y="2488"/>
                    <a:pt x="1619" y="1967"/>
                  </a:cubicBezTo>
                  <a:cubicBezTo>
                    <a:pt x="1670" y="1806"/>
                    <a:pt x="1668" y="1613"/>
                    <a:pt x="1591" y="1458"/>
                  </a:cubicBezTo>
                  <a:cubicBezTo>
                    <a:pt x="1492" y="1262"/>
                    <a:pt x="1337" y="1294"/>
                    <a:pt x="1197" y="1175"/>
                  </a:cubicBezTo>
                  <a:cubicBezTo>
                    <a:pt x="1187" y="1176"/>
                    <a:pt x="1177" y="1176"/>
                    <a:pt x="1169" y="1176"/>
                  </a:cubicBezTo>
                  <a:cubicBezTo>
                    <a:pt x="1078" y="1176"/>
                    <a:pt x="1075" y="1136"/>
                    <a:pt x="1154" y="1056"/>
                  </a:cubicBezTo>
                  <a:cubicBezTo>
                    <a:pt x="1191" y="1013"/>
                    <a:pt x="1219" y="967"/>
                    <a:pt x="1239" y="913"/>
                  </a:cubicBezTo>
                  <a:cubicBezTo>
                    <a:pt x="1270" y="833"/>
                    <a:pt x="1297" y="757"/>
                    <a:pt x="1300" y="670"/>
                  </a:cubicBezTo>
                  <a:cubicBezTo>
                    <a:pt x="1310" y="489"/>
                    <a:pt x="1233" y="292"/>
                    <a:pt x="1103" y="167"/>
                  </a:cubicBezTo>
                  <a:cubicBezTo>
                    <a:pt x="981" y="51"/>
                    <a:pt x="838" y="0"/>
                    <a:pt x="69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7" name="Google Shape;1227;p39"/>
            <p:cNvSpPr/>
            <p:nvPr/>
          </p:nvSpPr>
          <p:spPr>
            <a:xfrm>
              <a:off x="409550" y="320163"/>
              <a:ext cx="40875" cy="12800"/>
            </a:xfrm>
            <a:custGeom>
              <a:avLst/>
              <a:gdLst/>
              <a:ahLst/>
              <a:cxnLst/>
              <a:rect l="l" t="t" r="r" b="b"/>
              <a:pathLst>
                <a:path w="1635" h="512" extrusionOk="0">
                  <a:moveTo>
                    <a:pt x="887" y="0"/>
                  </a:moveTo>
                  <a:cubicBezTo>
                    <a:pt x="659" y="0"/>
                    <a:pt x="433" y="40"/>
                    <a:pt x="213" y="120"/>
                  </a:cubicBezTo>
                  <a:cubicBezTo>
                    <a:pt x="0" y="197"/>
                    <a:pt x="61" y="512"/>
                    <a:pt x="249" y="512"/>
                  </a:cubicBezTo>
                  <a:cubicBezTo>
                    <a:pt x="269" y="512"/>
                    <a:pt x="292" y="508"/>
                    <a:pt x="316" y="499"/>
                  </a:cubicBezTo>
                  <a:cubicBezTo>
                    <a:pt x="508" y="430"/>
                    <a:pt x="699" y="395"/>
                    <a:pt x="892" y="395"/>
                  </a:cubicBezTo>
                  <a:cubicBezTo>
                    <a:pt x="1028" y="395"/>
                    <a:pt x="1164" y="412"/>
                    <a:pt x="1302" y="448"/>
                  </a:cubicBezTo>
                  <a:cubicBezTo>
                    <a:pt x="1321" y="453"/>
                    <a:pt x="1339" y="455"/>
                    <a:pt x="1356" y="455"/>
                  </a:cubicBezTo>
                  <a:cubicBezTo>
                    <a:pt x="1561" y="455"/>
                    <a:pt x="1634" y="127"/>
                    <a:pt x="1408" y="69"/>
                  </a:cubicBezTo>
                  <a:cubicBezTo>
                    <a:pt x="1235" y="23"/>
                    <a:pt x="1061" y="0"/>
                    <a:pt x="88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8" name="Google Shape;1228;p39"/>
            <p:cNvSpPr/>
            <p:nvPr/>
          </p:nvSpPr>
          <p:spPr>
            <a:xfrm>
              <a:off x="415050" y="346638"/>
              <a:ext cx="33050" cy="12700"/>
            </a:xfrm>
            <a:custGeom>
              <a:avLst/>
              <a:gdLst/>
              <a:ahLst/>
              <a:cxnLst/>
              <a:rect l="l" t="t" r="r" b="b"/>
              <a:pathLst>
                <a:path w="1322" h="508" extrusionOk="0">
                  <a:moveTo>
                    <a:pt x="434" y="1"/>
                  </a:moveTo>
                  <a:cubicBezTo>
                    <a:pt x="374" y="1"/>
                    <a:pt x="313" y="4"/>
                    <a:pt x="252" y="12"/>
                  </a:cubicBezTo>
                  <a:cubicBezTo>
                    <a:pt x="12" y="41"/>
                    <a:pt x="0" y="408"/>
                    <a:pt x="226" y="408"/>
                  </a:cubicBezTo>
                  <a:cubicBezTo>
                    <a:pt x="235" y="408"/>
                    <a:pt x="243" y="408"/>
                    <a:pt x="252" y="407"/>
                  </a:cubicBezTo>
                  <a:cubicBezTo>
                    <a:pt x="314" y="399"/>
                    <a:pt x="375" y="395"/>
                    <a:pt x="436" y="395"/>
                  </a:cubicBezTo>
                  <a:cubicBezTo>
                    <a:pt x="602" y="395"/>
                    <a:pt x="763" y="424"/>
                    <a:pt x="919" y="490"/>
                  </a:cubicBezTo>
                  <a:cubicBezTo>
                    <a:pt x="947" y="502"/>
                    <a:pt x="975" y="507"/>
                    <a:pt x="1002" y="507"/>
                  </a:cubicBezTo>
                  <a:cubicBezTo>
                    <a:pt x="1192" y="507"/>
                    <a:pt x="1321" y="236"/>
                    <a:pt x="1118" y="149"/>
                  </a:cubicBezTo>
                  <a:cubicBezTo>
                    <a:pt x="895" y="55"/>
                    <a:pt x="670" y="1"/>
                    <a:pt x="4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9" name="Google Shape;1229;p39"/>
            <p:cNvSpPr/>
            <p:nvPr/>
          </p:nvSpPr>
          <p:spPr>
            <a:xfrm>
              <a:off x="237775" y="452538"/>
              <a:ext cx="52575" cy="106600"/>
            </a:xfrm>
            <a:custGeom>
              <a:avLst/>
              <a:gdLst/>
              <a:ahLst/>
              <a:cxnLst/>
              <a:rect l="l" t="t" r="r" b="b"/>
              <a:pathLst>
                <a:path w="2103" h="4264" extrusionOk="0">
                  <a:moveTo>
                    <a:pt x="947" y="365"/>
                  </a:moveTo>
                  <a:cubicBezTo>
                    <a:pt x="1224" y="365"/>
                    <a:pt x="1360" y="547"/>
                    <a:pt x="1353" y="912"/>
                  </a:cubicBezTo>
                  <a:cubicBezTo>
                    <a:pt x="1641" y="1387"/>
                    <a:pt x="1452" y="1653"/>
                    <a:pt x="782" y="1711"/>
                  </a:cubicBezTo>
                  <a:cubicBezTo>
                    <a:pt x="552" y="1712"/>
                    <a:pt x="527" y="2024"/>
                    <a:pt x="731" y="2097"/>
                  </a:cubicBezTo>
                  <a:cubicBezTo>
                    <a:pt x="1373" y="2326"/>
                    <a:pt x="1534" y="3159"/>
                    <a:pt x="1033" y="3609"/>
                  </a:cubicBezTo>
                  <a:cubicBezTo>
                    <a:pt x="883" y="3743"/>
                    <a:pt x="774" y="3798"/>
                    <a:pt x="695" y="3798"/>
                  </a:cubicBezTo>
                  <a:cubicBezTo>
                    <a:pt x="433" y="3798"/>
                    <a:pt x="499" y="3193"/>
                    <a:pt x="500" y="2863"/>
                  </a:cubicBezTo>
                  <a:cubicBezTo>
                    <a:pt x="506" y="2063"/>
                    <a:pt x="510" y="1263"/>
                    <a:pt x="515" y="462"/>
                  </a:cubicBezTo>
                  <a:lnTo>
                    <a:pt x="515" y="462"/>
                  </a:lnTo>
                  <a:cubicBezTo>
                    <a:pt x="528" y="459"/>
                    <a:pt x="540" y="455"/>
                    <a:pt x="553" y="450"/>
                  </a:cubicBezTo>
                  <a:cubicBezTo>
                    <a:pt x="706" y="393"/>
                    <a:pt x="837" y="365"/>
                    <a:pt x="947" y="365"/>
                  </a:cubicBezTo>
                  <a:close/>
                  <a:moveTo>
                    <a:pt x="879" y="0"/>
                  </a:moveTo>
                  <a:cubicBezTo>
                    <a:pt x="702" y="0"/>
                    <a:pt x="522" y="37"/>
                    <a:pt x="356" y="109"/>
                  </a:cubicBezTo>
                  <a:cubicBezTo>
                    <a:pt x="330" y="120"/>
                    <a:pt x="310" y="133"/>
                    <a:pt x="294" y="149"/>
                  </a:cubicBezTo>
                  <a:lnTo>
                    <a:pt x="294" y="149"/>
                  </a:lnTo>
                  <a:cubicBezTo>
                    <a:pt x="205" y="159"/>
                    <a:pt x="121" y="222"/>
                    <a:pt x="121" y="338"/>
                  </a:cubicBezTo>
                  <a:cubicBezTo>
                    <a:pt x="117" y="1031"/>
                    <a:pt x="112" y="1725"/>
                    <a:pt x="108" y="2418"/>
                  </a:cubicBezTo>
                  <a:cubicBezTo>
                    <a:pt x="104" y="2960"/>
                    <a:pt x="1" y="3587"/>
                    <a:pt x="149" y="4107"/>
                  </a:cubicBezTo>
                  <a:cubicBezTo>
                    <a:pt x="167" y="4167"/>
                    <a:pt x="221" y="4233"/>
                    <a:pt x="287" y="4245"/>
                  </a:cubicBezTo>
                  <a:cubicBezTo>
                    <a:pt x="366" y="4258"/>
                    <a:pt x="442" y="4264"/>
                    <a:pt x="515" y="4264"/>
                  </a:cubicBezTo>
                  <a:cubicBezTo>
                    <a:pt x="1659" y="4264"/>
                    <a:pt x="2067" y="2721"/>
                    <a:pt x="1292" y="1993"/>
                  </a:cubicBezTo>
                  <a:lnTo>
                    <a:pt x="1292" y="1993"/>
                  </a:lnTo>
                  <a:cubicBezTo>
                    <a:pt x="1769" y="1779"/>
                    <a:pt x="2102" y="1284"/>
                    <a:pt x="1923" y="723"/>
                  </a:cubicBezTo>
                  <a:cubicBezTo>
                    <a:pt x="1767" y="239"/>
                    <a:pt x="1332" y="0"/>
                    <a:pt x="87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0" name="Google Shape;1230;p39"/>
            <p:cNvSpPr/>
            <p:nvPr/>
          </p:nvSpPr>
          <p:spPr>
            <a:xfrm>
              <a:off x="309900" y="426713"/>
              <a:ext cx="41750" cy="63600"/>
            </a:xfrm>
            <a:custGeom>
              <a:avLst/>
              <a:gdLst/>
              <a:ahLst/>
              <a:cxnLst/>
              <a:rect l="l" t="t" r="r" b="b"/>
              <a:pathLst>
                <a:path w="1670" h="2544" extrusionOk="0">
                  <a:moveTo>
                    <a:pt x="697" y="0"/>
                  </a:moveTo>
                  <a:cubicBezTo>
                    <a:pt x="469" y="0"/>
                    <a:pt x="242" y="131"/>
                    <a:pt x="102" y="330"/>
                  </a:cubicBezTo>
                  <a:cubicBezTo>
                    <a:pt x="0" y="477"/>
                    <a:pt x="138" y="618"/>
                    <a:pt x="280" y="618"/>
                  </a:cubicBezTo>
                  <a:cubicBezTo>
                    <a:pt x="340" y="618"/>
                    <a:pt x="401" y="592"/>
                    <a:pt x="444" y="531"/>
                  </a:cubicBezTo>
                  <a:cubicBezTo>
                    <a:pt x="544" y="432"/>
                    <a:pt x="624" y="383"/>
                    <a:pt x="684" y="383"/>
                  </a:cubicBezTo>
                  <a:cubicBezTo>
                    <a:pt x="753" y="383"/>
                    <a:pt x="794" y="449"/>
                    <a:pt x="809" y="582"/>
                  </a:cubicBezTo>
                  <a:cubicBezTo>
                    <a:pt x="906" y="687"/>
                    <a:pt x="909" y="777"/>
                    <a:pt x="816" y="860"/>
                  </a:cubicBezTo>
                  <a:cubicBezTo>
                    <a:pt x="777" y="954"/>
                    <a:pt x="713" y="997"/>
                    <a:pt x="696" y="1103"/>
                  </a:cubicBezTo>
                  <a:cubicBezTo>
                    <a:pt x="679" y="1225"/>
                    <a:pt x="713" y="1335"/>
                    <a:pt x="795" y="1424"/>
                  </a:cubicBezTo>
                  <a:cubicBezTo>
                    <a:pt x="928" y="1564"/>
                    <a:pt x="1200" y="1507"/>
                    <a:pt x="1260" y="1732"/>
                  </a:cubicBezTo>
                  <a:cubicBezTo>
                    <a:pt x="1373" y="2142"/>
                    <a:pt x="629" y="2150"/>
                    <a:pt x="400" y="2150"/>
                  </a:cubicBezTo>
                  <a:cubicBezTo>
                    <a:pt x="145" y="2150"/>
                    <a:pt x="145" y="2543"/>
                    <a:pt x="400" y="2543"/>
                  </a:cubicBezTo>
                  <a:cubicBezTo>
                    <a:pt x="862" y="2543"/>
                    <a:pt x="1457" y="2487"/>
                    <a:pt x="1619" y="1968"/>
                  </a:cubicBezTo>
                  <a:cubicBezTo>
                    <a:pt x="1669" y="1806"/>
                    <a:pt x="1668" y="1613"/>
                    <a:pt x="1591" y="1458"/>
                  </a:cubicBezTo>
                  <a:cubicBezTo>
                    <a:pt x="1493" y="1262"/>
                    <a:pt x="1339" y="1294"/>
                    <a:pt x="1197" y="1175"/>
                  </a:cubicBezTo>
                  <a:cubicBezTo>
                    <a:pt x="1187" y="1176"/>
                    <a:pt x="1177" y="1176"/>
                    <a:pt x="1169" y="1176"/>
                  </a:cubicBezTo>
                  <a:cubicBezTo>
                    <a:pt x="1079" y="1176"/>
                    <a:pt x="1074" y="1136"/>
                    <a:pt x="1154" y="1056"/>
                  </a:cubicBezTo>
                  <a:cubicBezTo>
                    <a:pt x="1193" y="1013"/>
                    <a:pt x="1218" y="967"/>
                    <a:pt x="1238" y="913"/>
                  </a:cubicBezTo>
                  <a:cubicBezTo>
                    <a:pt x="1271" y="833"/>
                    <a:pt x="1297" y="757"/>
                    <a:pt x="1301" y="669"/>
                  </a:cubicBezTo>
                  <a:cubicBezTo>
                    <a:pt x="1310" y="489"/>
                    <a:pt x="1233" y="293"/>
                    <a:pt x="1102" y="167"/>
                  </a:cubicBezTo>
                  <a:cubicBezTo>
                    <a:pt x="981" y="51"/>
                    <a:pt x="839" y="0"/>
                    <a:pt x="69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1" name="Google Shape;1231;p39"/>
            <p:cNvSpPr/>
            <p:nvPr/>
          </p:nvSpPr>
          <p:spPr>
            <a:xfrm>
              <a:off x="409425" y="489863"/>
              <a:ext cx="40875" cy="12775"/>
            </a:xfrm>
            <a:custGeom>
              <a:avLst/>
              <a:gdLst/>
              <a:ahLst/>
              <a:cxnLst/>
              <a:rect l="l" t="t" r="r" b="b"/>
              <a:pathLst>
                <a:path w="1635" h="511" extrusionOk="0">
                  <a:moveTo>
                    <a:pt x="887" y="1"/>
                  </a:moveTo>
                  <a:cubicBezTo>
                    <a:pt x="660" y="1"/>
                    <a:pt x="433" y="39"/>
                    <a:pt x="214" y="119"/>
                  </a:cubicBezTo>
                  <a:cubicBezTo>
                    <a:pt x="1" y="195"/>
                    <a:pt x="62" y="511"/>
                    <a:pt x="250" y="511"/>
                  </a:cubicBezTo>
                  <a:cubicBezTo>
                    <a:pt x="271" y="511"/>
                    <a:pt x="294" y="507"/>
                    <a:pt x="318" y="498"/>
                  </a:cubicBezTo>
                  <a:cubicBezTo>
                    <a:pt x="509" y="429"/>
                    <a:pt x="700" y="394"/>
                    <a:pt x="894" y="394"/>
                  </a:cubicBezTo>
                  <a:cubicBezTo>
                    <a:pt x="1029" y="394"/>
                    <a:pt x="1165" y="411"/>
                    <a:pt x="1303" y="447"/>
                  </a:cubicBezTo>
                  <a:cubicBezTo>
                    <a:pt x="1322" y="452"/>
                    <a:pt x="1340" y="454"/>
                    <a:pt x="1357" y="454"/>
                  </a:cubicBezTo>
                  <a:cubicBezTo>
                    <a:pt x="1563" y="454"/>
                    <a:pt x="1635" y="126"/>
                    <a:pt x="1409" y="67"/>
                  </a:cubicBezTo>
                  <a:cubicBezTo>
                    <a:pt x="1236" y="23"/>
                    <a:pt x="1061" y="1"/>
                    <a:pt x="88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2" name="Google Shape;1232;p39"/>
            <p:cNvSpPr/>
            <p:nvPr/>
          </p:nvSpPr>
          <p:spPr>
            <a:xfrm>
              <a:off x="414950" y="516288"/>
              <a:ext cx="33075" cy="12675"/>
            </a:xfrm>
            <a:custGeom>
              <a:avLst/>
              <a:gdLst/>
              <a:ahLst/>
              <a:cxnLst/>
              <a:rect l="l" t="t" r="r" b="b"/>
              <a:pathLst>
                <a:path w="1323" h="507" extrusionOk="0">
                  <a:moveTo>
                    <a:pt x="434" y="0"/>
                  </a:moveTo>
                  <a:cubicBezTo>
                    <a:pt x="374" y="0"/>
                    <a:pt x="313" y="4"/>
                    <a:pt x="252" y="11"/>
                  </a:cubicBezTo>
                  <a:cubicBezTo>
                    <a:pt x="13" y="41"/>
                    <a:pt x="0" y="408"/>
                    <a:pt x="225" y="408"/>
                  </a:cubicBezTo>
                  <a:cubicBezTo>
                    <a:pt x="233" y="408"/>
                    <a:pt x="242" y="407"/>
                    <a:pt x="252" y="406"/>
                  </a:cubicBezTo>
                  <a:cubicBezTo>
                    <a:pt x="314" y="399"/>
                    <a:pt x="375" y="395"/>
                    <a:pt x="436" y="395"/>
                  </a:cubicBezTo>
                  <a:cubicBezTo>
                    <a:pt x="602" y="395"/>
                    <a:pt x="764" y="423"/>
                    <a:pt x="919" y="489"/>
                  </a:cubicBezTo>
                  <a:cubicBezTo>
                    <a:pt x="947" y="501"/>
                    <a:pt x="975" y="507"/>
                    <a:pt x="1002" y="507"/>
                  </a:cubicBezTo>
                  <a:cubicBezTo>
                    <a:pt x="1193" y="507"/>
                    <a:pt x="1322" y="235"/>
                    <a:pt x="1118" y="148"/>
                  </a:cubicBezTo>
                  <a:cubicBezTo>
                    <a:pt x="895" y="55"/>
                    <a:pt x="670" y="0"/>
                    <a:pt x="4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3" name="Google Shape;1233;p39"/>
            <p:cNvSpPr/>
            <p:nvPr/>
          </p:nvSpPr>
          <p:spPr>
            <a:xfrm>
              <a:off x="237700" y="622163"/>
              <a:ext cx="52575" cy="106625"/>
            </a:xfrm>
            <a:custGeom>
              <a:avLst/>
              <a:gdLst/>
              <a:ahLst/>
              <a:cxnLst/>
              <a:rect l="l" t="t" r="r" b="b"/>
              <a:pathLst>
                <a:path w="2103" h="4265" extrusionOk="0">
                  <a:moveTo>
                    <a:pt x="945" y="366"/>
                  </a:moveTo>
                  <a:cubicBezTo>
                    <a:pt x="1224" y="366"/>
                    <a:pt x="1360" y="549"/>
                    <a:pt x="1354" y="914"/>
                  </a:cubicBezTo>
                  <a:cubicBezTo>
                    <a:pt x="1641" y="1388"/>
                    <a:pt x="1451" y="1654"/>
                    <a:pt x="782" y="1711"/>
                  </a:cubicBezTo>
                  <a:cubicBezTo>
                    <a:pt x="552" y="1713"/>
                    <a:pt x="526" y="2025"/>
                    <a:pt x="731" y="2098"/>
                  </a:cubicBezTo>
                  <a:cubicBezTo>
                    <a:pt x="1372" y="2327"/>
                    <a:pt x="1534" y="3161"/>
                    <a:pt x="1033" y="3609"/>
                  </a:cubicBezTo>
                  <a:cubicBezTo>
                    <a:pt x="883" y="3743"/>
                    <a:pt x="774" y="3798"/>
                    <a:pt x="695" y="3798"/>
                  </a:cubicBezTo>
                  <a:cubicBezTo>
                    <a:pt x="432" y="3798"/>
                    <a:pt x="498" y="3194"/>
                    <a:pt x="499" y="2864"/>
                  </a:cubicBezTo>
                  <a:cubicBezTo>
                    <a:pt x="504" y="2065"/>
                    <a:pt x="510" y="1263"/>
                    <a:pt x="515" y="463"/>
                  </a:cubicBezTo>
                  <a:lnTo>
                    <a:pt x="515" y="463"/>
                  </a:lnTo>
                  <a:cubicBezTo>
                    <a:pt x="528" y="460"/>
                    <a:pt x="540" y="456"/>
                    <a:pt x="553" y="450"/>
                  </a:cubicBezTo>
                  <a:cubicBezTo>
                    <a:pt x="706" y="394"/>
                    <a:pt x="836" y="366"/>
                    <a:pt x="945" y="366"/>
                  </a:cubicBezTo>
                  <a:close/>
                  <a:moveTo>
                    <a:pt x="878" y="1"/>
                  </a:moveTo>
                  <a:cubicBezTo>
                    <a:pt x="701" y="1"/>
                    <a:pt x="521" y="37"/>
                    <a:pt x="354" y="109"/>
                  </a:cubicBezTo>
                  <a:cubicBezTo>
                    <a:pt x="329" y="120"/>
                    <a:pt x="308" y="134"/>
                    <a:pt x="293" y="150"/>
                  </a:cubicBezTo>
                  <a:lnTo>
                    <a:pt x="293" y="150"/>
                  </a:lnTo>
                  <a:cubicBezTo>
                    <a:pt x="203" y="160"/>
                    <a:pt x="121" y="223"/>
                    <a:pt x="120" y="338"/>
                  </a:cubicBezTo>
                  <a:cubicBezTo>
                    <a:pt x="117" y="1031"/>
                    <a:pt x="111" y="1725"/>
                    <a:pt x="108" y="2418"/>
                  </a:cubicBezTo>
                  <a:cubicBezTo>
                    <a:pt x="104" y="2961"/>
                    <a:pt x="1" y="3588"/>
                    <a:pt x="148" y="4108"/>
                  </a:cubicBezTo>
                  <a:cubicBezTo>
                    <a:pt x="167" y="4168"/>
                    <a:pt x="220" y="4235"/>
                    <a:pt x="287" y="4245"/>
                  </a:cubicBezTo>
                  <a:cubicBezTo>
                    <a:pt x="366" y="4258"/>
                    <a:pt x="442" y="4264"/>
                    <a:pt x="515" y="4264"/>
                  </a:cubicBezTo>
                  <a:cubicBezTo>
                    <a:pt x="1659" y="4264"/>
                    <a:pt x="2067" y="2723"/>
                    <a:pt x="1291" y="1994"/>
                  </a:cubicBezTo>
                  <a:lnTo>
                    <a:pt x="1291" y="1994"/>
                  </a:lnTo>
                  <a:cubicBezTo>
                    <a:pt x="1768" y="1780"/>
                    <a:pt x="2102" y="1285"/>
                    <a:pt x="1922" y="723"/>
                  </a:cubicBezTo>
                  <a:cubicBezTo>
                    <a:pt x="1766" y="239"/>
                    <a:pt x="1332" y="1"/>
                    <a:pt x="87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4" name="Google Shape;1234;p39"/>
            <p:cNvSpPr/>
            <p:nvPr/>
          </p:nvSpPr>
          <p:spPr>
            <a:xfrm>
              <a:off x="309825" y="596388"/>
              <a:ext cx="41750" cy="63600"/>
            </a:xfrm>
            <a:custGeom>
              <a:avLst/>
              <a:gdLst/>
              <a:ahLst/>
              <a:cxnLst/>
              <a:rect l="l" t="t" r="r" b="b"/>
              <a:pathLst>
                <a:path w="1670" h="2544" extrusionOk="0">
                  <a:moveTo>
                    <a:pt x="696" y="0"/>
                  </a:moveTo>
                  <a:cubicBezTo>
                    <a:pt x="468" y="0"/>
                    <a:pt x="241" y="131"/>
                    <a:pt x="102" y="330"/>
                  </a:cubicBezTo>
                  <a:cubicBezTo>
                    <a:pt x="1" y="477"/>
                    <a:pt x="138" y="618"/>
                    <a:pt x="279" y="618"/>
                  </a:cubicBezTo>
                  <a:cubicBezTo>
                    <a:pt x="339" y="618"/>
                    <a:pt x="400" y="592"/>
                    <a:pt x="444" y="530"/>
                  </a:cubicBezTo>
                  <a:cubicBezTo>
                    <a:pt x="544" y="433"/>
                    <a:pt x="624" y="384"/>
                    <a:pt x="684" y="384"/>
                  </a:cubicBezTo>
                  <a:cubicBezTo>
                    <a:pt x="753" y="384"/>
                    <a:pt x="794" y="450"/>
                    <a:pt x="809" y="582"/>
                  </a:cubicBezTo>
                  <a:cubicBezTo>
                    <a:pt x="905" y="686"/>
                    <a:pt x="909" y="778"/>
                    <a:pt x="816" y="860"/>
                  </a:cubicBezTo>
                  <a:cubicBezTo>
                    <a:pt x="776" y="954"/>
                    <a:pt x="712" y="997"/>
                    <a:pt x="696" y="1103"/>
                  </a:cubicBezTo>
                  <a:cubicBezTo>
                    <a:pt x="677" y="1225"/>
                    <a:pt x="712" y="1336"/>
                    <a:pt x="793" y="1424"/>
                  </a:cubicBezTo>
                  <a:cubicBezTo>
                    <a:pt x="926" y="1565"/>
                    <a:pt x="1198" y="1508"/>
                    <a:pt x="1259" y="1732"/>
                  </a:cubicBezTo>
                  <a:cubicBezTo>
                    <a:pt x="1372" y="2142"/>
                    <a:pt x="627" y="2150"/>
                    <a:pt x="398" y="2150"/>
                  </a:cubicBezTo>
                  <a:cubicBezTo>
                    <a:pt x="145" y="2150"/>
                    <a:pt x="145" y="2543"/>
                    <a:pt x="398" y="2543"/>
                  </a:cubicBezTo>
                  <a:cubicBezTo>
                    <a:pt x="862" y="2543"/>
                    <a:pt x="1456" y="2489"/>
                    <a:pt x="1619" y="1968"/>
                  </a:cubicBezTo>
                  <a:cubicBezTo>
                    <a:pt x="1669" y="1806"/>
                    <a:pt x="1668" y="1613"/>
                    <a:pt x="1591" y="1460"/>
                  </a:cubicBezTo>
                  <a:cubicBezTo>
                    <a:pt x="1492" y="1262"/>
                    <a:pt x="1337" y="1295"/>
                    <a:pt x="1197" y="1175"/>
                  </a:cubicBezTo>
                  <a:cubicBezTo>
                    <a:pt x="1186" y="1175"/>
                    <a:pt x="1177" y="1176"/>
                    <a:pt x="1168" y="1176"/>
                  </a:cubicBezTo>
                  <a:cubicBezTo>
                    <a:pt x="1078" y="1176"/>
                    <a:pt x="1075" y="1137"/>
                    <a:pt x="1154" y="1057"/>
                  </a:cubicBezTo>
                  <a:cubicBezTo>
                    <a:pt x="1191" y="1014"/>
                    <a:pt x="1219" y="967"/>
                    <a:pt x="1239" y="914"/>
                  </a:cubicBezTo>
                  <a:cubicBezTo>
                    <a:pt x="1270" y="833"/>
                    <a:pt x="1297" y="758"/>
                    <a:pt x="1300" y="671"/>
                  </a:cubicBezTo>
                  <a:cubicBezTo>
                    <a:pt x="1310" y="489"/>
                    <a:pt x="1233" y="293"/>
                    <a:pt x="1103" y="167"/>
                  </a:cubicBezTo>
                  <a:cubicBezTo>
                    <a:pt x="981" y="51"/>
                    <a:pt x="838" y="0"/>
                    <a:pt x="69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5" name="Google Shape;1235;p39"/>
            <p:cNvSpPr/>
            <p:nvPr/>
          </p:nvSpPr>
          <p:spPr>
            <a:xfrm>
              <a:off x="409375" y="659488"/>
              <a:ext cx="40900" cy="12825"/>
            </a:xfrm>
            <a:custGeom>
              <a:avLst/>
              <a:gdLst/>
              <a:ahLst/>
              <a:cxnLst/>
              <a:rect l="l" t="t" r="r" b="b"/>
              <a:pathLst>
                <a:path w="1636" h="513" extrusionOk="0">
                  <a:moveTo>
                    <a:pt x="890" y="0"/>
                  </a:moveTo>
                  <a:cubicBezTo>
                    <a:pt x="662" y="0"/>
                    <a:pt x="435" y="40"/>
                    <a:pt x="214" y="119"/>
                  </a:cubicBezTo>
                  <a:cubicBezTo>
                    <a:pt x="1" y="196"/>
                    <a:pt x="61" y="512"/>
                    <a:pt x="248" y="512"/>
                  </a:cubicBezTo>
                  <a:cubicBezTo>
                    <a:pt x="269" y="512"/>
                    <a:pt x="293" y="508"/>
                    <a:pt x="317" y="499"/>
                  </a:cubicBezTo>
                  <a:cubicBezTo>
                    <a:pt x="509" y="430"/>
                    <a:pt x="700" y="394"/>
                    <a:pt x="893" y="394"/>
                  </a:cubicBezTo>
                  <a:cubicBezTo>
                    <a:pt x="1029" y="394"/>
                    <a:pt x="1165" y="412"/>
                    <a:pt x="1303" y="447"/>
                  </a:cubicBezTo>
                  <a:cubicBezTo>
                    <a:pt x="1322" y="452"/>
                    <a:pt x="1340" y="454"/>
                    <a:pt x="1357" y="454"/>
                  </a:cubicBezTo>
                  <a:cubicBezTo>
                    <a:pt x="1562" y="454"/>
                    <a:pt x="1636" y="126"/>
                    <a:pt x="1409" y="68"/>
                  </a:cubicBezTo>
                  <a:cubicBezTo>
                    <a:pt x="1237" y="23"/>
                    <a:pt x="1063" y="0"/>
                    <a:pt x="89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6" name="Google Shape;1236;p39"/>
            <p:cNvSpPr/>
            <p:nvPr/>
          </p:nvSpPr>
          <p:spPr>
            <a:xfrm>
              <a:off x="414875" y="685963"/>
              <a:ext cx="33050" cy="12675"/>
            </a:xfrm>
            <a:custGeom>
              <a:avLst/>
              <a:gdLst/>
              <a:ahLst/>
              <a:cxnLst/>
              <a:rect l="l" t="t" r="r" b="b"/>
              <a:pathLst>
                <a:path w="1322" h="507" extrusionOk="0">
                  <a:moveTo>
                    <a:pt x="433" y="0"/>
                  </a:moveTo>
                  <a:cubicBezTo>
                    <a:pt x="374" y="0"/>
                    <a:pt x="313" y="4"/>
                    <a:pt x="252" y="11"/>
                  </a:cubicBezTo>
                  <a:cubicBezTo>
                    <a:pt x="12" y="40"/>
                    <a:pt x="0" y="408"/>
                    <a:pt x="224" y="408"/>
                  </a:cubicBezTo>
                  <a:cubicBezTo>
                    <a:pt x="233" y="408"/>
                    <a:pt x="242" y="407"/>
                    <a:pt x="252" y="406"/>
                  </a:cubicBezTo>
                  <a:cubicBezTo>
                    <a:pt x="314" y="399"/>
                    <a:pt x="375" y="395"/>
                    <a:pt x="436" y="395"/>
                  </a:cubicBezTo>
                  <a:cubicBezTo>
                    <a:pt x="601" y="395"/>
                    <a:pt x="763" y="423"/>
                    <a:pt x="919" y="489"/>
                  </a:cubicBezTo>
                  <a:cubicBezTo>
                    <a:pt x="947" y="501"/>
                    <a:pt x="975" y="506"/>
                    <a:pt x="1002" y="506"/>
                  </a:cubicBezTo>
                  <a:cubicBezTo>
                    <a:pt x="1192" y="506"/>
                    <a:pt x="1321" y="235"/>
                    <a:pt x="1118" y="148"/>
                  </a:cubicBezTo>
                  <a:cubicBezTo>
                    <a:pt x="895" y="55"/>
                    <a:pt x="670" y="0"/>
                    <a:pt x="43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7" name="Google Shape;1237;p39"/>
            <p:cNvSpPr/>
            <p:nvPr/>
          </p:nvSpPr>
          <p:spPr>
            <a:xfrm>
              <a:off x="237600" y="791863"/>
              <a:ext cx="52575" cy="106600"/>
            </a:xfrm>
            <a:custGeom>
              <a:avLst/>
              <a:gdLst/>
              <a:ahLst/>
              <a:cxnLst/>
              <a:rect l="l" t="t" r="r" b="b"/>
              <a:pathLst>
                <a:path w="2103" h="4264" extrusionOk="0">
                  <a:moveTo>
                    <a:pt x="945" y="365"/>
                  </a:moveTo>
                  <a:cubicBezTo>
                    <a:pt x="1224" y="365"/>
                    <a:pt x="1359" y="548"/>
                    <a:pt x="1353" y="913"/>
                  </a:cubicBezTo>
                  <a:cubicBezTo>
                    <a:pt x="1641" y="1387"/>
                    <a:pt x="1452" y="1653"/>
                    <a:pt x="782" y="1710"/>
                  </a:cubicBezTo>
                  <a:cubicBezTo>
                    <a:pt x="552" y="1712"/>
                    <a:pt x="527" y="2024"/>
                    <a:pt x="731" y="2097"/>
                  </a:cubicBezTo>
                  <a:cubicBezTo>
                    <a:pt x="1373" y="2326"/>
                    <a:pt x="1534" y="3160"/>
                    <a:pt x="1033" y="3608"/>
                  </a:cubicBezTo>
                  <a:cubicBezTo>
                    <a:pt x="883" y="3742"/>
                    <a:pt x="774" y="3797"/>
                    <a:pt x="695" y="3797"/>
                  </a:cubicBezTo>
                  <a:cubicBezTo>
                    <a:pt x="433" y="3797"/>
                    <a:pt x="499" y="3192"/>
                    <a:pt x="500" y="2862"/>
                  </a:cubicBezTo>
                  <a:cubicBezTo>
                    <a:pt x="505" y="2063"/>
                    <a:pt x="510" y="1261"/>
                    <a:pt x="515" y="462"/>
                  </a:cubicBezTo>
                  <a:lnTo>
                    <a:pt x="515" y="462"/>
                  </a:lnTo>
                  <a:cubicBezTo>
                    <a:pt x="527" y="459"/>
                    <a:pt x="540" y="454"/>
                    <a:pt x="553" y="449"/>
                  </a:cubicBezTo>
                  <a:cubicBezTo>
                    <a:pt x="706" y="393"/>
                    <a:pt x="836" y="365"/>
                    <a:pt x="945" y="365"/>
                  </a:cubicBezTo>
                  <a:close/>
                  <a:moveTo>
                    <a:pt x="880" y="1"/>
                  </a:moveTo>
                  <a:cubicBezTo>
                    <a:pt x="702" y="1"/>
                    <a:pt x="523" y="37"/>
                    <a:pt x="355" y="110"/>
                  </a:cubicBezTo>
                  <a:cubicBezTo>
                    <a:pt x="330" y="120"/>
                    <a:pt x="310" y="134"/>
                    <a:pt x="295" y="149"/>
                  </a:cubicBezTo>
                  <a:lnTo>
                    <a:pt x="295" y="149"/>
                  </a:lnTo>
                  <a:cubicBezTo>
                    <a:pt x="205" y="158"/>
                    <a:pt x="121" y="222"/>
                    <a:pt x="121" y="339"/>
                  </a:cubicBezTo>
                  <a:cubicBezTo>
                    <a:pt x="116" y="1030"/>
                    <a:pt x="112" y="1724"/>
                    <a:pt x="108" y="2417"/>
                  </a:cubicBezTo>
                  <a:cubicBezTo>
                    <a:pt x="104" y="2960"/>
                    <a:pt x="0" y="3588"/>
                    <a:pt x="149" y="4106"/>
                  </a:cubicBezTo>
                  <a:cubicBezTo>
                    <a:pt x="166" y="4168"/>
                    <a:pt x="221" y="4234"/>
                    <a:pt x="287" y="4244"/>
                  </a:cubicBezTo>
                  <a:cubicBezTo>
                    <a:pt x="366" y="4257"/>
                    <a:pt x="442" y="4263"/>
                    <a:pt x="515" y="4263"/>
                  </a:cubicBezTo>
                  <a:cubicBezTo>
                    <a:pt x="1659" y="4263"/>
                    <a:pt x="2067" y="2721"/>
                    <a:pt x="1292" y="1992"/>
                  </a:cubicBezTo>
                  <a:lnTo>
                    <a:pt x="1292" y="1992"/>
                  </a:lnTo>
                  <a:cubicBezTo>
                    <a:pt x="1768" y="1779"/>
                    <a:pt x="2102" y="1284"/>
                    <a:pt x="1923" y="722"/>
                  </a:cubicBezTo>
                  <a:cubicBezTo>
                    <a:pt x="1767" y="239"/>
                    <a:pt x="1332" y="1"/>
                    <a:pt x="88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8" name="Google Shape;1238;p39"/>
            <p:cNvSpPr/>
            <p:nvPr/>
          </p:nvSpPr>
          <p:spPr>
            <a:xfrm>
              <a:off x="309725" y="766013"/>
              <a:ext cx="41750" cy="63600"/>
            </a:xfrm>
            <a:custGeom>
              <a:avLst/>
              <a:gdLst/>
              <a:ahLst/>
              <a:cxnLst/>
              <a:rect l="l" t="t" r="r" b="b"/>
              <a:pathLst>
                <a:path w="1670" h="2544" extrusionOk="0">
                  <a:moveTo>
                    <a:pt x="697" y="1"/>
                  </a:moveTo>
                  <a:cubicBezTo>
                    <a:pt x="469" y="1"/>
                    <a:pt x="242" y="131"/>
                    <a:pt x="102" y="331"/>
                  </a:cubicBezTo>
                  <a:cubicBezTo>
                    <a:pt x="0" y="479"/>
                    <a:pt x="138" y="619"/>
                    <a:pt x="278" y="619"/>
                  </a:cubicBezTo>
                  <a:cubicBezTo>
                    <a:pt x="339" y="619"/>
                    <a:pt x="400" y="593"/>
                    <a:pt x="444" y="531"/>
                  </a:cubicBezTo>
                  <a:cubicBezTo>
                    <a:pt x="544" y="433"/>
                    <a:pt x="624" y="385"/>
                    <a:pt x="683" y="385"/>
                  </a:cubicBezTo>
                  <a:cubicBezTo>
                    <a:pt x="752" y="385"/>
                    <a:pt x="794" y="450"/>
                    <a:pt x="809" y="582"/>
                  </a:cubicBezTo>
                  <a:cubicBezTo>
                    <a:pt x="905" y="687"/>
                    <a:pt x="909" y="779"/>
                    <a:pt x="816" y="860"/>
                  </a:cubicBezTo>
                  <a:cubicBezTo>
                    <a:pt x="776" y="955"/>
                    <a:pt x="713" y="998"/>
                    <a:pt x="696" y="1104"/>
                  </a:cubicBezTo>
                  <a:cubicBezTo>
                    <a:pt x="679" y="1225"/>
                    <a:pt x="711" y="1337"/>
                    <a:pt x="794" y="1424"/>
                  </a:cubicBezTo>
                  <a:cubicBezTo>
                    <a:pt x="926" y="1566"/>
                    <a:pt x="1198" y="1509"/>
                    <a:pt x="1260" y="1732"/>
                  </a:cubicBezTo>
                  <a:cubicBezTo>
                    <a:pt x="1373" y="2143"/>
                    <a:pt x="628" y="2150"/>
                    <a:pt x="399" y="2150"/>
                  </a:cubicBezTo>
                  <a:cubicBezTo>
                    <a:pt x="145" y="2150"/>
                    <a:pt x="145" y="2544"/>
                    <a:pt x="399" y="2544"/>
                  </a:cubicBezTo>
                  <a:cubicBezTo>
                    <a:pt x="862" y="2544"/>
                    <a:pt x="1456" y="2489"/>
                    <a:pt x="1619" y="1968"/>
                  </a:cubicBezTo>
                  <a:cubicBezTo>
                    <a:pt x="1669" y="1806"/>
                    <a:pt x="1668" y="1613"/>
                    <a:pt x="1590" y="1460"/>
                  </a:cubicBezTo>
                  <a:cubicBezTo>
                    <a:pt x="1492" y="1262"/>
                    <a:pt x="1338" y="1295"/>
                    <a:pt x="1197" y="1175"/>
                  </a:cubicBezTo>
                  <a:cubicBezTo>
                    <a:pt x="1186" y="1176"/>
                    <a:pt x="1177" y="1176"/>
                    <a:pt x="1168" y="1176"/>
                  </a:cubicBezTo>
                  <a:cubicBezTo>
                    <a:pt x="1079" y="1176"/>
                    <a:pt x="1074" y="1137"/>
                    <a:pt x="1154" y="1058"/>
                  </a:cubicBezTo>
                  <a:cubicBezTo>
                    <a:pt x="1191" y="1015"/>
                    <a:pt x="1218" y="968"/>
                    <a:pt x="1238" y="915"/>
                  </a:cubicBezTo>
                  <a:cubicBezTo>
                    <a:pt x="1270" y="833"/>
                    <a:pt x="1297" y="759"/>
                    <a:pt x="1301" y="671"/>
                  </a:cubicBezTo>
                  <a:cubicBezTo>
                    <a:pt x="1310" y="489"/>
                    <a:pt x="1233" y="293"/>
                    <a:pt x="1102" y="167"/>
                  </a:cubicBezTo>
                  <a:cubicBezTo>
                    <a:pt x="981" y="51"/>
                    <a:pt x="839" y="1"/>
                    <a:pt x="69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9" name="Google Shape;1239;p39"/>
            <p:cNvSpPr/>
            <p:nvPr/>
          </p:nvSpPr>
          <p:spPr>
            <a:xfrm>
              <a:off x="409275" y="829163"/>
              <a:ext cx="40925" cy="12825"/>
            </a:xfrm>
            <a:custGeom>
              <a:avLst/>
              <a:gdLst/>
              <a:ahLst/>
              <a:cxnLst/>
              <a:rect l="l" t="t" r="r" b="b"/>
              <a:pathLst>
                <a:path w="1637" h="513" extrusionOk="0">
                  <a:moveTo>
                    <a:pt x="891" y="1"/>
                  </a:moveTo>
                  <a:cubicBezTo>
                    <a:pt x="663" y="1"/>
                    <a:pt x="435" y="40"/>
                    <a:pt x="214" y="121"/>
                  </a:cubicBezTo>
                  <a:cubicBezTo>
                    <a:pt x="0" y="198"/>
                    <a:pt x="61" y="513"/>
                    <a:pt x="250" y="513"/>
                  </a:cubicBezTo>
                  <a:cubicBezTo>
                    <a:pt x="271" y="513"/>
                    <a:pt x="294" y="509"/>
                    <a:pt x="318" y="500"/>
                  </a:cubicBezTo>
                  <a:cubicBezTo>
                    <a:pt x="510" y="430"/>
                    <a:pt x="702" y="394"/>
                    <a:pt x="895" y="394"/>
                  </a:cubicBezTo>
                  <a:cubicBezTo>
                    <a:pt x="1031" y="394"/>
                    <a:pt x="1167" y="412"/>
                    <a:pt x="1305" y="447"/>
                  </a:cubicBezTo>
                  <a:cubicBezTo>
                    <a:pt x="1323" y="452"/>
                    <a:pt x="1341" y="454"/>
                    <a:pt x="1358" y="454"/>
                  </a:cubicBezTo>
                  <a:cubicBezTo>
                    <a:pt x="1564" y="454"/>
                    <a:pt x="1637" y="126"/>
                    <a:pt x="1409" y="68"/>
                  </a:cubicBezTo>
                  <a:cubicBezTo>
                    <a:pt x="1238" y="23"/>
                    <a:pt x="1064" y="1"/>
                    <a:pt x="89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0" name="Google Shape;1240;p39"/>
            <p:cNvSpPr/>
            <p:nvPr/>
          </p:nvSpPr>
          <p:spPr>
            <a:xfrm>
              <a:off x="414775" y="855638"/>
              <a:ext cx="33050" cy="12675"/>
            </a:xfrm>
            <a:custGeom>
              <a:avLst/>
              <a:gdLst/>
              <a:ahLst/>
              <a:cxnLst/>
              <a:rect l="l" t="t" r="r" b="b"/>
              <a:pathLst>
                <a:path w="1322" h="507" extrusionOk="0">
                  <a:moveTo>
                    <a:pt x="433" y="0"/>
                  </a:moveTo>
                  <a:cubicBezTo>
                    <a:pt x="374" y="0"/>
                    <a:pt x="313" y="4"/>
                    <a:pt x="251" y="11"/>
                  </a:cubicBezTo>
                  <a:cubicBezTo>
                    <a:pt x="12" y="41"/>
                    <a:pt x="0" y="409"/>
                    <a:pt x="226" y="409"/>
                  </a:cubicBezTo>
                  <a:cubicBezTo>
                    <a:pt x="234" y="409"/>
                    <a:pt x="243" y="408"/>
                    <a:pt x="251" y="407"/>
                  </a:cubicBezTo>
                  <a:cubicBezTo>
                    <a:pt x="314" y="400"/>
                    <a:pt x="375" y="396"/>
                    <a:pt x="437" y="396"/>
                  </a:cubicBezTo>
                  <a:cubicBezTo>
                    <a:pt x="602" y="396"/>
                    <a:pt x="765" y="424"/>
                    <a:pt x="920" y="489"/>
                  </a:cubicBezTo>
                  <a:cubicBezTo>
                    <a:pt x="949" y="501"/>
                    <a:pt x="977" y="507"/>
                    <a:pt x="1004" y="507"/>
                  </a:cubicBezTo>
                  <a:cubicBezTo>
                    <a:pt x="1194" y="507"/>
                    <a:pt x="1322" y="235"/>
                    <a:pt x="1118" y="150"/>
                  </a:cubicBezTo>
                  <a:cubicBezTo>
                    <a:pt x="895" y="55"/>
                    <a:pt x="670" y="0"/>
                    <a:pt x="43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1" name="Google Shape;1241;p39"/>
            <p:cNvSpPr/>
            <p:nvPr/>
          </p:nvSpPr>
          <p:spPr>
            <a:xfrm>
              <a:off x="237450" y="961538"/>
              <a:ext cx="52575" cy="106625"/>
            </a:xfrm>
            <a:custGeom>
              <a:avLst/>
              <a:gdLst/>
              <a:ahLst/>
              <a:cxnLst/>
              <a:rect l="l" t="t" r="r" b="b"/>
              <a:pathLst>
                <a:path w="2103" h="4265" extrusionOk="0">
                  <a:moveTo>
                    <a:pt x="946" y="365"/>
                  </a:moveTo>
                  <a:cubicBezTo>
                    <a:pt x="1224" y="365"/>
                    <a:pt x="1361" y="547"/>
                    <a:pt x="1354" y="913"/>
                  </a:cubicBezTo>
                  <a:cubicBezTo>
                    <a:pt x="1643" y="1386"/>
                    <a:pt x="1452" y="1654"/>
                    <a:pt x="784" y="1711"/>
                  </a:cubicBezTo>
                  <a:cubicBezTo>
                    <a:pt x="552" y="1713"/>
                    <a:pt x="528" y="2023"/>
                    <a:pt x="731" y="2098"/>
                  </a:cubicBezTo>
                  <a:cubicBezTo>
                    <a:pt x="1374" y="2327"/>
                    <a:pt x="1535" y="3160"/>
                    <a:pt x="1034" y="3610"/>
                  </a:cubicBezTo>
                  <a:cubicBezTo>
                    <a:pt x="884" y="3744"/>
                    <a:pt x="775" y="3798"/>
                    <a:pt x="696" y="3798"/>
                  </a:cubicBezTo>
                  <a:cubicBezTo>
                    <a:pt x="433" y="3798"/>
                    <a:pt x="499" y="3194"/>
                    <a:pt x="500" y="2864"/>
                  </a:cubicBezTo>
                  <a:cubicBezTo>
                    <a:pt x="506" y="2063"/>
                    <a:pt x="511" y="1261"/>
                    <a:pt x="515" y="462"/>
                  </a:cubicBezTo>
                  <a:lnTo>
                    <a:pt x="515" y="462"/>
                  </a:lnTo>
                  <a:cubicBezTo>
                    <a:pt x="528" y="459"/>
                    <a:pt x="541" y="454"/>
                    <a:pt x="555" y="449"/>
                  </a:cubicBezTo>
                  <a:cubicBezTo>
                    <a:pt x="707" y="393"/>
                    <a:pt x="837" y="365"/>
                    <a:pt x="946" y="365"/>
                  </a:cubicBezTo>
                  <a:close/>
                  <a:moveTo>
                    <a:pt x="880" y="1"/>
                  </a:moveTo>
                  <a:cubicBezTo>
                    <a:pt x="703" y="1"/>
                    <a:pt x="523" y="37"/>
                    <a:pt x="356" y="110"/>
                  </a:cubicBezTo>
                  <a:cubicBezTo>
                    <a:pt x="331" y="120"/>
                    <a:pt x="311" y="134"/>
                    <a:pt x="295" y="149"/>
                  </a:cubicBezTo>
                  <a:lnTo>
                    <a:pt x="295" y="149"/>
                  </a:lnTo>
                  <a:cubicBezTo>
                    <a:pt x="206" y="159"/>
                    <a:pt x="124" y="222"/>
                    <a:pt x="122" y="339"/>
                  </a:cubicBezTo>
                  <a:cubicBezTo>
                    <a:pt x="118" y="1031"/>
                    <a:pt x="114" y="1726"/>
                    <a:pt x="108" y="2417"/>
                  </a:cubicBezTo>
                  <a:cubicBezTo>
                    <a:pt x="105" y="2960"/>
                    <a:pt x="1" y="3588"/>
                    <a:pt x="150" y="4106"/>
                  </a:cubicBezTo>
                  <a:cubicBezTo>
                    <a:pt x="168" y="4168"/>
                    <a:pt x="221" y="4234"/>
                    <a:pt x="287" y="4245"/>
                  </a:cubicBezTo>
                  <a:cubicBezTo>
                    <a:pt x="366" y="4258"/>
                    <a:pt x="442" y="4265"/>
                    <a:pt x="515" y="4265"/>
                  </a:cubicBezTo>
                  <a:cubicBezTo>
                    <a:pt x="1659" y="4265"/>
                    <a:pt x="2068" y="2721"/>
                    <a:pt x="1292" y="1993"/>
                  </a:cubicBezTo>
                  <a:lnTo>
                    <a:pt x="1292" y="1993"/>
                  </a:lnTo>
                  <a:cubicBezTo>
                    <a:pt x="1768" y="1779"/>
                    <a:pt x="2103" y="1284"/>
                    <a:pt x="1923" y="724"/>
                  </a:cubicBezTo>
                  <a:cubicBezTo>
                    <a:pt x="1768" y="240"/>
                    <a:pt x="1333" y="1"/>
                    <a:pt x="88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2" name="Google Shape;1242;p39"/>
            <p:cNvSpPr/>
            <p:nvPr/>
          </p:nvSpPr>
          <p:spPr>
            <a:xfrm>
              <a:off x="309650" y="935713"/>
              <a:ext cx="41750" cy="63600"/>
            </a:xfrm>
            <a:custGeom>
              <a:avLst/>
              <a:gdLst/>
              <a:ahLst/>
              <a:cxnLst/>
              <a:rect l="l" t="t" r="r" b="b"/>
              <a:pathLst>
                <a:path w="1670" h="2544" extrusionOk="0">
                  <a:moveTo>
                    <a:pt x="696" y="0"/>
                  </a:moveTo>
                  <a:cubicBezTo>
                    <a:pt x="468" y="0"/>
                    <a:pt x="242" y="130"/>
                    <a:pt x="102" y="329"/>
                  </a:cubicBezTo>
                  <a:cubicBezTo>
                    <a:pt x="0" y="477"/>
                    <a:pt x="137" y="617"/>
                    <a:pt x="279" y="617"/>
                  </a:cubicBezTo>
                  <a:cubicBezTo>
                    <a:pt x="339" y="617"/>
                    <a:pt x="400" y="592"/>
                    <a:pt x="444" y="530"/>
                  </a:cubicBezTo>
                  <a:cubicBezTo>
                    <a:pt x="544" y="432"/>
                    <a:pt x="624" y="384"/>
                    <a:pt x="683" y="384"/>
                  </a:cubicBezTo>
                  <a:cubicBezTo>
                    <a:pt x="752" y="384"/>
                    <a:pt x="794" y="450"/>
                    <a:pt x="809" y="583"/>
                  </a:cubicBezTo>
                  <a:cubicBezTo>
                    <a:pt x="905" y="686"/>
                    <a:pt x="909" y="777"/>
                    <a:pt x="816" y="859"/>
                  </a:cubicBezTo>
                  <a:cubicBezTo>
                    <a:pt x="776" y="955"/>
                    <a:pt x="712" y="998"/>
                    <a:pt x="696" y="1102"/>
                  </a:cubicBezTo>
                  <a:cubicBezTo>
                    <a:pt x="677" y="1224"/>
                    <a:pt x="712" y="1336"/>
                    <a:pt x="795" y="1423"/>
                  </a:cubicBezTo>
                  <a:cubicBezTo>
                    <a:pt x="926" y="1565"/>
                    <a:pt x="1198" y="1508"/>
                    <a:pt x="1260" y="1731"/>
                  </a:cubicBezTo>
                  <a:cubicBezTo>
                    <a:pt x="1372" y="2143"/>
                    <a:pt x="627" y="2150"/>
                    <a:pt x="398" y="2150"/>
                  </a:cubicBezTo>
                  <a:cubicBezTo>
                    <a:pt x="145" y="2150"/>
                    <a:pt x="145" y="2544"/>
                    <a:pt x="398" y="2544"/>
                  </a:cubicBezTo>
                  <a:cubicBezTo>
                    <a:pt x="862" y="2544"/>
                    <a:pt x="1456" y="2488"/>
                    <a:pt x="1619" y="1967"/>
                  </a:cubicBezTo>
                  <a:cubicBezTo>
                    <a:pt x="1669" y="1807"/>
                    <a:pt x="1668" y="1613"/>
                    <a:pt x="1591" y="1459"/>
                  </a:cubicBezTo>
                  <a:cubicBezTo>
                    <a:pt x="1492" y="1263"/>
                    <a:pt x="1337" y="1294"/>
                    <a:pt x="1197" y="1174"/>
                  </a:cubicBezTo>
                  <a:cubicBezTo>
                    <a:pt x="1185" y="1175"/>
                    <a:pt x="1175" y="1176"/>
                    <a:pt x="1165" y="1176"/>
                  </a:cubicBezTo>
                  <a:cubicBezTo>
                    <a:pt x="1079" y="1176"/>
                    <a:pt x="1075" y="1135"/>
                    <a:pt x="1154" y="1057"/>
                  </a:cubicBezTo>
                  <a:cubicBezTo>
                    <a:pt x="1191" y="1014"/>
                    <a:pt x="1218" y="966"/>
                    <a:pt x="1238" y="913"/>
                  </a:cubicBezTo>
                  <a:cubicBezTo>
                    <a:pt x="1270" y="833"/>
                    <a:pt x="1297" y="757"/>
                    <a:pt x="1300" y="670"/>
                  </a:cubicBezTo>
                  <a:cubicBezTo>
                    <a:pt x="1310" y="490"/>
                    <a:pt x="1233" y="292"/>
                    <a:pt x="1102" y="168"/>
                  </a:cubicBezTo>
                  <a:cubicBezTo>
                    <a:pt x="980" y="51"/>
                    <a:pt x="838" y="0"/>
                    <a:pt x="69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3" name="Google Shape;1243;p39"/>
            <p:cNvSpPr/>
            <p:nvPr/>
          </p:nvSpPr>
          <p:spPr>
            <a:xfrm>
              <a:off x="409200" y="998863"/>
              <a:ext cx="40900" cy="12800"/>
            </a:xfrm>
            <a:custGeom>
              <a:avLst/>
              <a:gdLst/>
              <a:ahLst/>
              <a:cxnLst/>
              <a:rect l="l" t="t" r="r" b="b"/>
              <a:pathLst>
                <a:path w="1636" h="512" extrusionOk="0">
                  <a:moveTo>
                    <a:pt x="887" y="0"/>
                  </a:moveTo>
                  <a:cubicBezTo>
                    <a:pt x="660" y="0"/>
                    <a:pt x="434" y="39"/>
                    <a:pt x="214" y="120"/>
                  </a:cubicBezTo>
                  <a:cubicBezTo>
                    <a:pt x="0" y="196"/>
                    <a:pt x="61" y="512"/>
                    <a:pt x="249" y="512"/>
                  </a:cubicBezTo>
                  <a:cubicBezTo>
                    <a:pt x="270" y="512"/>
                    <a:pt x="293" y="508"/>
                    <a:pt x="317" y="499"/>
                  </a:cubicBezTo>
                  <a:cubicBezTo>
                    <a:pt x="508" y="429"/>
                    <a:pt x="699" y="394"/>
                    <a:pt x="891" y="394"/>
                  </a:cubicBezTo>
                  <a:cubicBezTo>
                    <a:pt x="1027" y="394"/>
                    <a:pt x="1164" y="412"/>
                    <a:pt x="1303" y="447"/>
                  </a:cubicBezTo>
                  <a:cubicBezTo>
                    <a:pt x="1322" y="452"/>
                    <a:pt x="1339" y="454"/>
                    <a:pt x="1356" y="454"/>
                  </a:cubicBezTo>
                  <a:cubicBezTo>
                    <a:pt x="1562" y="454"/>
                    <a:pt x="1636" y="125"/>
                    <a:pt x="1409" y="68"/>
                  </a:cubicBezTo>
                  <a:cubicBezTo>
                    <a:pt x="1236" y="23"/>
                    <a:pt x="1061" y="0"/>
                    <a:pt x="88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4" name="Google Shape;1244;p39"/>
            <p:cNvSpPr/>
            <p:nvPr/>
          </p:nvSpPr>
          <p:spPr>
            <a:xfrm>
              <a:off x="414700" y="1025313"/>
              <a:ext cx="33025" cy="12650"/>
            </a:xfrm>
            <a:custGeom>
              <a:avLst/>
              <a:gdLst/>
              <a:ahLst/>
              <a:cxnLst/>
              <a:rect l="l" t="t" r="r" b="b"/>
              <a:pathLst>
                <a:path w="1321" h="506" extrusionOk="0">
                  <a:moveTo>
                    <a:pt x="442" y="0"/>
                  </a:moveTo>
                  <a:cubicBezTo>
                    <a:pt x="379" y="0"/>
                    <a:pt x="316" y="4"/>
                    <a:pt x="252" y="12"/>
                  </a:cubicBezTo>
                  <a:cubicBezTo>
                    <a:pt x="12" y="41"/>
                    <a:pt x="0" y="407"/>
                    <a:pt x="225" y="407"/>
                  </a:cubicBezTo>
                  <a:cubicBezTo>
                    <a:pt x="233" y="407"/>
                    <a:pt x="242" y="407"/>
                    <a:pt x="252" y="406"/>
                  </a:cubicBezTo>
                  <a:cubicBezTo>
                    <a:pt x="314" y="398"/>
                    <a:pt x="376" y="395"/>
                    <a:pt x="437" y="395"/>
                  </a:cubicBezTo>
                  <a:cubicBezTo>
                    <a:pt x="602" y="395"/>
                    <a:pt x="763" y="423"/>
                    <a:pt x="919" y="487"/>
                  </a:cubicBezTo>
                  <a:cubicBezTo>
                    <a:pt x="947" y="500"/>
                    <a:pt x="976" y="505"/>
                    <a:pt x="1003" y="505"/>
                  </a:cubicBezTo>
                  <a:cubicBezTo>
                    <a:pt x="1192" y="505"/>
                    <a:pt x="1321" y="233"/>
                    <a:pt x="1118" y="148"/>
                  </a:cubicBezTo>
                  <a:cubicBezTo>
                    <a:pt x="898" y="55"/>
                    <a:pt x="675" y="0"/>
                    <a:pt x="44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5" name="Google Shape;1245;p39"/>
            <p:cNvSpPr/>
            <p:nvPr/>
          </p:nvSpPr>
          <p:spPr>
            <a:xfrm>
              <a:off x="523000" y="279388"/>
              <a:ext cx="63500" cy="88225"/>
            </a:xfrm>
            <a:custGeom>
              <a:avLst/>
              <a:gdLst/>
              <a:ahLst/>
              <a:cxnLst/>
              <a:rect l="l" t="t" r="r" b="b"/>
              <a:pathLst>
                <a:path w="2540" h="3529" extrusionOk="0">
                  <a:moveTo>
                    <a:pt x="1872" y="0"/>
                  </a:moveTo>
                  <a:cubicBezTo>
                    <a:pt x="418" y="0"/>
                    <a:pt x="1" y="3528"/>
                    <a:pt x="2070" y="3528"/>
                  </a:cubicBezTo>
                  <a:cubicBezTo>
                    <a:pt x="2140" y="3528"/>
                    <a:pt x="2212" y="3524"/>
                    <a:pt x="2287" y="3516"/>
                  </a:cubicBezTo>
                  <a:cubicBezTo>
                    <a:pt x="2527" y="3490"/>
                    <a:pt x="2540" y="3121"/>
                    <a:pt x="2313" y="3121"/>
                  </a:cubicBezTo>
                  <a:cubicBezTo>
                    <a:pt x="2304" y="3121"/>
                    <a:pt x="2296" y="3121"/>
                    <a:pt x="2287" y="3122"/>
                  </a:cubicBezTo>
                  <a:cubicBezTo>
                    <a:pt x="2224" y="3129"/>
                    <a:pt x="2164" y="3133"/>
                    <a:pt x="2107" y="3133"/>
                  </a:cubicBezTo>
                  <a:cubicBezTo>
                    <a:pt x="464" y="3133"/>
                    <a:pt x="940" y="414"/>
                    <a:pt x="1930" y="414"/>
                  </a:cubicBezTo>
                  <a:cubicBezTo>
                    <a:pt x="2001" y="414"/>
                    <a:pt x="2074" y="427"/>
                    <a:pt x="2150" y="457"/>
                  </a:cubicBezTo>
                  <a:cubicBezTo>
                    <a:pt x="2175" y="467"/>
                    <a:pt x="2199" y="471"/>
                    <a:pt x="2222" y="471"/>
                  </a:cubicBezTo>
                  <a:cubicBezTo>
                    <a:pt x="2407" y="471"/>
                    <a:pt x="2465" y="159"/>
                    <a:pt x="2256" y="78"/>
                  </a:cubicBezTo>
                  <a:cubicBezTo>
                    <a:pt x="2121" y="25"/>
                    <a:pt x="1993" y="0"/>
                    <a:pt x="187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6" name="Google Shape;1246;p39"/>
            <p:cNvSpPr/>
            <p:nvPr/>
          </p:nvSpPr>
          <p:spPr>
            <a:xfrm>
              <a:off x="605225" y="277863"/>
              <a:ext cx="59150" cy="91750"/>
            </a:xfrm>
            <a:custGeom>
              <a:avLst/>
              <a:gdLst/>
              <a:ahLst/>
              <a:cxnLst/>
              <a:rect l="l" t="t" r="r" b="b"/>
              <a:pathLst>
                <a:path w="2366" h="3670" extrusionOk="0">
                  <a:moveTo>
                    <a:pt x="398" y="402"/>
                  </a:moveTo>
                  <a:lnTo>
                    <a:pt x="398" y="402"/>
                  </a:lnTo>
                  <a:cubicBezTo>
                    <a:pt x="1274" y="500"/>
                    <a:pt x="2205" y="898"/>
                    <a:pt x="1788" y="1987"/>
                  </a:cubicBezTo>
                  <a:cubicBezTo>
                    <a:pt x="1553" y="2603"/>
                    <a:pt x="1034" y="3023"/>
                    <a:pt x="424" y="3219"/>
                  </a:cubicBezTo>
                  <a:lnTo>
                    <a:pt x="424" y="3219"/>
                  </a:lnTo>
                  <a:cubicBezTo>
                    <a:pt x="425" y="2279"/>
                    <a:pt x="417" y="1341"/>
                    <a:pt x="398" y="402"/>
                  </a:cubicBezTo>
                  <a:close/>
                  <a:moveTo>
                    <a:pt x="307" y="0"/>
                  </a:moveTo>
                  <a:cubicBezTo>
                    <a:pt x="212" y="0"/>
                    <a:pt x="157" y="64"/>
                    <a:pt x="143" y="140"/>
                  </a:cubicBezTo>
                  <a:lnTo>
                    <a:pt x="143" y="140"/>
                  </a:lnTo>
                  <a:cubicBezTo>
                    <a:pt x="66" y="158"/>
                    <a:pt x="1" y="220"/>
                    <a:pt x="3" y="323"/>
                  </a:cubicBezTo>
                  <a:cubicBezTo>
                    <a:pt x="24" y="1374"/>
                    <a:pt x="33" y="2425"/>
                    <a:pt x="30" y="3474"/>
                  </a:cubicBezTo>
                  <a:cubicBezTo>
                    <a:pt x="30" y="3592"/>
                    <a:pt x="126" y="3669"/>
                    <a:pt x="232" y="3669"/>
                  </a:cubicBezTo>
                  <a:cubicBezTo>
                    <a:pt x="247" y="3669"/>
                    <a:pt x="263" y="3668"/>
                    <a:pt x="278" y="3664"/>
                  </a:cubicBezTo>
                  <a:cubicBezTo>
                    <a:pt x="1277" y="3451"/>
                    <a:pt x="2223" y="2634"/>
                    <a:pt x="2293" y="1562"/>
                  </a:cubicBezTo>
                  <a:cubicBezTo>
                    <a:pt x="2365" y="432"/>
                    <a:pt x="1247" y="87"/>
                    <a:pt x="328" y="1"/>
                  </a:cubicBezTo>
                  <a:cubicBezTo>
                    <a:pt x="321" y="1"/>
                    <a:pt x="314" y="0"/>
                    <a:pt x="30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7" name="Google Shape;1247;p39"/>
            <p:cNvSpPr/>
            <p:nvPr/>
          </p:nvSpPr>
          <p:spPr>
            <a:xfrm>
              <a:off x="748675" y="286788"/>
              <a:ext cx="13275" cy="69900"/>
            </a:xfrm>
            <a:custGeom>
              <a:avLst/>
              <a:gdLst/>
              <a:ahLst/>
              <a:cxnLst/>
              <a:rect l="l" t="t" r="r" b="b"/>
              <a:pathLst>
                <a:path w="531" h="2796" extrusionOk="0">
                  <a:moveTo>
                    <a:pt x="194" y="1"/>
                  </a:moveTo>
                  <a:cubicBezTo>
                    <a:pt x="96" y="1"/>
                    <a:pt x="0" y="64"/>
                    <a:pt x="7" y="190"/>
                  </a:cubicBezTo>
                  <a:lnTo>
                    <a:pt x="130" y="2606"/>
                  </a:lnTo>
                  <a:cubicBezTo>
                    <a:pt x="136" y="2732"/>
                    <a:pt x="238" y="2796"/>
                    <a:pt x="337" y="2796"/>
                  </a:cubicBezTo>
                  <a:cubicBezTo>
                    <a:pt x="435" y="2796"/>
                    <a:pt x="530" y="2733"/>
                    <a:pt x="524" y="2606"/>
                  </a:cubicBezTo>
                  <a:lnTo>
                    <a:pt x="401" y="190"/>
                  </a:lnTo>
                  <a:cubicBezTo>
                    <a:pt x="394" y="64"/>
                    <a:pt x="292" y="1"/>
                    <a:pt x="19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8" name="Google Shape;1248;p39"/>
            <p:cNvSpPr/>
            <p:nvPr/>
          </p:nvSpPr>
          <p:spPr>
            <a:xfrm>
              <a:off x="730700" y="319563"/>
              <a:ext cx="48400" cy="9875"/>
            </a:xfrm>
            <a:custGeom>
              <a:avLst/>
              <a:gdLst/>
              <a:ahLst/>
              <a:cxnLst/>
              <a:rect l="l" t="t" r="r" b="b"/>
              <a:pathLst>
                <a:path w="1936" h="395" extrusionOk="0">
                  <a:moveTo>
                    <a:pt x="253" y="1"/>
                  </a:moveTo>
                  <a:cubicBezTo>
                    <a:pt x="0" y="1"/>
                    <a:pt x="0" y="395"/>
                    <a:pt x="253" y="395"/>
                  </a:cubicBezTo>
                  <a:lnTo>
                    <a:pt x="1682" y="395"/>
                  </a:lnTo>
                  <a:cubicBezTo>
                    <a:pt x="1936" y="395"/>
                    <a:pt x="1936" y="1"/>
                    <a:pt x="168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9" name="Google Shape;1249;p39"/>
            <p:cNvSpPr/>
            <p:nvPr/>
          </p:nvSpPr>
          <p:spPr>
            <a:xfrm>
              <a:off x="849175" y="275913"/>
              <a:ext cx="12875" cy="78200"/>
            </a:xfrm>
            <a:custGeom>
              <a:avLst/>
              <a:gdLst/>
              <a:ahLst/>
              <a:cxnLst/>
              <a:rect l="l" t="t" r="r" b="b"/>
              <a:pathLst>
                <a:path w="515" h="3128" extrusionOk="0">
                  <a:moveTo>
                    <a:pt x="259" y="0"/>
                  </a:moveTo>
                  <a:cubicBezTo>
                    <a:pt x="160" y="0"/>
                    <a:pt x="58" y="64"/>
                    <a:pt x="51" y="191"/>
                  </a:cubicBezTo>
                  <a:cubicBezTo>
                    <a:pt x="1" y="1108"/>
                    <a:pt x="21" y="2023"/>
                    <a:pt x="108" y="2939"/>
                  </a:cubicBezTo>
                  <a:cubicBezTo>
                    <a:pt x="120" y="3065"/>
                    <a:pt x="225" y="3128"/>
                    <a:pt x="323" y="3128"/>
                  </a:cubicBezTo>
                  <a:cubicBezTo>
                    <a:pt x="422" y="3128"/>
                    <a:pt x="514" y="3065"/>
                    <a:pt x="502" y="2939"/>
                  </a:cubicBezTo>
                  <a:cubicBezTo>
                    <a:pt x="415" y="2023"/>
                    <a:pt x="395" y="1108"/>
                    <a:pt x="445" y="191"/>
                  </a:cubicBezTo>
                  <a:cubicBezTo>
                    <a:pt x="452" y="64"/>
                    <a:pt x="357" y="0"/>
                    <a:pt x="25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0" name="Google Shape;1250;p39"/>
            <p:cNvSpPr/>
            <p:nvPr/>
          </p:nvSpPr>
          <p:spPr>
            <a:xfrm>
              <a:off x="850700" y="277513"/>
              <a:ext cx="49050" cy="82575"/>
            </a:xfrm>
            <a:custGeom>
              <a:avLst/>
              <a:gdLst/>
              <a:ahLst/>
              <a:cxnLst/>
              <a:rect l="l" t="t" r="r" b="b"/>
              <a:pathLst>
                <a:path w="1962" h="3303" extrusionOk="0">
                  <a:moveTo>
                    <a:pt x="286" y="1"/>
                  </a:moveTo>
                  <a:cubicBezTo>
                    <a:pt x="76" y="1"/>
                    <a:pt x="0" y="333"/>
                    <a:pt x="229" y="386"/>
                  </a:cubicBezTo>
                  <a:cubicBezTo>
                    <a:pt x="829" y="525"/>
                    <a:pt x="1414" y="946"/>
                    <a:pt x="1500" y="1598"/>
                  </a:cubicBezTo>
                  <a:cubicBezTo>
                    <a:pt x="1585" y="2233"/>
                    <a:pt x="1167" y="2808"/>
                    <a:pt x="540" y="2920"/>
                  </a:cubicBezTo>
                  <a:cubicBezTo>
                    <a:pt x="304" y="2960"/>
                    <a:pt x="386" y="3302"/>
                    <a:pt x="606" y="3302"/>
                  </a:cubicBezTo>
                  <a:cubicBezTo>
                    <a:pt x="618" y="3302"/>
                    <a:pt x="631" y="3301"/>
                    <a:pt x="644" y="3299"/>
                  </a:cubicBezTo>
                  <a:cubicBezTo>
                    <a:pt x="1416" y="3165"/>
                    <a:pt x="1961" y="2433"/>
                    <a:pt x="1908" y="1653"/>
                  </a:cubicBezTo>
                  <a:cubicBezTo>
                    <a:pt x="1850" y="803"/>
                    <a:pt x="1121" y="191"/>
                    <a:pt x="335" y="7"/>
                  </a:cubicBezTo>
                  <a:cubicBezTo>
                    <a:pt x="318" y="3"/>
                    <a:pt x="301" y="1"/>
                    <a:pt x="28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1" name="Google Shape;1251;p39"/>
            <p:cNvSpPr/>
            <p:nvPr/>
          </p:nvSpPr>
          <p:spPr>
            <a:xfrm>
              <a:off x="910575" y="273738"/>
              <a:ext cx="69450" cy="85850"/>
            </a:xfrm>
            <a:custGeom>
              <a:avLst/>
              <a:gdLst/>
              <a:ahLst/>
              <a:cxnLst/>
              <a:rect l="l" t="t" r="r" b="b"/>
              <a:pathLst>
                <a:path w="2778" h="3434" extrusionOk="0">
                  <a:moveTo>
                    <a:pt x="1796" y="0"/>
                  </a:moveTo>
                  <a:cubicBezTo>
                    <a:pt x="1724" y="0"/>
                    <a:pt x="1648" y="37"/>
                    <a:pt x="1610" y="96"/>
                  </a:cubicBezTo>
                  <a:cubicBezTo>
                    <a:pt x="1041" y="1015"/>
                    <a:pt x="530" y="1963"/>
                    <a:pt x="73" y="2943"/>
                  </a:cubicBezTo>
                  <a:cubicBezTo>
                    <a:pt x="0" y="3101"/>
                    <a:pt x="137" y="3244"/>
                    <a:pt x="265" y="3244"/>
                  </a:cubicBezTo>
                  <a:cubicBezTo>
                    <a:pt x="324" y="3244"/>
                    <a:pt x="380" y="3215"/>
                    <a:pt x="414" y="3142"/>
                  </a:cubicBezTo>
                  <a:cubicBezTo>
                    <a:pt x="814" y="2280"/>
                    <a:pt x="1258" y="1445"/>
                    <a:pt x="1746" y="630"/>
                  </a:cubicBezTo>
                  <a:lnTo>
                    <a:pt x="1746" y="630"/>
                  </a:lnTo>
                  <a:cubicBezTo>
                    <a:pt x="2069" y="1472"/>
                    <a:pt x="2277" y="2345"/>
                    <a:pt x="2371" y="3245"/>
                  </a:cubicBezTo>
                  <a:cubicBezTo>
                    <a:pt x="2384" y="3370"/>
                    <a:pt x="2490" y="3434"/>
                    <a:pt x="2589" y="3434"/>
                  </a:cubicBezTo>
                  <a:cubicBezTo>
                    <a:pt x="2687" y="3434"/>
                    <a:pt x="2778" y="3372"/>
                    <a:pt x="2764" y="3245"/>
                  </a:cubicBezTo>
                  <a:cubicBezTo>
                    <a:pt x="2650" y="2150"/>
                    <a:pt x="2379" y="1110"/>
                    <a:pt x="1950" y="96"/>
                  </a:cubicBezTo>
                  <a:cubicBezTo>
                    <a:pt x="1922" y="29"/>
                    <a:pt x="1860" y="0"/>
                    <a:pt x="179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2" name="Google Shape;1252;p39"/>
            <p:cNvSpPr/>
            <p:nvPr/>
          </p:nvSpPr>
          <p:spPr>
            <a:xfrm>
              <a:off x="930825" y="322463"/>
              <a:ext cx="46400" cy="12850"/>
            </a:xfrm>
            <a:custGeom>
              <a:avLst/>
              <a:gdLst/>
              <a:ahLst/>
              <a:cxnLst/>
              <a:rect l="l" t="t" r="r" b="b"/>
              <a:pathLst>
                <a:path w="1856" h="514" extrusionOk="0">
                  <a:moveTo>
                    <a:pt x="944" y="0"/>
                  </a:moveTo>
                  <a:cubicBezTo>
                    <a:pt x="699" y="0"/>
                    <a:pt x="454" y="41"/>
                    <a:pt x="215" y="123"/>
                  </a:cubicBezTo>
                  <a:cubicBezTo>
                    <a:pt x="0" y="196"/>
                    <a:pt x="62" y="514"/>
                    <a:pt x="253" y="514"/>
                  </a:cubicBezTo>
                  <a:cubicBezTo>
                    <a:pt x="274" y="514"/>
                    <a:pt x="296" y="510"/>
                    <a:pt x="319" y="502"/>
                  </a:cubicBezTo>
                  <a:cubicBezTo>
                    <a:pt x="527" y="431"/>
                    <a:pt x="734" y="396"/>
                    <a:pt x="941" y="396"/>
                  </a:cubicBezTo>
                  <a:cubicBezTo>
                    <a:pt x="1137" y="396"/>
                    <a:pt x="1334" y="428"/>
                    <a:pt x="1532" y="490"/>
                  </a:cubicBezTo>
                  <a:cubicBezTo>
                    <a:pt x="1554" y="497"/>
                    <a:pt x="1574" y="500"/>
                    <a:pt x="1594" y="500"/>
                  </a:cubicBezTo>
                  <a:cubicBezTo>
                    <a:pt x="1790" y="500"/>
                    <a:pt x="1855" y="180"/>
                    <a:pt x="1638" y="111"/>
                  </a:cubicBezTo>
                  <a:cubicBezTo>
                    <a:pt x="1411" y="37"/>
                    <a:pt x="1177" y="0"/>
                    <a:pt x="94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3" name="Google Shape;1253;p39"/>
            <p:cNvSpPr/>
            <p:nvPr/>
          </p:nvSpPr>
          <p:spPr>
            <a:xfrm>
              <a:off x="519900" y="418738"/>
              <a:ext cx="50700" cy="128125"/>
            </a:xfrm>
            <a:custGeom>
              <a:avLst/>
              <a:gdLst/>
              <a:ahLst/>
              <a:cxnLst/>
              <a:rect l="l" t="t" r="r" b="b"/>
              <a:pathLst>
                <a:path w="2028" h="5125" extrusionOk="0">
                  <a:moveTo>
                    <a:pt x="1664" y="0"/>
                  </a:moveTo>
                  <a:cubicBezTo>
                    <a:pt x="1620" y="0"/>
                    <a:pt x="1575" y="16"/>
                    <a:pt x="1534" y="54"/>
                  </a:cubicBezTo>
                  <a:cubicBezTo>
                    <a:pt x="0" y="1441"/>
                    <a:pt x="25" y="3727"/>
                    <a:pt x="1598" y="5074"/>
                  </a:cubicBezTo>
                  <a:cubicBezTo>
                    <a:pt x="1639" y="5109"/>
                    <a:pt x="1685" y="5124"/>
                    <a:pt x="1728" y="5124"/>
                  </a:cubicBezTo>
                  <a:cubicBezTo>
                    <a:pt x="1888" y="5124"/>
                    <a:pt x="2028" y="4925"/>
                    <a:pt x="1877" y="4795"/>
                  </a:cubicBezTo>
                  <a:cubicBezTo>
                    <a:pt x="461" y="3584"/>
                    <a:pt x="424" y="1587"/>
                    <a:pt x="1813" y="330"/>
                  </a:cubicBezTo>
                  <a:cubicBezTo>
                    <a:pt x="1959" y="199"/>
                    <a:pt x="1821" y="0"/>
                    <a:pt x="166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4" name="Google Shape;1254;p39"/>
            <p:cNvSpPr/>
            <p:nvPr/>
          </p:nvSpPr>
          <p:spPr>
            <a:xfrm>
              <a:off x="590125" y="448088"/>
              <a:ext cx="57550" cy="80050"/>
            </a:xfrm>
            <a:custGeom>
              <a:avLst/>
              <a:gdLst/>
              <a:ahLst/>
              <a:cxnLst/>
              <a:rect l="l" t="t" r="r" b="b"/>
              <a:pathLst>
                <a:path w="2302" h="3202" extrusionOk="0">
                  <a:moveTo>
                    <a:pt x="490" y="419"/>
                  </a:moveTo>
                  <a:lnTo>
                    <a:pt x="490" y="419"/>
                  </a:lnTo>
                  <a:cubicBezTo>
                    <a:pt x="1167" y="615"/>
                    <a:pt x="2011" y="1000"/>
                    <a:pt x="1586" y="1876"/>
                  </a:cubicBezTo>
                  <a:cubicBezTo>
                    <a:pt x="1357" y="2347"/>
                    <a:pt x="906" y="2659"/>
                    <a:pt x="406" y="2771"/>
                  </a:cubicBezTo>
                  <a:lnTo>
                    <a:pt x="406" y="2771"/>
                  </a:lnTo>
                  <a:cubicBezTo>
                    <a:pt x="434" y="1987"/>
                    <a:pt x="461" y="1203"/>
                    <a:pt x="490" y="419"/>
                  </a:cubicBezTo>
                  <a:close/>
                  <a:moveTo>
                    <a:pt x="426" y="0"/>
                  </a:moveTo>
                  <a:cubicBezTo>
                    <a:pt x="320" y="0"/>
                    <a:pt x="251" y="88"/>
                    <a:pt x="239" y="180"/>
                  </a:cubicBezTo>
                  <a:lnTo>
                    <a:pt x="239" y="180"/>
                  </a:lnTo>
                  <a:cubicBezTo>
                    <a:pt x="165" y="202"/>
                    <a:pt x="102" y="263"/>
                    <a:pt x="99" y="363"/>
                  </a:cubicBezTo>
                  <a:cubicBezTo>
                    <a:pt x="66" y="1243"/>
                    <a:pt x="34" y="2123"/>
                    <a:pt x="4" y="3004"/>
                  </a:cubicBezTo>
                  <a:cubicBezTo>
                    <a:pt x="0" y="3097"/>
                    <a:pt x="87" y="3201"/>
                    <a:pt x="184" y="3201"/>
                  </a:cubicBezTo>
                  <a:cubicBezTo>
                    <a:pt x="189" y="3201"/>
                    <a:pt x="195" y="3201"/>
                    <a:pt x="200" y="3200"/>
                  </a:cubicBezTo>
                  <a:cubicBezTo>
                    <a:pt x="1031" y="3106"/>
                    <a:pt x="1868" y="2569"/>
                    <a:pt x="2067" y="1708"/>
                  </a:cubicBezTo>
                  <a:cubicBezTo>
                    <a:pt x="2302" y="692"/>
                    <a:pt x="1281" y="224"/>
                    <a:pt x="481" y="8"/>
                  </a:cubicBezTo>
                  <a:cubicBezTo>
                    <a:pt x="462" y="2"/>
                    <a:pt x="443" y="0"/>
                    <a:pt x="42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5" name="Google Shape;1255;p39"/>
            <p:cNvSpPr/>
            <p:nvPr/>
          </p:nvSpPr>
          <p:spPr>
            <a:xfrm>
              <a:off x="685775" y="479788"/>
              <a:ext cx="29200" cy="10150"/>
            </a:xfrm>
            <a:custGeom>
              <a:avLst/>
              <a:gdLst/>
              <a:ahLst/>
              <a:cxnLst/>
              <a:rect l="l" t="t" r="r" b="b"/>
              <a:pathLst>
                <a:path w="1168" h="406" extrusionOk="0">
                  <a:moveTo>
                    <a:pt x="251" y="1"/>
                  </a:moveTo>
                  <a:cubicBezTo>
                    <a:pt x="1" y="1"/>
                    <a:pt x="1" y="392"/>
                    <a:pt x="254" y="395"/>
                  </a:cubicBezTo>
                  <a:cubicBezTo>
                    <a:pt x="474" y="399"/>
                    <a:pt x="692" y="403"/>
                    <a:pt x="912" y="406"/>
                  </a:cubicBezTo>
                  <a:cubicBezTo>
                    <a:pt x="913" y="406"/>
                    <a:pt x="914" y="406"/>
                    <a:pt x="915" y="406"/>
                  </a:cubicBezTo>
                  <a:cubicBezTo>
                    <a:pt x="1167" y="406"/>
                    <a:pt x="1166" y="15"/>
                    <a:pt x="912" y="12"/>
                  </a:cubicBezTo>
                  <a:cubicBezTo>
                    <a:pt x="692" y="9"/>
                    <a:pt x="474" y="5"/>
                    <a:pt x="254" y="1"/>
                  </a:cubicBezTo>
                  <a:cubicBezTo>
                    <a:pt x="253" y="1"/>
                    <a:pt x="252" y="1"/>
                    <a:pt x="25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6" name="Google Shape;1256;p39"/>
            <p:cNvSpPr/>
            <p:nvPr/>
          </p:nvSpPr>
          <p:spPr>
            <a:xfrm>
              <a:off x="752050" y="443088"/>
              <a:ext cx="41650" cy="81525"/>
            </a:xfrm>
            <a:custGeom>
              <a:avLst/>
              <a:gdLst/>
              <a:ahLst/>
              <a:cxnLst/>
              <a:rect l="l" t="t" r="r" b="b"/>
              <a:pathLst>
                <a:path w="1666" h="3261" extrusionOk="0">
                  <a:moveTo>
                    <a:pt x="1397" y="0"/>
                  </a:moveTo>
                  <a:cubicBezTo>
                    <a:pt x="558" y="0"/>
                    <a:pt x="2" y="952"/>
                    <a:pt x="2" y="1715"/>
                  </a:cubicBezTo>
                  <a:cubicBezTo>
                    <a:pt x="1" y="2531"/>
                    <a:pt x="616" y="3174"/>
                    <a:pt x="1411" y="3260"/>
                  </a:cubicBezTo>
                  <a:cubicBezTo>
                    <a:pt x="1419" y="3261"/>
                    <a:pt x="1426" y="3261"/>
                    <a:pt x="1434" y="3261"/>
                  </a:cubicBezTo>
                  <a:cubicBezTo>
                    <a:pt x="1662" y="3261"/>
                    <a:pt x="1653" y="2891"/>
                    <a:pt x="1411" y="2866"/>
                  </a:cubicBezTo>
                  <a:cubicBezTo>
                    <a:pt x="822" y="2803"/>
                    <a:pt x="400" y="2298"/>
                    <a:pt x="396" y="1715"/>
                  </a:cubicBezTo>
                  <a:cubicBezTo>
                    <a:pt x="394" y="1167"/>
                    <a:pt x="781" y="394"/>
                    <a:pt x="1402" y="394"/>
                  </a:cubicBezTo>
                  <a:cubicBezTo>
                    <a:pt x="1405" y="394"/>
                    <a:pt x="1409" y="394"/>
                    <a:pt x="1412" y="394"/>
                  </a:cubicBezTo>
                  <a:cubicBezTo>
                    <a:pt x="1414" y="394"/>
                    <a:pt x="1415" y="394"/>
                    <a:pt x="1416" y="394"/>
                  </a:cubicBezTo>
                  <a:cubicBezTo>
                    <a:pt x="1666" y="394"/>
                    <a:pt x="1664" y="4"/>
                    <a:pt x="1412" y="0"/>
                  </a:cubicBezTo>
                  <a:cubicBezTo>
                    <a:pt x="1407" y="0"/>
                    <a:pt x="1402" y="0"/>
                    <a:pt x="139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7" name="Google Shape;1257;p39"/>
            <p:cNvSpPr/>
            <p:nvPr/>
          </p:nvSpPr>
          <p:spPr>
            <a:xfrm>
              <a:off x="814850" y="443463"/>
              <a:ext cx="39750" cy="74575"/>
            </a:xfrm>
            <a:custGeom>
              <a:avLst/>
              <a:gdLst/>
              <a:ahLst/>
              <a:cxnLst/>
              <a:rect l="l" t="t" r="r" b="b"/>
              <a:pathLst>
                <a:path w="1590" h="2983" extrusionOk="0">
                  <a:moveTo>
                    <a:pt x="1320" y="1"/>
                  </a:moveTo>
                  <a:cubicBezTo>
                    <a:pt x="1287" y="1"/>
                    <a:pt x="1253" y="11"/>
                    <a:pt x="1218" y="35"/>
                  </a:cubicBezTo>
                  <a:cubicBezTo>
                    <a:pt x="853" y="283"/>
                    <a:pt x="439" y="606"/>
                    <a:pt x="485" y="1100"/>
                  </a:cubicBezTo>
                  <a:cubicBezTo>
                    <a:pt x="501" y="1278"/>
                    <a:pt x="571" y="1414"/>
                    <a:pt x="688" y="1545"/>
                  </a:cubicBezTo>
                  <a:cubicBezTo>
                    <a:pt x="843" y="1717"/>
                    <a:pt x="1062" y="1770"/>
                    <a:pt x="1088" y="2059"/>
                  </a:cubicBezTo>
                  <a:cubicBezTo>
                    <a:pt x="1120" y="2412"/>
                    <a:pt x="764" y="2594"/>
                    <a:pt x="452" y="2594"/>
                  </a:cubicBezTo>
                  <a:cubicBezTo>
                    <a:pt x="415" y="2594"/>
                    <a:pt x="378" y="2591"/>
                    <a:pt x="343" y="2586"/>
                  </a:cubicBezTo>
                  <a:cubicBezTo>
                    <a:pt x="331" y="2584"/>
                    <a:pt x="319" y="2583"/>
                    <a:pt x="308" y="2583"/>
                  </a:cubicBezTo>
                  <a:cubicBezTo>
                    <a:pt x="85" y="2583"/>
                    <a:pt x="0" y="2929"/>
                    <a:pt x="237" y="2966"/>
                  </a:cubicBezTo>
                  <a:cubicBezTo>
                    <a:pt x="310" y="2977"/>
                    <a:pt x="384" y="2982"/>
                    <a:pt x="458" y="2982"/>
                  </a:cubicBezTo>
                  <a:cubicBezTo>
                    <a:pt x="924" y="2982"/>
                    <a:pt x="1379" y="2755"/>
                    <a:pt x="1466" y="2240"/>
                  </a:cubicBezTo>
                  <a:cubicBezTo>
                    <a:pt x="1503" y="2015"/>
                    <a:pt x="1456" y="1793"/>
                    <a:pt x="1327" y="1606"/>
                  </a:cubicBezTo>
                  <a:cubicBezTo>
                    <a:pt x="1232" y="1467"/>
                    <a:pt x="1059" y="1399"/>
                    <a:pt x="966" y="1266"/>
                  </a:cubicBezTo>
                  <a:cubicBezTo>
                    <a:pt x="694" y="880"/>
                    <a:pt x="1131" y="569"/>
                    <a:pt x="1415" y="376"/>
                  </a:cubicBezTo>
                  <a:cubicBezTo>
                    <a:pt x="1589" y="258"/>
                    <a:pt x="1482" y="1"/>
                    <a:pt x="132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8" name="Google Shape;1258;p39"/>
            <p:cNvSpPr/>
            <p:nvPr/>
          </p:nvSpPr>
          <p:spPr>
            <a:xfrm>
              <a:off x="875675" y="443338"/>
              <a:ext cx="9900" cy="73625"/>
            </a:xfrm>
            <a:custGeom>
              <a:avLst/>
              <a:gdLst/>
              <a:ahLst/>
              <a:cxnLst/>
              <a:rect l="l" t="t" r="r" b="b"/>
              <a:pathLst>
                <a:path w="396" h="2945" extrusionOk="0">
                  <a:moveTo>
                    <a:pt x="199" y="0"/>
                  </a:moveTo>
                  <a:cubicBezTo>
                    <a:pt x="100" y="0"/>
                    <a:pt x="2" y="64"/>
                    <a:pt x="2" y="191"/>
                  </a:cubicBezTo>
                  <a:cubicBezTo>
                    <a:pt x="2" y="1045"/>
                    <a:pt x="2" y="1900"/>
                    <a:pt x="0" y="2753"/>
                  </a:cubicBezTo>
                  <a:cubicBezTo>
                    <a:pt x="0" y="2880"/>
                    <a:pt x="99" y="2944"/>
                    <a:pt x="197" y="2944"/>
                  </a:cubicBezTo>
                  <a:cubicBezTo>
                    <a:pt x="296" y="2944"/>
                    <a:pt x="394" y="2880"/>
                    <a:pt x="394" y="2753"/>
                  </a:cubicBezTo>
                  <a:cubicBezTo>
                    <a:pt x="394" y="1900"/>
                    <a:pt x="394" y="1045"/>
                    <a:pt x="395" y="191"/>
                  </a:cubicBezTo>
                  <a:cubicBezTo>
                    <a:pt x="395" y="64"/>
                    <a:pt x="297" y="0"/>
                    <a:pt x="19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9" name="Google Shape;1259;p39"/>
            <p:cNvSpPr/>
            <p:nvPr/>
          </p:nvSpPr>
          <p:spPr>
            <a:xfrm>
              <a:off x="903200" y="445188"/>
              <a:ext cx="11475" cy="73575"/>
            </a:xfrm>
            <a:custGeom>
              <a:avLst/>
              <a:gdLst/>
              <a:ahLst/>
              <a:cxnLst/>
              <a:rect l="l" t="t" r="r" b="b"/>
              <a:pathLst>
                <a:path w="459" h="2943" extrusionOk="0">
                  <a:moveTo>
                    <a:pt x="195" y="0"/>
                  </a:moveTo>
                  <a:cubicBezTo>
                    <a:pt x="97" y="0"/>
                    <a:pt x="1" y="64"/>
                    <a:pt x="4" y="191"/>
                  </a:cubicBezTo>
                  <a:cubicBezTo>
                    <a:pt x="24" y="1044"/>
                    <a:pt x="43" y="1899"/>
                    <a:pt x="62" y="2753"/>
                  </a:cubicBezTo>
                  <a:cubicBezTo>
                    <a:pt x="65" y="2880"/>
                    <a:pt x="165" y="2943"/>
                    <a:pt x="263" y="2943"/>
                  </a:cubicBezTo>
                  <a:cubicBezTo>
                    <a:pt x="361" y="2943"/>
                    <a:pt x="458" y="2880"/>
                    <a:pt x="455" y="2753"/>
                  </a:cubicBezTo>
                  <a:cubicBezTo>
                    <a:pt x="437" y="1899"/>
                    <a:pt x="418" y="1044"/>
                    <a:pt x="398" y="191"/>
                  </a:cubicBezTo>
                  <a:cubicBezTo>
                    <a:pt x="394" y="64"/>
                    <a:pt x="294" y="0"/>
                    <a:pt x="19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0" name="Google Shape;1260;p39"/>
            <p:cNvSpPr/>
            <p:nvPr/>
          </p:nvSpPr>
          <p:spPr>
            <a:xfrm>
              <a:off x="903750" y="443463"/>
              <a:ext cx="61600" cy="70925"/>
            </a:xfrm>
            <a:custGeom>
              <a:avLst/>
              <a:gdLst/>
              <a:ahLst/>
              <a:cxnLst/>
              <a:rect l="l" t="t" r="r" b="b"/>
              <a:pathLst>
                <a:path w="2464" h="2837" extrusionOk="0">
                  <a:moveTo>
                    <a:pt x="2193" y="0"/>
                  </a:moveTo>
                  <a:cubicBezTo>
                    <a:pt x="2095" y="0"/>
                    <a:pt x="2002" y="63"/>
                    <a:pt x="2011" y="190"/>
                  </a:cubicBezTo>
                  <a:cubicBezTo>
                    <a:pt x="2059" y="860"/>
                    <a:pt x="2050" y="1528"/>
                    <a:pt x="1978" y="2194"/>
                  </a:cubicBezTo>
                  <a:lnTo>
                    <a:pt x="1978" y="2194"/>
                  </a:lnTo>
                  <a:cubicBezTo>
                    <a:pt x="1411" y="1552"/>
                    <a:pt x="898" y="870"/>
                    <a:pt x="436" y="148"/>
                  </a:cubicBezTo>
                  <a:cubicBezTo>
                    <a:pt x="395" y="85"/>
                    <a:pt x="335" y="58"/>
                    <a:pt x="275" y="58"/>
                  </a:cubicBezTo>
                  <a:cubicBezTo>
                    <a:pt x="138" y="58"/>
                    <a:pt x="1" y="199"/>
                    <a:pt x="95" y="349"/>
                  </a:cubicBezTo>
                  <a:cubicBezTo>
                    <a:pt x="651" y="1215"/>
                    <a:pt x="1278" y="2028"/>
                    <a:pt x="1978" y="2781"/>
                  </a:cubicBezTo>
                  <a:cubicBezTo>
                    <a:pt x="2013" y="2818"/>
                    <a:pt x="2064" y="2836"/>
                    <a:pt x="2117" y="2836"/>
                  </a:cubicBezTo>
                  <a:cubicBezTo>
                    <a:pt x="2204" y="2836"/>
                    <a:pt x="2294" y="2786"/>
                    <a:pt x="2307" y="2694"/>
                  </a:cubicBezTo>
                  <a:cubicBezTo>
                    <a:pt x="2429" y="1859"/>
                    <a:pt x="2463" y="1029"/>
                    <a:pt x="2405" y="190"/>
                  </a:cubicBezTo>
                  <a:cubicBezTo>
                    <a:pt x="2395" y="64"/>
                    <a:pt x="2291" y="0"/>
                    <a:pt x="219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1" name="Google Shape;1261;p39"/>
            <p:cNvSpPr/>
            <p:nvPr/>
          </p:nvSpPr>
          <p:spPr>
            <a:xfrm>
              <a:off x="1013650" y="410488"/>
              <a:ext cx="49475" cy="114400"/>
            </a:xfrm>
            <a:custGeom>
              <a:avLst/>
              <a:gdLst/>
              <a:ahLst/>
              <a:cxnLst/>
              <a:rect l="l" t="t" r="r" b="b"/>
              <a:pathLst>
                <a:path w="1979" h="4576" extrusionOk="0">
                  <a:moveTo>
                    <a:pt x="450" y="425"/>
                  </a:moveTo>
                  <a:lnTo>
                    <a:pt x="450" y="425"/>
                  </a:lnTo>
                  <a:cubicBezTo>
                    <a:pt x="473" y="436"/>
                    <a:pt x="500" y="443"/>
                    <a:pt x="531" y="443"/>
                  </a:cubicBezTo>
                  <a:cubicBezTo>
                    <a:pt x="535" y="443"/>
                    <a:pt x="540" y="443"/>
                    <a:pt x="545" y="442"/>
                  </a:cubicBezTo>
                  <a:cubicBezTo>
                    <a:pt x="671" y="448"/>
                    <a:pt x="796" y="451"/>
                    <a:pt x="923" y="457"/>
                  </a:cubicBezTo>
                  <a:cubicBezTo>
                    <a:pt x="1573" y="786"/>
                    <a:pt x="1709" y="1160"/>
                    <a:pt x="1331" y="1580"/>
                  </a:cubicBezTo>
                  <a:cubicBezTo>
                    <a:pt x="1109" y="1984"/>
                    <a:pt x="998" y="2033"/>
                    <a:pt x="582" y="2170"/>
                  </a:cubicBezTo>
                  <a:cubicBezTo>
                    <a:pt x="392" y="2233"/>
                    <a:pt x="401" y="2484"/>
                    <a:pt x="582" y="2550"/>
                  </a:cubicBezTo>
                  <a:cubicBezTo>
                    <a:pt x="1109" y="2741"/>
                    <a:pt x="1497" y="3311"/>
                    <a:pt x="1045" y="3772"/>
                  </a:cubicBezTo>
                  <a:cubicBezTo>
                    <a:pt x="861" y="3958"/>
                    <a:pt x="636" y="4050"/>
                    <a:pt x="397" y="4121"/>
                  </a:cubicBezTo>
                  <a:lnTo>
                    <a:pt x="397" y="4121"/>
                  </a:lnTo>
                  <a:cubicBezTo>
                    <a:pt x="408" y="2890"/>
                    <a:pt x="426" y="1657"/>
                    <a:pt x="450" y="425"/>
                  </a:cubicBezTo>
                  <a:close/>
                  <a:moveTo>
                    <a:pt x="262" y="1"/>
                  </a:moveTo>
                  <a:cubicBezTo>
                    <a:pt x="164" y="1"/>
                    <a:pt x="65" y="64"/>
                    <a:pt x="63" y="190"/>
                  </a:cubicBezTo>
                  <a:cubicBezTo>
                    <a:pt x="34" y="1586"/>
                    <a:pt x="13" y="2983"/>
                    <a:pt x="1" y="4379"/>
                  </a:cubicBezTo>
                  <a:cubicBezTo>
                    <a:pt x="0" y="4490"/>
                    <a:pt x="95" y="4575"/>
                    <a:pt x="199" y="4575"/>
                  </a:cubicBezTo>
                  <a:cubicBezTo>
                    <a:pt x="216" y="4575"/>
                    <a:pt x="233" y="4573"/>
                    <a:pt x="250" y="4568"/>
                  </a:cubicBezTo>
                  <a:cubicBezTo>
                    <a:pt x="873" y="4396"/>
                    <a:pt x="1706" y="4100"/>
                    <a:pt x="1746" y="3323"/>
                  </a:cubicBezTo>
                  <a:cubicBezTo>
                    <a:pt x="1771" y="2862"/>
                    <a:pt x="1487" y="2568"/>
                    <a:pt x="1131" y="2368"/>
                  </a:cubicBezTo>
                  <a:lnTo>
                    <a:pt x="1131" y="2368"/>
                  </a:lnTo>
                  <a:cubicBezTo>
                    <a:pt x="1616" y="2123"/>
                    <a:pt x="1979" y="1740"/>
                    <a:pt x="1912" y="1107"/>
                  </a:cubicBezTo>
                  <a:cubicBezTo>
                    <a:pt x="1843" y="435"/>
                    <a:pt x="1276" y="46"/>
                    <a:pt x="642" y="46"/>
                  </a:cubicBezTo>
                  <a:cubicBezTo>
                    <a:pt x="610" y="46"/>
                    <a:pt x="578" y="47"/>
                    <a:pt x="545" y="49"/>
                  </a:cubicBezTo>
                  <a:cubicBezTo>
                    <a:pt x="499" y="52"/>
                    <a:pt x="461" y="67"/>
                    <a:pt x="431" y="91"/>
                  </a:cubicBezTo>
                  <a:lnTo>
                    <a:pt x="431" y="91"/>
                  </a:lnTo>
                  <a:cubicBezTo>
                    <a:pt x="397" y="31"/>
                    <a:pt x="330" y="1"/>
                    <a:pt x="26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2" name="Google Shape;1262;p39"/>
            <p:cNvSpPr/>
            <p:nvPr/>
          </p:nvSpPr>
          <p:spPr>
            <a:xfrm>
              <a:off x="1087650" y="415763"/>
              <a:ext cx="51525" cy="105450"/>
            </a:xfrm>
            <a:custGeom>
              <a:avLst/>
              <a:gdLst/>
              <a:ahLst/>
              <a:cxnLst/>
              <a:rect l="l" t="t" r="r" b="b"/>
              <a:pathLst>
                <a:path w="2061" h="4218" extrusionOk="0">
                  <a:moveTo>
                    <a:pt x="290" y="0"/>
                  </a:moveTo>
                  <a:cubicBezTo>
                    <a:pt x="116" y="0"/>
                    <a:pt x="0" y="263"/>
                    <a:pt x="188" y="367"/>
                  </a:cubicBezTo>
                  <a:cubicBezTo>
                    <a:pt x="1605" y="1156"/>
                    <a:pt x="1612" y="3054"/>
                    <a:pt x="191" y="3850"/>
                  </a:cubicBezTo>
                  <a:cubicBezTo>
                    <a:pt x="2" y="3956"/>
                    <a:pt x="118" y="4217"/>
                    <a:pt x="293" y="4217"/>
                  </a:cubicBezTo>
                  <a:cubicBezTo>
                    <a:pt x="324" y="4217"/>
                    <a:pt x="356" y="4209"/>
                    <a:pt x="390" y="4191"/>
                  </a:cubicBezTo>
                  <a:cubicBezTo>
                    <a:pt x="2060" y="3258"/>
                    <a:pt x="2060" y="961"/>
                    <a:pt x="385" y="27"/>
                  </a:cubicBezTo>
                  <a:cubicBezTo>
                    <a:pt x="353" y="8"/>
                    <a:pt x="320" y="0"/>
                    <a:pt x="29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3" name="Google Shape;1263;p39"/>
            <p:cNvSpPr/>
            <p:nvPr/>
          </p:nvSpPr>
          <p:spPr>
            <a:xfrm>
              <a:off x="540375" y="616213"/>
              <a:ext cx="47750" cy="89250"/>
            </a:xfrm>
            <a:custGeom>
              <a:avLst/>
              <a:gdLst/>
              <a:ahLst/>
              <a:cxnLst/>
              <a:rect l="l" t="t" r="r" b="b"/>
              <a:pathLst>
                <a:path w="1910" h="3570" extrusionOk="0">
                  <a:moveTo>
                    <a:pt x="435" y="409"/>
                  </a:moveTo>
                  <a:cubicBezTo>
                    <a:pt x="1111" y="515"/>
                    <a:pt x="1575" y="1162"/>
                    <a:pt x="1473" y="1850"/>
                  </a:cubicBezTo>
                  <a:cubicBezTo>
                    <a:pt x="1390" y="2422"/>
                    <a:pt x="981" y="2849"/>
                    <a:pt x="480" y="3087"/>
                  </a:cubicBezTo>
                  <a:lnTo>
                    <a:pt x="480" y="3087"/>
                  </a:lnTo>
                  <a:cubicBezTo>
                    <a:pt x="415" y="2195"/>
                    <a:pt x="400" y="1303"/>
                    <a:pt x="435" y="409"/>
                  </a:cubicBezTo>
                  <a:close/>
                  <a:moveTo>
                    <a:pt x="278" y="1"/>
                  </a:moveTo>
                  <a:cubicBezTo>
                    <a:pt x="212" y="1"/>
                    <a:pt x="163" y="29"/>
                    <a:pt x="133" y="70"/>
                  </a:cubicBezTo>
                  <a:lnTo>
                    <a:pt x="133" y="70"/>
                  </a:lnTo>
                  <a:cubicBezTo>
                    <a:pt x="86" y="101"/>
                    <a:pt x="52" y="153"/>
                    <a:pt x="49" y="226"/>
                  </a:cubicBezTo>
                  <a:cubicBezTo>
                    <a:pt x="0" y="1276"/>
                    <a:pt x="22" y="2321"/>
                    <a:pt x="109" y="3369"/>
                  </a:cubicBezTo>
                  <a:cubicBezTo>
                    <a:pt x="119" y="3470"/>
                    <a:pt x="197" y="3570"/>
                    <a:pt x="301" y="3570"/>
                  </a:cubicBezTo>
                  <a:cubicBezTo>
                    <a:pt x="319" y="3570"/>
                    <a:pt x="338" y="3567"/>
                    <a:pt x="358" y="3560"/>
                  </a:cubicBezTo>
                  <a:cubicBezTo>
                    <a:pt x="1190" y="3269"/>
                    <a:pt x="1910" y="2546"/>
                    <a:pt x="1888" y="1614"/>
                  </a:cubicBezTo>
                  <a:cubicBezTo>
                    <a:pt x="1867" y="735"/>
                    <a:pt x="1150" y="32"/>
                    <a:pt x="287" y="1"/>
                  </a:cubicBezTo>
                  <a:cubicBezTo>
                    <a:pt x="284" y="1"/>
                    <a:pt x="281" y="1"/>
                    <a:pt x="27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4" name="Google Shape;1264;p39"/>
            <p:cNvSpPr/>
            <p:nvPr/>
          </p:nvSpPr>
          <p:spPr>
            <a:xfrm>
              <a:off x="583575" y="595538"/>
              <a:ext cx="38700" cy="32900"/>
            </a:xfrm>
            <a:custGeom>
              <a:avLst/>
              <a:gdLst/>
              <a:ahLst/>
              <a:cxnLst/>
              <a:rect l="l" t="t" r="r" b="b"/>
              <a:pathLst>
                <a:path w="1548" h="1316" extrusionOk="0">
                  <a:moveTo>
                    <a:pt x="614" y="1"/>
                  </a:moveTo>
                  <a:cubicBezTo>
                    <a:pt x="454" y="1"/>
                    <a:pt x="281" y="80"/>
                    <a:pt x="162" y="171"/>
                  </a:cubicBezTo>
                  <a:cubicBezTo>
                    <a:pt x="0" y="293"/>
                    <a:pt x="104" y="548"/>
                    <a:pt x="258" y="548"/>
                  </a:cubicBezTo>
                  <a:cubicBezTo>
                    <a:pt x="291" y="548"/>
                    <a:pt x="327" y="536"/>
                    <a:pt x="362" y="509"/>
                  </a:cubicBezTo>
                  <a:cubicBezTo>
                    <a:pt x="414" y="470"/>
                    <a:pt x="470" y="428"/>
                    <a:pt x="533" y="408"/>
                  </a:cubicBezTo>
                  <a:cubicBezTo>
                    <a:pt x="570" y="396"/>
                    <a:pt x="590" y="390"/>
                    <a:pt x="598" y="390"/>
                  </a:cubicBezTo>
                  <a:cubicBezTo>
                    <a:pt x="615" y="390"/>
                    <a:pt x="583" y="415"/>
                    <a:pt x="547" y="457"/>
                  </a:cubicBezTo>
                  <a:cubicBezTo>
                    <a:pt x="427" y="600"/>
                    <a:pt x="335" y="785"/>
                    <a:pt x="233" y="942"/>
                  </a:cubicBezTo>
                  <a:cubicBezTo>
                    <a:pt x="154" y="1065"/>
                    <a:pt x="255" y="1239"/>
                    <a:pt x="399" y="1239"/>
                  </a:cubicBezTo>
                  <a:cubicBezTo>
                    <a:pt x="400" y="1239"/>
                    <a:pt x="402" y="1239"/>
                    <a:pt x="404" y="1239"/>
                  </a:cubicBezTo>
                  <a:cubicBezTo>
                    <a:pt x="437" y="1238"/>
                    <a:pt x="471" y="1237"/>
                    <a:pt x="504" y="1237"/>
                  </a:cubicBezTo>
                  <a:cubicBezTo>
                    <a:pt x="743" y="1237"/>
                    <a:pt x="976" y="1260"/>
                    <a:pt x="1211" y="1310"/>
                  </a:cubicBezTo>
                  <a:cubicBezTo>
                    <a:pt x="1227" y="1314"/>
                    <a:pt x="1242" y="1315"/>
                    <a:pt x="1257" y="1315"/>
                  </a:cubicBezTo>
                  <a:cubicBezTo>
                    <a:pt x="1470" y="1315"/>
                    <a:pt x="1547" y="979"/>
                    <a:pt x="1316" y="931"/>
                  </a:cubicBezTo>
                  <a:cubicBezTo>
                    <a:pt x="1138" y="893"/>
                    <a:pt x="959" y="867"/>
                    <a:pt x="779" y="854"/>
                  </a:cubicBezTo>
                  <a:lnTo>
                    <a:pt x="779" y="854"/>
                  </a:lnTo>
                  <a:cubicBezTo>
                    <a:pt x="935" y="624"/>
                    <a:pt x="1073" y="357"/>
                    <a:pt x="909" y="142"/>
                  </a:cubicBezTo>
                  <a:cubicBezTo>
                    <a:pt x="832" y="40"/>
                    <a:pt x="726" y="1"/>
                    <a:pt x="61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5" name="Google Shape;1265;p39"/>
            <p:cNvSpPr/>
            <p:nvPr/>
          </p:nvSpPr>
          <p:spPr>
            <a:xfrm>
              <a:off x="630775" y="649863"/>
              <a:ext cx="34700" cy="9875"/>
            </a:xfrm>
            <a:custGeom>
              <a:avLst/>
              <a:gdLst/>
              <a:ahLst/>
              <a:cxnLst/>
              <a:rect l="l" t="t" r="r" b="b"/>
              <a:pathLst>
                <a:path w="1388" h="395" extrusionOk="0">
                  <a:moveTo>
                    <a:pt x="255" y="1"/>
                  </a:moveTo>
                  <a:cubicBezTo>
                    <a:pt x="0" y="1"/>
                    <a:pt x="0" y="394"/>
                    <a:pt x="255" y="394"/>
                  </a:cubicBezTo>
                  <a:lnTo>
                    <a:pt x="1134" y="394"/>
                  </a:lnTo>
                  <a:cubicBezTo>
                    <a:pt x="1387" y="394"/>
                    <a:pt x="1387" y="1"/>
                    <a:pt x="11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6" name="Google Shape;1266;p39"/>
            <p:cNvSpPr/>
            <p:nvPr/>
          </p:nvSpPr>
          <p:spPr>
            <a:xfrm>
              <a:off x="685600" y="615913"/>
              <a:ext cx="38100" cy="66050"/>
            </a:xfrm>
            <a:custGeom>
              <a:avLst/>
              <a:gdLst/>
              <a:ahLst/>
              <a:cxnLst/>
              <a:rect l="l" t="t" r="r" b="b"/>
              <a:pathLst>
                <a:path w="1524" h="2642" extrusionOk="0">
                  <a:moveTo>
                    <a:pt x="751" y="1"/>
                  </a:moveTo>
                  <a:cubicBezTo>
                    <a:pt x="559" y="1"/>
                    <a:pt x="360" y="131"/>
                    <a:pt x="217" y="259"/>
                  </a:cubicBezTo>
                  <a:cubicBezTo>
                    <a:pt x="68" y="389"/>
                    <a:pt x="206" y="587"/>
                    <a:pt x="364" y="587"/>
                  </a:cubicBezTo>
                  <a:cubicBezTo>
                    <a:pt x="408" y="587"/>
                    <a:pt x="453" y="572"/>
                    <a:pt x="494" y="535"/>
                  </a:cubicBezTo>
                  <a:lnTo>
                    <a:pt x="719" y="487"/>
                  </a:lnTo>
                  <a:lnTo>
                    <a:pt x="719" y="487"/>
                  </a:lnTo>
                  <a:cubicBezTo>
                    <a:pt x="677" y="565"/>
                    <a:pt x="639" y="644"/>
                    <a:pt x="597" y="723"/>
                  </a:cubicBezTo>
                  <a:cubicBezTo>
                    <a:pt x="530" y="853"/>
                    <a:pt x="463" y="986"/>
                    <a:pt x="395" y="1117"/>
                  </a:cubicBezTo>
                  <a:cubicBezTo>
                    <a:pt x="340" y="1225"/>
                    <a:pt x="383" y="1374"/>
                    <a:pt x="513" y="1407"/>
                  </a:cubicBezTo>
                  <a:cubicBezTo>
                    <a:pt x="785" y="1473"/>
                    <a:pt x="1207" y="1648"/>
                    <a:pt x="985" y="1997"/>
                  </a:cubicBezTo>
                  <a:cubicBezTo>
                    <a:pt x="841" y="2223"/>
                    <a:pt x="553" y="2248"/>
                    <a:pt x="308" y="2248"/>
                  </a:cubicBezTo>
                  <a:cubicBezTo>
                    <a:pt x="290" y="2248"/>
                    <a:pt x="272" y="2248"/>
                    <a:pt x="254" y="2247"/>
                  </a:cubicBezTo>
                  <a:cubicBezTo>
                    <a:pt x="252" y="2247"/>
                    <a:pt x="250" y="2247"/>
                    <a:pt x="248" y="2247"/>
                  </a:cubicBezTo>
                  <a:cubicBezTo>
                    <a:pt x="0" y="2247"/>
                    <a:pt x="2" y="2638"/>
                    <a:pt x="254" y="2641"/>
                  </a:cubicBezTo>
                  <a:cubicBezTo>
                    <a:pt x="266" y="2641"/>
                    <a:pt x="278" y="2641"/>
                    <a:pt x="290" y="2641"/>
                  </a:cubicBezTo>
                  <a:cubicBezTo>
                    <a:pt x="767" y="2641"/>
                    <a:pt x="1320" y="2474"/>
                    <a:pt x="1432" y="1941"/>
                  </a:cubicBezTo>
                  <a:cubicBezTo>
                    <a:pt x="1523" y="1495"/>
                    <a:pt x="1224" y="1241"/>
                    <a:pt x="862" y="1104"/>
                  </a:cubicBezTo>
                  <a:lnTo>
                    <a:pt x="862" y="1104"/>
                  </a:lnTo>
                  <a:cubicBezTo>
                    <a:pt x="1045" y="801"/>
                    <a:pt x="1285" y="384"/>
                    <a:pt x="1045" y="132"/>
                  </a:cubicBezTo>
                  <a:cubicBezTo>
                    <a:pt x="955" y="38"/>
                    <a:pt x="854" y="1"/>
                    <a:pt x="75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7" name="Google Shape;1267;p39"/>
            <p:cNvSpPr/>
            <p:nvPr/>
          </p:nvSpPr>
          <p:spPr>
            <a:xfrm>
              <a:off x="729750" y="614513"/>
              <a:ext cx="52775" cy="68925"/>
            </a:xfrm>
            <a:custGeom>
              <a:avLst/>
              <a:gdLst/>
              <a:ahLst/>
              <a:cxnLst/>
              <a:rect l="l" t="t" r="r" b="b"/>
              <a:pathLst>
                <a:path w="2111" h="2757" extrusionOk="0">
                  <a:moveTo>
                    <a:pt x="1435" y="0"/>
                  </a:moveTo>
                  <a:cubicBezTo>
                    <a:pt x="1370" y="0"/>
                    <a:pt x="1304" y="31"/>
                    <a:pt x="1266" y="96"/>
                  </a:cubicBezTo>
                  <a:cubicBezTo>
                    <a:pt x="811" y="875"/>
                    <a:pt x="410" y="1681"/>
                    <a:pt x="60" y="2512"/>
                  </a:cubicBezTo>
                  <a:cubicBezTo>
                    <a:pt x="1" y="2655"/>
                    <a:pt x="117" y="2748"/>
                    <a:pt x="240" y="2748"/>
                  </a:cubicBezTo>
                  <a:cubicBezTo>
                    <a:pt x="320" y="2748"/>
                    <a:pt x="402" y="2709"/>
                    <a:pt x="440" y="2618"/>
                  </a:cubicBezTo>
                  <a:cubicBezTo>
                    <a:pt x="714" y="1968"/>
                    <a:pt x="1025" y="1334"/>
                    <a:pt x="1367" y="716"/>
                  </a:cubicBezTo>
                  <a:lnTo>
                    <a:pt x="1367" y="716"/>
                  </a:lnTo>
                  <a:cubicBezTo>
                    <a:pt x="1513" y="1327"/>
                    <a:pt x="1626" y="1945"/>
                    <a:pt x="1702" y="2568"/>
                  </a:cubicBezTo>
                  <a:cubicBezTo>
                    <a:pt x="1717" y="2693"/>
                    <a:pt x="1823" y="2756"/>
                    <a:pt x="1922" y="2756"/>
                  </a:cubicBezTo>
                  <a:cubicBezTo>
                    <a:pt x="2020" y="2756"/>
                    <a:pt x="2110" y="2694"/>
                    <a:pt x="2095" y="2568"/>
                  </a:cubicBezTo>
                  <a:cubicBezTo>
                    <a:pt x="1995" y="1747"/>
                    <a:pt x="1843" y="939"/>
                    <a:pt x="1627" y="142"/>
                  </a:cubicBezTo>
                  <a:cubicBezTo>
                    <a:pt x="1601" y="50"/>
                    <a:pt x="1519" y="0"/>
                    <a:pt x="14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8" name="Google Shape;1268;p39"/>
            <p:cNvSpPr/>
            <p:nvPr/>
          </p:nvSpPr>
          <p:spPr>
            <a:xfrm>
              <a:off x="738775" y="655138"/>
              <a:ext cx="44825" cy="11275"/>
            </a:xfrm>
            <a:custGeom>
              <a:avLst/>
              <a:gdLst/>
              <a:ahLst/>
              <a:cxnLst/>
              <a:rect l="l" t="t" r="r" b="b"/>
              <a:pathLst>
                <a:path w="1793" h="451" extrusionOk="0">
                  <a:moveTo>
                    <a:pt x="686" y="1"/>
                  </a:moveTo>
                  <a:cubicBezTo>
                    <a:pt x="542" y="1"/>
                    <a:pt x="399" y="7"/>
                    <a:pt x="254" y="19"/>
                  </a:cubicBezTo>
                  <a:cubicBezTo>
                    <a:pt x="9" y="39"/>
                    <a:pt x="1" y="413"/>
                    <a:pt x="234" y="413"/>
                  </a:cubicBezTo>
                  <a:cubicBezTo>
                    <a:pt x="241" y="413"/>
                    <a:pt x="247" y="413"/>
                    <a:pt x="254" y="412"/>
                  </a:cubicBezTo>
                  <a:cubicBezTo>
                    <a:pt x="407" y="399"/>
                    <a:pt x="560" y="392"/>
                    <a:pt x="713" y="392"/>
                  </a:cubicBezTo>
                  <a:cubicBezTo>
                    <a:pt x="959" y="392"/>
                    <a:pt x="1205" y="410"/>
                    <a:pt x="1449" y="448"/>
                  </a:cubicBezTo>
                  <a:cubicBezTo>
                    <a:pt x="1461" y="450"/>
                    <a:pt x="1472" y="451"/>
                    <a:pt x="1483" y="451"/>
                  </a:cubicBezTo>
                  <a:cubicBezTo>
                    <a:pt x="1708" y="451"/>
                    <a:pt x="1793" y="104"/>
                    <a:pt x="1555" y="69"/>
                  </a:cubicBezTo>
                  <a:cubicBezTo>
                    <a:pt x="1265" y="25"/>
                    <a:pt x="976" y="1"/>
                    <a:pt x="68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9" name="Google Shape;1269;p39"/>
            <p:cNvSpPr/>
            <p:nvPr/>
          </p:nvSpPr>
          <p:spPr>
            <a:xfrm>
              <a:off x="808525" y="611113"/>
              <a:ext cx="43150" cy="68750"/>
            </a:xfrm>
            <a:custGeom>
              <a:avLst/>
              <a:gdLst/>
              <a:ahLst/>
              <a:cxnLst/>
              <a:rect l="l" t="t" r="r" b="b"/>
              <a:pathLst>
                <a:path w="1726" h="2750" extrusionOk="0">
                  <a:moveTo>
                    <a:pt x="1107" y="0"/>
                  </a:moveTo>
                  <a:cubicBezTo>
                    <a:pt x="1078" y="0"/>
                    <a:pt x="1049" y="6"/>
                    <a:pt x="1019" y="20"/>
                  </a:cubicBezTo>
                  <a:cubicBezTo>
                    <a:pt x="403" y="299"/>
                    <a:pt x="1" y="931"/>
                    <a:pt x="88" y="1616"/>
                  </a:cubicBezTo>
                  <a:cubicBezTo>
                    <a:pt x="171" y="2264"/>
                    <a:pt x="692" y="2749"/>
                    <a:pt x="1331" y="2749"/>
                  </a:cubicBezTo>
                  <a:cubicBezTo>
                    <a:pt x="1378" y="2749"/>
                    <a:pt x="1425" y="2747"/>
                    <a:pt x="1472" y="2742"/>
                  </a:cubicBezTo>
                  <a:cubicBezTo>
                    <a:pt x="1714" y="2717"/>
                    <a:pt x="1725" y="2347"/>
                    <a:pt x="1496" y="2347"/>
                  </a:cubicBezTo>
                  <a:cubicBezTo>
                    <a:pt x="1488" y="2347"/>
                    <a:pt x="1480" y="2347"/>
                    <a:pt x="1472" y="2348"/>
                  </a:cubicBezTo>
                  <a:cubicBezTo>
                    <a:pt x="1435" y="2352"/>
                    <a:pt x="1398" y="2354"/>
                    <a:pt x="1361" y="2354"/>
                  </a:cubicBezTo>
                  <a:cubicBezTo>
                    <a:pt x="850" y="2354"/>
                    <a:pt x="467" y="1959"/>
                    <a:pt x="467" y="1430"/>
                  </a:cubicBezTo>
                  <a:cubicBezTo>
                    <a:pt x="465" y="938"/>
                    <a:pt x="787" y="557"/>
                    <a:pt x="1216" y="359"/>
                  </a:cubicBezTo>
                  <a:cubicBezTo>
                    <a:pt x="1417" y="269"/>
                    <a:pt x="1293" y="0"/>
                    <a:pt x="110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0" name="Google Shape;1270;p39"/>
            <p:cNvSpPr/>
            <p:nvPr/>
          </p:nvSpPr>
          <p:spPr>
            <a:xfrm>
              <a:off x="847475" y="610313"/>
              <a:ext cx="74375" cy="72000"/>
            </a:xfrm>
            <a:custGeom>
              <a:avLst/>
              <a:gdLst/>
              <a:ahLst/>
              <a:cxnLst/>
              <a:rect l="l" t="t" r="r" b="b"/>
              <a:pathLst>
                <a:path w="2975" h="2880" extrusionOk="0">
                  <a:moveTo>
                    <a:pt x="1783" y="417"/>
                  </a:moveTo>
                  <a:cubicBezTo>
                    <a:pt x="2647" y="760"/>
                    <a:pt x="2790" y="2013"/>
                    <a:pt x="1853" y="2407"/>
                  </a:cubicBezTo>
                  <a:cubicBezTo>
                    <a:pt x="1745" y="2452"/>
                    <a:pt x="1644" y="2473"/>
                    <a:pt x="1550" y="2473"/>
                  </a:cubicBezTo>
                  <a:cubicBezTo>
                    <a:pt x="615" y="2473"/>
                    <a:pt x="410" y="430"/>
                    <a:pt x="1644" y="430"/>
                  </a:cubicBezTo>
                  <a:cubicBezTo>
                    <a:pt x="1660" y="430"/>
                    <a:pt x="1677" y="431"/>
                    <a:pt x="1694" y="432"/>
                  </a:cubicBezTo>
                  <a:cubicBezTo>
                    <a:pt x="1698" y="432"/>
                    <a:pt x="1703" y="432"/>
                    <a:pt x="1707" y="432"/>
                  </a:cubicBezTo>
                  <a:cubicBezTo>
                    <a:pt x="1736" y="432"/>
                    <a:pt x="1761" y="426"/>
                    <a:pt x="1783" y="417"/>
                  </a:cubicBezTo>
                  <a:close/>
                  <a:moveTo>
                    <a:pt x="1752" y="0"/>
                  </a:moveTo>
                  <a:cubicBezTo>
                    <a:pt x="1711" y="0"/>
                    <a:pt x="1675" y="15"/>
                    <a:pt x="1647" y="38"/>
                  </a:cubicBezTo>
                  <a:lnTo>
                    <a:pt x="1647" y="38"/>
                  </a:lnTo>
                  <a:cubicBezTo>
                    <a:pt x="1642" y="38"/>
                    <a:pt x="1637" y="38"/>
                    <a:pt x="1632" y="38"/>
                  </a:cubicBezTo>
                  <a:cubicBezTo>
                    <a:pt x="0" y="38"/>
                    <a:pt x="14" y="2880"/>
                    <a:pt x="1511" y="2880"/>
                  </a:cubicBezTo>
                  <a:cubicBezTo>
                    <a:pt x="1540" y="2880"/>
                    <a:pt x="1570" y="2879"/>
                    <a:pt x="1601" y="2877"/>
                  </a:cubicBezTo>
                  <a:cubicBezTo>
                    <a:pt x="2273" y="2825"/>
                    <a:pt x="2832" y="2230"/>
                    <a:pt x="2899" y="1568"/>
                  </a:cubicBezTo>
                  <a:cubicBezTo>
                    <a:pt x="2975" y="847"/>
                    <a:pt x="2481" y="225"/>
                    <a:pt x="1815" y="11"/>
                  </a:cubicBezTo>
                  <a:cubicBezTo>
                    <a:pt x="1793" y="3"/>
                    <a:pt x="1772" y="0"/>
                    <a:pt x="175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1" name="Google Shape;1271;p39"/>
            <p:cNvSpPr/>
            <p:nvPr/>
          </p:nvSpPr>
          <p:spPr>
            <a:xfrm>
              <a:off x="920050" y="613688"/>
              <a:ext cx="41225" cy="64525"/>
            </a:xfrm>
            <a:custGeom>
              <a:avLst/>
              <a:gdLst/>
              <a:ahLst/>
              <a:cxnLst/>
              <a:rect l="l" t="t" r="r" b="b"/>
              <a:pathLst>
                <a:path w="1649" h="2581" extrusionOk="0">
                  <a:moveTo>
                    <a:pt x="1114" y="1"/>
                  </a:moveTo>
                  <a:cubicBezTo>
                    <a:pt x="662" y="1"/>
                    <a:pt x="268" y="376"/>
                    <a:pt x="444" y="869"/>
                  </a:cubicBezTo>
                  <a:cubicBezTo>
                    <a:pt x="529" y="1104"/>
                    <a:pt x="729" y="1214"/>
                    <a:pt x="931" y="1336"/>
                  </a:cubicBezTo>
                  <a:cubicBezTo>
                    <a:pt x="998" y="1377"/>
                    <a:pt x="1106" y="1417"/>
                    <a:pt x="1153" y="1480"/>
                  </a:cubicBezTo>
                  <a:cubicBezTo>
                    <a:pt x="1342" y="1742"/>
                    <a:pt x="1130" y="1937"/>
                    <a:pt x="948" y="2043"/>
                  </a:cubicBezTo>
                  <a:cubicBezTo>
                    <a:pt x="738" y="2166"/>
                    <a:pt x="493" y="2173"/>
                    <a:pt x="254" y="2186"/>
                  </a:cubicBezTo>
                  <a:cubicBezTo>
                    <a:pt x="6" y="2200"/>
                    <a:pt x="0" y="2580"/>
                    <a:pt x="240" y="2580"/>
                  </a:cubicBezTo>
                  <a:cubicBezTo>
                    <a:pt x="245" y="2580"/>
                    <a:pt x="249" y="2580"/>
                    <a:pt x="254" y="2580"/>
                  </a:cubicBezTo>
                  <a:cubicBezTo>
                    <a:pt x="769" y="2553"/>
                    <a:pt x="1395" y="2462"/>
                    <a:pt x="1581" y="1891"/>
                  </a:cubicBezTo>
                  <a:cubicBezTo>
                    <a:pt x="1648" y="1684"/>
                    <a:pt x="1627" y="1462"/>
                    <a:pt x="1496" y="1283"/>
                  </a:cubicBezTo>
                  <a:cubicBezTo>
                    <a:pt x="1423" y="1181"/>
                    <a:pt x="1327" y="1114"/>
                    <a:pt x="1223" y="1047"/>
                  </a:cubicBezTo>
                  <a:cubicBezTo>
                    <a:pt x="1160" y="1011"/>
                    <a:pt x="1097" y="977"/>
                    <a:pt x="1034" y="942"/>
                  </a:cubicBezTo>
                  <a:cubicBezTo>
                    <a:pt x="808" y="846"/>
                    <a:pt x="845" y="662"/>
                    <a:pt x="1144" y="390"/>
                  </a:cubicBezTo>
                  <a:cubicBezTo>
                    <a:pt x="1157" y="392"/>
                    <a:pt x="1170" y="393"/>
                    <a:pt x="1182" y="393"/>
                  </a:cubicBezTo>
                  <a:cubicBezTo>
                    <a:pt x="1401" y="393"/>
                    <a:pt x="1484" y="51"/>
                    <a:pt x="1247" y="12"/>
                  </a:cubicBezTo>
                  <a:cubicBezTo>
                    <a:pt x="1203" y="4"/>
                    <a:pt x="1158" y="1"/>
                    <a:pt x="111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2" name="Google Shape;1272;p39"/>
            <p:cNvSpPr/>
            <p:nvPr/>
          </p:nvSpPr>
          <p:spPr>
            <a:xfrm>
              <a:off x="988725" y="607788"/>
              <a:ext cx="47275" cy="86525"/>
            </a:xfrm>
            <a:custGeom>
              <a:avLst/>
              <a:gdLst/>
              <a:ahLst/>
              <a:cxnLst/>
              <a:rect l="l" t="t" r="r" b="b"/>
              <a:pathLst>
                <a:path w="1891" h="3461" extrusionOk="0">
                  <a:moveTo>
                    <a:pt x="822" y="363"/>
                  </a:moveTo>
                  <a:cubicBezTo>
                    <a:pt x="1021" y="363"/>
                    <a:pt x="1139" y="488"/>
                    <a:pt x="1177" y="734"/>
                  </a:cubicBezTo>
                  <a:cubicBezTo>
                    <a:pt x="1445" y="985"/>
                    <a:pt x="1405" y="1187"/>
                    <a:pt x="1056" y="1336"/>
                  </a:cubicBezTo>
                  <a:cubicBezTo>
                    <a:pt x="896" y="1418"/>
                    <a:pt x="730" y="1484"/>
                    <a:pt x="558" y="1534"/>
                  </a:cubicBezTo>
                  <a:lnTo>
                    <a:pt x="558" y="1534"/>
                  </a:lnTo>
                  <a:cubicBezTo>
                    <a:pt x="557" y="1534"/>
                    <a:pt x="556" y="1534"/>
                    <a:pt x="554" y="1535"/>
                  </a:cubicBezTo>
                  <a:cubicBezTo>
                    <a:pt x="555" y="1535"/>
                    <a:pt x="555" y="1535"/>
                    <a:pt x="555" y="1535"/>
                  </a:cubicBezTo>
                  <a:lnTo>
                    <a:pt x="555" y="1535"/>
                  </a:lnTo>
                  <a:cubicBezTo>
                    <a:pt x="527" y="1544"/>
                    <a:pt x="504" y="1557"/>
                    <a:pt x="485" y="1572"/>
                  </a:cubicBezTo>
                  <a:lnTo>
                    <a:pt x="485" y="1572"/>
                  </a:lnTo>
                  <a:cubicBezTo>
                    <a:pt x="486" y="1179"/>
                    <a:pt x="487" y="786"/>
                    <a:pt x="487" y="394"/>
                  </a:cubicBezTo>
                  <a:lnTo>
                    <a:pt x="487" y="394"/>
                  </a:lnTo>
                  <a:cubicBezTo>
                    <a:pt x="549" y="389"/>
                    <a:pt x="611" y="385"/>
                    <a:pt x="675" y="382"/>
                  </a:cubicBezTo>
                  <a:cubicBezTo>
                    <a:pt x="728" y="370"/>
                    <a:pt x="777" y="363"/>
                    <a:pt x="822" y="363"/>
                  </a:cubicBezTo>
                  <a:close/>
                  <a:moveTo>
                    <a:pt x="484" y="1867"/>
                  </a:moveTo>
                  <a:cubicBezTo>
                    <a:pt x="519" y="1898"/>
                    <a:pt x="565" y="1917"/>
                    <a:pt x="621" y="1917"/>
                  </a:cubicBezTo>
                  <a:cubicBezTo>
                    <a:pt x="634" y="1917"/>
                    <a:pt x="648" y="1916"/>
                    <a:pt x="662" y="1914"/>
                  </a:cubicBezTo>
                  <a:cubicBezTo>
                    <a:pt x="1212" y="1963"/>
                    <a:pt x="1399" y="2235"/>
                    <a:pt x="1226" y="2731"/>
                  </a:cubicBezTo>
                  <a:cubicBezTo>
                    <a:pt x="1068" y="2948"/>
                    <a:pt x="855" y="3059"/>
                    <a:pt x="589" y="3065"/>
                  </a:cubicBezTo>
                  <a:cubicBezTo>
                    <a:pt x="381" y="2922"/>
                    <a:pt x="484" y="2338"/>
                    <a:pt x="484" y="2129"/>
                  </a:cubicBezTo>
                  <a:cubicBezTo>
                    <a:pt x="484" y="2041"/>
                    <a:pt x="484" y="1954"/>
                    <a:pt x="484" y="1867"/>
                  </a:cubicBezTo>
                  <a:close/>
                  <a:moveTo>
                    <a:pt x="655" y="1"/>
                  </a:moveTo>
                  <a:cubicBezTo>
                    <a:pt x="528" y="1"/>
                    <a:pt x="403" y="10"/>
                    <a:pt x="288" y="23"/>
                  </a:cubicBezTo>
                  <a:cubicBezTo>
                    <a:pt x="181" y="35"/>
                    <a:pt x="120" y="115"/>
                    <a:pt x="104" y="199"/>
                  </a:cubicBezTo>
                  <a:lnTo>
                    <a:pt x="104" y="199"/>
                  </a:lnTo>
                  <a:cubicBezTo>
                    <a:pt x="95" y="221"/>
                    <a:pt x="89" y="247"/>
                    <a:pt x="89" y="276"/>
                  </a:cubicBezTo>
                  <a:cubicBezTo>
                    <a:pt x="89" y="777"/>
                    <a:pt x="88" y="1280"/>
                    <a:pt x="88" y="1781"/>
                  </a:cubicBezTo>
                  <a:cubicBezTo>
                    <a:pt x="88" y="2186"/>
                    <a:pt x="0" y="2710"/>
                    <a:pt x="92" y="3108"/>
                  </a:cubicBezTo>
                  <a:cubicBezTo>
                    <a:pt x="154" y="3367"/>
                    <a:pt x="361" y="3460"/>
                    <a:pt x="592" y="3460"/>
                  </a:cubicBezTo>
                  <a:cubicBezTo>
                    <a:pt x="754" y="3460"/>
                    <a:pt x="928" y="3414"/>
                    <a:pt x="1071" y="3348"/>
                  </a:cubicBezTo>
                  <a:cubicBezTo>
                    <a:pt x="1863" y="2987"/>
                    <a:pt x="1808" y="2027"/>
                    <a:pt x="1243" y="1663"/>
                  </a:cubicBezTo>
                  <a:lnTo>
                    <a:pt x="1243" y="1663"/>
                  </a:lnTo>
                  <a:cubicBezTo>
                    <a:pt x="1603" y="1455"/>
                    <a:pt x="1890" y="1146"/>
                    <a:pt x="1793" y="684"/>
                  </a:cubicBezTo>
                  <a:cubicBezTo>
                    <a:pt x="1678" y="134"/>
                    <a:pt x="1147" y="1"/>
                    <a:pt x="65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3" name="Google Shape;1273;p39"/>
            <p:cNvSpPr/>
            <p:nvPr/>
          </p:nvSpPr>
          <p:spPr>
            <a:xfrm>
              <a:off x="1057350" y="579363"/>
              <a:ext cx="27225" cy="33375"/>
            </a:xfrm>
            <a:custGeom>
              <a:avLst/>
              <a:gdLst/>
              <a:ahLst/>
              <a:cxnLst/>
              <a:rect l="l" t="t" r="r" b="b"/>
              <a:pathLst>
                <a:path w="1089" h="1335" extrusionOk="0">
                  <a:moveTo>
                    <a:pt x="429" y="1"/>
                  </a:moveTo>
                  <a:cubicBezTo>
                    <a:pt x="312" y="1"/>
                    <a:pt x="195" y="52"/>
                    <a:pt x="109" y="165"/>
                  </a:cubicBezTo>
                  <a:cubicBezTo>
                    <a:pt x="1" y="306"/>
                    <a:pt x="138" y="444"/>
                    <a:pt x="282" y="444"/>
                  </a:cubicBezTo>
                  <a:cubicBezTo>
                    <a:pt x="343" y="444"/>
                    <a:pt x="404" y="420"/>
                    <a:pt x="449" y="361"/>
                  </a:cubicBezTo>
                  <a:lnTo>
                    <a:pt x="449" y="361"/>
                  </a:lnTo>
                  <a:cubicBezTo>
                    <a:pt x="401" y="426"/>
                    <a:pt x="469" y="374"/>
                    <a:pt x="479" y="424"/>
                  </a:cubicBezTo>
                  <a:cubicBezTo>
                    <a:pt x="491" y="476"/>
                    <a:pt x="495" y="494"/>
                    <a:pt x="466" y="550"/>
                  </a:cubicBezTo>
                  <a:cubicBezTo>
                    <a:pt x="413" y="653"/>
                    <a:pt x="295" y="726"/>
                    <a:pt x="200" y="791"/>
                  </a:cubicBezTo>
                  <a:cubicBezTo>
                    <a:pt x="87" y="868"/>
                    <a:pt x="77" y="998"/>
                    <a:pt x="161" y="1101"/>
                  </a:cubicBezTo>
                  <a:cubicBezTo>
                    <a:pt x="284" y="1252"/>
                    <a:pt x="468" y="1334"/>
                    <a:pt x="656" y="1334"/>
                  </a:cubicBezTo>
                  <a:cubicBezTo>
                    <a:pt x="731" y="1334"/>
                    <a:pt x="806" y="1321"/>
                    <a:pt x="879" y="1294"/>
                  </a:cubicBezTo>
                  <a:cubicBezTo>
                    <a:pt x="1089" y="1215"/>
                    <a:pt x="1028" y="901"/>
                    <a:pt x="843" y="901"/>
                  </a:cubicBezTo>
                  <a:cubicBezTo>
                    <a:pt x="821" y="901"/>
                    <a:pt x="798" y="906"/>
                    <a:pt x="773" y="915"/>
                  </a:cubicBezTo>
                  <a:cubicBezTo>
                    <a:pt x="729" y="932"/>
                    <a:pt x="689" y="940"/>
                    <a:pt x="651" y="940"/>
                  </a:cubicBezTo>
                  <a:cubicBezTo>
                    <a:pt x="648" y="940"/>
                    <a:pt x="646" y="940"/>
                    <a:pt x="643" y="940"/>
                  </a:cubicBezTo>
                  <a:lnTo>
                    <a:pt x="643" y="940"/>
                  </a:lnTo>
                  <a:cubicBezTo>
                    <a:pt x="828" y="764"/>
                    <a:pt x="967" y="537"/>
                    <a:pt x="847" y="281"/>
                  </a:cubicBezTo>
                  <a:cubicBezTo>
                    <a:pt x="765" y="104"/>
                    <a:pt x="597" y="1"/>
                    <a:pt x="42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4" name="Google Shape;1274;p39"/>
            <p:cNvSpPr/>
            <p:nvPr/>
          </p:nvSpPr>
          <p:spPr>
            <a:xfrm>
              <a:off x="1114300" y="622838"/>
              <a:ext cx="11450" cy="48000"/>
            </a:xfrm>
            <a:custGeom>
              <a:avLst/>
              <a:gdLst/>
              <a:ahLst/>
              <a:cxnLst/>
              <a:rect l="l" t="t" r="r" b="b"/>
              <a:pathLst>
                <a:path w="458" h="1920" extrusionOk="0">
                  <a:moveTo>
                    <a:pt x="225" y="1"/>
                  </a:moveTo>
                  <a:cubicBezTo>
                    <a:pt x="126" y="1"/>
                    <a:pt x="31" y="64"/>
                    <a:pt x="38" y="190"/>
                  </a:cubicBezTo>
                  <a:cubicBezTo>
                    <a:pt x="64" y="705"/>
                    <a:pt x="55" y="1217"/>
                    <a:pt x="11" y="1731"/>
                  </a:cubicBezTo>
                  <a:cubicBezTo>
                    <a:pt x="0" y="1857"/>
                    <a:pt x="93" y="1920"/>
                    <a:pt x="191" y="1920"/>
                  </a:cubicBezTo>
                  <a:cubicBezTo>
                    <a:pt x="290" y="1920"/>
                    <a:pt x="394" y="1857"/>
                    <a:pt x="404" y="1731"/>
                  </a:cubicBezTo>
                  <a:cubicBezTo>
                    <a:pt x="449" y="1217"/>
                    <a:pt x="457" y="705"/>
                    <a:pt x="432" y="190"/>
                  </a:cubicBezTo>
                  <a:cubicBezTo>
                    <a:pt x="425" y="64"/>
                    <a:pt x="323" y="1"/>
                    <a:pt x="22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5" name="Google Shape;1275;p39"/>
            <p:cNvSpPr/>
            <p:nvPr/>
          </p:nvSpPr>
          <p:spPr>
            <a:xfrm>
              <a:off x="1104775" y="639163"/>
              <a:ext cx="38400" cy="10250"/>
            </a:xfrm>
            <a:custGeom>
              <a:avLst/>
              <a:gdLst/>
              <a:ahLst/>
              <a:cxnLst/>
              <a:rect l="l" t="t" r="r" b="b"/>
              <a:pathLst>
                <a:path w="1536" h="410" extrusionOk="0">
                  <a:moveTo>
                    <a:pt x="1283" y="0"/>
                  </a:moveTo>
                  <a:cubicBezTo>
                    <a:pt x="1283" y="0"/>
                    <a:pt x="1282" y="0"/>
                    <a:pt x="1281" y="0"/>
                  </a:cubicBezTo>
                  <a:lnTo>
                    <a:pt x="256" y="16"/>
                  </a:lnTo>
                  <a:cubicBezTo>
                    <a:pt x="2" y="20"/>
                    <a:pt x="1" y="410"/>
                    <a:pt x="252" y="410"/>
                  </a:cubicBezTo>
                  <a:cubicBezTo>
                    <a:pt x="253" y="410"/>
                    <a:pt x="254" y="410"/>
                    <a:pt x="256" y="410"/>
                  </a:cubicBezTo>
                  <a:lnTo>
                    <a:pt x="1281" y="394"/>
                  </a:lnTo>
                  <a:cubicBezTo>
                    <a:pt x="1532" y="391"/>
                    <a:pt x="1536" y="0"/>
                    <a:pt x="128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6" name="Google Shape;1276;p39"/>
            <p:cNvSpPr/>
            <p:nvPr/>
          </p:nvSpPr>
          <p:spPr>
            <a:xfrm>
              <a:off x="1171975" y="617213"/>
              <a:ext cx="33400" cy="55150"/>
            </a:xfrm>
            <a:custGeom>
              <a:avLst/>
              <a:gdLst/>
              <a:ahLst/>
              <a:cxnLst/>
              <a:rect l="l" t="t" r="r" b="b"/>
              <a:pathLst>
                <a:path w="1336" h="2206" extrusionOk="0">
                  <a:moveTo>
                    <a:pt x="1066" y="1"/>
                  </a:moveTo>
                  <a:cubicBezTo>
                    <a:pt x="1007" y="1"/>
                    <a:pt x="948" y="29"/>
                    <a:pt x="909" y="97"/>
                  </a:cubicBezTo>
                  <a:cubicBezTo>
                    <a:pt x="565" y="692"/>
                    <a:pt x="281" y="1315"/>
                    <a:pt x="51" y="1965"/>
                  </a:cubicBezTo>
                  <a:cubicBezTo>
                    <a:pt x="0" y="2110"/>
                    <a:pt x="120" y="2205"/>
                    <a:pt x="240" y="2205"/>
                  </a:cubicBezTo>
                  <a:cubicBezTo>
                    <a:pt x="319" y="2205"/>
                    <a:pt x="398" y="2165"/>
                    <a:pt x="431" y="2071"/>
                  </a:cubicBezTo>
                  <a:cubicBezTo>
                    <a:pt x="647" y="1453"/>
                    <a:pt x="919" y="864"/>
                    <a:pt x="1247" y="297"/>
                  </a:cubicBezTo>
                  <a:cubicBezTo>
                    <a:pt x="1336" y="144"/>
                    <a:pt x="1200" y="1"/>
                    <a:pt x="106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7" name="Google Shape;1277;p39"/>
            <p:cNvSpPr/>
            <p:nvPr/>
          </p:nvSpPr>
          <p:spPr>
            <a:xfrm>
              <a:off x="1191925" y="618988"/>
              <a:ext cx="23100" cy="55650"/>
            </a:xfrm>
            <a:custGeom>
              <a:avLst/>
              <a:gdLst/>
              <a:ahLst/>
              <a:cxnLst/>
              <a:rect l="l" t="t" r="r" b="b"/>
              <a:pathLst>
                <a:path w="924" h="2226" extrusionOk="0">
                  <a:moveTo>
                    <a:pt x="239" y="1"/>
                  </a:moveTo>
                  <a:cubicBezTo>
                    <a:pt x="118" y="1"/>
                    <a:pt x="0" y="95"/>
                    <a:pt x="54" y="241"/>
                  </a:cubicBezTo>
                  <a:cubicBezTo>
                    <a:pt x="271" y="839"/>
                    <a:pt x="427" y="1453"/>
                    <a:pt x="522" y="2083"/>
                  </a:cubicBezTo>
                  <a:cubicBezTo>
                    <a:pt x="537" y="2183"/>
                    <a:pt x="606" y="2226"/>
                    <a:pt x="681" y="2226"/>
                  </a:cubicBezTo>
                  <a:cubicBezTo>
                    <a:pt x="795" y="2226"/>
                    <a:pt x="924" y="2127"/>
                    <a:pt x="901" y="1977"/>
                  </a:cubicBezTo>
                  <a:cubicBezTo>
                    <a:pt x="805" y="1346"/>
                    <a:pt x="649" y="734"/>
                    <a:pt x="433" y="135"/>
                  </a:cubicBezTo>
                  <a:cubicBezTo>
                    <a:pt x="399" y="41"/>
                    <a:pt x="319" y="1"/>
                    <a:pt x="23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8" name="Google Shape;1278;p39"/>
            <p:cNvSpPr/>
            <p:nvPr/>
          </p:nvSpPr>
          <p:spPr>
            <a:xfrm>
              <a:off x="1176175" y="650188"/>
              <a:ext cx="36500" cy="9875"/>
            </a:xfrm>
            <a:custGeom>
              <a:avLst/>
              <a:gdLst/>
              <a:ahLst/>
              <a:cxnLst/>
              <a:rect l="l" t="t" r="r" b="b"/>
              <a:pathLst>
                <a:path w="1460" h="395" extrusionOk="0">
                  <a:moveTo>
                    <a:pt x="252" y="0"/>
                  </a:moveTo>
                  <a:cubicBezTo>
                    <a:pt x="1" y="0"/>
                    <a:pt x="0" y="394"/>
                    <a:pt x="254" y="394"/>
                  </a:cubicBezTo>
                  <a:lnTo>
                    <a:pt x="1206" y="394"/>
                  </a:lnTo>
                  <a:cubicBezTo>
                    <a:pt x="1460" y="394"/>
                    <a:pt x="1460" y="0"/>
                    <a:pt x="1206" y="0"/>
                  </a:cubicBezTo>
                  <a:lnTo>
                    <a:pt x="254" y="0"/>
                  </a:lnTo>
                  <a:cubicBezTo>
                    <a:pt x="253" y="0"/>
                    <a:pt x="252" y="0"/>
                    <a:pt x="25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9" name="Google Shape;1279;p39"/>
            <p:cNvSpPr/>
            <p:nvPr/>
          </p:nvSpPr>
          <p:spPr>
            <a:xfrm>
              <a:off x="1252450" y="610638"/>
              <a:ext cx="37750" cy="62950"/>
            </a:xfrm>
            <a:custGeom>
              <a:avLst/>
              <a:gdLst/>
              <a:ahLst/>
              <a:cxnLst/>
              <a:rect l="l" t="t" r="r" b="b"/>
              <a:pathLst>
                <a:path w="1510" h="2518" extrusionOk="0">
                  <a:moveTo>
                    <a:pt x="1055" y="0"/>
                  </a:moveTo>
                  <a:cubicBezTo>
                    <a:pt x="569" y="0"/>
                    <a:pt x="165" y="423"/>
                    <a:pt x="335" y="950"/>
                  </a:cubicBezTo>
                  <a:cubicBezTo>
                    <a:pt x="418" y="1207"/>
                    <a:pt x="633" y="1340"/>
                    <a:pt x="842" y="1486"/>
                  </a:cubicBezTo>
                  <a:cubicBezTo>
                    <a:pt x="961" y="1571"/>
                    <a:pt x="990" y="1570"/>
                    <a:pt x="998" y="1730"/>
                  </a:cubicBezTo>
                  <a:cubicBezTo>
                    <a:pt x="1011" y="1942"/>
                    <a:pt x="882" y="1945"/>
                    <a:pt x="708" y="1996"/>
                  </a:cubicBezTo>
                  <a:cubicBezTo>
                    <a:pt x="533" y="2049"/>
                    <a:pt x="367" y="2079"/>
                    <a:pt x="199" y="2158"/>
                  </a:cubicBezTo>
                  <a:cubicBezTo>
                    <a:pt x="1" y="2251"/>
                    <a:pt x="124" y="2517"/>
                    <a:pt x="310" y="2517"/>
                  </a:cubicBezTo>
                  <a:cubicBezTo>
                    <a:pt x="338" y="2517"/>
                    <a:pt x="368" y="2511"/>
                    <a:pt x="398" y="2497"/>
                  </a:cubicBezTo>
                  <a:cubicBezTo>
                    <a:pt x="782" y="2321"/>
                    <a:pt x="1509" y="2311"/>
                    <a:pt x="1465" y="1705"/>
                  </a:cubicBezTo>
                  <a:cubicBezTo>
                    <a:pt x="1451" y="1514"/>
                    <a:pt x="1342" y="1378"/>
                    <a:pt x="1197" y="1259"/>
                  </a:cubicBezTo>
                  <a:cubicBezTo>
                    <a:pt x="1108" y="1187"/>
                    <a:pt x="1005" y="1137"/>
                    <a:pt x="918" y="1066"/>
                  </a:cubicBezTo>
                  <a:cubicBezTo>
                    <a:pt x="791" y="993"/>
                    <a:pt x="715" y="880"/>
                    <a:pt x="689" y="728"/>
                  </a:cubicBezTo>
                  <a:cubicBezTo>
                    <a:pt x="743" y="498"/>
                    <a:pt x="852" y="385"/>
                    <a:pt x="1016" y="385"/>
                  </a:cubicBezTo>
                  <a:cubicBezTo>
                    <a:pt x="1061" y="385"/>
                    <a:pt x="1110" y="393"/>
                    <a:pt x="1163" y="410"/>
                  </a:cubicBezTo>
                  <a:cubicBezTo>
                    <a:pt x="1182" y="415"/>
                    <a:pt x="1199" y="417"/>
                    <a:pt x="1216" y="417"/>
                  </a:cubicBezTo>
                  <a:cubicBezTo>
                    <a:pt x="1422" y="417"/>
                    <a:pt x="1495" y="89"/>
                    <a:pt x="1269" y="28"/>
                  </a:cubicBezTo>
                  <a:cubicBezTo>
                    <a:pt x="1197" y="9"/>
                    <a:pt x="1125" y="0"/>
                    <a:pt x="105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0" name="Google Shape;1280;p39"/>
            <p:cNvSpPr/>
            <p:nvPr/>
          </p:nvSpPr>
          <p:spPr>
            <a:xfrm>
              <a:off x="1299875" y="611938"/>
              <a:ext cx="11550" cy="55250"/>
            </a:xfrm>
            <a:custGeom>
              <a:avLst/>
              <a:gdLst/>
              <a:ahLst/>
              <a:cxnLst/>
              <a:rect l="l" t="t" r="r" b="b"/>
              <a:pathLst>
                <a:path w="462" h="2210" extrusionOk="0">
                  <a:moveTo>
                    <a:pt x="195" y="1"/>
                  </a:moveTo>
                  <a:cubicBezTo>
                    <a:pt x="96" y="1"/>
                    <a:pt x="0" y="64"/>
                    <a:pt x="5" y="190"/>
                  </a:cubicBezTo>
                  <a:cubicBezTo>
                    <a:pt x="25" y="802"/>
                    <a:pt x="45" y="1410"/>
                    <a:pt x="63" y="2020"/>
                  </a:cubicBezTo>
                  <a:cubicBezTo>
                    <a:pt x="68" y="2146"/>
                    <a:pt x="169" y="2209"/>
                    <a:pt x="268" y="2209"/>
                  </a:cubicBezTo>
                  <a:cubicBezTo>
                    <a:pt x="366" y="2209"/>
                    <a:pt x="462" y="2146"/>
                    <a:pt x="457" y="2020"/>
                  </a:cubicBezTo>
                  <a:cubicBezTo>
                    <a:pt x="438" y="1410"/>
                    <a:pt x="418" y="802"/>
                    <a:pt x="398" y="190"/>
                  </a:cubicBezTo>
                  <a:cubicBezTo>
                    <a:pt x="394" y="64"/>
                    <a:pt x="293" y="1"/>
                    <a:pt x="19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1" name="Google Shape;1281;p39"/>
            <p:cNvSpPr/>
            <p:nvPr/>
          </p:nvSpPr>
          <p:spPr>
            <a:xfrm>
              <a:off x="1320350" y="613763"/>
              <a:ext cx="9900" cy="57150"/>
            </a:xfrm>
            <a:custGeom>
              <a:avLst/>
              <a:gdLst/>
              <a:ahLst/>
              <a:cxnLst/>
              <a:rect l="l" t="t" r="r" b="b"/>
              <a:pathLst>
                <a:path w="396" h="2286" extrusionOk="0">
                  <a:moveTo>
                    <a:pt x="198" y="1"/>
                  </a:moveTo>
                  <a:cubicBezTo>
                    <a:pt x="100" y="1"/>
                    <a:pt x="2" y="65"/>
                    <a:pt x="2" y="192"/>
                  </a:cubicBezTo>
                  <a:cubicBezTo>
                    <a:pt x="2" y="828"/>
                    <a:pt x="2" y="1460"/>
                    <a:pt x="0" y="2096"/>
                  </a:cubicBezTo>
                  <a:cubicBezTo>
                    <a:pt x="0" y="2223"/>
                    <a:pt x="98" y="2286"/>
                    <a:pt x="197" y="2286"/>
                  </a:cubicBezTo>
                  <a:cubicBezTo>
                    <a:pt x="295" y="2286"/>
                    <a:pt x="394" y="2223"/>
                    <a:pt x="394" y="2096"/>
                  </a:cubicBezTo>
                  <a:cubicBezTo>
                    <a:pt x="394" y="1460"/>
                    <a:pt x="394" y="828"/>
                    <a:pt x="395" y="192"/>
                  </a:cubicBezTo>
                  <a:cubicBezTo>
                    <a:pt x="395" y="65"/>
                    <a:pt x="297" y="1"/>
                    <a:pt x="19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2" name="Google Shape;1282;p39"/>
            <p:cNvSpPr/>
            <p:nvPr/>
          </p:nvSpPr>
          <p:spPr>
            <a:xfrm>
              <a:off x="1321125" y="613838"/>
              <a:ext cx="46125" cy="57850"/>
            </a:xfrm>
            <a:custGeom>
              <a:avLst/>
              <a:gdLst/>
              <a:ahLst/>
              <a:cxnLst/>
              <a:rect l="l" t="t" r="r" b="b"/>
              <a:pathLst>
                <a:path w="1845" h="2314" extrusionOk="0">
                  <a:moveTo>
                    <a:pt x="239" y="0"/>
                  </a:moveTo>
                  <a:cubicBezTo>
                    <a:pt x="118" y="0"/>
                    <a:pt x="0" y="95"/>
                    <a:pt x="56" y="239"/>
                  </a:cubicBezTo>
                  <a:cubicBezTo>
                    <a:pt x="356" y="1013"/>
                    <a:pt x="808" y="1695"/>
                    <a:pt x="1415" y="2260"/>
                  </a:cubicBezTo>
                  <a:cubicBezTo>
                    <a:pt x="1452" y="2296"/>
                    <a:pt x="1507" y="2314"/>
                    <a:pt x="1562" y="2314"/>
                  </a:cubicBezTo>
                  <a:cubicBezTo>
                    <a:pt x="1647" y="2314"/>
                    <a:pt x="1731" y="2269"/>
                    <a:pt x="1744" y="2173"/>
                  </a:cubicBezTo>
                  <a:cubicBezTo>
                    <a:pt x="1833" y="1532"/>
                    <a:pt x="1844" y="900"/>
                    <a:pt x="1766" y="260"/>
                  </a:cubicBezTo>
                  <a:cubicBezTo>
                    <a:pt x="1751" y="135"/>
                    <a:pt x="1644" y="72"/>
                    <a:pt x="1545" y="72"/>
                  </a:cubicBezTo>
                  <a:cubicBezTo>
                    <a:pt x="1447" y="72"/>
                    <a:pt x="1357" y="134"/>
                    <a:pt x="1372" y="260"/>
                  </a:cubicBezTo>
                  <a:cubicBezTo>
                    <a:pt x="1430" y="737"/>
                    <a:pt x="1443" y="1214"/>
                    <a:pt x="1405" y="1691"/>
                  </a:cubicBezTo>
                  <a:lnTo>
                    <a:pt x="1405" y="1691"/>
                  </a:lnTo>
                  <a:cubicBezTo>
                    <a:pt x="988" y="1236"/>
                    <a:pt x="660" y="714"/>
                    <a:pt x="436" y="133"/>
                  </a:cubicBezTo>
                  <a:cubicBezTo>
                    <a:pt x="400" y="41"/>
                    <a:pt x="319" y="0"/>
                    <a:pt x="23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3" name="Google Shape;1283;p39"/>
            <p:cNvSpPr/>
            <p:nvPr/>
          </p:nvSpPr>
          <p:spPr>
            <a:xfrm>
              <a:off x="1410075" y="602513"/>
              <a:ext cx="42050" cy="76100"/>
            </a:xfrm>
            <a:custGeom>
              <a:avLst/>
              <a:gdLst/>
              <a:ahLst/>
              <a:cxnLst/>
              <a:rect l="l" t="t" r="r" b="b"/>
              <a:pathLst>
                <a:path w="1682" h="3044" extrusionOk="0">
                  <a:moveTo>
                    <a:pt x="792" y="398"/>
                  </a:moveTo>
                  <a:cubicBezTo>
                    <a:pt x="955" y="398"/>
                    <a:pt x="1205" y="445"/>
                    <a:pt x="1221" y="635"/>
                  </a:cubicBezTo>
                  <a:cubicBezTo>
                    <a:pt x="1243" y="922"/>
                    <a:pt x="739" y="992"/>
                    <a:pt x="507" y="1016"/>
                  </a:cubicBezTo>
                  <a:lnTo>
                    <a:pt x="507" y="1016"/>
                  </a:lnTo>
                  <a:cubicBezTo>
                    <a:pt x="516" y="818"/>
                    <a:pt x="531" y="620"/>
                    <a:pt x="551" y="421"/>
                  </a:cubicBezTo>
                  <a:cubicBezTo>
                    <a:pt x="551" y="419"/>
                    <a:pt x="552" y="416"/>
                    <a:pt x="552" y="414"/>
                  </a:cubicBezTo>
                  <a:lnTo>
                    <a:pt x="552" y="414"/>
                  </a:lnTo>
                  <a:cubicBezTo>
                    <a:pt x="607" y="412"/>
                    <a:pt x="663" y="408"/>
                    <a:pt x="723" y="401"/>
                  </a:cubicBezTo>
                  <a:cubicBezTo>
                    <a:pt x="743" y="399"/>
                    <a:pt x="766" y="398"/>
                    <a:pt x="792" y="398"/>
                  </a:cubicBezTo>
                  <a:close/>
                  <a:moveTo>
                    <a:pt x="496" y="1433"/>
                  </a:moveTo>
                  <a:cubicBezTo>
                    <a:pt x="719" y="1484"/>
                    <a:pt x="1033" y="1562"/>
                    <a:pt x="1142" y="1734"/>
                  </a:cubicBezTo>
                  <a:cubicBezTo>
                    <a:pt x="1459" y="2240"/>
                    <a:pt x="1007" y="2585"/>
                    <a:pt x="554" y="2638"/>
                  </a:cubicBezTo>
                  <a:lnTo>
                    <a:pt x="554" y="2638"/>
                  </a:lnTo>
                  <a:cubicBezTo>
                    <a:pt x="512" y="2236"/>
                    <a:pt x="493" y="1835"/>
                    <a:pt x="496" y="1433"/>
                  </a:cubicBezTo>
                  <a:close/>
                  <a:moveTo>
                    <a:pt x="277" y="1"/>
                  </a:moveTo>
                  <a:cubicBezTo>
                    <a:pt x="81" y="1"/>
                    <a:pt x="1" y="285"/>
                    <a:pt x="170" y="369"/>
                  </a:cubicBezTo>
                  <a:lnTo>
                    <a:pt x="170" y="369"/>
                  </a:lnTo>
                  <a:cubicBezTo>
                    <a:pt x="164" y="386"/>
                    <a:pt x="159" y="404"/>
                    <a:pt x="157" y="424"/>
                  </a:cubicBezTo>
                  <a:cubicBezTo>
                    <a:pt x="76" y="1233"/>
                    <a:pt x="84" y="2038"/>
                    <a:pt x="183" y="2844"/>
                  </a:cubicBezTo>
                  <a:cubicBezTo>
                    <a:pt x="197" y="2955"/>
                    <a:pt x="262" y="3034"/>
                    <a:pt x="379" y="3041"/>
                  </a:cubicBezTo>
                  <a:cubicBezTo>
                    <a:pt x="409" y="3043"/>
                    <a:pt x="438" y="3044"/>
                    <a:pt x="468" y="3044"/>
                  </a:cubicBezTo>
                  <a:cubicBezTo>
                    <a:pt x="1036" y="3044"/>
                    <a:pt x="1629" y="2732"/>
                    <a:pt x="1661" y="2096"/>
                  </a:cubicBezTo>
                  <a:cubicBezTo>
                    <a:pt x="1682" y="1684"/>
                    <a:pt x="1441" y="1425"/>
                    <a:pt x="1127" y="1257"/>
                  </a:cubicBezTo>
                  <a:lnTo>
                    <a:pt x="1127" y="1257"/>
                  </a:lnTo>
                  <a:cubicBezTo>
                    <a:pt x="1425" y="1126"/>
                    <a:pt x="1654" y="902"/>
                    <a:pt x="1620" y="515"/>
                  </a:cubicBezTo>
                  <a:cubicBezTo>
                    <a:pt x="1583" y="81"/>
                    <a:pt x="1304" y="14"/>
                    <a:pt x="987" y="14"/>
                  </a:cubicBezTo>
                  <a:cubicBezTo>
                    <a:pt x="848" y="14"/>
                    <a:pt x="701" y="27"/>
                    <a:pt x="564" y="27"/>
                  </a:cubicBezTo>
                  <a:cubicBezTo>
                    <a:pt x="479" y="27"/>
                    <a:pt x="398" y="22"/>
                    <a:pt x="325" y="6"/>
                  </a:cubicBezTo>
                  <a:cubicBezTo>
                    <a:pt x="308" y="3"/>
                    <a:pt x="293" y="1"/>
                    <a:pt x="27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4" name="Google Shape;1284;p39"/>
            <p:cNvSpPr/>
            <p:nvPr/>
          </p:nvSpPr>
          <p:spPr>
            <a:xfrm>
              <a:off x="545050" y="783638"/>
              <a:ext cx="49175" cy="82175"/>
            </a:xfrm>
            <a:custGeom>
              <a:avLst/>
              <a:gdLst/>
              <a:ahLst/>
              <a:cxnLst/>
              <a:rect l="l" t="t" r="r" b="b"/>
              <a:pathLst>
                <a:path w="1967" h="3287" extrusionOk="0">
                  <a:moveTo>
                    <a:pt x="480" y="410"/>
                  </a:moveTo>
                  <a:cubicBezTo>
                    <a:pt x="1097" y="508"/>
                    <a:pt x="1603" y="1074"/>
                    <a:pt x="1517" y="1728"/>
                  </a:cubicBezTo>
                  <a:cubicBezTo>
                    <a:pt x="1442" y="2290"/>
                    <a:pt x="1024" y="2694"/>
                    <a:pt x="508" y="2853"/>
                  </a:cubicBezTo>
                  <a:lnTo>
                    <a:pt x="508" y="2853"/>
                  </a:lnTo>
                  <a:cubicBezTo>
                    <a:pt x="410" y="2040"/>
                    <a:pt x="403" y="1225"/>
                    <a:pt x="480" y="410"/>
                  </a:cubicBezTo>
                  <a:close/>
                  <a:moveTo>
                    <a:pt x="330" y="1"/>
                  </a:moveTo>
                  <a:cubicBezTo>
                    <a:pt x="323" y="1"/>
                    <a:pt x="316" y="1"/>
                    <a:pt x="309" y="2"/>
                  </a:cubicBezTo>
                  <a:lnTo>
                    <a:pt x="309" y="2"/>
                  </a:lnTo>
                  <a:cubicBezTo>
                    <a:pt x="308" y="2"/>
                    <a:pt x="308" y="2"/>
                    <a:pt x="307" y="2"/>
                  </a:cubicBezTo>
                  <a:cubicBezTo>
                    <a:pt x="228" y="2"/>
                    <a:pt x="174" y="42"/>
                    <a:pt x="145" y="96"/>
                  </a:cubicBezTo>
                  <a:lnTo>
                    <a:pt x="145" y="96"/>
                  </a:lnTo>
                  <a:cubicBezTo>
                    <a:pt x="128" y="121"/>
                    <a:pt x="117" y="152"/>
                    <a:pt x="112" y="188"/>
                  </a:cubicBezTo>
                  <a:cubicBezTo>
                    <a:pt x="1" y="1179"/>
                    <a:pt x="19" y="2158"/>
                    <a:pt x="155" y="3146"/>
                  </a:cubicBezTo>
                  <a:cubicBezTo>
                    <a:pt x="169" y="3243"/>
                    <a:pt x="269" y="3286"/>
                    <a:pt x="356" y="3286"/>
                  </a:cubicBezTo>
                  <a:cubicBezTo>
                    <a:pt x="370" y="3286"/>
                    <a:pt x="384" y="3285"/>
                    <a:pt x="397" y="3283"/>
                  </a:cubicBezTo>
                  <a:cubicBezTo>
                    <a:pt x="1239" y="3140"/>
                    <a:pt x="1966" y="2410"/>
                    <a:pt x="1923" y="1519"/>
                  </a:cubicBezTo>
                  <a:cubicBezTo>
                    <a:pt x="1883" y="686"/>
                    <a:pt x="1175" y="46"/>
                    <a:pt x="367" y="4"/>
                  </a:cubicBezTo>
                  <a:lnTo>
                    <a:pt x="367" y="4"/>
                  </a:lnTo>
                  <a:cubicBezTo>
                    <a:pt x="355" y="2"/>
                    <a:pt x="343" y="1"/>
                    <a:pt x="33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5" name="Google Shape;1285;p39"/>
            <p:cNvSpPr/>
            <p:nvPr/>
          </p:nvSpPr>
          <p:spPr>
            <a:xfrm>
              <a:off x="597250" y="766288"/>
              <a:ext cx="34975" cy="38900"/>
            </a:xfrm>
            <a:custGeom>
              <a:avLst/>
              <a:gdLst/>
              <a:ahLst/>
              <a:cxnLst/>
              <a:rect l="l" t="t" r="r" b="b"/>
              <a:pathLst>
                <a:path w="1399" h="1556" extrusionOk="0">
                  <a:moveTo>
                    <a:pt x="416" y="1"/>
                  </a:moveTo>
                  <a:cubicBezTo>
                    <a:pt x="338" y="1"/>
                    <a:pt x="258" y="22"/>
                    <a:pt x="182" y="68"/>
                  </a:cubicBezTo>
                  <a:cubicBezTo>
                    <a:pt x="1" y="177"/>
                    <a:pt x="113" y="437"/>
                    <a:pt x="282" y="437"/>
                  </a:cubicBezTo>
                  <a:cubicBezTo>
                    <a:pt x="314" y="437"/>
                    <a:pt x="348" y="428"/>
                    <a:pt x="382" y="407"/>
                  </a:cubicBezTo>
                  <a:cubicBezTo>
                    <a:pt x="403" y="394"/>
                    <a:pt x="421" y="389"/>
                    <a:pt x="438" y="389"/>
                  </a:cubicBezTo>
                  <a:cubicBezTo>
                    <a:pt x="540" y="389"/>
                    <a:pt x="563" y="601"/>
                    <a:pt x="537" y="675"/>
                  </a:cubicBezTo>
                  <a:cubicBezTo>
                    <a:pt x="485" y="815"/>
                    <a:pt x="368" y="926"/>
                    <a:pt x="266" y="1032"/>
                  </a:cubicBezTo>
                  <a:cubicBezTo>
                    <a:pt x="175" y="1127"/>
                    <a:pt x="200" y="1271"/>
                    <a:pt x="306" y="1342"/>
                  </a:cubicBezTo>
                  <a:cubicBezTo>
                    <a:pt x="521" y="1482"/>
                    <a:pt x="762" y="1556"/>
                    <a:pt x="1015" y="1556"/>
                  </a:cubicBezTo>
                  <a:cubicBezTo>
                    <a:pt x="1058" y="1556"/>
                    <a:pt x="1102" y="1554"/>
                    <a:pt x="1147" y="1549"/>
                  </a:cubicBezTo>
                  <a:cubicBezTo>
                    <a:pt x="1389" y="1524"/>
                    <a:pt x="1398" y="1154"/>
                    <a:pt x="1171" y="1154"/>
                  </a:cubicBezTo>
                  <a:cubicBezTo>
                    <a:pt x="1163" y="1154"/>
                    <a:pt x="1155" y="1155"/>
                    <a:pt x="1147" y="1156"/>
                  </a:cubicBezTo>
                  <a:cubicBezTo>
                    <a:pt x="1107" y="1160"/>
                    <a:pt x="1068" y="1162"/>
                    <a:pt x="1030" y="1162"/>
                  </a:cubicBezTo>
                  <a:cubicBezTo>
                    <a:pt x="923" y="1162"/>
                    <a:pt x="821" y="1145"/>
                    <a:pt x="723" y="1111"/>
                  </a:cubicBezTo>
                  <a:lnTo>
                    <a:pt x="723" y="1111"/>
                  </a:lnTo>
                  <a:cubicBezTo>
                    <a:pt x="891" y="899"/>
                    <a:pt x="1017" y="647"/>
                    <a:pt x="919" y="377"/>
                  </a:cubicBezTo>
                  <a:cubicBezTo>
                    <a:pt x="840" y="159"/>
                    <a:pt x="634" y="1"/>
                    <a:pt x="41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6" name="Google Shape;1286;p39"/>
            <p:cNvSpPr/>
            <p:nvPr/>
          </p:nvSpPr>
          <p:spPr>
            <a:xfrm>
              <a:off x="649100" y="814988"/>
              <a:ext cx="33425" cy="11600"/>
            </a:xfrm>
            <a:custGeom>
              <a:avLst/>
              <a:gdLst/>
              <a:ahLst/>
              <a:cxnLst/>
              <a:rect l="l" t="t" r="r" b="b"/>
              <a:pathLst>
                <a:path w="1337" h="464" extrusionOk="0">
                  <a:moveTo>
                    <a:pt x="1060" y="0"/>
                  </a:moveTo>
                  <a:cubicBezTo>
                    <a:pt x="1043" y="0"/>
                    <a:pt x="1024" y="3"/>
                    <a:pt x="1005" y="8"/>
                  </a:cubicBezTo>
                  <a:cubicBezTo>
                    <a:pt x="843" y="50"/>
                    <a:pt x="683" y="69"/>
                    <a:pt x="521" y="69"/>
                  </a:cubicBezTo>
                  <a:cubicBezTo>
                    <a:pt x="431" y="69"/>
                    <a:pt x="340" y="63"/>
                    <a:pt x="248" y="52"/>
                  </a:cubicBezTo>
                  <a:cubicBezTo>
                    <a:pt x="238" y="51"/>
                    <a:pt x="228" y="50"/>
                    <a:pt x="219" y="50"/>
                  </a:cubicBezTo>
                  <a:cubicBezTo>
                    <a:pt x="1" y="50"/>
                    <a:pt x="12" y="414"/>
                    <a:pt x="251" y="446"/>
                  </a:cubicBezTo>
                  <a:cubicBezTo>
                    <a:pt x="344" y="458"/>
                    <a:pt x="438" y="464"/>
                    <a:pt x="530" y="464"/>
                  </a:cubicBezTo>
                  <a:cubicBezTo>
                    <a:pt x="725" y="464"/>
                    <a:pt x="919" y="438"/>
                    <a:pt x="1111" y="387"/>
                  </a:cubicBezTo>
                  <a:cubicBezTo>
                    <a:pt x="1337" y="328"/>
                    <a:pt x="1267" y="0"/>
                    <a:pt x="106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7" name="Google Shape;1287;p39"/>
            <p:cNvSpPr/>
            <p:nvPr/>
          </p:nvSpPr>
          <p:spPr>
            <a:xfrm>
              <a:off x="705825" y="769188"/>
              <a:ext cx="44300" cy="57250"/>
            </a:xfrm>
            <a:custGeom>
              <a:avLst/>
              <a:gdLst/>
              <a:ahLst/>
              <a:cxnLst/>
              <a:rect l="l" t="t" r="r" b="b"/>
              <a:pathLst>
                <a:path w="1772" h="2290" extrusionOk="0">
                  <a:moveTo>
                    <a:pt x="1493" y="1"/>
                  </a:moveTo>
                  <a:cubicBezTo>
                    <a:pt x="1432" y="1"/>
                    <a:pt x="1372" y="27"/>
                    <a:pt x="1329" y="89"/>
                  </a:cubicBezTo>
                  <a:cubicBezTo>
                    <a:pt x="911" y="695"/>
                    <a:pt x="490" y="1299"/>
                    <a:pt x="72" y="1904"/>
                  </a:cubicBezTo>
                  <a:cubicBezTo>
                    <a:pt x="0" y="2007"/>
                    <a:pt x="72" y="2165"/>
                    <a:pt x="189" y="2193"/>
                  </a:cubicBezTo>
                  <a:cubicBezTo>
                    <a:pt x="455" y="2257"/>
                    <a:pt x="717" y="2290"/>
                    <a:pt x="984" y="2290"/>
                  </a:cubicBezTo>
                  <a:cubicBezTo>
                    <a:pt x="1104" y="2290"/>
                    <a:pt x="1225" y="2283"/>
                    <a:pt x="1347" y="2269"/>
                  </a:cubicBezTo>
                  <a:cubicBezTo>
                    <a:pt x="1588" y="2242"/>
                    <a:pt x="1599" y="1874"/>
                    <a:pt x="1373" y="1874"/>
                  </a:cubicBezTo>
                  <a:cubicBezTo>
                    <a:pt x="1365" y="1874"/>
                    <a:pt x="1356" y="1875"/>
                    <a:pt x="1347" y="1876"/>
                  </a:cubicBezTo>
                  <a:cubicBezTo>
                    <a:pt x="1225" y="1889"/>
                    <a:pt x="1105" y="1896"/>
                    <a:pt x="986" y="1896"/>
                  </a:cubicBezTo>
                  <a:cubicBezTo>
                    <a:pt x="849" y="1896"/>
                    <a:pt x="713" y="1886"/>
                    <a:pt x="576" y="1867"/>
                  </a:cubicBezTo>
                  <a:lnTo>
                    <a:pt x="576" y="1867"/>
                  </a:lnTo>
                  <a:cubicBezTo>
                    <a:pt x="941" y="1341"/>
                    <a:pt x="1307" y="815"/>
                    <a:pt x="1671" y="289"/>
                  </a:cubicBezTo>
                  <a:cubicBezTo>
                    <a:pt x="1771" y="142"/>
                    <a:pt x="1633" y="1"/>
                    <a:pt x="149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8" name="Google Shape;1288;p39"/>
            <p:cNvSpPr/>
            <p:nvPr/>
          </p:nvSpPr>
          <p:spPr>
            <a:xfrm>
              <a:off x="735700" y="798238"/>
              <a:ext cx="14900" cy="51700"/>
            </a:xfrm>
            <a:custGeom>
              <a:avLst/>
              <a:gdLst/>
              <a:ahLst/>
              <a:cxnLst/>
              <a:rect l="l" t="t" r="r" b="b"/>
              <a:pathLst>
                <a:path w="596" h="2068" extrusionOk="0">
                  <a:moveTo>
                    <a:pt x="356" y="1"/>
                  </a:moveTo>
                  <a:cubicBezTo>
                    <a:pt x="278" y="1"/>
                    <a:pt x="205" y="43"/>
                    <a:pt x="182" y="142"/>
                  </a:cubicBezTo>
                  <a:cubicBezTo>
                    <a:pt x="52" y="715"/>
                    <a:pt x="1" y="1290"/>
                    <a:pt x="32" y="1877"/>
                  </a:cubicBezTo>
                  <a:cubicBezTo>
                    <a:pt x="39" y="2004"/>
                    <a:pt x="141" y="2068"/>
                    <a:pt x="240" y="2068"/>
                  </a:cubicBezTo>
                  <a:cubicBezTo>
                    <a:pt x="338" y="2068"/>
                    <a:pt x="433" y="2005"/>
                    <a:pt x="426" y="1877"/>
                  </a:cubicBezTo>
                  <a:cubicBezTo>
                    <a:pt x="396" y="1326"/>
                    <a:pt x="439" y="785"/>
                    <a:pt x="562" y="245"/>
                  </a:cubicBezTo>
                  <a:cubicBezTo>
                    <a:pt x="595" y="98"/>
                    <a:pt x="472" y="1"/>
                    <a:pt x="3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9" name="Google Shape;1289;p39"/>
            <p:cNvSpPr/>
            <p:nvPr/>
          </p:nvSpPr>
          <p:spPr>
            <a:xfrm>
              <a:off x="756875" y="778413"/>
              <a:ext cx="49975" cy="71725"/>
            </a:xfrm>
            <a:custGeom>
              <a:avLst/>
              <a:gdLst/>
              <a:ahLst/>
              <a:cxnLst/>
              <a:rect l="l" t="t" r="r" b="b"/>
              <a:pathLst>
                <a:path w="1999" h="2869" extrusionOk="0">
                  <a:moveTo>
                    <a:pt x="1420" y="0"/>
                  </a:moveTo>
                  <a:cubicBezTo>
                    <a:pt x="1350" y="0"/>
                    <a:pt x="1278" y="32"/>
                    <a:pt x="1244" y="94"/>
                  </a:cubicBezTo>
                  <a:cubicBezTo>
                    <a:pt x="811" y="849"/>
                    <a:pt x="420" y="1622"/>
                    <a:pt x="70" y="2418"/>
                  </a:cubicBezTo>
                  <a:cubicBezTo>
                    <a:pt x="1" y="2577"/>
                    <a:pt x="138" y="2720"/>
                    <a:pt x="264" y="2720"/>
                  </a:cubicBezTo>
                  <a:cubicBezTo>
                    <a:pt x="322" y="2720"/>
                    <a:pt x="377" y="2690"/>
                    <a:pt x="409" y="2617"/>
                  </a:cubicBezTo>
                  <a:cubicBezTo>
                    <a:pt x="683" y="1995"/>
                    <a:pt x="982" y="1387"/>
                    <a:pt x="1306" y="790"/>
                  </a:cubicBezTo>
                  <a:lnTo>
                    <a:pt x="1306" y="790"/>
                  </a:lnTo>
                  <a:cubicBezTo>
                    <a:pt x="1403" y="1435"/>
                    <a:pt x="1501" y="2081"/>
                    <a:pt x="1597" y="2726"/>
                  </a:cubicBezTo>
                  <a:cubicBezTo>
                    <a:pt x="1612" y="2826"/>
                    <a:pt x="1681" y="2869"/>
                    <a:pt x="1756" y="2869"/>
                  </a:cubicBezTo>
                  <a:cubicBezTo>
                    <a:pt x="1870" y="2869"/>
                    <a:pt x="1999" y="2770"/>
                    <a:pt x="1977" y="2620"/>
                  </a:cubicBezTo>
                  <a:cubicBezTo>
                    <a:pt x="1852" y="1794"/>
                    <a:pt x="1727" y="967"/>
                    <a:pt x="1603" y="141"/>
                  </a:cubicBezTo>
                  <a:cubicBezTo>
                    <a:pt x="1588" y="46"/>
                    <a:pt x="1505" y="0"/>
                    <a:pt x="142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0" name="Google Shape;1290;p39"/>
            <p:cNvSpPr/>
            <p:nvPr/>
          </p:nvSpPr>
          <p:spPr>
            <a:xfrm>
              <a:off x="765250" y="817938"/>
              <a:ext cx="39975" cy="13975"/>
            </a:xfrm>
            <a:custGeom>
              <a:avLst/>
              <a:gdLst/>
              <a:ahLst/>
              <a:cxnLst/>
              <a:rect l="l" t="t" r="r" b="b"/>
              <a:pathLst>
                <a:path w="1599" h="559" extrusionOk="0">
                  <a:moveTo>
                    <a:pt x="1295" y="1"/>
                  </a:moveTo>
                  <a:cubicBezTo>
                    <a:pt x="1283" y="1"/>
                    <a:pt x="1270" y="2"/>
                    <a:pt x="1256" y="4"/>
                  </a:cubicBezTo>
                  <a:lnTo>
                    <a:pt x="237" y="176"/>
                  </a:lnTo>
                  <a:cubicBezTo>
                    <a:pt x="1" y="214"/>
                    <a:pt x="84" y="558"/>
                    <a:pt x="307" y="558"/>
                  </a:cubicBezTo>
                  <a:cubicBezTo>
                    <a:pt x="319" y="558"/>
                    <a:pt x="331" y="557"/>
                    <a:pt x="343" y="555"/>
                  </a:cubicBezTo>
                  <a:lnTo>
                    <a:pt x="1362" y="384"/>
                  </a:lnTo>
                  <a:cubicBezTo>
                    <a:pt x="1598" y="343"/>
                    <a:pt x="1516" y="1"/>
                    <a:pt x="129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1" name="Google Shape;1291;p39"/>
            <p:cNvSpPr/>
            <p:nvPr/>
          </p:nvSpPr>
          <p:spPr>
            <a:xfrm>
              <a:off x="841000" y="786588"/>
              <a:ext cx="43125" cy="60725"/>
            </a:xfrm>
            <a:custGeom>
              <a:avLst/>
              <a:gdLst/>
              <a:ahLst/>
              <a:cxnLst/>
              <a:rect l="l" t="t" r="r" b="b"/>
              <a:pathLst>
                <a:path w="1725" h="2429" extrusionOk="0">
                  <a:moveTo>
                    <a:pt x="1286" y="1"/>
                  </a:moveTo>
                  <a:cubicBezTo>
                    <a:pt x="1270" y="1"/>
                    <a:pt x="1253" y="3"/>
                    <a:pt x="1236" y="7"/>
                  </a:cubicBezTo>
                  <a:cubicBezTo>
                    <a:pt x="584" y="165"/>
                    <a:pt x="0" y="772"/>
                    <a:pt x="115" y="1482"/>
                  </a:cubicBezTo>
                  <a:cubicBezTo>
                    <a:pt x="204" y="2028"/>
                    <a:pt x="697" y="2428"/>
                    <a:pt x="1229" y="2428"/>
                  </a:cubicBezTo>
                  <a:cubicBezTo>
                    <a:pt x="1318" y="2428"/>
                    <a:pt x="1408" y="2417"/>
                    <a:pt x="1497" y="2393"/>
                  </a:cubicBezTo>
                  <a:cubicBezTo>
                    <a:pt x="1725" y="2334"/>
                    <a:pt x="1653" y="2007"/>
                    <a:pt x="1448" y="2007"/>
                  </a:cubicBezTo>
                  <a:cubicBezTo>
                    <a:pt x="1430" y="2007"/>
                    <a:pt x="1412" y="2009"/>
                    <a:pt x="1393" y="2014"/>
                  </a:cubicBezTo>
                  <a:cubicBezTo>
                    <a:pt x="1337" y="2029"/>
                    <a:pt x="1281" y="2036"/>
                    <a:pt x="1225" y="2036"/>
                  </a:cubicBezTo>
                  <a:cubicBezTo>
                    <a:pt x="839" y="2036"/>
                    <a:pt x="491" y="1699"/>
                    <a:pt x="494" y="1297"/>
                  </a:cubicBezTo>
                  <a:cubicBezTo>
                    <a:pt x="500" y="826"/>
                    <a:pt x="915" y="488"/>
                    <a:pt x="1339" y="386"/>
                  </a:cubicBezTo>
                  <a:cubicBezTo>
                    <a:pt x="1569" y="332"/>
                    <a:pt x="1495" y="1"/>
                    <a:pt x="128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2" name="Google Shape;1292;p39"/>
            <p:cNvSpPr/>
            <p:nvPr/>
          </p:nvSpPr>
          <p:spPr>
            <a:xfrm>
              <a:off x="886475" y="778713"/>
              <a:ext cx="58675" cy="69900"/>
            </a:xfrm>
            <a:custGeom>
              <a:avLst/>
              <a:gdLst/>
              <a:ahLst/>
              <a:cxnLst/>
              <a:rect l="l" t="t" r="r" b="b"/>
              <a:pathLst>
                <a:path w="2347" h="2796" extrusionOk="0">
                  <a:moveTo>
                    <a:pt x="1339" y="455"/>
                  </a:moveTo>
                  <a:cubicBezTo>
                    <a:pt x="2020" y="809"/>
                    <a:pt x="2209" y="1924"/>
                    <a:pt x="1418" y="2311"/>
                  </a:cubicBezTo>
                  <a:cubicBezTo>
                    <a:pt x="1324" y="2356"/>
                    <a:pt x="1234" y="2377"/>
                    <a:pt x="1149" y="2377"/>
                  </a:cubicBezTo>
                  <a:cubicBezTo>
                    <a:pt x="417" y="2377"/>
                    <a:pt x="113" y="809"/>
                    <a:pt x="1194" y="614"/>
                  </a:cubicBezTo>
                  <a:cubicBezTo>
                    <a:pt x="1292" y="596"/>
                    <a:pt x="1336" y="529"/>
                    <a:pt x="1339" y="455"/>
                  </a:cubicBezTo>
                  <a:close/>
                  <a:moveTo>
                    <a:pt x="1224" y="0"/>
                  </a:moveTo>
                  <a:cubicBezTo>
                    <a:pt x="1098" y="0"/>
                    <a:pt x="1025" y="130"/>
                    <a:pt x="1045" y="242"/>
                  </a:cubicBezTo>
                  <a:lnTo>
                    <a:pt x="1045" y="242"/>
                  </a:lnTo>
                  <a:cubicBezTo>
                    <a:pt x="418" y="380"/>
                    <a:pt x="1" y="961"/>
                    <a:pt x="71" y="1606"/>
                  </a:cubicBezTo>
                  <a:cubicBezTo>
                    <a:pt x="129" y="2144"/>
                    <a:pt x="566" y="2796"/>
                    <a:pt x="1158" y="2796"/>
                  </a:cubicBezTo>
                  <a:cubicBezTo>
                    <a:pt x="1180" y="2796"/>
                    <a:pt x="1202" y="2795"/>
                    <a:pt x="1225" y="2793"/>
                  </a:cubicBezTo>
                  <a:cubicBezTo>
                    <a:pt x="1880" y="2740"/>
                    <a:pt x="2311" y="2026"/>
                    <a:pt x="2327" y="1423"/>
                  </a:cubicBezTo>
                  <a:cubicBezTo>
                    <a:pt x="2347" y="754"/>
                    <a:pt x="1910" y="202"/>
                    <a:pt x="1285" y="10"/>
                  </a:cubicBezTo>
                  <a:cubicBezTo>
                    <a:pt x="1263" y="3"/>
                    <a:pt x="1243" y="0"/>
                    <a:pt x="122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3" name="Google Shape;1293;p39"/>
            <p:cNvSpPr/>
            <p:nvPr/>
          </p:nvSpPr>
          <p:spPr>
            <a:xfrm>
              <a:off x="951375" y="779713"/>
              <a:ext cx="34725" cy="63200"/>
            </a:xfrm>
            <a:custGeom>
              <a:avLst/>
              <a:gdLst/>
              <a:ahLst/>
              <a:cxnLst/>
              <a:rect l="l" t="t" r="r" b="b"/>
              <a:pathLst>
                <a:path w="1389" h="2528" extrusionOk="0">
                  <a:moveTo>
                    <a:pt x="881" y="0"/>
                  </a:moveTo>
                  <a:cubicBezTo>
                    <a:pt x="852" y="0"/>
                    <a:pt x="821" y="7"/>
                    <a:pt x="789" y="23"/>
                  </a:cubicBezTo>
                  <a:cubicBezTo>
                    <a:pt x="428" y="202"/>
                    <a:pt x="43" y="636"/>
                    <a:pt x="222" y="1071"/>
                  </a:cubicBezTo>
                  <a:cubicBezTo>
                    <a:pt x="293" y="1244"/>
                    <a:pt x="438" y="1337"/>
                    <a:pt x="600" y="1420"/>
                  </a:cubicBezTo>
                  <a:cubicBezTo>
                    <a:pt x="684" y="1463"/>
                    <a:pt x="845" y="1499"/>
                    <a:pt x="898" y="1578"/>
                  </a:cubicBezTo>
                  <a:cubicBezTo>
                    <a:pt x="1168" y="1980"/>
                    <a:pt x="482" y="2103"/>
                    <a:pt x="250" y="2132"/>
                  </a:cubicBezTo>
                  <a:cubicBezTo>
                    <a:pt x="11" y="2163"/>
                    <a:pt x="0" y="2527"/>
                    <a:pt x="222" y="2527"/>
                  </a:cubicBezTo>
                  <a:cubicBezTo>
                    <a:pt x="231" y="2527"/>
                    <a:pt x="240" y="2527"/>
                    <a:pt x="250" y="2525"/>
                  </a:cubicBezTo>
                  <a:cubicBezTo>
                    <a:pt x="729" y="2465"/>
                    <a:pt x="1389" y="2288"/>
                    <a:pt x="1346" y="1671"/>
                  </a:cubicBezTo>
                  <a:cubicBezTo>
                    <a:pt x="1331" y="1472"/>
                    <a:pt x="1225" y="1321"/>
                    <a:pt x="1062" y="1208"/>
                  </a:cubicBezTo>
                  <a:cubicBezTo>
                    <a:pt x="961" y="1140"/>
                    <a:pt x="800" y="1118"/>
                    <a:pt x="711" y="1035"/>
                  </a:cubicBezTo>
                  <a:cubicBezTo>
                    <a:pt x="401" y="742"/>
                    <a:pt x="767" y="471"/>
                    <a:pt x="989" y="361"/>
                  </a:cubicBezTo>
                  <a:cubicBezTo>
                    <a:pt x="1184" y="265"/>
                    <a:pt x="1064" y="0"/>
                    <a:pt x="88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4" name="Google Shape;1294;p39"/>
            <p:cNvSpPr/>
            <p:nvPr/>
          </p:nvSpPr>
          <p:spPr>
            <a:xfrm>
              <a:off x="1020575" y="765138"/>
              <a:ext cx="45775" cy="97200"/>
            </a:xfrm>
            <a:custGeom>
              <a:avLst/>
              <a:gdLst/>
              <a:ahLst/>
              <a:cxnLst/>
              <a:rect l="l" t="t" r="r" b="b"/>
              <a:pathLst>
                <a:path w="1831" h="3888" extrusionOk="0">
                  <a:moveTo>
                    <a:pt x="462" y="411"/>
                  </a:moveTo>
                  <a:lnTo>
                    <a:pt x="462" y="411"/>
                  </a:lnTo>
                  <a:cubicBezTo>
                    <a:pt x="842" y="459"/>
                    <a:pt x="1483" y="592"/>
                    <a:pt x="1172" y="1150"/>
                  </a:cubicBezTo>
                  <a:cubicBezTo>
                    <a:pt x="1048" y="1370"/>
                    <a:pt x="694" y="1483"/>
                    <a:pt x="413" y="1533"/>
                  </a:cubicBezTo>
                  <a:lnTo>
                    <a:pt x="413" y="1533"/>
                  </a:lnTo>
                  <a:cubicBezTo>
                    <a:pt x="420" y="1159"/>
                    <a:pt x="436" y="785"/>
                    <a:pt x="462" y="411"/>
                  </a:cubicBezTo>
                  <a:close/>
                  <a:moveTo>
                    <a:pt x="410" y="1960"/>
                  </a:moveTo>
                  <a:cubicBezTo>
                    <a:pt x="620" y="1968"/>
                    <a:pt x="820" y="1997"/>
                    <a:pt x="990" y="2155"/>
                  </a:cubicBezTo>
                  <a:cubicBezTo>
                    <a:pt x="1230" y="2214"/>
                    <a:pt x="1290" y="2350"/>
                    <a:pt x="1164" y="2564"/>
                  </a:cubicBezTo>
                  <a:cubicBezTo>
                    <a:pt x="1180" y="2783"/>
                    <a:pt x="1086" y="2932"/>
                    <a:pt x="878" y="3014"/>
                  </a:cubicBezTo>
                  <a:cubicBezTo>
                    <a:pt x="734" y="3114"/>
                    <a:pt x="589" y="3199"/>
                    <a:pt x="451" y="3294"/>
                  </a:cubicBezTo>
                  <a:lnTo>
                    <a:pt x="451" y="3294"/>
                  </a:lnTo>
                  <a:cubicBezTo>
                    <a:pt x="424" y="2850"/>
                    <a:pt x="410" y="2405"/>
                    <a:pt x="410" y="1960"/>
                  </a:cubicBezTo>
                  <a:close/>
                  <a:moveTo>
                    <a:pt x="301" y="1"/>
                  </a:moveTo>
                  <a:cubicBezTo>
                    <a:pt x="203" y="1"/>
                    <a:pt x="149" y="68"/>
                    <a:pt x="137" y="147"/>
                  </a:cubicBezTo>
                  <a:lnTo>
                    <a:pt x="137" y="147"/>
                  </a:lnTo>
                  <a:cubicBezTo>
                    <a:pt x="106" y="178"/>
                    <a:pt x="83" y="221"/>
                    <a:pt x="79" y="277"/>
                  </a:cubicBezTo>
                  <a:cubicBezTo>
                    <a:pt x="44" y="748"/>
                    <a:pt x="24" y="1219"/>
                    <a:pt x="19" y="1689"/>
                  </a:cubicBezTo>
                  <a:lnTo>
                    <a:pt x="19" y="1689"/>
                  </a:lnTo>
                  <a:cubicBezTo>
                    <a:pt x="1" y="1736"/>
                    <a:pt x="1" y="1789"/>
                    <a:pt x="18" y="1835"/>
                  </a:cubicBezTo>
                  <a:lnTo>
                    <a:pt x="18" y="1835"/>
                  </a:lnTo>
                  <a:cubicBezTo>
                    <a:pt x="15" y="2453"/>
                    <a:pt x="37" y="3071"/>
                    <a:pt x="86" y="3691"/>
                  </a:cubicBezTo>
                  <a:cubicBezTo>
                    <a:pt x="94" y="3802"/>
                    <a:pt x="191" y="3888"/>
                    <a:pt x="292" y="3888"/>
                  </a:cubicBezTo>
                  <a:cubicBezTo>
                    <a:pt x="337" y="3888"/>
                    <a:pt x="383" y="3870"/>
                    <a:pt x="421" y="3830"/>
                  </a:cubicBezTo>
                  <a:cubicBezTo>
                    <a:pt x="839" y="3393"/>
                    <a:pt x="1830" y="3121"/>
                    <a:pt x="1644" y="2327"/>
                  </a:cubicBezTo>
                  <a:cubicBezTo>
                    <a:pt x="1568" y="2005"/>
                    <a:pt x="1350" y="1818"/>
                    <a:pt x="1081" y="1709"/>
                  </a:cubicBezTo>
                  <a:lnTo>
                    <a:pt x="1081" y="1709"/>
                  </a:lnTo>
                  <a:cubicBezTo>
                    <a:pt x="1433" y="1537"/>
                    <a:pt x="1729" y="1274"/>
                    <a:pt x="1760" y="908"/>
                  </a:cubicBezTo>
                  <a:cubicBezTo>
                    <a:pt x="1817" y="228"/>
                    <a:pt x="801" y="55"/>
                    <a:pt x="324" y="2"/>
                  </a:cubicBezTo>
                  <a:cubicBezTo>
                    <a:pt x="316" y="1"/>
                    <a:pt x="308" y="1"/>
                    <a:pt x="3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5" name="Google Shape;1295;p39"/>
            <p:cNvSpPr/>
            <p:nvPr/>
          </p:nvSpPr>
          <p:spPr>
            <a:xfrm>
              <a:off x="1068775" y="743138"/>
              <a:ext cx="28700" cy="44525"/>
            </a:xfrm>
            <a:custGeom>
              <a:avLst/>
              <a:gdLst/>
              <a:ahLst/>
              <a:cxnLst/>
              <a:rect l="l" t="t" r="r" b="b"/>
              <a:pathLst>
                <a:path w="1148" h="1781" extrusionOk="0">
                  <a:moveTo>
                    <a:pt x="493" y="0"/>
                  </a:moveTo>
                  <a:cubicBezTo>
                    <a:pt x="357" y="0"/>
                    <a:pt x="219" y="57"/>
                    <a:pt x="125" y="165"/>
                  </a:cubicBezTo>
                  <a:cubicBezTo>
                    <a:pt x="1" y="308"/>
                    <a:pt x="133" y="505"/>
                    <a:pt x="276" y="505"/>
                  </a:cubicBezTo>
                  <a:cubicBezTo>
                    <a:pt x="321" y="505"/>
                    <a:pt x="366" y="486"/>
                    <a:pt x="406" y="441"/>
                  </a:cubicBezTo>
                  <a:cubicBezTo>
                    <a:pt x="439" y="405"/>
                    <a:pt x="463" y="387"/>
                    <a:pt x="477" y="387"/>
                  </a:cubicBezTo>
                  <a:cubicBezTo>
                    <a:pt x="499" y="387"/>
                    <a:pt x="499" y="427"/>
                    <a:pt x="478" y="508"/>
                  </a:cubicBezTo>
                  <a:cubicBezTo>
                    <a:pt x="432" y="528"/>
                    <a:pt x="392" y="553"/>
                    <a:pt x="352" y="581"/>
                  </a:cubicBezTo>
                  <a:cubicBezTo>
                    <a:pt x="310" y="614"/>
                    <a:pt x="273" y="650"/>
                    <a:pt x="246" y="696"/>
                  </a:cubicBezTo>
                  <a:cubicBezTo>
                    <a:pt x="184" y="806"/>
                    <a:pt x="185" y="938"/>
                    <a:pt x="258" y="1039"/>
                  </a:cubicBezTo>
                  <a:cubicBezTo>
                    <a:pt x="304" y="1103"/>
                    <a:pt x="361" y="1136"/>
                    <a:pt x="431" y="1136"/>
                  </a:cubicBezTo>
                  <a:cubicBezTo>
                    <a:pt x="447" y="1136"/>
                    <a:pt x="463" y="1134"/>
                    <a:pt x="480" y="1131"/>
                  </a:cubicBezTo>
                  <a:cubicBezTo>
                    <a:pt x="499" y="1128"/>
                    <a:pt x="519" y="1126"/>
                    <a:pt x="538" y="1126"/>
                  </a:cubicBezTo>
                  <a:cubicBezTo>
                    <a:pt x="610" y="1126"/>
                    <a:pt x="685" y="1150"/>
                    <a:pt x="722" y="1215"/>
                  </a:cubicBezTo>
                  <a:cubicBezTo>
                    <a:pt x="760" y="1284"/>
                    <a:pt x="723" y="1395"/>
                    <a:pt x="643" y="1395"/>
                  </a:cubicBezTo>
                  <a:cubicBezTo>
                    <a:pt x="626" y="1395"/>
                    <a:pt x="607" y="1390"/>
                    <a:pt x="586" y="1379"/>
                  </a:cubicBezTo>
                  <a:cubicBezTo>
                    <a:pt x="553" y="1360"/>
                    <a:pt x="520" y="1351"/>
                    <a:pt x="489" y="1351"/>
                  </a:cubicBezTo>
                  <a:cubicBezTo>
                    <a:pt x="315" y="1351"/>
                    <a:pt x="200" y="1612"/>
                    <a:pt x="387" y="1718"/>
                  </a:cubicBezTo>
                  <a:cubicBezTo>
                    <a:pt x="463" y="1761"/>
                    <a:pt x="545" y="1781"/>
                    <a:pt x="626" y="1781"/>
                  </a:cubicBezTo>
                  <a:cubicBezTo>
                    <a:pt x="888" y="1781"/>
                    <a:pt x="1140" y="1576"/>
                    <a:pt x="1145" y="1287"/>
                  </a:cubicBezTo>
                  <a:cubicBezTo>
                    <a:pt x="1147" y="1036"/>
                    <a:pt x="982" y="863"/>
                    <a:pt x="773" y="786"/>
                  </a:cubicBezTo>
                  <a:lnTo>
                    <a:pt x="773" y="786"/>
                  </a:lnTo>
                  <a:cubicBezTo>
                    <a:pt x="832" y="724"/>
                    <a:pt x="885" y="642"/>
                    <a:pt x="901" y="596"/>
                  </a:cubicBezTo>
                  <a:cubicBezTo>
                    <a:pt x="944" y="468"/>
                    <a:pt x="931" y="318"/>
                    <a:pt x="861" y="202"/>
                  </a:cubicBezTo>
                  <a:cubicBezTo>
                    <a:pt x="779" y="65"/>
                    <a:pt x="637" y="0"/>
                    <a:pt x="49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6" name="Google Shape;1296;p39"/>
            <p:cNvSpPr/>
            <p:nvPr/>
          </p:nvSpPr>
          <p:spPr>
            <a:xfrm>
              <a:off x="1117100" y="789363"/>
              <a:ext cx="9875" cy="51650"/>
            </a:xfrm>
            <a:custGeom>
              <a:avLst/>
              <a:gdLst/>
              <a:ahLst/>
              <a:cxnLst/>
              <a:rect l="l" t="t" r="r" b="b"/>
              <a:pathLst>
                <a:path w="395" h="2066" extrusionOk="0">
                  <a:moveTo>
                    <a:pt x="198" y="1"/>
                  </a:moveTo>
                  <a:cubicBezTo>
                    <a:pt x="100" y="1"/>
                    <a:pt x="1" y="64"/>
                    <a:pt x="0" y="191"/>
                  </a:cubicBezTo>
                  <a:lnTo>
                    <a:pt x="0" y="1874"/>
                  </a:lnTo>
                  <a:cubicBezTo>
                    <a:pt x="0" y="2002"/>
                    <a:pt x="99" y="2066"/>
                    <a:pt x="197" y="2066"/>
                  </a:cubicBezTo>
                  <a:cubicBezTo>
                    <a:pt x="296" y="2066"/>
                    <a:pt x="394" y="2002"/>
                    <a:pt x="394" y="1874"/>
                  </a:cubicBezTo>
                  <a:lnTo>
                    <a:pt x="394" y="191"/>
                  </a:lnTo>
                  <a:cubicBezTo>
                    <a:pt x="395" y="64"/>
                    <a:pt x="297" y="1"/>
                    <a:pt x="19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7" name="Google Shape;1297;p39"/>
            <p:cNvSpPr/>
            <p:nvPr/>
          </p:nvSpPr>
          <p:spPr>
            <a:xfrm>
              <a:off x="1102900" y="809338"/>
              <a:ext cx="42000" cy="9875"/>
            </a:xfrm>
            <a:custGeom>
              <a:avLst/>
              <a:gdLst/>
              <a:ahLst/>
              <a:cxnLst/>
              <a:rect l="l" t="t" r="r" b="b"/>
              <a:pathLst>
                <a:path w="1680" h="395" extrusionOk="0">
                  <a:moveTo>
                    <a:pt x="253" y="0"/>
                  </a:moveTo>
                  <a:cubicBezTo>
                    <a:pt x="0" y="0"/>
                    <a:pt x="0" y="394"/>
                    <a:pt x="253" y="394"/>
                  </a:cubicBezTo>
                  <a:lnTo>
                    <a:pt x="1426" y="394"/>
                  </a:lnTo>
                  <a:cubicBezTo>
                    <a:pt x="1679" y="394"/>
                    <a:pt x="1679" y="0"/>
                    <a:pt x="142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8" name="Google Shape;1298;p39"/>
            <p:cNvSpPr/>
            <p:nvPr/>
          </p:nvSpPr>
          <p:spPr>
            <a:xfrm>
              <a:off x="1173400" y="779063"/>
              <a:ext cx="42675" cy="56400"/>
            </a:xfrm>
            <a:custGeom>
              <a:avLst/>
              <a:gdLst/>
              <a:ahLst/>
              <a:cxnLst/>
              <a:rect l="l" t="t" r="r" b="b"/>
              <a:pathLst>
                <a:path w="1707" h="2256" extrusionOk="0">
                  <a:moveTo>
                    <a:pt x="1184" y="0"/>
                  </a:moveTo>
                  <a:cubicBezTo>
                    <a:pt x="1181" y="0"/>
                    <a:pt x="1179" y="0"/>
                    <a:pt x="1177" y="0"/>
                  </a:cubicBezTo>
                  <a:cubicBezTo>
                    <a:pt x="551" y="16"/>
                    <a:pt x="0" y="516"/>
                    <a:pt x="37" y="1167"/>
                  </a:cubicBezTo>
                  <a:cubicBezTo>
                    <a:pt x="83" y="1950"/>
                    <a:pt x="768" y="2235"/>
                    <a:pt x="1453" y="2255"/>
                  </a:cubicBezTo>
                  <a:cubicBezTo>
                    <a:pt x="1455" y="2255"/>
                    <a:pt x="1458" y="2255"/>
                    <a:pt x="1460" y="2255"/>
                  </a:cubicBezTo>
                  <a:cubicBezTo>
                    <a:pt x="1707" y="2255"/>
                    <a:pt x="1704" y="1868"/>
                    <a:pt x="1453" y="1861"/>
                  </a:cubicBezTo>
                  <a:cubicBezTo>
                    <a:pt x="989" y="1848"/>
                    <a:pt x="504" y="1727"/>
                    <a:pt x="437" y="1189"/>
                  </a:cubicBezTo>
                  <a:cubicBezTo>
                    <a:pt x="381" y="748"/>
                    <a:pt x="753" y="404"/>
                    <a:pt x="1177" y="393"/>
                  </a:cubicBezTo>
                  <a:cubicBezTo>
                    <a:pt x="1427" y="387"/>
                    <a:pt x="1432" y="0"/>
                    <a:pt x="118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9" name="Google Shape;1299;p39"/>
            <p:cNvSpPr/>
            <p:nvPr/>
          </p:nvSpPr>
          <p:spPr>
            <a:xfrm>
              <a:off x="1242175" y="762838"/>
              <a:ext cx="46550" cy="81775"/>
            </a:xfrm>
            <a:custGeom>
              <a:avLst/>
              <a:gdLst/>
              <a:ahLst/>
              <a:cxnLst/>
              <a:rect l="l" t="t" r="r" b="b"/>
              <a:pathLst>
                <a:path w="1862" h="3271" extrusionOk="0">
                  <a:moveTo>
                    <a:pt x="1387" y="0"/>
                  </a:moveTo>
                  <a:cubicBezTo>
                    <a:pt x="838" y="0"/>
                    <a:pt x="341" y="386"/>
                    <a:pt x="394" y="999"/>
                  </a:cubicBezTo>
                  <a:cubicBezTo>
                    <a:pt x="417" y="1261"/>
                    <a:pt x="546" y="1497"/>
                    <a:pt x="751" y="1664"/>
                  </a:cubicBezTo>
                  <a:cubicBezTo>
                    <a:pt x="825" y="1724"/>
                    <a:pt x="910" y="1767"/>
                    <a:pt x="993" y="1815"/>
                  </a:cubicBezTo>
                  <a:cubicBezTo>
                    <a:pt x="1275" y="1976"/>
                    <a:pt x="1243" y="1866"/>
                    <a:pt x="1252" y="2296"/>
                  </a:cubicBezTo>
                  <a:cubicBezTo>
                    <a:pt x="1361" y="2539"/>
                    <a:pt x="1303" y="2685"/>
                    <a:pt x="1083" y="2732"/>
                  </a:cubicBezTo>
                  <a:cubicBezTo>
                    <a:pt x="987" y="2805"/>
                    <a:pt x="880" y="2842"/>
                    <a:pt x="759" y="2847"/>
                  </a:cubicBezTo>
                  <a:cubicBezTo>
                    <a:pt x="625" y="2874"/>
                    <a:pt x="491" y="2877"/>
                    <a:pt x="356" y="2877"/>
                  </a:cubicBezTo>
                  <a:cubicBezTo>
                    <a:pt x="322" y="2877"/>
                    <a:pt x="288" y="2877"/>
                    <a:pt x="254" y="2877"/>
                  </a:cubicBezTo>
                  <a:cubicBezTo>
                    <a:pt x="254" y="2877"/>
                    <a:pt x="253" y="2877"/>
                    <a:pt x="253" y="2877"/>
                  </a:cubicBezTo>
                  <a:cubicBezTo>
                    <a:pt x="1" y="2877"/>
                    <a:pt x="1" y="3269"/>
                    <a:pt x="254" y="3270"/>
                  </a:cubicBezTo>
                  <a:cubicBezTo>
                    <a:pt x="264" y="3271"/>
                    <a:pt x="273" y="3271"/>
                    <a:pt x="283" y="3271"/>
                  </a:cubicBezTo>
                  <a:cubicBezTo>
                    <a:pt x="910" y="3271"/>
                    <a:pt x="1704" y="3130"/>
                    <a:pt x="1819" y="2384"/>
                  </a:cubicBezTo>
                  <a:cubicBezTo>
                    <a:pt x="1862" y="2109"/>
                    <a:pt x="1767" y="1869"/>
                    <a:pt x="1557" y="1690"/>
                  </a:cubicBezTo>
                  <a:cubicBezTo>
                    <a:pt x="1411" y="1566"/>
                    <a:pt x="1217" y="1521"/>
                    <a:pt x="1069" y="1404"/>
                  </a:cubicBezTo>
                  <a:cubicBezTo>
                    <a:pt x="618" y="1054"/>
                    <a:pt x="780" y="384"/>
                    <a:pt x="1346" y="384"/>
                  </a:cubicBezTo>
                  <a:cubicBezTo>
                    <a:pt x="1384" y="384"/>
                    <a:pt x="1425" y="387"/>
                    <a:pt x="1466" y="393"/>
                  </a:cubicBezTo>
                  <a:cubicBezTo>
                    <a:pt x="1479" y="395"/>
                    <a:pt x="1491" y="396"/>
                    <a:pt x="1502" y="396"/>
                  </a:cubicBezTo>
                  <a:cubicBezTo>
                    <a:pt x="1720" y="396"/>
                    <a:pt x="1805" y="52"/>
                    <a:pt x="1567" y="14"/>
                  </a:cubicBezTo>
                  <a:cubicBezTo>
                    <a:pt x="1507" y="5"/>
                    <a:pt x="1447" y="0"/>
                    <a:pt x="138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0" name="Google Shape;1300;p39"/>
            <p:cNvSpPr/>
            <p:nvPr/>
          </p:nvSpPr>
          <p:spPr>
            <a:xfrm>
              <a:off x="1298825" y="773038"/>
              <a:ext cx="13650" cy="55150"/>
            </a:xfrm>
            <a:custGeom>
              <a:avLst/>
              <a:gdLst/>
              <a:ahLst/>
              <a:cxnLst/>
              <a:rect l="l" t="t" r="r" b="b"/>
              <a:pathLst>
                <a:path w="546" h="2206" extrusionOk="0">
                  <a:moveTo>
                    <a:pt x="196" y="0"/>
                  </a:moveTo>
                  <a:cubicBezTo>
                    <a:pt x="97" y="0"/>
                    <a:pt x="0" y="64"/>
                    <a:pt x="4" y="191"/>
                  </a:cubicBezTo>
                  <a:cubicBezTo>
                    <a:pt x="19" y="802"/>
                    <a:pt x="65" y="1411"/>
                    <a:pt x="137" y="2018"/>
                  </a:cubicBezTo>
                  <a:cubicBezTo>
                    <a:pt x="151" y="2143"/>
                    <a:pt x="258" y="2206"/>
                    <a:pt x="356" y="2206"/>
                  </a:cubicBezTo>
                  <a:cubicBezTo>
                    <a:pt x="455" y="2206"/>
                    <a:pt x="545" y="2143"/>
                    <a:pt x="530" y="2018"/>
                  </a:cubicBezTo>
                  <a:cubicBezTo>
                    <a:pt x="459" y="1411"/>
                    <a:pt x="413" y="801"/>
                    <a:pt x="397" y="191"/>
                  </a:cubicBezTo>
                  <a:cubicBezTo>
                    <a:pt x="394" y="64"/>
                    <a:pt x="294" y="0"/>
                    <a:pt x="19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1" name="Google Shape;1301;p39"/>
            <p:cNvSpPr/>
            <p:nvPr/>
          </p:nvSpPr>
          <p:spPr>
            <a:xfrm>
              <a:off x="1326075" y="774688"/>
              <a:ext cx="13425" cy="59025"/>
            </a:xfrm>
            <a:custGeom>
              <a:avLst/>
              <a:gdLst/>
              <a:ahLst/>
              <a:cxnLst/>
              <a:rect l="l" t="t" r="r" b="b"/>
              <a:pathLst>
                <a:path w="537" h="2361" extrusionOk="0">
                  <a:moveTo>
                    <a:pt x="295" y="1"/>
                  </a:moveTo>
                  <a:cubicBezTo>
                    <a:pt x="220" y="1"/>
                    <a:pt x="150" y="44"/>
                    <a:pt x="135" y="142"/>
                  </a:cubicBezTo>
                  <a:cubicBezTo>
                    <a:pt x="24" y="820"/>
                    <a:pt x="0" y="1491"/>
                    <a:pt x="70" y="2172"/>
                  </a:cubicBezTo>
                  <a:cubicBezTo>
                    <a:pt x="82" y="2298"/>
                    <a:pt x="187" y="2361"/>
                    <a:pt x="286" y="2361"/>
                  </a:cubicBezTo>
                  <a:cubicBezTo>
                    <a:pt x="384" y="2361"/>
                    <a:pt x="476" y="2298"/>
                    <a:pt x="464" y="2172"/>
                  </a:cubicBezTo>
                  <a:cubicBezTo>
                    <a:pt x="397" y="1528"/>
                    <a:pt x="411" y="887"/>
                    <a:pt x="513" y="247"/>
                  </a:cubicBezTo>
                  <a:cubicBezTo>
                    <a:pt x="537" y="98"/>
                    <a:pt x="409" y="1"/>
                    <a:pt x="29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2" name="Google Shape;1302;p39"/>
            <p:cNvSpPr/>
            <p:nvPr/>
          </p:nvSpPr>
          <p:spPr>
            <a:xfrm>
              <a:off x="1328175" y="769338"/>
              <a:ext cx="42875" cy="62475"/>
            </a:xfrm>
            <a:custGeom>
              <a:avLst/>
              <a:gdLst/>
              <a:ahLst/>
              <a:cxnLst/>
              <a:rect l="l" t="t" r="r" b="b"/>
              <a:pathLst>
                <a:path w="1715" h="2499" extrusionOk="0">
                  <a:moveTo>
                    <a:pt x="1473" y="1"/>
                  </a:moveTo>
                  <a:cubicBezTo>
                    <a:pt x="1375" y="1"/>
                    <a:pt x="1280" y="64"/>
                    <a:pt x="1286" y="190"/>
                  </a:cubicBezTo>
                  <a:cubicBezTo>
                    <a:pt x="1312" y="725"/>
                    <a:pt x="1306" y="1255"/>
                    <a:pt x="1268" y="1786"/>
                  </a:cubicBezTo>
                  <a:lnTo>
                    <a:pt x="1268" y="1786"/>
                  </a:lnTo>
                  <a:cubicBezTo>
                    <a:pt x="938" y="1337"/>
                    <a:pt x="655" y="858"/>
                    <a:pt x="414" y="351"/>
                  </a:cubicBezTo>
                  <a:cubicBezTo>
                    <a:pt x="381" y="281"/>
                    <a:pt x="326" y="251"/>
                    <a:pt x="268" y="251"/>
                  </a:cubicBezTo>
                  <a:cubicBezTo>
                    <a:pt x="140" y="251"/>
                    <a:pt x="1" y="396"/>
                    <a:pt x="75" y="553"/>
                  </a:cubicBezTo>
                  <a:cubicBezTo>
                    <a:pt x="397" y="1233"/>
                    <a:pt x="799" y="1858"/>
                    <a:pt x="1279" y="2436"/>
                  </a:cubicBezTo>
                  <a:cubicBezTo>
                    <a:pt x="1316" y="2481"/>
                    <a:pt x="1360" y="2499"/>
                    <a:pt x="1403" y="2499"/>
                  </a:cubicBezTo>
                  <a:cubicBezTo>
                    <a:pt x="1504" y="2499"/>
                    <a:pt x="1604" y="2401"/>
                    <a:pt x="1615" y="2296"/>
                  </a:cubicBezTo>
                  <a:cubicBezTo>
                    <a:pt x="1693" y="1595"/>
                    <a:pt x="1714" y="895"/>
                    <a:pt x="1680" y="190"/>
                  </a:cubicBezTo>
                  <a:cubicBezTo>
                    <a:pt x="1673" y="64"/>
                    <a:pt x="1571" y="1"/>
                    <a:pt x="147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3" name="Google Shape;1303;p39"/>
            <p:cNvSpPr/>
            <p:nvPr/>
          </p:nvSpPr>
          <p:spPr>
            <a:xfrm>
              <a:off x="1407550" y="765438"/>
              <a:ext cx="44000" cy="66875"/>
            </a:xfrm>
            <a:custGeom>
              <a:avLst/>
              <a:gdLst/>
              <a:ahLst/>
              <a:cxnLst/>
              <a:rect l="l" t="t" r="r" b="b"/>
              <a:pathLst>
                <a:path w="1760" h="2675" extrusionOk="0">
                  <a:moveTo>
                    <a:pt x="442" y="397"/>
                  </a:moveTo>
                  <a:cubicBezTo>
                    <a:pt x="771" y="397"/>
                    <a:pt x="1284" y="440"/>
                    <a:pt x="1295" y="621"/>
                  </a:cubicBezTo>
                  <a:cubicBezTo>
                    <a:pt x="1299" y="691"/>
                    <a:pt x="994" y="869"/>
                    <a:pt x="943" y="897"/>
                  </a:cubicBezTo>
                  <a:cubicBezTo>
                    <a:pt x="829" y="963"/>
                    <a:pt x="713" y="1005"/>
                    <a:pt x="591" y="1036"/>
                  </a:cubicBezTo>
                  <a:lnTo>
                    <a:pt x="591" y="1036"/>
                  </a:lnTo>
                  <a:cubicBezTo>
                    <a:pt x="540" y="1041"/>
                    <a:pt x="487" y="1052"/>
                    <a:pt x="434" y="1069"/>
                  </a:cubicBezTo>
                  <a:cubicBezTo>
                    <a:pt x="429" y="1071"/>
                    <a:pt x="424" y="1073"/>
                    <a:pt x="419" y="1075"/>
                  </a:cubicBezTo>
                  <a:lnTo>
                    <a:pt x="419" y="1075"/>
                  </a:lnTo>
                  <a:cubicBezTo>
                    <a:pt x="419" y="857"/>
                    <a:pt x="419" y="639"/>
                    <a:pt x="419" y="421"/>
                  </a:cubicBezTo>
                  <a:cubicBezTo>
                    <a:pt x="419" y="413"/>
                    <a:pt x="418" y="405"/>
                    <a:pt x="417" y="397"/>
                  </a:cubicBezTo>
                  <a:lnTo>
                    <a:pt x="417" y="397"/>
                  </a:lnTo>
                  <a:cubicBezTo>
                    <a:pt x="425" y="397"/>
                    <a:pt x="434" y="397"/>
                    <a:pt x="442" y="397"/>
                  </a:cubicBezTo>
                  <a:close/>
                  <a:moveTo>
                    <a:pt x="656" y="1428"/>
                  </a:moveTo>
                  <a:cubicBezTo>
                    <a:pt x="963" y="1428"/>
                    <a:pt x="1018" y="1908"/>
                    <a:pt x="812" y="2103"/>
                  </a:cubicBezTo>
                  <a:cubicBezTo>
                    <a:pt x="708" y="2202"/>
                    <a:pt x="564" y="2249"/>
                    <a:pt x="420" y="2268"/>
                  </a:cubicBezTo>
                  <a:lnTo>
                    <a:pt x="420" y="2268"/>
                  </a:lnTo>
                  <a:cubicBezTo>
                    <a:pt x="419" y="1991"/>
                    <a:pt x="419" y="1714"/>
                    <a:pt x="419" y="1438"/>
                  </a:cubicBezTo>
                  <a:lnTo>
                    <a:pt x="419" y="1438"/>
                  </a:lnTo>
                  <a:cubicBezTo>
                    <a:pt x="442" y="1447"/>
                    <a:pt x="468" y="1453"/>
                    <a:pt x="497" y="1453"/>
                  </a:cubicBezTo>
                  <a:cubicBezTo>
                    <a:pt x="511" y="1453"/>
                    <a:pt x="525" y="1451"/>
                    <a:pt x="540" y="1449"/>
                  </a:cubicBezTo>
                  <a:cubicBezTo>
                    <a:pt x="568" y="1444"/>
                    <a:pt x="598" y="1437"/>
                    <a:pt x="630" y="1430"/>
                  </a:cubicBezTo>
                  <a:lnTo>
                    <a:pt x="630" y="1430"/>
                  </a:lnTo>
                  <a:cubicBezTo>
                    <a:pt x="639" y="1429"/>
                    <a:pt x="648" y="1428"/>
                    <a:pt x="656" y="1428"/>
                  </a:cubicBezTo>
                  <a:close/>
                  <a:moveTo>
                    <a:pt x="474" y="1"/>
                  </a:moveTo>
                  <a:cubicBezTo>
                    <a:pt x="374" y="1"/>
                    <a:pt x="287" y="5"/>
                    <a:pt x="223" y="11"/>
                  </a:cubicBezTo>
                  <a:cubicBezTo>
                    <a:pt x="58" y="26"/>
                    <a:pt x="1" y="202"/>
                    <a:pt x="53" y="314"/>
                  </a:cubicBezTo>
                  <a:lnTo>
                    <a:pt x="53" y="314"/>
                  </a:lnTo>
                  <a:cubicBezTo>
                    <a:pt x="34" y="343"/>
                    <a:pt x="22" y="379"/>
                    <a:pt x="22" y="422"/>
                  </a:cubicBezTo>
                  <a:cubicBezTo>
                    <a:pt x="25" y="1106"/>
                    <a:pt x="25" y="1792"/>
                    <a:pt x="26" y="2478"/>
                  </a:cubicBezTo>
                  <a:cubicBezTo>
                    <a:pt x="26" y="2584"/>
                    <a:pt x="115" y="2674"/>
                    <a:pt x="223" y="2674"/>
                  </a:cubicBezTo>
                  <a:cubicBezTo>
                    <a:pt x="758" y="2674"/>
                    <a:pt x="1345" y="2388"/>
                    <a:pt x="1371" y="1782"/>
                  </a:cubicBezTo>
                  <a:cubicBezTo>
                    <a:pt x="1380" y="1562"/>
                    <a:pt x="1295" y="1368"/>
                    <a:pt x="1157" y="1233"/>
                  </a:cubicBezTo>
                  <a:lnTo>
                    <a:pt x="1157" y="1233"/>
                  </a:lnTo>
                  <a:cubicBezTo>
                    <a:pt x="1473" y="1074"/>
                    <a:pt x="1760" y="837"/>
                    <a:pt x="1737" y="547"/>
                  </a:cubicBezTo>
                  <a:cubicBezTo>
                    <a:pt x="1702" y="98"/>
                    <a:pt x="945" y="1"/>
                    <a:pt x="47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4" name="Google Shape;1304;p39"/>
            <p:cNvSpPr/>
            <p:nvPr/>
          </p:nvSpPr>
          <p:spPr>
            <a:xfrm>
              <a:off x="549775" y="951938"/>
              <a:ext cx="53025" cy="64550"/>
            </a:xfrm>
            <a:custGeom>
              <a:avLst/>
              <a:gdLst/>
              <a:ahLst/>
              <a:cxnLst/>
              <a:rect l="l" t="t" r="r" b="b"/>
              <a:pathLst>
                <a:path w="2121" h="2582" extrusionOk="0">
                  <a:moveTo>
                    <a:pt x="1507" y="0"/>
                  </a:moveTo>
                  <a:cubicBezTo>
                    <a:pt x="727" y="0"/>
                    <a:pt x="0" y="733"/>
                    <a:pt x="167" y="1540"/>
                  </a:cubicBezTo>
                  <a:cubicBezTo>
                    <a:pt x="296" y="2165"/>
                    <a:pt x="891" y="2582"/>
                    <a:pt x="1501" y="2582"/>
                  </a:cubicBezTo>
                  <a:cubicBezTo>
                    <a:pt x="1636" y="2582"/>
                    <a:pt x="1773" y="2561"/>
                    <a:pt x="1905" y="2518"/>
                  </a:cubicBezTo>
                  <a:cubicBezTo>
                    <a:pt x="2121" y="2446"/>
                    <a:pt x="2057" y="2127"/>
                    <a:pt x="1864" y="2127"/>
                  </a:cubicBezTo>
                  <a:cubicBezTo>
                    <a:pt x="1844" y="2127"/>
                    <a:pt x="1822" y="2131"/>
                    <a:pt x="1799" y="2138"/>
                  </a:cubicBezTo>
                  <a:cubicBezTo>
                    <a:pt x="1700" y="2171"/>
                    <a:pt x="1597" y="2187"/>
                    <a:pt x="1494" y="2187"/>
                  </a:cubicBezTo>
                  <a:cubicBezTo>
                    <a:pt x="1100" y="2187"/>
                    <a:pt x="713" y="1955"/>
                    <a:pt x="580" y="1563"/>
                  </a:cubicBezTo>
                  <a:cubicBezTo>
                    <a:pt x="374" y="956"/>
                    <a:pt x="940" y="397"/>
                    <a:pt x="1525" y="397"/>
                  </a:cubicBezTo>
                  <a:cubicBezTo>
                    <a:pt x="1544" y="397"/>
                    <a:pt x="1563" y="398"/>
                    <a:pt x="1583" y="399"/>
                  </a:cubicBezTo>
                  <a:cubicBezTo>
                    <a:pt x="1587" y="399"/>
                    <a:pt x="1592" y="399"/>
                    <a:pt x="1596" y="399"/>
                  </a:cubicBezTo>
                  <a:cubicBezTo>
                    <a:pt x="1836" y="399"/>
                    <a:pt x="1831" y="19"/>
                    <a:pt x="1584" y="2"/>
                  </a:cubicBezTo>
                  <a:cubicBezTo>
                    <a:pt x="1558" y="1"/>
                    <a:pt x="1533" y="0"/>
                    <a:pt x="150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5" name="Google Shape;1305;p39"/>
            <p:cNvSpPr/>
            <p:nvPr/>
          </p:nvSpPr>
          <p:spPr>
            <a:xfrm>
              <a:off x="609775" y="922138"/>
              <a:ext cx="34750" cy="51525"/>
            </a:xfrm>
            <a:custGeom>
              <a:avLst/>
              <a:gdLst/>
              <a:ahLst/>
              <a:cxnLst/>
              <a:rect l="l" t="t" r="r" b="b"/>
              <a:pathLst>
                <a:path w="1390" h="2061" extrusionOk="0">
                  <a:moveTo>
                    <a:pt x="535" y="0"/>
                  </a:moveTo>
                  <a:cubicBezTo>
                    <a:pt x="422" y="0"/>
                    <a:pt x="306" y="25"/>
                    <a:pt x="200" y="74"/>
                  </a:cubicBezTo>
                  <a:cubicBezTo>
                    <a:pt x="0" y="164"/>
                    <a:pt x="125" y="433"/>
                    <a:pt x="312" y="433"/>
                  </a:cubicBezTo>
                  <a:cubicBezTo>
                    <a:pt x="340" y="433"/>
                    <a:pt x="369" y="427"/>
                    <a:pt x="399" y="413"/>
                  </a:cubicBezTo>
                  <a:cubicBezTo>
                    <a:pt x="449" y="390"/>
                    <a:pt x="495" y="380"/>
                    <a:pt x="537" y="380"/>
                  </a:cubicBezTo>
                  <a:cubicBezTo>
                    <a:pt x="796" y="380"/>
                    <a:pt x="893" y="767"/>
                    <a:pt x="601" y="912"/>
                  </a:cubicBezTo>
                  <a:cubicBezTo>
                    <a:pt x="445" y="990"/>
                    <a:pt x="492" y="1229"/>
                    <a:pt x="647" y="1272"/>
                  </a:cubicBezTo>
                  <a:cubicBezTo>
                    <a:pt x="697" y="1283"/>
                    <a:pt x="746" y="1299"/>
                    <a:pt x="793" y="1319"/>
                  </a:cubicBezTo>
                  <a:cubicBezTo>
                    <a:pt x="939" y="1352"/>
                    <a:pt x="925" y="1462"/>
                    <a:pt x="750" y="1645"/>
                  </a:cubicBezTo>
                  <a:cubicBezTo>
                    <a:pt x="707" y="1670"/>
                    <a:pt x="643" y="1678"/>
                    <a:pt x="577" y="1678"/>
                  </a:cubicBezTo>
                  <a:cubicBezTo>
                    <a:pt x="500" y="1678"/>
                    <a:pt x="419" y="1668"/>
                    <a:pt x="365" y="1665"/>
                  </a:cubicBezTo>
                  <a:cubicBezTo>
                    <a:pt x="362" y="1665"/>
                    <a:pt x="360" y="1665"/>
                    <a:pt x="357" y="1665"/>
                  </a:cubicBezTo>
                  <a:cubicBezTo>
                    <a:pt x="110" y="1665"/>
                    <a:pt x="116" y="2051"/>
                    <a:pt x="365" y="2059"/>
                  </a:cubicBezTo>
                  <a:cubicBezTo>
                    <a:pt x="395" y="2060"/>
                    <a:pt x="426" y="2061"/>
                    <a:pt x="457" y="2061"/>
                  </a:cubicBezTo>
                  <a:cubicBezTo>
                    <a:pt x="814" y="2061"/>
                    <a:pt x="1221" y="1976"/>
                    <a:pt x="1324" y="1577"/>
                  </a:cubicBezTo>
                  <a:cubicBezTo>
                    <a:pt x="1390" y="1316"/>
                    <a:pt x="1257" y="1138"/>
                    <a:pt x="1066" y="1022"/>
                  </a:cubicBezTo>
                  <a:lnTo>
                    <a:pt x="1066" y="1022"/>
                  </a:lnTo>
                  <a:cubicBezTo>
                    <a:pt x="1201" y="829"/>
                    <a:pt x="1239" y="572"/>
                    <a:pt x="1125" y="347"/>
                  </a:cubicBezTo>
                  <a:cubicBezTo>
                    <a:pt x="1007" y="111"/>
                    <a:pt x="775" y="0"/>
                    <a:pt x="5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6" name="Google Shape;1306;p39"/>
            <p:cNvSpPr/>
            <p:nvPr/>
          </p:nvSpPr>
          <p:spPr>
            <a:xfrm>
              <a:off x="647050" y="981113"/>
              <a:ext cx="34700" cy="9875"/>
            </a:xfrm>
            <a:custGeom>
              <a:avLst/>
              <a:gdLst/>
              <a:ahLst/>
              <a:cxnLst/>
              <a:rect l="l" t="t" r="r" b="b"/>
              <a:pathLst>
                <a:path w="1388" h="395" extrusionOk="0">
                  <a:moveTo>
                    <a:pt x="255" y="1"/>
                  </a:moveTo>
                  <a:cubicBezTo>
                    <a:pt x="1" y="1"/>
                    <a:pt x="1" y="394"/>
                    <a:pt x="255" y="394"/>
                  </a:cubicBezTo>
                  <a:lnTo>
                    <a:pt x="1134" y="394"/>
                  </a:lnTo>
                  <a:cubicBezTo>
                    <a:pt x="1388" y="394"/>
                    <a:pt x="1388" y="1"/>
                    <a:pt x="11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7" name="Google Shape;1307;p39"/>
            <p:cNvSpPr/>
            <p:nvPr/>
          </p:nvSpPr>
          <p:spPr>
            <a:xfrm>
              <a:off x="729925" y="947063"/>
              <a:ext cx="42525" cy="66950"/>
            </a:xfrm>
            <a:custGeom>
              <a:avLst/>
              <a:gdLst/>
              <a:ahLst/>
              <a:cxnLst/>
              <a:rect l="l" t="t" r="r" b="b"/>
              <a:pathLst>
                <a:path w="1701" h="2678" extrusionOk="0">
                  <a:moveTo>
                    <a:pt x="1423" y="1"/>
                  </a:moveTo>
                  <a:cubicBezTo>
                    <a:pt x="1363" y="1"/>
                    <a:pt x="1302" y="26"/>
                    <a:pt x="1259" y="89"/>
                  </a:cubicBezTo>
                  <a:cubicBezTo>
                    <a:pt x="754" y="819"/>
                    <a:pt x="355" y="1605"/>
                    <a:pt x="53" y="2438"/>
                  </a:cubicBezTo>
                  <a:cubicBezTo>
                    <a:pt x="1" y="2583"/>
                    <a:pt x="119" y="2677"/>
                    <a:pt x="240" y="2677"/>
                  </a:cubicBezTo>
                  <a:cubicBezTo>
                    <a:pt x="318" y="2677"/>
                    <a:pt x="398" y="2637"/>
                    <a:pt x="432" y="2544"/>
                  </a:cubicBezTo>
                  <a:cubicBezTo>
                    <a:pt x="721" y="1739"/>
                    <a:pt x="1113" y="991"/>
                    <a:pt x="1600" y="288"/>
                  </a:cubicBezTo>
                  <a:cubicBezTo>
                    <a:pt x="1700" y="141"/>
                    <a:pt x="1563" y="1"/>
                    <a:pt x="142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8" name="Google Shape;1308;p39"/>
            <p:cNvSpPr/>
            <p:nvPr/>
          </p:nvSpPr>
          <p:spPr>
            <a:xfrm>
              <a:off x="762925" y="944363"/>
              <a:ext cx="31375" cy="68650"/>
            </a:xfrm>
            <a:custGeom>
              <a:avLst/>
              <a:gdLst/>
              <a:ahLst/>
              <a:cxnLst/>
              <a:rect l="l" t="t" r="r" b="b"/>
              <a:pathLst>
                <a:path w="1255" h="2746" extrusionOk="0">
                  <a:moveTo>
                    <a:pt x="267" y="0"/>
                  </a:moveTo>
                  <a:cubicBezTo>
                    <a:pt x="138" y="0"/>
                    <a:pt x="1" y="144"/>
                    <a:pt x="75" y="301"/>
                  </a:cubicBezTo>
                  <a:cubicBezTo>
                    <a:pt x="426" y="1038"/>
                    <a:pt x="679" y="1804"/>
                    <a:pt x="844" y="2603"/>
                  </a:cubicBezTo>
                  <a:cubicBezTo>
                    <a:pt x="865" y="2702"/>
                    <a:pt x="937" y="2745"/>
                    <a:pt x="1014" y="2745"/>
                  </a:cubicBezTo>
                  <a:cubicBezTo>
                    <a:pt x="1130" y="2745"/>
                    <a:pt x="1254" y="2648"/>
                    <a:pt x="1223" y="2499"/>
                  </a:cubicBezTo>
                  <a:cubicBezTo>
                    <a:pt x="1052" y="1665"/>
                    <a:pt x="780" y="870"/>
                    <a:pt x="416" y="101"/>
                  </a:cubicBezTo>
                  <a:cubicBezTo>
                    <a:pt x="382" y="30"/>
                    <a:pt x="326" y="0"/>
                    <a:pt x="26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9" name="Google Shape;1309;p39"/>
            <p:cNvSpPr/>
            <p:nvPr/>
          </p:nvSpPr>
          <p:spPr>
            <a:xfrm>
              <a:off x="739725" y="981613"/>
              <a:ext cx="49150" cy="11725"/>
            </a:xfrm>
            <a:custGeom>
              <a:avLst/>
              <a:gdLst/>
              <a:ahLst/>
              <a:cxnLst/>
              <a:rect l="l" t="t" r="r" b="b"/>
              <a:pathLst>
                <a:path w="1966" h="469" extrusionOk="0">
                  <a:moveTo>
                    <a:pt x="1078" y="1"/>
                  </a:moveTo>
                  <a:cubicBezTo>
                    <a:pt x="797" y="1"/>
                    <a:pt x="517" y="29"/>
                    <a:pt x="235" y="85"/>
                  </a:cubicBezTo>
                  <a:cubicBezTo>
                    <a:pt x="0" y="130"/>
                    <a:pt x="79" y="469"/>
                    <a:pt x="296" y="469"/>
                  </a:cubicBezTo>
                  <a:cubicBezTo>
                    <a:pt x="309" y="469"/>
                    <a:pt x="323" y="467"/>
                    <a:pt x="338" y="465"/>
                  </a:cubicBezTo>
                  <a:cubicBezTo>
                    <a:pt x="586" y="415"/>
                    <a:pt x="837" y="390"/>
                    <a:pt x="1088" y="390"/>
                  </a:cubicBezTo>
                  <a:cubicBezTo>
                    <a:pt x="1266" y="390"/>
                    <a:pt x="1445" y="403"/>
                    <a:pt x="1623" y="429"/>
                  </a:cubicBezTo>
                  <a:cubicBezTo>
                    <a:pt x="1634" y="430"/>
                    <a:pt x="1645" y="431"/>
                    <a:pt x="1656" y="431"/>
                  </a:cubicBezTo>
                  <a:cubicBezTo>
                    <a:pt x="1881" y="431"/>
                    <a:pt x="1966" y="84"/>
                    <a:pt x="1729" y="49"/>
                  </a:cubicBezTo>
                  <a:cubicBezTo>
                    <a:pt x="1510" y="17"/>
                    <a:pt x="1294" y="1"/>
                    <a:pt x="107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0" name="Google Shape;1310;p39"/>
            <p:cNvSpPr/>
            <p:nvPr/>
          </p:nvSpPr>
          <p:spPr>
            <a:xfrm>
              <a:off x="787950" y="927838"/>
              <a:ext cx="35550" cy="34550"/>
            </a:xfrm>
            <a:custGeom>
              <a:avLst/>
              <a:gdLst/>
              <a:ahLst/>
              <a:cxnLst/>
              <a:rect l="l" t="t" r="r" b="b"/>
              <a:pathLst>
                <a:path w="1422" h="1382" extrusionOk="0">
                  <a:moveTo>
                    <a:pt x="449" y="1"/>
                  </a:moveTo>
                  <a:cubicBezTo>
                    <a:pt x="302" y="1"/>
                    <a:pt x="162" y="65"/>
                    <a:pt x="82" y="212"/>
                  </a:cubicBezTo>
                  <a:cubicBezTo>
                    <a:pt x="1" y="366"/>
                    <a:pt x="138" y="510"/>
                    <a:pt x="270" y="510"/>
                  </a:cubicBezTo>
                  <a:cubicBezTo>
                    <a:pt x="329" y="510"/>
                    <a:pt x="387" y="481"/>
                    <a:pt x="424" y="412"/>
                  </a:cubicBezTo>
                  <a:cubicBezTo>
                    <a:pt x="433" y="396"/>
                    <a:pt x="447" y="389"/>
                    <a:pt x="462" y="389"/>
                  </a:cubicBezTo>
                  <a:cubicBezTo>
                    <a:pt x="509" y="389"/>
                    <a:pt x="573" y="455"/>
                    <a:pt x="582" y="493"/>
                  </a:cubicBezTo>
                  <a:cubicBezTo>
                    <a:pt x="613" y="656"/>
                    <a:pt x="387" y="790"/>
                    <a:pt x="273" y="848"/>
                  </a:cubicBezTo>
                  <a:cubicBezTo>
                    <a:pt x="132" y="916"/>
                    <a:pt x="155" y="1113"/>
                    <a:pt x="273" y="1187"/>
                  </a:cubicBezTo>
                  <a:cubicBezTo>
                    <a:pt x="479" y="1319"/>
                    <a:pt x="704" y="1381"/>
                    <a:pt x="937" y="1381"/>
                  </a:cubicBezTo>
                  <a:cubicBezTo>
                    <a:pt x="1019" y="1381"/>
                    <a:pt x="1102" y="1374"/>
                    <a:pt x="1186" y="1359"/>
                  </a:cubicBezTo>
                  <a:cubicBezTo>
                    <a:pt x="1421" y="1317"/>
                    <a:pt x="1340" y="976"/>
                    <a:pt x="1121" y="976"/>
                  </a:cubicBezTo>
                  <a:cubicBezTo>
                    <a:pt x="1108" y="976"/>
                    <a:pt x="1095" y="977"/>
                    <a:pt x="1081" y="979"/>
                  </a:cubicBezTo>
                  <a:cubicBezTo>
                    <a:pt x="1032" y="988"/>
                    <a:pt x="984" y="993"/>
                    <a:pt x="936" y="993"/>
                  </a:cubicBezTo>
                  <a:cubicBezTo>
                    <a:pt x="876" y="993"/>
                    <a:pt x="817" y="986"/>
                    <a:pt x="759" y="972"/>
                  </a:cubicBezTo>
                  <a:lnTo>
                    <a:pt x="759" y="972"/>
                  </a:lnTo>
                  <a:cubicBezTo>
                    <a:pt x="955" y="770"/>
                    <a:pt x="1068" y="490"/>
                    <a:pt x="892" y="232"/>
                  </a:cubicBezTo>
                  <a:cubicBezTo>
                    <a:pt x="794" y="87"/>
                    <a:pt x="618" y="1"/>
                    <a:pt x="44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1" name="Google Shape;1311;p39"/>
            <p:cNvSpPr/>
            <p:nvPr/>
          </p:nvSpPr>
          <p:spPr>
            <a:xfrm>
              <a:off x="852100" y="966238"/>
              <a:ext cx="32700" cy="12000"/>
            </a:xfrm>
            <a:custGeom>
              <a:avLst/>
              <a:gdLst/>
              <a:ahLst/>
              <a:cxnLst/>
              <a:rect l="l" t="t" r="r" b="b"/>
              <a:pathLst>
                <a:path w="1308" h="480" extrusionOk="0">
                  <a:moveTo>
                    <a:pt x="1081" y="0"/>
                  </a:moveTo>
                  <a:cubicBezTo>
                    <a:pt x="1073" y="0"/>
                    <a:pt x="1065" y="1"/>
                    <a:pt x="1056" y="2"/>
                  </a:cubicBezTo>
                  <a:cubicBezTo>
                    <a:pt x="787" y="29"/>
                    <a:pt x="520" y="58"/>
                    <a:pt x="252" y="85"/>
                  </a:cubicBezTo>
                  <a:cubicBezTo>
                    <a:pt x="9" y="110"/>
                    <a:pt x="0" y="480"/>
                    <a:pt x="229" y="480"/>
                  </a:cubicBezTo>
                  <a:cubicBezTo>
                    <a:pt x="236" y="480"/>
                    <a:pt x="244" y="479"/>
                    <a:pt x="252" y="478"/>
                  </a:cubicBezTo>
                  <a:cubicBezTo>
                    <a:pt x="521" y="451"/>
                    <a:pt x="789" y="423"/>
                    <a:pt x="1056" y="395"/>
                  </a:cubicBezTo>
                  <a:cubicBezTo>
                    <a:pt x="1299" y="372"/>
                    <a:pt x="1308" y="0"/>
                    <a:pt x="108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2" name="Google Shape;1312;p39"/>
            <p:cNvSpPr/>
            <p:nvPr/>
          </p:nvSpPr>
          <p:spPr>
            <a:xfrm>
              <a:off x="914325" y="934988"/>
              <a:ext cx="44525" cy="67250"/>
            </a:xfrm>
            <a:custGeom>
              <a:avLst/>
              <a:gdLst/>
              <a:ahLst/>
              <a:cxnLst/>
              <a:rect l="l" t="t" r="r" b="b"/>
              <a:pathLst>
                <a:path w="1781" h="2690" extrusionOk="0">
                  <a:moveTo>
                    <a:pt x="861" y="1"/>
                  </a:moveTo>
                  <a:cubicBezTo>
                    <a:pt x="737" y="1"/>
                    <a:pt x="612" y="18"/>
                    <a:pt x="503" y="39"/>
                  </a:cubicBezTo>
                  <a:cubicBezTo>
                    <a:pt x="267" y="84"/>
                    <a:pt x="347" y="423"/>
                    <a:pt x="565" y="423"/>
                  </a:cubicBezTo>
                  <a:cubicBezTo>
                    <a:pt x="579" y="423"/>
                    <a:pt x="593" y="421"/>
                    <a:pt x="607" y="419"/>
                  </a:cubicBezTo>
                  <a:cubicBezTo>
                    <a:pt x="656" y="409"/>
                    <a:pt x="706" y="403"/>
                    <a:pt x="755" y="403"/>
                  </a:cubicBezTo>
                  <a:cubicBezTo>
                    <a:pt x="970" y="403"/>
                    <a:pt x="1142" y="511"/>
                    <a:pt x="927" y="819"/>
                  </a:cubicBezTo>
                  <a:cubicBezTo>
                    <a:pt x="836" y="950"/>
                    <a:pt x="672" y="1044"/>
                    <a:pt x="567" y="1173"/>
                  </a:cubicBezTo>
                  <a:cubicBezTo>
                    <a:pt x="468" y="1298"/>
                    <a:pt x="519" y="1509"/>
                    <a:pt x="701" y="1509"/>
                  </a:cubicBezTo>
                  <a:cubicBezTo>
                    <a:pt x="702" y="1509"/>
                    <a:pt x="704" y="1509"/>
                    <a:pt x="706" y="1509"/>
                  </a:cubicBezTo>
                  <a:cubicBezTo>
                    <a:pt x="740" y="1507"/>
                    <a:pt x="774" y="1506"/>
                    <a:pt x="807" y="1506"/>
                  </a:cubicBezTo>
                  <a:cubicBezTo>
                    <a:pt x="896" y="1506"/>
                    <a:pt x="985" y="1514"/>
                    <a:pt x="1071" y="1529"/>
                  </a:cubicBezTo>
                  <a:cubicBezTo>
                    <a:pt x="1284" y="1786"/>
                    <a:pt x="1257" y="1962"/>
                    <a:pt x="995" y="2062"/>
                  </a:cubicBezTo>
                  <a:cubicBezTo>
                    <a:pt x="766" y="2205"/>
                    <a:pt x="519" y="2274"/>
                    <a:pt x="252" y="2295"/>
                  </a:cubicBezTo>
                  <a:cubicBezTo>
                    <a:pt x="8" y="2316"/>
                    <a:pt x="1" y="2690"/>
                    <a:pt x="233" y="2690"/>
                  </a:cubicBezTo>
                  <a:cubicBezTo>
                    <a:pt x="239" y="2690"/>
                    <a:pt x="246" y="2690"/>
                    <a:pt x="252" y="2689"/>
                  </a:cubicBezTo>
                  <a:cubicBezTo>
                    <a:pt x="730" y="2649"/>
                    <a:pt x="1552" y="2423"/>
                    <a:pt x="1682" y="1869"/>
                  </a:cubicBezTo>
                  <a:cubicBezTo>
                    <a:pt x="1781" y="1455"/>
                    <a:pt x="1474" y="1246"/>
                    <a:pt x="1131" y="1161"/>
                  </a:cubicBezTo>
                  <a:lnTo>
                    <a:pt x="1131" y="1161"/>
                  </a:lnTo>
                  <a:cubicBezTo>
                    <a:pt x="1369" y="933"/>
                    <a:pt x="1597" y="683"/>
                    <a:pt x="1463" y="335"/>
                  </a:cubicBezTo>
                  <a:cubicBezTo>
                    <a:pt x="1362" y="74"/>
                    <a:pt x="1114" y="1"/>
                    <a:pt x="86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3" name="Google Shape;1313;p39"/>
            <p:cNvSpPr/>
            <p:nvPr/>
          </p:nvSpPr>
          <p:spPr>
            <a:xfrm>
              <a:off x="990575" y="933813"/>
              <a:ext cx="46300" cy="67125"/>
            </a:xfrm>
            <a:custGeom>
              <a:avLst/>
              <a:gdLst/>
              <a:ahLst/>
              <a:cxnLst/>
              <a:rect l="l" t="t" r="r" b="b"/>
              <a:pathLst>
                <a:path w="1852" h="2685" extrusionOk="0">
                  <a:moveTo>
                    <a:pt x="1396" y="1"/>
                  </a:moveTo>
                  <a:cubicBezTo>
                    <a:pt x="1390" y="1"/>
                    <a:pt x="1383" y="1"/>
                    <a:pt x="1377" y="2"/>
                  </a:cubicBezTo>
                  <a:cubicBezTo>
                    <a:pt x="642" y="65"/>
                    <a:pt x="1" y="687"/>
                    <a:pt x="62" y="1458"/>
                  </a:cubicBezTo>
                  <a:cubicBezTo>
                    <a:pt x="117" y="2166"/>
                    <a:pt x="774" y="2685"/>
                    <a:pt x="1456" y="2685"/>
                  </a:cubicBezTo>
                  <a:cubicBezTo>
                    <a:pt x="1504" y="2685"/>
                    <a:pt x="1551" y="2682"/>
                    <a:pt x="1599" y="2677"/>
                  </a:cubicBezTo>
                  <a:cubicBezTo>
                    <a:pt x="1839" y="2651"/>
                    <a:pt x="1851" y="2282"/>
                    <a:pt x="1623" y="2282"/>
                  </a:cubicBezTo>
                  <a:cubicBezTo>
                    <a:pt x="1615" y="2282"/>
                    <a:pt x="1607" y="2283"/>
                    <a:pt x="1599" y="2284"/>
                  </a:cubicBezTo>
                  <a:cubicBezTo>
                    <a:pt x="1560" y="2288"/>
                    <a:pt x="1521" y="2290"/>
                    <a:pt x="1483" y="2290"/>
                  </a:cubicBezTo>
                  <a:cubicBezTo>
                    <a:pt x="1025" y="2290"/>
                    <a:pt x="569" y="2004"/>
                    <a:pt x="468" y="1529"/>
                  </a:cubicBezTo>
                  <a:cubicBezTo>
                    <a:pt x="350" y="968"/>
                    <a:pt x="834" y="441"/>
                    <a:pt x="1377" y="395"/>
                  </a:cubicBezTo>
                  <a:cubicBezTo>
                    <a:pt x="1620" y="374"/>
                    <a:pt x="1630" y="1"/>
                    <a:pt x="139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4" name="Google Shape;1314;p39"/>
            <p:cNvSpPr/>
            <p:nvPr/>
          </p:nvSpPr>
          <p:spPr>
            <a:xfrm>
              <a:off x="1035650" y="935238"/>
              <a:ext cx="59200" cy="60075"/>
            </a:xfrm>
            <a:custGeom>
              <a:avLst/>
              <a:gdLst/>
              <a:ahLst/>
              <a:cxnLst/>
              <a:rect l="l" t="t" r="r" b="b"/>
              <a:pathLst>
                <a:path w="2368" h="2403" extrusionOk="0">
                  <a:moveTo>
                    <a:pt x="1007" y="422"/>
                  </a:moveTo>
                  <a:cubicBezTo>
                    <a:pt x="1038" y="422"/>
                    <a:pt x="1070" y="429"/>
                    <a:pt x="1101" y="444"/>
                  </a:cubicBezTo>
                  <a:cubicBezTo>
                    <a:pt x="1131" y="458"/>
                    <a:pt x="1161" y="464"/>
                    <a:pt x="1189" y="464"/>
                  </a:cubicBezTo>
                  <a:cubicBezTo>
                    <a:pt x="1232" y="464"/>
                    <a:pt x="1273" y="450"/>
                    <a:pt x="1306" y="426"/>
                  </a:cubicBezTo>
                  <a:lnTo>
                    <a:pt x="1306" y="426"/>
                  </a:lnTo>
                  <a:cubicBezTo>
                    <a:pt x="1623" y="564"/>
                    <a:pt x="1875" y="846"/>
                    <a:pt x="1890" y="1207"/>
                  </a:cubicBezTo>
                  <a:cubicBezTo>
                    <a:pt x="1904" y="1571"/>
                    <a:pt x="1655" y="1935"/>
                    <a:pt x="1289" y="1999"/>
                  </a:cubicBezTo>
                  <a:cubicBezTo>
                    <a:pt x="1222" y="2011"/>
                    <a:pt x="1160" y="2016"/>
                    <a:pt x="1103" y="2016"/>
                  </a:cubicBezTo>
                  <a:cubicBezTo>
                    <a:pt x="137" y="2016"/>
                    <a:pt x="540" y="422"/>
                    <a:pt x="1007" y="422"/>
                  </a:cubicBezTo>
                  <a:close/>
                  <a:moveTo>
                    <a:pt x="1256" y="1"/>
                  </a:moveTo>
                  <a:cubicBezTo>
                    <a:pt x="1211" y="1"/>
                    <a:pt x="1173" y="18"/>
                    <a:pt x="1144" y="45"/>
                  </a:cubicBezTo>
                  <a:lnTo>
                    <a:pt x="1144" y="45"/>
                  </a:lnTo>
                  <a:cubicBezTo>
                    <a:pt x="1089" y="31"/>
                    <a:pt x="1036" y="25"/>
                    <a:pt x="985" y="25"/>
                  </a:cubicBezTo>
                  <a:cubicBezTo>
                    <a:pt x="518" y="25"/>
                    <a:pt x="212" y="560"/>
                    <a:pt x="123" y="1021"/>
                  </a:cubicBezTo>
                  <a:cubicBezTo>
                    <a:pt x="0" y="1658"/>
                    <a:pt x="328" y="2280"/>
                    <a:pt x="997" y="2388"/>
                  </a:cubicBezTo>
                  <a:cubicBezTo>
                    <a:pt x="1055" y="2398"/>
                    <a:pt x="1113" y="2403"/>
                    <a:pt x="1170" y="2403"/>
                  </a:cubicBezTo>
                  <a:cubicBezTo>
                    <a:pt x="1719" y="2403"/>
                    <a:pt x="2179" y="1969"/>
                    <a:pt x="2265" y="1419"/>
                  </a:cubicBezTo>
                  <a:cubicBezTo>
                    <a:pt x="2368" y="766"/>
                    <a:pt x="1917" y="211"/>
                    <a:pt x="1320" y="12"/>
                  </a:cubicBezTo>
                  <a:cubicBezTo>
                    <a:pt x="1297" y="4"/>
                    <a:pt x="1276" y="1"/>
                    <a:pt x="12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5" name="Google Shape;1315;p39"/>
            <p:cNvSpPr/>
            <p:nvPr/>
          </p:nvSpPr>
          <p:spPr>
            <a:xfrm>
              <a:off x="1084900" y="931638"/>
              <a:ext cx="35650" cy="62350"/>
            </a:xfrm>
            <a:custGeom>
              <a:avLst/>
              <a:gdLst/>
              <a:ahLst/>
              <a:cxnLst/>
              <a:rect l="l" t="t" r="r" b="b"/>
              <a:pathLst>
                <a:path w="1426" h="2494" extrusionOk="0">
                  <a:moveTo>
                    <a:pt x="937" y="1"/>
                  </a:moveTo>
                  <a:cubicBezTo>
                    <a:pt x="892" y="1"/>
                    <a:pt x="846" y="19"/>
                    <a:pt x="806" y="62"/>
                  </a:cubicBezTo>
                  <a:cubicBezTo>
                    <a:pt x="543" y="338"/>
                    <a:pt x="272" y="696"/>
                    <a:pt x="461" y="1086"/>
                  </a:cubicBezTo>
                  <a:cubicBezTo>
                    <a:pt x="544" y="1258"/>
                    <a:pt x="693" y="1328"/>
                    <a:pt x="815" y="1463"/>
                  </a:cubicBezTo>
                  <a:cubicBezTo>
                    <a:pt x="1253" y="1948"/>
                    <a:pt x="666" y="2093"/>
                    <a:pt x="255" y="2100"/>
                  </a:cubicBezTo>
                  <a:cubicBezTo>
                    <a:pt x="3" y="2106"/>
                    <a:pt x="0" y="2494"/>
                    <a:pt x="249" y="2494"/>
                  </a:cubicBezTo>
                  <a:cubicBezTo>
                    <a:pt x="251" y="2494"/>
                    <a:pt x="253" y="2494"/>
                    <a:pt x="255" y="2494"/>
                  </a:cubicBezTo>
                  <a:cubicBezTo>
                    <a:pt x="727" y="2485"/>
                    <a:pt x="1367" y="2368"/>
                    <a:pt x="1412" y="1778"/>
                  </a:cubicBezTo>
                  <a:cubicBezTo>
                    <a:pt x="1426" y="1580"/>
                    <a:pt x="1336" y="1413"/>
                    <a:pt x="1201" y="1277"/>
                  </a:cubicBezTo>
                  <a:cubicBezTo>
                    <a:pt x="1114" y="1187"/>
                    <a:pt x="989" y="1127"/>
                    <a:pt x="909" y="1029"/>
                  </a:cubicBezTo>
                  <a:cubicBezTo>
                    <a:pt x="696" y="776"/>
                    <a:pt x="899" y="534"/>
                    <a:pt x="1085" y="339"/>
                  </a:cubicBezTo>
                  <a:cubicBezTo>
                    <a:pt x="1219" y="198"/>
                    <a:pt x="1085" y="1"/>
                    <a:pt x="93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6" name="Google Shape;1316;p39"/>
            <p:cNvSpPr/>
            <p:nvPr/>
          </p:nvSpPr>
          <p:spPr>
            <a:xfrm>
              <a:off x="1185775" y="920263"/>
              <a:ext cx="51475" cy="81525"/>
            </a:xfrm>
            <a:custGeom>
              <a:avLst/>
              <a:gdLst/>
              <a:ahLst/>
              <a:cxnLst/>
              <a:rect l="l" t="t" r="r" b="b"/>
              <a:pathLst>
                <a:path w="2059" h="3261" extrusionOk="0">
                  <a:moveTo>
                    <a:pt x="897" y="360"/>
                  </a:moveTo>
                  <a:cubicBezTo>
                    <a:pt x="1094" y="360"/>
                    <a:pt x="1191" y="486"/>
                    <a:pt x="1190" y="737"/>
                  </a:cubicBezTo>
                  <a:cubicBezTo>
                    <a:pt x="1413" y="1010"/>
                    <a:pt x="1352" y="1172"/>
                    <a:pt x="1005" y="1219"/>
                  </a:cubicBezTo>
                  <a:cubicBezTo>
                    <a:pt x="861" y="1248"/>
                    <a:pt x="714" y="1267"/>
                    <a:pt x="565" y="1269"/>
                  </a:cubicBezTo>
                  <a:lnTo>
                    <a:pt x="565" y="1269"/>
                  </a:lnTo>
                  <a:cubicBezTo>
                    <a:pt x="559" y="977"/>
                    <a:pt x="550" y="685"/>
                    <a:pt x="538" y="393"/>
                  </a:cubicBezTo>
                  <a:lnTo>
                    <a:pt x="538" y="393"/>
                  </a:lnTo>
                  <a:cubicBezTo>
                    <a:pt x="616" y="383"/>
                    <a:pt x="694" y="377"/>
                    <a:pt x="774" y="373"/>
                  </a:cubicBezTo>
                  <a:cubicBezTo>
                    <a:pt x="818" y="364"/>
                    <a:pt x="859" y="360"/>
                    <a:pt x="897" y="360"/>
                  </a:cubicBezTo>
                  <a:close/>
                  <a:moveTo>
                    <a:pt x="621" y="1661"/>
                  </a:moveTo>
                  <a:cubicBezTo>
                    <a:pt x="1060" y="1661"/>
                    <a:pt x="2059" y="1866"/>
                    <a:pt x="1421" y="2440"/>
                  </a:cubicBezTo>
                  <a:cubicBezTo>
                    <a:pt x="1221" y="2619"/>
                    <a:pt x="875" y="2718"/>
                    <a:pt x="575" y="2800"/>
                  </a:cubicBezTo>
                  <a:lnTo>
                    <a:pt x="575" y="2800"/>
                  </a:lnTo>
                  <a:cubicBezTo>
                    <a:pt x="578" y="2421"/>
                    <a:pt x="577" y="2043"/>
                    <a:pt x="572" y="1665"/>
                  </a:cubicBezTo>
                  <a:lnTo>
                    <a:pt x="572" y="1665"/>
                  </a:lnTo>
                  <a:cubicBezTo>
                    <a:pt x="588" y="1663"/>
                    <a:pt x="604" y="1662"/>
                    <a:pt x="620" y="1661"/>
                  </a:cubicBezTo>
                  <a:lnTo>
                    <a:pt x="620" y="1661"/>
                  </a:lnTo>
                  <a:cubicBezTo>
                    <a:pt x="621" y="1661"/>
                    <a:pt x="621" y="1661"/>
                    <a:pt x="621" y="1661"/>
                  </a:cubicBezTo>
                  <a:close/>
                  <a:moveTo>
                    <a:pt x="757" y="0"/>
                  </a:moveTo>
                  <a:cubicBezTo>
                    <a:pt x="558" y="0"/>
                    <a:pt x="359" y="25"/>
                    <a:pt x="189" y="56"/>
                  </a:cubicBezTo>
                  <a:cubicBezTo>
                    <a:pt x="0" y="89"/>
                    <a:pt x="17" y="319"/>
                    <a:pt x="146" y="405"/>
                  </a:cubicBezTo>
                  <a:lnTo>
                    <a:pt x="146" y="405"/>
                  </a:lnTo>
                  <a:cubicBezTo>
                    <a:pt x="181" y="1291"/>
                    <a:pt x="194" y="2178"/>
                    <a:pt x="179" y="3063"/>
                  </a:cubicBezTo>
                  <a:cubicBezTo>
                    <a:pt x="178" y="3170"/>
                    <a:pt x="272" y="3260"/>
                    <a:pt x="375" y="3260"/>
                  </a:cubicBezTo>
                  <a:cubicBezTo>
                    <a:pt x="393" y="3260"/>
                    <a:pt x="411" y="3258"/>
                    <a:pt x="429" y="3252"/>
                  </a:cubicBezTo>
                  <a:cubicBezTo>
                    <a:pt x="960" y="3088"/>
                    <a:pt x="2042" y="2858"/>
                    <a:pt x="2020" y="2127"/>
                  </a:cubicBezTo>
                  <a:cubicBezTo>
                    <a:pt x="2009" y="1749"/>
                    <a:pt x="1794" y="1526"/>
                    <a:pt x="1509" y="1402"/>
                  </a:cubicBezTo>
                  <a:lnTo>
                    <a:pt x="1509" y="1402"/>
                  </a:lnTo>
                  <a:cubicBezTo>
                    <a:pt x="1736" y="1252"/>
                    <a:pt x="1881" y="1024"/>
                    <a:pt x="1820" y="684"/>
                  </a:cubicBezTo>
                  <a:cubicBezTo>
                    <a:pt x="1722" y="143"/>
                    <a:pt x="1238" y="0"/>
                    <a:pt x="75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17" name="Google Shape;1317;p39"/>
          <p:cNvGrpSpPr/>
          <p:nvPr/>
        </p:nvGrpSpPr>
        <p:grpSpPr>
          <a:xfrm>
            <a:off x="8424788" y="344175"/>
            <a:ext cx="305100" cy="636875"/>
            <a:chOff x="8424788" y="344175"/>
            <a:chExt cx="305100" cy="636875"/>
          </a:xfrm>
        </p:grpSpPr>
        <p:sp>
          <p:nvSpPr>
            <p:cNvPr id="1318" name="Google Shape;1318;p39"/>
            <p:cNvSpPr/>
            <p:nvPr/>
          </p:nvSpPr>
          <p:spPr>
            <a:xfrm>
              <a:off x="8442688" y="344175"/>
              <a:ext cx="11875" cy="635225"/>
            </a:xfrm>
            <a:custGeom>
              <a:avLst/>
              <a:gdLst/>
              <a:ahLst/>
              <a:cxnLst/>
              <a:rect l="l" t="t" r="r" b="b"/>
              <a:pathLst>
                <a:path w="475" h="25409" extrusionOk="0">
                  <a:moveTo>
                    <a:pt x="278" y="1"/>
                  </a:moveTo>
                  <a:cubicBezTo>
                    <a:pt x="180" y="1"/>
                    <a:pt x="80" y="64"/>
                    <a:pt x="79" y="191"/>
                  </a:cubicBezTo>
                  <a:cubicBezTo>
                    <a:pt x="0" y="8534"/>
                    <a:pt x="48" y="16875"/>
                    <a:pt x="79" y="25218"/>
                  </a:cubicBezTo>
                  <a:cubicBezTo>
                    <a:pt x="80" y="25345"/>
                    <a:pt x="178" y="25408"/>
                    <a:pt x="277" y="25408"/>
                  </a:cubicBezTo>
                  <a:cubicBezTo>
                    <a:pt x="375" y="25408"/>
                    <a:pt x="473" y="25345"/>
                    <a:pt x="473" y="25218"/>
                  </a:cubicBezTo>
                  <a:cubicBezTo>
                    <a:pt x="441" y="16875"/>
                    <a:pt x="394" y="8532"/>
                    <a:pt x="473" y="191"/>
                  </a:cubicBezTo>
                  <a:cubicBezTo>
                    <a:pt x="474" y="64"/>
                    <a:pt x="376" y="1"/>
                    <a:pt x="27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9" name="Google Shape;1319;p39"/>
            <p:cNvSpPr/>
            <p:nvPr/>
          </p:nvSpPr>
          <p:spPr>
            <a:xfrm>
              <a:off x="8443588" y="968400"/>
              <a:ext cx="280050" cy="12650"/>
            </a:xfrm>
            <a:custGeom>
              <a:avLst/>
              <a:gdLst/>
              <a:ahLst/>
              <a:cxnLst/>
              <a:rect l="l" t="t" r="r" b="b"/>
              <a:pathLst>
                <a:path w="11202" h="506" extrusionOk="0">
                  <a:moveTo>
                    <a:pt x="240" y="0"/>
                  </a:moveTo>
                  <a:cubicBezTo>
                    <a:pt x="0" y="0"/>
                    <a:pt x="4" y="381"/>
                    <a:pt x="252" y="394"/>
                  </a:cubicBezTo>
                  <a:cubicBezTo>
                    <a:pt x="2151" y="486"/>
                    <a:pt x="4055" y="506"/>
                    <a:pt x="5960" y="506"/>
                  </a:cubicBezTo>
                  <a:cubicBezTo>
                    <a:pt x="7343" y="506"/>
                    <a:pt x="8727" y="496"/>
                    <a:pt x="10109" y="496"/>
                  </a:cubicBezTo>
                  <a:cubicBezTo>
                    <a:pt x="10388" y="496"/>
                    <a:pt x="10668" y="496"/>
                    <a:pt x="10947" y="497"/>
                  </a:cubicBezTo>
                  <a:cubicBezTo>
                    <a:pt x="10948" y="497"/>
                    <a:pt x="10949" y="497"/>
                    <a:pt x="10950" y="497"/>
                  </a:cubicBezTo>
                  <a:cubicBezTo>
                    <a:pt x="11202" y="497"/>
                    <a:pt x="11201" y="103"/>
                    <a:pt x="10947" y="103"/>
                  </a:cubicBezTo>
                  <a:cubicBezTo>
                    <a:pt x="10642" y="102"/>
                    <a:pt x="10336" y="102"/>
                    <a:pt x="10031" y="102"/>
                  </a:cubicBezTo>
                  <a:cubicBezTo>
                    <a:pt x="8667" y="102"/>
                    <a:pt x="7301" y="112"/>
                    <a:pt x="5936" y="112"/>
                  </a:cubicBezTo>
                  <a:cubicBezTo>
                    <a:pt x="4039" y="112"/>
                    <a:pt x="2143" y="92"/>
                    <a:pt x="252" y="0"/>
                  </a:cubicBezTo>
                  <a:cubicBezTo>
                    <a:pt x="248" y="0"/>
                    <a:pt x="244" y="0"/>
                    <a:pt x="24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0" name="Google Shape;1320;p39"/>
            <p:cNvSpPr/>
            <p:nvPr/>
          </p:nvSpPr>
          <p:spPr>
            <a:xfrm>
              <a:off x="8448963" y="826025"/>
              <a:ext cx="177700" cy="149975"/>
            </a:xfrm>
            <a:custGeom>
              <a:avLst/>
              <a:gdLst/>
              <a:ahLst/>
              <a:cxnLst/>
              <a:rect l="l" t="t" r="r" b="b"/>
              <a:pathLst>
                <a:path w="7108" h="5999" extrusionOk="0">
                  <a:moveTo>
                    <a:pt x="803" y="0"/>
                  </a:moveTo>
                  <a:cubicBezTo>
                    <a:pt x="620" y="0"/>
                    <a:pt x="436" y="8"/>
                    <a:pt x="252" y="22"/>
                  </a:cubicBezTo>
                  <a:cubicBezTo>
                    <a:pt x="7" y="42"/>
                    <a:pt x="0" y="417"/>
                    <a:pt x="233" y="417"/>
                  </a:cubicBezTo>
                  <a:cubicBezTo>
                    <a:pt x="239" y="417"/>
                    <a:pt x="245" y="416"/>
                    <a:pt x="252" y="416"/>
                  </a:cubicBezTo>
                  <a:cubicBezTo>
                    <a:pt x="429" y="402"/>
                    <a:pt x="606" y="395"/>
                    <a:pt x="782" y="395"/>
                  </a:cubicBezTo>
                  <a:cubicBezTo>
                    <a:pt x="3853" y="395"/>
                    <a:pt x="6710" y="2494"/>
                    <a:pt x="6646" y="5808"/>
                  </a:cubicBezTo>
                  <a:cubicBezTo>
                    <a:pt x="6644" y="5935"/>
                    <a:pt x="6742" y="5998"/>
                    <a:pt x="6840" y="5998"/>
                  </a:cubicBezTo>
                  <a:cubicBezTo>
                    <a:pt x="6938" y="5998"/>
                    <a:pt x="7038" y="5935"/>
                    <a:pt x="7040" y="5808"/>
                  </a:cubicBezTo>
                  <a:cubicBezTo>
                    <a:pt x="7108" y="2300"/>
                    <a:pt x="4080" y="0"/>
                    <a:pt x="80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1" name="Google Shape;1321;p39"/>
            <p:cNvSpPr/>
            <p:nvPr/>
          </p:nvSpPr>
          <p:spPr>
            <a:xfrm>
              <a:off x="8424788" y="604300"/>
              <a:ext cx="302000" cy="15450"/>
            </a:xfrm>
            <a:custGeom>
              <a:avLst/>
              <a:gdLst/>
              <a:ahLst/>
              <a:cxnLst/>
              <a:rect l="l" t="t" r="r" b="b"/>
              <a:pathLst>
                <a:path w="12080" h="618" extrusionOk="0">
                  <a:moveTo>
                    <a:pt x="3928" y="0"/>
                  </a:moveTo>
                  <a:cubicBezTo>
                    <a:pt x="2703" y="0"/>
                    <a:pt x="1478" y="16"/>
                    <a:pt x="254" y="49"/>
                  </a:cubicBezTo>
                  <a:cubicBezTo>
                    <a:pt x="3" y="54"/>
                    <a:pt x="1" y="442"/>
                    <a:pt x="247" y="442"/>
                  </a:cubicBezTo>
                  <a:cubicBezTo>
                    <a:pt x="249" y="442"/>
                    <a:pt x="252" y="442"/>
                    <a:pt x="254" y="442"/>
                  </a:cubicBezTo>
                  <a:cubicBezTo>
                    <a:pt x="1479" y="410"/>
                    <a:pt x="2704" y="394"/>
                    <a:pt x="3929" y="394"/>
                  </a:cubicBezTo>
                  <a:cubicBezTo>
                    <a:pt x="6562" y="394"/>
                    <a:pt x="9195" y="468"/>
                    <a:pt x="11826" y="617"/>
                  </a:cubicBezTo>
                  <a:cubicBezTo>
                    <a:pt x="11831" y="617"/>
                    <a:pt x="11835" y="617"/>
                    <a:pt x="11840" y="617"/>
                  </a:cubicBezTo>
                  <a:cubicBezTo>
                    <a:pt x="12080" y="617"/>
                    <a:pt x="12074" y="237"/>
                    <a:pt x="11826" y="223"/>
                  </a:cubicBezTo>
                  <a:cubicBezTo>
                    <a:pt x="9195" y="75"/>
                    <a:pt x="6562" y="0"/>
                    <a:pt x="392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2" name="Google Shape;1322;p39"/>
            <p:cNvSpPr/>
            <p:nvPr/>
          </p:nvSpPr>
          <p:spPr>
            <a:xfrm>
              <a:off x="8446263" y="499050"/>
              <a:ext cx="283625" cy="331225"/>
            </a:xfrm>
            <a:custGeom>
              <a:avLst/>
              <a:gdLst/>
              <a:ahLst/>
              <a:cxnLst/>
              <a:rect l="l" t="t" r="r" b="b"/>
              <a:pathLst>
                <a:path w="11345" h="13249" extrusionOk="0">
                  <a:moveTo>
                    <a:pt x="6602" y="0"/>
                  </a:moveTo>
                  <a:cubicBezTo>
                    <a:pt x="4968" y="0"/>
                    <a:pt x="4608" y="2388"/>
                    <a:pt x="4325" y="3606"/>
                  </a:cubicBezTo>
                  <a:cubicBezTo>
                    <a:pt x="3747" y="6097"/>
                    <a:pt x="2968" y="9081"/>
                    <a:pt x="218" y="9943"/>
                  </a:cubicBezTo>
                  <a:cubicBezTo>
                    <a:pt x="1" y="10010"/>
                    <a:pt x="66" y="10331"/>
                    <a:pt x="263" y="10331"/>
                  </a:cubicBezTo>
                  <a:cubicBezTo>
                    <a:pt x="282" y="10331"/>
                    <a:pt x="303" y="10328"/>
                    <a:pt x="325" y="10321"/>
                  </a:cubicBezTo>
                  <a:cubicBezTo>
                    <a:pt x="2112" y="9761"/>
                    <a:pt x="3267" y="8245"/>
                    <a:pt x="3917" y="6548"/>
                  </a:cubicBezTo>
                  <a:cubicBezTo>
                    <a:pt x="4352" y="5411"/>
                    <a:pt x="4581" y="4210"/>
                    <a:pt x="4868" y="3030"/>
                  </a:cubicBezTo>
                  <a:cubicBezTo>
                    <a:pt x="5014" y="2422"/>
                    <a:pt x="5142" y="1761"/>
                    <a:pt x="5456" y="1211"/>
                  </a:cubicBezTo>
                  <a:cubicBezTo>
                    <a:pt x="5751" y="694"/>
                    <a:pt x="6199" y="451"/>
                    <a:pt x="6659" y="451"/>
                  </a:cubicBezTo>
                  <a:cubicBezTo>
                    <a:pt x="7111" y="451"/>
                    <a:pt x="7575" y="685"/>
                    <a:pt x="7920" y="1125"/>
                  </a:cubicBezTo>
                  <a:cubicBezTo>
                    <a:pt x="8766" y="2206"/>
                    <a:pt x="8800" y="3916"/>
                    <a:pt x="8813" y="5226"/>
                  </a:cubicBezTo>
                  <a:cubicBezTo>
                    <a:pt x="8827" y="6552"/>
                    <a:pt x="8716" y="7876"/>
                    <a:pt x="8757" y="9203"/>
                  </a:cubicBezTo>
                  <a:cubicBezTo>
                    <a:pt x="8807" y="10825"/>
                    <a:pt x="9085" y="13064"/>
                    <a:pt x="11092" y="13247"/>
                  </a:cubicBezTo>
                  <a:cubicBezTo>
                    <a:pt x="11099" y="13248"/>
                    <a:pt x="11106" y="13248"/>
                    <a:pt x="11113" y="13248"/>
                  </a:cubicBezTo>
                  <a:cubicBezTo>
                    <a:pt x="11345" y="13248"/>
                    <a:pt x="11335" y="12876"/>
                    <a:pt x="11092" y="12854"/>
                  </a:cubicBezTo>
                  <a:cubicBezTo>
                    <a:pt x="8176" y="12590"/>
                    <a:pt x="9257" y="6795"/>
                    <a:pt x="9199" y="4868"/>
                  </a:cubicBezTo>
                  <a:cubicBezTo>
                    <a:pt x="9151" y="3268"/>
                    <a:pt x="8958" y="375"/>
                    <a:pt x="6919" y="28"/>
                  </a:cubicBezTo>
                  <a:cubicBezTo>
                    <a:pt x="6808" y="9"/>
                    <a:pt x="6703" y="0"/>
                    <a:pt x="660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3" name="Google Shape;1323;p39"/>
            <p:cNvSpPr/>
            <p:nvPr/>
          </p:nvSpPr>
          <p:spPr>
            <a:xfrm>
              <a:off x="8663838" y="448100"/>
              <a:ext cx="30925" cy="58025"/>
            </a:xfrm>
            <a:custGeom>
              <a:avLst/>
              <a:gdLst/>
              <a:ahLst/>
              <a:cxnLst/>
              <a:rect l="l" t="t" r="r" b="b"/>
              <a:pathLst>
                <a:path w="1237" h="2321" extrusionOk="0">
                  <a:moveTo>
                    <a:pt x="998" y="1"/>
                  </a:moveTo>
                  <a:cubicBezTo>
                    <a:pt x="919" y="1"/>
                    <a:pt x="838" y="41"/>
                    <a:pt x="803" y="134"/>
                  </a:cubicBezTo>
                  <a:lnTo>
                    <a:pt x="56" y="2082"/>
                  </a:lnTo>
                  <a:cubicBezTo>
                    <a:pt x="1" y="2225"/>
                    <a:pt x="119" y="2320"/>
                    <a:pt x="241" y="2320"/>
                  </a:cubicBezTo>
                  <a:cubicBezTo>
                    <a:pt x="320" y="2320"/>
                    <a:pt x="400" y="2280"/>
                    <a:pt x="435" y="2188"/>
                  </a:cubicBezTo>
                  <a:lnTo>
                    <a:pt x="1182" y="240"/>
                  </a:lnTo>
                  <a:cubicBezTo>
                    <a:pt x="1237" y="95"/>
                    <a:pt x="1119" y="1"/>
                    <a:pt x="99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4" name="Google Shape;1324;p39"/>
            <p:cNvSpPr/>
            <p:nvPr/>
          </p:nvSpPr>
          <p:spPr>
            <a:xfrm>
              <a:off x="8682988" y="448025"/>
              <a:ext cx="28125" cy="57950"/>
            </a:xfrm>
            <a:custGeom>
              <a:avLst/>
              <a:gdLst/>
              <a:ahLst/>
              <a:cxnLst/>
              <a:rect l="l" t="t" r="r" b="b"/>
              <a:pathLst>
                <a:path w="1125" h="2318" extrusionOk="0">
                  <a:moveTo>
                    <a:pt x="240" y="0"/>
                  </a:moveTo>
                  <a:cubicBezTo>
                    <a:pt x="118" y="0"/>
                    <a:pt x="0" y="94"/>
                    <a:pt x="58" y="237"/>
                  </a:cubicBezTo>
                  <a:cubicBezTo>
                    <a:pt x="313" y="873"/>
                    <a:pt x="528" y="1518"/>
                    <a:pt x="705" y="2178"/>
                  </a:cubicBezTo>
                  <a:cubicBezTo>
                    <a:pt x="732" y="2276"/>
                    <a:pt x="807" y="2318"/>
                    <a:pt x="885" y="2318"/>
                  </a:cubicBezTo>
                  <a:cubicBezTo>
                    <a:pt x="1003" y="2318"/>
                    <a:pt x="1124" y="2221"/>
                    <a:pt x="1085" y="2072"/>
                  </a:cubicBezTo>
                  <a:cubicBezTo>
                    <a:pt x="907" y="1412"/>
                    <a:pt x="692" y="767"/>
                    <a:pt x="438" y="131"/>
                  </a:cubicBezTo>
                  <a:cubicBezTo>
                    <a:pt x="401" y="40"/>
                    <a:pt x="319" y="0"/>
                    <a:pt x="24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5" name="Google Shape;1325;p39"/>
            <p:cNvSpPr/>
            <p:nvPr/>
          </p:nvSpPr>
          <p:spPr>
            <a:xfrm>
              <a:off x="8672563" y="480825"/>
              <a:ext cx="33400" cy="9850"/>
            </a:xfrm>
            <a:custGeom>
              <a:avLst/>
              <a:gdLst/>
              <a:ahLst/>
              <a:cxnLst/>
              <a:rect l="l" t="t" r="r" b="b"/>
              <a:pathLst>
                <a:path w="1336" h="394" extrusionOk="0">
                  <a:moveTo>
                    <a:pt x="253" y="0"/>
                  </a:moveTo>
                  <a:cubicBezTo>
                    <a:pt x="0" y="0"/>
                    <a:pt x="0" y="394"/>
                    <a:pt x="253" y="394"/>
                  </a:cubicBezTo>
                  <a:lnTo>
                    <a:pt x="1081" y="394"/>
                  </a:lnTo>
                  <a:cubicBezTo>
                    <a:pt x="1336" y="394"/>
                    <a:pt x="1336" y="0"/>
                    <a:pt x="108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6" name="Google Shape;1326;p39"/>
            <p:cNvSpPr/>
            <p:nvPr/>
          </p:nvSpPr>
          <p:spPr>
            <a:xfrm>
              <a:off x="8526863" y="715450"/>
              <a:ext cx="33875" cy="54525"/>
            </a:xfrm>
            <a:custGeom>
              <a:avLst/>
              <a:gdLst/>
              <a:ahLst/>
              <a:cxnLst/>
              <a:rect l="l" t="t" r="r" b="b"/>
              <a:pathLst>
                <a:path w="1355" h="2181" extrusionOk="0">
                  <a:moveTo>
                    <a:pt x="1013" y="1"/>
                  </a:moveTo>
                  <a:cubicBezTo>
                    <a:pt x="998" y="1"/>
                    <a:pt x="983" y="3"/>
                    <a:pt x="967" y="6"/>
                  </a:cubicBezTo>
                  <a:cubicBezTo>
                    <a:pt x="417" y="128"/>
                    <a:pt x="0" y="647"/>
                    <a:pt x="72" y="1221"/>
                  </a:cubicBezTo>
                  <a:cubicBezTo>
                    <a:pt x="141" y="1754"/>
                    <a:pt x="593" y="2119"/>
                    <a:pt x="1104" y="2179"/>
                  </a:cubicBezTo>
                  <a:cubicBezTo>
                    <a:pt x="1113" y="2180"/>
                    <a:pt x="1122" y="2181"/>
                    <a:pt x="1130" y="2181"/>
                  </a:cubicBezTo>
                  <a:cubicBezTo>
                    <a:pt x="1354" y="2181"/>
                    <a:pt x="1344" y="1813"/>
                    <a:pt x="1104" y="1785"/>
                  </a:cubicBezTo>
                  <a:cubicBezTo>
                    <a:pt x="272" y="1687"/>
                    <a:pt x="285" y="561"/>
                    <a:pt x="1071" y="387"/>
                  </a:cubicBezTo>
                  <a:cubicBezTo>
                    <a:pt x="1303" y="336"/>
                    <a:pt x="1228" y="1"/>
                    <a:pt x="101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7" name="Google Shape;1327;p39"/>
            <p:cNvSpPr/>
            <p:nvPr/>
          </p:nvSpPr>
          <p:spPr>
            <a:xfrm>
              <a:off x="8641013" y="884050"/>
              <a:ext cx="34525" cy="53700"/>
            </a:xfrm>
            <a:custGeom>
              <a:avLst/>
              <a:gdLst/>
              <a:ahLst/>
              <a:cxnLst/>
              <a:rect l="l" t="t" r="r" b="b"/>
              <a:pathLst>
                <a:path w="1381" h="2148" extrusionOk="0">
                  <a:moveTo>
                    <a:pt x="451" y="396"/>
                  </a:moveTo>
                  <a:cubicBezTo>
                    <a:pt x="771" y="396"/>
                    <a:pt x="984" y="723"/>
                    <a:pt x="913" y="1065"/>
                  </a:cubicBezTo>
                  <a:cubicBezTo>
                    <a:pt x="856" y="1339"/>
                    <a:pt x="659" y="1530"/>
                    <a:pt x="425" y="1656"/>
                  </a:cubicBezTo>
                  <a:lnTo>
                    <a:pt x="425" y="1656"/>
                  </a:lnTo>
                  <a:cubicBezTo>
                    <a:pt x="406" y="1237"/>
                    <a:pt x="397" y="819"/>
                    <a:pt x="397" y="399"/>
                  </a:cubicBezTo>
                  <a:lnTo>
                    <a:pt x="397" y="399"/>
                  </a:lnTo>
                  <a:cubicBezTo>
                    <a:pt x="415" y="397"/>
                    <a:pt x="433" y="396"/>
                    <a:pt x="451" y="396"/>
                  </a:cubicBezTo>
                  <a:close/>
                  <a:moveTo>
                    <a:pt x="446" y="0"/>
                  </a:moveTo>
                  <a:cubicBezTo>
                    <a:pt x="351" y="0"/>
                    <a:pt x="254" y="16"/>
                    <a:pt x="158" y="52"/>
                  </a:cubicBezTo>
                  <a:cubicBezTo>
                    <a:pt x="97" y="74"/>
                    <a:pt x="59" y="116"/>
                    <a:pt x="39" y="164"/>
                  </a:cubicBezTo>
                  <a:lnTo>
                    <a:pt x="39" y="164"/>
                  </a:lnTo>
                  <a:cubicBezTo>
                    <a:pt x="18" y="194"/>
                    <a:pt x="5" y="231"/>
                    <a:pt x="5" y="276"/>
                  </a:cubicBezTo>
                  <a:cubicBezTo>
                    <a:pt x="1" y="835"/>
                    <a:pt x="15" y="1392"/>
                    <a:pt x="48" y="1949"/>
                  </a:cubicBezTo>
                  <a:cubicBezTo>
                    <a:pt x="54" y="2048"/>
                    <a:pt x="138" y="2147"/>
                    <a:pt x="240" y="2147"/>
                  </a:cubicBezTo>
                  <a:cubicBezTo>
                    <a:pt x="258" y="2147"/>
                    <a:pt x="277" y="2144"/>
                    <a:pt x="296" y="2137"/>
                  </a:cubicBezTo>
                  <a:cubicBezTo>
                    <a:pt x="873" y="1936"/>
                    <a:pt x="1381" y="1468"/>
                    <a:pt x="1315" y="808"/>
                  </a:cubicBezTo>
                  <a:cubicBezTo>
                    <a:pt x="1269" y="348"/>
                    <a:pt x="881" y="0"/>
                    <a:pt x="44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8" name="Google Shape;1328;p39"/>
            <p:cNvSpPr/>
            <p:nvPr/>
          </p:nvSpPr>
          <p:spPr>
            <a:xfrm>
              <a:off x="8444063" y="829325"/>
              <a:ext cx="63075" cy="49450"/>
            </a:xfrm>
            <a:custGeom>
              <a:avLst/>
              <a:gdLst/>
              <a:ahLst/>
              <a:cxnLst/>
              <a:rect l="l" t="t" r="r" b="b"/>
              <a:pathLst>
                <a:path w="2523" h="1978" extrusionOk="0">
                  <a:moveTo>
                    <a:pt x="2227" y="0"/>
                  </a:moveTo>
                  <a:cubicBezTo>
                    <a:pt x="2197" y="0"/>
                    <a:pt x="2165" y="8"/>
                    <a:pt x="2133" y="25"/>
                  </a:cubicBezTo>
                  <a:cubicBezTo>
                    <a:pt x="1378" y="424"/>
                    <a:pt x="965" y="1242"/>
                    <a:pt x="197" y="1615"/>
                  </a:cubicBezTo>
                  <a:cubicBezTo>
                    <a:pt x="0" y="1710"/>
                    <a:pt x="123" y="1977"/>
                    <a:pt x="306" y="1977"/>
                  </a:cubicBezTo>
                  <a:cubicBezTo>
                    <a:pt x="335" y="1977"/>
                    <a:pt x="365" y="1971"/>
                    <a:pt x="396" y="1956"/>
                  </a:cubicBezTo>
                  <a:cubicBezTo>
                    <a:pt x="1169" y="1579"/>
                    <a:pt x="1579" y="762"/>
                    <a:pt x="2332" y="364"/>
                  </a:cubicBezTo>
                  <a:cubicBezTo>
                    <a:pt x="2523" y="264"/>
                    <a:pt x="2406" y="0"/>
                    <a:pt x="222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9" name="Google Shape;1329;p39"/>
            <p:cNvSpPr/>
            <p:nvPr/>
          </p:nvSpPr>
          <p:spPr>
            <a:xfrm>
              <a:off x="8443438" y="840675"/>
              <a:ext cx="96875" cy="78400"/>
            </a:xfrm>
            <a:custGeom>
              <a:avLst/>
              <a:gdLst/>
              <a:ahLst/>
              <a:cxnLst/>
              <a:rect l="l" t="t" r="r" b="b"/>
              <a:pathLst>
                <a:path w="3875" h="3136" extrusionOk="0">
                  <a:moveTo>
                    <a:pt x="3573" y="1"/>
                  </a:moveTo>
                  <a:cubicBezTo>
                    <a:pt x="3530" y="1"/>
                    <a:pt x="3484" y="15"/>
                    <a:pt x="3443" y="50"/>
                  </a:cubicBezTo>
                  <a:cubicBezTo>
                    <a:pt x="2349" y="974"/>
                    <a:pt x="1254" y="1894"/>
                    <a:pt x="154" y="2807"/>
                  </a:cubicBezTo>
                  <a:cubicBezTo>
                    <a:pt x="0" y="2936"/>
                    <a:pt x="142" y="3135"/>
                    <a:pt x="303" y="3135"/>
                  </a:cubicBezTo>
                  <a:cubicBezTo>
                    <a:pt x="347" y="3135"/>
                    <a:pt x="392" y="3121"/>
                    <a:pt x="433" y="3087"/>
                  </a:cubicBezTo>
                  <a:cubicBezTo>
                    <a:pt x="1534" y="2173"/>
                    <a:pt x="2629" y="1253"/>
                    <a:pt x="3722" y="329"/>
                  </a:cubicBezTo>
                  <a:cubicBezTo>
                    <a:pt x="3874" y="200"/>
                    <a:pt x="3734" y="1"/>
                    <a:pt x="357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0" name="Google Shape;1330;p39"/>
            <p:cNvSpPr/>
            <p:nvPr/>
          </p:nvSpPr>
          <p:spPr>
            <a:xfrm>
              <a:off x="8444813" y="857850"/>
              <a:ext cx="126525" cy="103125"/>
            </a:xfrm>
            <a:custGeom>
              <a:avLst/>
              <a:gdLst/>
              <a:ahLst/>
              <a:cxnLst/>
              <a:rect l="l" t="t" r="r" b="b"/>
              <a:pathLst>
                <a:path w="5061" h="4125" extrusionOk="0">
                  <a:moveTo>
                    <a:pt x="4763" y="0"/>
                  </a:moveTo>
                  <a:cubicBezTo>
                    <a:pt x="4720" y="0"/>
                    <a:pt x="4674" y="15"/>
                    <a:pt x="4634" y="52"/>
                  </a:cubicBezTo>
                  <a:cubicBezTo>
                    <a:pt x="3186" y="1355"/>
                    <a:pt x="1695" y="2604"/>
                    <a:pt x="160" y="3801"/>
                  </a:cubicBezTo>
                  <a:cubicBezTo>
                    <a:pt x="1" y="3925"/>
                    <a:pt x="145" y="4125"/>
                    <a:pt x="311" y="4125"/>
                  </a:cubicBezTo>
                  <a:cubicBezTo>
                    <a:pt x="354" y="4125"/>
                    <a:pt x="398" y="4112"/>
                    <a:pt x="439" y="4080"/>
                  </a:cubicBezTo>
                  <a:cubicBezTo>
                    <a:pt x="1974" y="2883"/>
                    <a:pt x="3465" y="1634"/>
                    <a:pt x="4913" y="331"/>
                  </a:cubicBezTo>
                  <a:cubicBezTo>
                    <a:pt x="5061" y="199"/>
                    <a:pt x="4921" y="0"/>
                    <a:pt x="476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1" name="Google Shape;1331;p39"/>
            <p:cNvSpPr/>
            <p:nvPr/>
          </p:nvSpPr>
          <p:spPr>
            <a:xfrm>
              <a:off x="8489038" y="891325"/>
              <a:ext cx="112675" cy="87150"/>
            </a:xfrm>
            <a:custGeom>
              <a:avLst/>
              <a:gdLst/>
              <a:ahLst/>
              <a:cxnLst/>
              <a:rect l="l" t="t" r="r" b="b"/>
              <a:pathLst>
                <a:path w="4507" h="3486" extrusionOk="0">
                  <a:moveTo>
                    <a:pt x="4199" y="1"/>
                  </a:moveTo>
                  <a:cubicBezTo>
                    <a:pt x="4156" y="1"/>
                    <a:pt x="4111" y="14"/>
                    <a:pt x="4070" y="47"/>
                  </a:cubicBezTo>
                  <a:cubicBezTo>
                    <a:pt x="2780" y="1081"/>
                    <a:pt x="1477" y="2101"/>
                    <a:pt x="165" y="3106"/>
                  </a:cubicBezTo>
                  <a:cubicBezTo>
                    <a:pt x="1" y="3231"/>
                    <a:pt x="104" y="3486"/>
                    <a:pt x="258" y="3486"/>
                  </a:cubicBezTo>
                  <a:cubicBezTo>
                    <a:pt x="291" y="3486"/>
                    <a:pt x="327" y="3474"/>
                    <a:pt x="362" y="3447"/>
                  </a:cubicBezTo>
                  <a:cubicBezTo>
                    <a:pt x="1704" y="2421"/>
                    <a:pt x="3032" y="1381"/>
                    <a:pt x="4349" y="326"/>
                  </a:cubicBezTo>
                  <a:cubicBezTo>
                    <a:pt x="4507" y="199"/>
                    <a:pt x="4364" y="1"/>
                    <a:pt x="419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2" name="Google Shape;1332;p39"/>
            <p:cNvSpPr/>
            <p:nvPr/>
          </p:nvSpPr>
          <p:spPr>
            <a:xfrm>
              <a:off x="8553613" y="932125"/>
              <a:ext cx="63850" cy="47450"/>
            </a:xfrm>
            <a:custGeom>
              <a:avLst/>
              <a:gdLst/>
              <a:ahLst/>
              <a:cxnLst/>
              <a:rect l="l" t="t" r="r" b="b"/>
              <a:pathLst>
                <a:path w="2554" h="1898" extrusionOk="0">
                  <a:moveTo>
                    <a:pt x="2259" y="1"/>
                  </a:moveTo>
                  <a:cubicBezTo>
                    <a:pt x="2215" y="1"/>
                    <a:pt x="2170" y="17"/>
                    <a:pt x="2128" y="54"/>
                  </a:cubicBezTo>
                  <a:cubicBezTo>
                    <a:pt x="1523" y="605"/>
                    <a:pt x="874" y="1093"/>
                    <a:pt x="180" y="1524"/>
                  </a:cubicBezTo>
                  <a:cubicBezTo>
                    <a:pt x="1" y="1637"/>
                    <a:pt x="111" y="1897"/>
                    <a:pt x="280" y="1897"/>
                  </a:cubicBezTo>
                  <a:cubicBezTo>
                    <a:pt x="312" y="1897"/>
                    <a:pt x="346" y="1888"/>
                    <a:pt x="380" y="1866"/>
                  </a:cubicBezTo>
                  <a:cubicBezTo>
                    <a:pt x="1103" y="1417"/>
                    <a:pt x="1779" y="906"/>
                    <a:pt x="2407" y="333"/>
                  </a:cubicBezTo>
                  <a:cubicBezTo>
                    <a:pt x="2554" y="199"/>
                    <a:pt x="2416" y="1"/>
                    <a:pt x="225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33" name="Google Shape;1333;p39"/>
          <p:cNvGrpSpPr/>
          <p:nvPr/>
        </p:nvGrpSpPr>
        <p:grpSpPr>
          <a:xfrm>
            <a:off x="7239450" y="2244338"/>
            <a:ext cx="1998575" cy="280375"/>
            <a:chOff x="7239450" y="2244338"/>
            <a:chExt cx="1998575" cy="280375"/>
          </a:xfrm>
        </p:grpSpPr>
        <p:sp>
          <p:nvSpPr>
            <p:cNvPr id="1334" name="Google Shape;1334;p39"/>
            <p:cNvSpPr/>
            <p:nvPr/>
          </p:nvSpPr>
          <p:spPr>
            <a:xfrm>
              <a:off x="7239450" y="2354313"/>
              <a:ext cx="111500" cy="105125"/>
            </a:xfrm>
            <a:custGeom>
              <a:avLst/>
              <a:gdLst/>
              <a:ahLst/>
              <a:cxnLst/>
              <a:rect l="l" t="t" r="r" b="b"/>
              <a:pathLst>
                <a:path w="4460" h="4205" extrusionOk="0">
                  <a:moveTo>
                    <a:pt x="288" y="1"/>
                  </a:moveTo>
                  <a:cubicBezTo>
                    <a:pt x="136" y="1"/>
                    <a:pt x="1" y="198"/>
                    <a:pt x="140" y="337"/>
                  </a:cubicBezTo>
                  <a:cubicBezTo>
                    <a:pt x="1442" y="1607"/>
                    <a:pt x="2743" y="2878"/>
                    <a:pt x="4041" y="4148"/>
                  </a:cubicBezTo>
                  <a:cubicBezTo>
                    <a:pt x="4082" y="4188"/>
                    <a:pt x="4128" y="4205"/>
                    <a:pt x="4172" y="4205"/>
                  </a:cubicBezTo>
                  <a:cubicBezTo>
                    <a:pt x="4324" y="4205"/>
                    <a:pt x="4460" y="4007"/>
                    <a:pt x="4320" y="3868"/>
                  </a:cubicBezTo>
                  <a:cubicBezTo>
                    <a:pt x="3019" y="2599"/>
                    <a:pt x="1719" y="1328"/>
                    <a:pt x="419" y="58"/>
                  </a:cubicBezTo>
                  <a:cubicBezTo>
                    <a:pt x="378" y="18"/>
                    <a:pt x="332" y="1"/>
                    <a:pt x="28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5" name="Google Shape;1335;p39"/>
            <p:cNvSpPr/>
            <p:nvPr/>
          </p:nvSpPr>
          <p:spPr>
            <a:xfrm>
              <a:off x="7246750" y="2348488"/>
              <a:ext cx="95775" cy="108250"/>
            </a:xfrm>
            <a:custGeom>
              <a:avLst/>
              <a:gdLst/>
              <a:ahLst/>
              <a:cxnLst/>
              <a:rect l="l" t="t" r="r" b="b"/>
              <a:pathLst>
                <a:path w="3831" h="4330" extrusionOk="0">
                  <a:moveTo>
                    <a:pt x="3557" y="0"/>
                  </a:moveTo>
                  <a:cubicBezTo>
                    <a:pt x="3513" y="0"/>
                    <a:pt x="3467" y="20"/>
                    <a:pt x="3429" y="66"/>
                  </a:cubicBezTo>
                  <a:cubicBezTo>
                    <a:pt x="2326" y="1373"/>
                    <a:pt x="1224" y="2679"/>
                    <a:pt x="125" y="3986"/>
                  </a:cubicBezTo>
                  <a:cubicBezTo>
                    <a:pt x="0" y="4133"/>
                    <a:pt x="132" y="4330"/>
                    <a:pt x="274" y="4330"/>
                  </a:cubicBezTo>
                  <a:cubicBezTo>
                    <a:pt x="319" y="4330"/>
                    <a:pt x="365" y="4311"/>
                    <a:pt x="404" y="4265"/>
                  </a:cubicBezTo>
                  <a:cubicBezTo>
                    <a:pt x="1506" y="2958"/>
                    <a:pt x="2608" y="1652"/>
                    <a:pt x="3708" y="345"/>
                  </a:cubicBezTo>
                  <a:cubicBezTo>
                    <a:pt x="3831" y="198"/>
                    <a:pt x="3699" y="0"/>
                    <a:pt x="355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6" name="Google Shape;1336;p39"/>
            <p:cNvSpPr/>
            <p:nvPr/>
          </p:nvSpPr>
          <p:spPr>
            <a:xfrm>
              <a:off x="7402400" y="2441288"/>
              <a:ext cx="71075" cy="74625"/>
            </a:xfrm>
            <a:custGeom>
              <a:avLst/>
              <a:gdLst/>
              <a:ahLst/>
              <a:cxnLst/>
              <a:rect l="l" t="t" r="r" b="b"/>
              <a:pathLst>
                <a:path w="2843" h="2985" extrusionOk="0">
                  <a:moveTo>
                    <a:pt x="655" y="0"/>
                  </a:moveTo>
                  <a:cubicBezTo>
                    <a:pt x="467" y="0"/>
                    <a:pt x="283" y="71"/>
                    <a:pt x="130" y="239"/>
                  </a:cubicBezTo>
                  <a:cubicBezTo>
                    <a:pt x="1" y="382"/>
                    <a:pt x="133" y="579"/>
                    <a:pt x="279" y="579"/>
                  </a:cubicBezTo>
                  <a:cubicBezTo>
                    <a:pt x="323" y="579"/>
                    <a:pt x="369" y="561"/>
                    <a:pt x="409" y="517"/>
                  </a:cubicBezTo>
                  <a:cubicBezTo>
                    <a:pt x="488" y="430"/>
                    <a:pt x="579" y="395"/>
                    <a:pt x="672" y="395"/>
                  </a:cubicBezTo>
                  <a:cubicBezTo>
                    <a:pt x="812" y="395"/>
                    <a:pt x="955" y="475"/>
                    <a:pt x="1068" y="587"/>
                  </a:cubicBezTo>
                  <a:cubicBezTo>
                    <a:pt x="1272" y="787"/>
                    <a:pt x="1315" y="1035"/>
                    <a:pt x="1224" y="1300"/>
                  </a:cubicBezTo>
                  <a:cubicBezTo>
                    <a:pt x="1059" y="1772"/>
                    <a:pt x="570" y="2084"/>
                    <a:pt x="172" y="2344"/>
                  </a:cubicBezTo>
                  <a:cubicBezTo>
                    <a:pt x="61" y="2417"/>
                    <a:pt x="27" y="2618"/>
                    <a:pt x="172" y="2684"/>
                  </a:cubicBezTo>
                  <a:cubicBezTo>
                    <a:pt x="619" y="2882"/>
                    <a:pt x="1082" y="2984"/>
                    <a:pt x="1549" y="2984"/>
                  </a:cubicBezTo>
                  <a:cubicBezTo>
                    <a:pt x="1908" y="2984"/>
                    <a:pt x="2270" y="2924"/>
                    <a:pt x="2628" y="2800"/>
                  </a:cubicBezTo>
                  <a:cubicBezTo>
                    <a:pt x="2842" y="2725"/>
                    <a:pt x="2781" y="2409"/>
                    <a:pt x="2591" y="2409"/>
                  </a:cubicBezTo>
                  <a:cubicBezTo>
                    <a:pt x="2570" y="2409"/>
                    <a:pt x="2547" y="2412"/>
                    <a:pt x="2524" y="2421"/>
                  </a:cubicBezTo>
                  <a:cubicBezTo>
                    <a:pt x="2195" y="2534"/>
                    <a:pt x="1861" y="2591"/>
                    <a:pt x="1530" y="2591"/>
                  </a:cubicBezTo>
                  <a:cubicBezTo>
                    <a:pt x="1248" y="2591"/>
                    <a:pt x="967" y="2550"/>
                    <a:pt x="692" y="2464"/>
                  </a:cubicBezTo>
                  <a:lnTo>
                    <a:pt x="692" y="2464"/>
                  </a:lnTo>
                  <a:cubicBezTo>
                    <a:pt x="1253" y="2056"/>
                    <a:pt x="1858" y="1466"/>
                    <a:pt x="1625" y="749"/>
                  </a:cubicBezTo>
                  <a:cubicBezTo>
                    <a:pt x="1492" y="341"/>
                    <a:pt x="1066" y="0"/>
                    <a:pt x="65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7" name="Google Shape;1337;p39"/>
            <p:cNvSpPr/>
            <p:nvPr/>
          </p:nvSpPr>
          <p:spPr>
            <a:xfrm>
              <a:off x="7548150" y="2356663"/>
              <a:ext cx="16075" cy="103275"/>
            </a:xfrm>
            <a:custGeom>
              <a:avLst/>
              <a:gdLst/>
              <a:ahLst/>
              <a:cxnLst/>
              <a:rect l="l" t="t" r="r" b="b"/>
              <a:pathLst>
                <a:path w="643" h="4131" extrusionOk="0">
                  <a:moveTo>
                    <a:pt x="331" y="0"/>
                  </a:moveTo>
                  <a:cubicBezTo>
                    <a:pt x="232" y="0"/>
                    <a:pt x="128" y="63"/>
                    <a:pt x="116" y="189"/>
                  </a:cubicBezTo>
                  <a:cubicBezTo>
                    <a:pt x="0" y="1464"/>
                    <a:pt x="45" y="2722"/>
                    <a:pt x="240" y="3988"/>
                  </a:cubicBezTo>
                  <a:cubicBezTo>
                    <a:pt x="255" y="4087"/>
                    <a:pt x="325" y="4130"/>
                    <a:pt x="401" y="4130"/>
                  </a:cubicBezTo>
                  <a:cubicBezTo>
                    <a:pt x="515" y="4130"/>
                    <a:pt x="643" y="4032"/>
                    <a:pt x="619" y="3882"/>
                  </a:cubicBezTo>
                  <a:cubicBezTo>
                    <a:pt x="430" y="2652"/>
                    <a:pt x="397" y="1427"/>
                    <a:pt x="510" y="189"/>
                  </a:cubicBezTo>
                  <a:cubicBezTo>
                    <a:pt x="521" y="63"/>
                    <a:pt x="429" y="0"/>
                    <a:pt x="33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8" name="Google Shape;1338;p39"/>
            <p:cNvSpPr/>
            <p:nvPr/>
          </p:nvSpPr>
          <p:spPr>
            <a:xfrm>
              <a:off x="7517900" y="2392488"/>
              <a:ext cx="74875" cy="10775"/>
            </a:xfrm>
            <a:custGeom>
              <a:avLst/>
              <a:gdLst/>
              <a:ahLst/>
              <a:cxnLst/>
              <a:rect l="l" t="t" r="r" b="b"/>
              <a:pathLst>
                <a:path w="2995" h="431" extrusionOk="0">
                  <a:moveTo>
                    <a:pt x="2742" y="1"/>
                  </a:moveTo>
                  <a:cubicBezTo>
                    <a:pt x="2741" y="1"/>
                    <a:pt x="2740" y="1"/>
                    <a:pt x="2739" y="1"/>
                  </a:cubicBezTo>
                  <a:cubicBezTo>
                    <a:pt x="1912" y="14"/>
                    <a:pt x="1082" y="24"/>
                    <a:pt x="253" y="37"/>
                  </a:cubicBezTo>
                  <a:cubicBezTo>
                    <a:pt x="2" y="41"/>
                    <a:pt x="1" y="430"/>
                    <a:pt x="249" y="430"/>
                  </a:cubicBezTo>
                  <a:cubicBezTo>
                    <a:pt x="250" y="430"/>
                    <a:pt x="251" y="430"/>
                    <a:pt x="253" y="430"/>
                  </a:cubicBezTo>
                  <a:cubicBezTo>
                    <a:pt x="1082" y="418"/>
                    <a:pt x="1912" y="407"/>
                    <a:pt x="2739" y="395"/>
                  </a:cubicBezTo>
                  <a:cubicBezTo>
                    <a:pt x="2993" y="392"/>
                    <a:pt x="2994" y="1"/>
                    <a:pt x="274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9" name="Google Shape;1339;p39"/>
            <p:cNvSpPr/>
            <p:nvPr/>
          </p:nvSpPr>
          <p:spPr>
            <a:xfrm>
              <a:off x="7398950" y="2256913"/>
              <a:ext cx="75575" cy="84675"/>
            </a:xfrm>
            <a:custGeom>
              <a:avLst/>
              <a:gdLst/>
              <a:ahLst/>
              <a:cxnLst/>
              <a:rect l="l" t="t" r="r" b="b"/>
              <a:pathLst>
                <a:path w="3023" h="3387" extrusionOk="0">
                  <a:moveTo>
                    <a:pt x="2003" y="0"/>
                  </a:moveTo>
                  <a:cubicBezTo>
                    <a:pt x="1943" y="0"/>
                    <a:pt x="1882" y="25"/>
                    <a:pt x="1838" y="86"/>
                  </a:cubicBezTo>
                  <a:cubicBezTo>
                    <a:pt x="1253" y="899"/>
                    <a:pt x="667" y="1709"/>
                    <a:pt x="82" y="2522"/>
                  </a:cubicBezTo>
                  <a:cubicBezTo>
                    <a:pt x="0" y="2634"/>
                    <a:pt x="93" y="2768"/>
                    <a:pt x="201" y="2811"/>
                  </a:cubicBezTo>
                  <a:cubicBezTo>
                    <a:pt x="1031" y="3135"/>
                    <a:pt x="1883" y="3321"/>
                    <a:pt x="2770" y="3385"/>
                  </a:cubicBezTo>
                  <a:cubicBezTo>
                    <a:pt x="2776" y="3386"/>
                    <a:pt x="2782" y="3386"/>
                    <a:pt x="2787" y="3386"/>
                  </a:cubicBezTo>
                  <a:cubicBezTo>
                    <a:pt x="3022" y="3386"/>
                    <a:pt x="3017" y="3010"/>
                    <a:pt x="2770" y="2992"/>
                  </a:cubicBezTo>
                  <a:cubicBezTo>
                    <a:pt x="2009" y="2938"/>
                    <a:pt x="1278" y="2781"/>
                    <a:pt x="564" y="2528"/>
                  </a:cubicBezTo>
                  <a:lnTo>
                    <a:pt x="564" y="2528"/>
                  </a:lnTo>
                  <a:cubicBezTo>
                    <a:pt x="1103" y="1780"/>
                    <a:pt x="1642" y="1034"/>
                    <a:pt x="2179" y="286"/>
                  </a:cubicBezTo>
                  <a:cubicBezTo>
                    <a:pt x="2283" y="140"/>
                    <a:pt x="2145" y="0"/>
                    <a:pt x="200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0" name="Google Shape;1340;p39"/>
            <p:cNvSpPr/>
            <p:nvPr/>
          </p:nvSpPr>
          <p:spPr>
            <a:xfrm>
              <a:off x="7460000" y="2299488"/>
              <a:ext cx="20025" cy="91500"/>
            </a:xfrm>
            <a:custGeom>
              <a:avLst/>
              <a:gdLst/>
              <a:ahLst/>
              <a:cxnLst/>
              <a:rect l="l" t="t" r="r" b="b"/>
              <a:pathLst>
                <a:path w="801" h="3660" extrusionOk="0">
                  <a:moveTo>
                    <a:pt x="494" y="0"/>
                  </a:moveTo>
                  <a:cubicBezTo>
                    <a:pt x="379" y="0"/>
                    <a:pt x="257" y="68"/>
                    <a:pt x="178" y="215"/>
                  </a:cubicBezTo>
                  <a:cubicBezTo>
                    <a:pt x="1" y="544"/>
                    <a:pt x="122" y="1160"/>
                    <a:pt x="127" y="1519"/>
                  </a:cubicBezTo>
                  <a:lnTo>
                    <a:pt x="142" y="3469"/>
                  </a:lnTo>
                  <a:cubicBezTo>
                    <a:pt x="143" y="3596"/>
                    <a:pt x="242" y="3659"/>
                    <a:pt x="340" y="3659"/>
                  </a:cubicBezTo>
                  <a:cubicBezTo>
                    <a:pt x="439" y="3659"/>
                    <a:pt x="537" y="3596"/>
                    <a:pt x="536" y="3469"/>
                  </a:cubicBezTo>
                  <a:cubicBezTo>
                    <a:pt x="532" y="2941"/>
                    <a:pt x="527" y="2413"/>
                    <a:pt x="523" y="1887"/>
                  </a:cubicBezTo>
                  <a:lnTo>
                    <a:pt x="517" y="1157"/>
                  </a:lnTo>
                  <a:cubicBezTo>
                    <a:pt x="516" y="1035"/>
                    <a:pt x="516" y="914"/>
                    <a:pt x="514" y="792"/>
                  </a:cubicBezTo>
                  <a:cubicBezTo>
                    <a:pt x="531" y="722"/>
                    <a:pt x="534" y="656"/>
                    <a:pt x="523" y="593"/>
                  </a:cubicBezTo>
                  <a:lnTo>
                    <a:pt x="523" y="593"/>
                  </a:lnTo>
                  <a:cubicBezTo>
                    <a:pt x="544" y="593"/>
                    <a:pt x="567" y="588"/>
                    <a:pt x="592" y="579"/>
                  </a:cubicBezTo>
                  <a:cubicBezTo>
                    <a:pt x="613" y="570"/>
                    <a:pt x="635" y="562"/>
                    <a:pt x="656" y="554"/>
                  </a:cubicBezTo>
                  <a:cubicBezTo>
                    <a:pt x="738" y="521"/>
                    <a:pt x="801" y="457"/>
                    <a:pt x="801" y="364"/>
                  </a:cubicBezTo>
                  <a:cubicBezTo>
                    <a:pt x="800" y="131"/>
                    <a:pt x="654" y="0"/>
                    <a:pt x="49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1" name="Google Shape;1341;p39"/>
            <p:cNvSpPr/>
            <p:nvPr/>
          </p:nvSpPr>
          <p:spPr>
            <a:xfrm>
              <a:off x="7678825" y="2350288"/>
              <a:ext cx="100350" cy="97525"/>
            </a:xfrm>
            <a:custGeom>
              <a:avLst/>
              <a:gdLst/>
              <a:ahLst/>
              <a:cxnLst/>
              <a:rect l="l" t="t" r="r" b="b"/>
              <a:pathLst>
                <a:path w="4014" h="3901" extrusionOk="0">
                  <a:moveTo>
                    <a:pt x="285" y="0"/>
                  </a:moveTo>
                  <a:cubicBezTo>
                    <a:pt x="135" y="0"/>
                    <a:pt x="0" y="198"/>
                    <a:pt x="137" y="338"/>
                  </a:cubicBezTo>
                  <a:cubicBezTo>
                    <a:pt x="1291" y="1507"/>
                    <a:pt x="2444" y="2674"/>
                    <a:pt x="3599" y="3842"/>
                  </a:cubicBezTo>
                  <a:cubicBezTo>
                    <a:pt x="3640" y="3883"/>
                    <a:pt x="3685" y="3900"/>
                    <a:pt x="3730" y="3900"/>
                  </a:cubicBezTo>
                  <a:cubicBezTo>
                    <a:pt x="3880" y="3900"/>
                    <a:pt x="4014" y="3702"/>
                    <a:pt x="3878" y="3563"/>
                  </a:cubicBezTo>
                  <a:cubicBezTo>
                    <a:pt x="2723" y="2393"/>
                    <a:pt x="1570" y="1227"/>
                    <a:pt x="417" y="58"/>
                  </a:cubicBezTo>
                  <a:cubicBezTo>
                    <a:pt x="376" y="17"/>
                    <a:pt x="330" y="0"/>
                    <a:pt x="28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2" name="Google Shape;1342;p39"/>
            <p:cNvSpPr/>
            <p:nvPr/>
          </p:nvSpPr>
          <p:spPr>
            <a:xfrm>
              <a:off x="7666400" y="2355263"/>
              <a:ext cx="112850" cy="110325"/>
            </a:xfrm>
            <a:custGeom>
              <a:avLst/>
              <a:gdLst/>
              <a:ahLst/>
              <a:cxnLst/>
              <a:rect l="l" t="t" r="r" b="b"/>
              <a:pathLst>
                <a:path w="4514" h="4413" extrusionOk="0">
                  <a:moveTo>
                    <a:pt x="4209" y="0"/>
                  </a:moveTo>
                  <a:cubicBezTo>
                    <a:pt x="4165" y="0"/>
                    <a:pt x="4120" y="15"/>
                    <a:pt x="4079" y="48"/>
                  </a:cubicBezTo>
                  <a:cubicBezTo>
                    <a:pt x="2614" y="1241"/>
                    <a:pt x="1293" y="2582"/>
                    <a:pt x="119" y="4065"/>
                  </a:cubicBezTo>
                  <a:cubicBezTo>
                    <a:pt x="1" y="4214"/>
                    <a:pt x="132" y="4412"/>
                    <a:pt x="271" y="4412"/>
                  </a:cubicBezTo>
                  <a:cubicBezTo>
                    <a:pt x="315" y="4412"/>
                    <a:pt x="360" y="4392"/>
                    <a:pt x="398" y="4344"/>
                  </a:cubicBezTo>
                  <a:cubicBezTo>
                    <a:pt x="1571" y="2861"/>
                    <a:pt x="2890" y="1520"/>
                    <a:pt x="4358" y="328"/>
                  </a:cubicBezTo>
                  <a:cubicBezTo>
                    <a:pt x="4514" y="200"/>
                    <a:pt x="4372" y="0"/>
                    <a:pt x="420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3" name="Google Shape;1343;p39"/>
            <p:cNvSpPr/>
            <p:nvPr/>
          </p:nvSpPr>
          <p:spPr>
            <a:xfrm>
              <a:off x="7822075" y="2423063"/>
              <a:ext cx="84350" cy="101650"/>
            </a:xfrm>
            <a:custGeom>
              <a:avLst/>
              <a:gdLst/>
              <a:ahLst/>
              <a:cxnLst/>
              <a:rect l="l" t="t" r="r" b="b"/>
              <a:pathLst>
                <a:path w="3374" h="4066" extrusionOk="0">
                  <a:moveTo>
                    <a:pt x="1225" y="0"/>
                  </a:moveTo>
                  <a:cubicBezTo>
                    <a:pt x="1075" y="0"/>
                    <a:pt x="912" y="32"/>
                    <a:pt x="739" y="102"/>
                  </a:cubicBezTo>
                  <a:cubicBezTo>
                    <a:pt x="530" y="186"/>
                    <a:pt x="587" y="497"/>
                    <a:pt x="767" y="497"/>
                  </a:cubicBezTo>
                  <a:cubicBezTo>
                    <a:pt x="790" y="497"/>
                    <a:pt x="815" y="492"/>
                    <a:pt x="841" y="481"/>
                  </a:cubicBezTo>
                  <a:cubicBezTo>
                    <a:pt x="955" y="435"/>
                    <a:pt x="1085" y="407"/>
                    <a:pt x="1214" y="407"/>
                  </a:cubicBezTo>
                  <a:cubicBezTo>
                    <a:pt x="1456" y="407"/>
                    <a:pt x="1696" y="502"/>
                    <a:pt x="1830" y="738"/>
                  </a:cubicBezTo>
                  <a:cubicBezTo>
                    <a:pt x="2079" y="1170"/>
                    <a:pt x="1730" y="1668"/>
                    <a:pt x="1305" y="1784"/>
                  </a:cubicBezTo>
                  <a:cubicBezTo>
                    <a:pt x="1118" y="1834"/>
                    <a:pt x="1114" y="2115"/>
                    <a:pt x="1305" y="2164"/>
                  </a:cubicBezTo>
                  <a:cubicBezTo>
                    <a:pt x="1753" y="2277"/>
                    <a:pt x="2125" y="2370"/>
                    <a:pt x="2415" y="2738"/>
                  </a:cubicBezTo>
                  <a:cubicBezTo>
                    <a:pt x="2716" y="3121"/>
                    <a:pt x="2557" y="3594"/>
                    <a:pt x="2078" y="3671"/>
                  </a:cubicBezTo>
                  <a:cubicBezTo>
                    <a:pt x="2050" y="3675"/>
                    <a:pt x="2022" y="3677"/>
                    <a:pt x="1994" y="3677"/>
                  </a:cubicBezTo>
                  <a:cubicBezTo>
                    <a:pt x="1852" y="3677"/>
                    <a:pt x="1700" y="3631"/>
                    <a:pt x="1566" y="3608"/>
                  </a:cubicBezTo>
                  <a:cubicBezTo>
                    <a:pt x="1272" y="3557"/>
                    <a:pt x="990" y="3499"/>
                    <a:pt x="704" y="3499"/>
                  </a:cubicBezTo>
                  <a:cubicBezTo>
                    <a:pt x="546" y="3499"/>
                    <a:pt x="387" y="3517"/>
                    <a:pt x="224" y="3564"/>
                  </a:cubicBezTo>
                  <a:cubicBezTo>
                    <a:pt x="0" y="3627"/>
                    <a:pt x="69" y="3951"/>
                    <a:pt x="271" y="3951"/>
                  </a:cubicBezTo>
                  <a:cubicBezTo>
                    <a:pt x="289" y="3951"/>
                    <a:pt x="308" y="3949"/>
                    <a:pt x="328" y="3943"/>
                  </a:cubicBezTo>
                  <a:cubicBezTo>
                    <a:pt x="427" y="3915"/>
                    <a:pt x="534" y="3903"/>
                    <a:pt x="648" y="3903"/>
                  </a:cubicBezTo>
                  <a:cubicBezTo>
                    <a:pt x="1080" y="3903"/>
                    <a:pt x="1602" y="4065"/>
                    <a:pt x="2055" y="4065"/>
                  </a:cubicBezTo>
                  <a:cubicBezTo>
                    <a:pt x="2411" y="4065"/>
                    <a:pt x="2725" y="3965"/>
                    <a:pt x="2919" y="3609"/>
                  </a:cubicBezTo>
                  <a:cubicBezTo>
                    <a:pt x="3373" y="2777"/>
                    <a:pt x="2594" y="2219"/>
                    <a:pt x="1879" y="1936"/>
                  </a:cubicBezTo>
                  <a:lnTo>
                    <a:pt x="1879" y="1936"/>
                  </a:lnTo>
                  <a:cubicBezTo>
                    <a:pt x="2643" y="1331"/>
                    <a:pt x="2200" y="0"/>
                    <a:pt x="122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4" name="Google Shape;1344;p39"/>
            <p:cNvSpPr/>
            <p:nvPr/>
          </p:nvSpPr>
          <p:spPr>
            <a:xfrm>
              <a:off x="7847475" y="2272638"/>
              <a:ext cx="87225" cy="77825"/>
            </a:xfrm>
            <a:custGeom>
              <a:avLst/>
              <a:gdLst/>
              <a:ahLst/>
              <a:cxnLst/>
              <a:rect l="l" t="t" r="r" b="b"/>
              <a:pathLst>
                <a:path w="3489" h="3113" extrusionOk="0">
                  <a:moveTo>
                    <a:pt x="951" y="0"/>
                  </a:moveTo>
                  <a:cubicBezTo>
                    <a:pt x="504" y="0"/>
                    <a:pt x="70" y="301"/>
                    <a:pt x="14" y="812"/>
                  </a:cubicBezTo>
                  <a:cubicBezTo>
                    <a:pt x="1" y="937"/>
                    <a:pt x="92" y="999"/>
                    <a:pt x="190" y="999"/>
                  </a:cubicBezTo>
                  <a:cubicBezTo>
                    <a:pt x="289" y="999"/>
                    <a:pt x="394" y="937"/>
                    <a:pt x="407" y="812"/>
                  </a:cubicBezTo>
                  <a:cubicBezTo>
                    <a:pt x="438" y="526"/>
                    <a:pt x="681" y="392"/>
                    <a:pt x="927" y="392"/>
                  </a:cubicBezTo>
                  <a:cubicBezTo>
                    <a:pt x="1078" y="392"/>
                    <a:pt x="1230" y="442"/>
                    <a:pt x="1336" y="538"/>
                  </a:cubicBezTo>
                  <a:cubicBezTo>
                    <a:pt x="1564" y="744"/>
                    <a:pt x="1607" y="1077"/>
                    <a:pt x="1570" y="1361"/>
                  </a:cubicBezTo>
                  <a:cubicBezTo>
                    <a:pt x="1494" y="1948"/>
                    <a:pt x="1029" y="2370"/>
                    <a:pt x="613" y="2748"/>
                  </a:cubicBezTo>
                  <a:cubicBezTo>
                    <a:pt x="477" y="2870"/>
                    <a:pt x="593" y="3074"/>
                    <a:pt x="754" y="3084"/>
                  </a:cubicBezTo>
                  <a:cubicBezTo>
                    <a:pt x="1034" y="3103"/>
                    <a:pt x="1313" y="3112"/>
                    <a:pt x="1591" y="3112"/>
                  </a:cubicBezTo>
                  <a:cubicBezTo>
                    <a:pt x="2141" y="3112"/>
                    <a:pt x="2689" y="3076"/>
                    <a:pt x="3239" y="3003"/>
                  </a:cubicBezTo>
                  <a:cubicBezTo>
                    <a:pt x="3475" y="2971"/>
                    <a:pt x="3489" y="2607"/>
                    <a:pt x="3269" y="2607"/>
                  </a:cubicBezTo>
                  <a:cubicBezTo>
                    <a:pt x="3259" y="2607"/>
                    <a:pt x="3249" y="2608"/>
                    <a:pt x="3239" y="2609"/>
                  </a:cubicBezTo>
                  <a:cubicBezTo>
                    <a:pt x="2689" y="2682"/>
                    <a:pt x="2141" y="2719"/>
                    <a:pt x="1591" y="2719"/>
                  </a:cubicBezTo>
                  <a:cubicBezTo>
                    <a:pt x="1465" y="2719"/>
                    <a:pt x="1338" y="2717"/>
                    <a:pt x="1212" y="2713"/>
                  </a:cubicBezTo>
                  <a:lnTo>
                    <a:pt x="1212" y="2713"/>
                  </a:lnTo>
                  <a:cubicBezTo>
                    <a:pt x="1824" y="2054"/>
                    <a:pt x="2372" y="1100"/>
                    <a:pt x="1664" y="316"/>
                  </a:cubicBezTo>
                  <a:cubicBezTo>
                    <a:pt x="1469" y="100"/>
                    <a:pt x="1208" y="0"/>
                    <a:pt x="9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5" name="Google Shape;1345;p39"/>
            <p:cNvSpPr/>
            <p:nvPr/>
          </p:nvSpPr>
          <p:spPr>
            <a:xfrm>
              <a:off x="8092250" y="2345463"/>
              <a:ext cx="74925" cy="9875"/>
            </a:xfrm>
            <a:custGeom>
              <a:avLst/>
              <a:gdLst/>
              <a:ahLst/>
              <a:cxnLst/>
              <a:rect l="l" t="t" r="r" b="b"/>
              <a:pathLst>
                <a:path w="2997" h="395" extrusionOk="0">
                  <a:moveTo>
                    <a:pt x="255" y="1"/>
                  </a:moveTo>
                  <a:cubicBezTo>
                    <a:pt x="3" y="1"/>
                    <a:pt x="0" y="395"/>
                    <a:pt x="255" y="395"/>
                  </a:cubicBezTo>
                  <a:lnTo>
                    <a:pt x="2741" y="395"/>
                  </a:lnTo>
                  <a:cubicBezTo>
                    <a:pt x="2996" y="395"/>
                    <a:pt x="2996" y="1"/>
                    <a:pt x="274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6" name="Google Shape;1346;p39"/>
            <p:cNvSpPr/>
            <p:nvPr/>
          </p:nvSpPr>
          <p:spPr>
            <a:xfrm>
              <a:off x="8098500" y="2386863"/>
              <a:ext cx="62300" cy="12300"/>
            </a:xfrm>
            <a:custGeom>
              <a:avLst/>
              <a:gdLst/>
              <a:ahLst/>
              <a:cxnLst/>
              <a:rect l="l" t="t" r="r" b="b"/>
              <a:pathLst>
                <a:path w="2492" h="492" extrusionOk="0">
                  <a:moveTo>
                    <a:pt x="2250" y="1"/>
                  </a:moveTo>
                  <a:cubicBezTo>
                    <a:pt x="2246" y="1"/>
                    <a:pt x="2242" y="1"/>
                    <a:pt x="2238" y="1"/>
                  </a:cubicBezTo>
                  <a:cubicBezTo>
                    <a:pt x="1575" y="33"/>
                    <a:pt x="914" y="66"/>
                    <a:pt x="254" y="97"/>
                  </a:cubicBezTo>
                  <a:cubicBezTo>
                    <a:pt x="5" y="110"/>
                    <a:pt x="1" y="491"/>
                    <a:pt x="242" y="491"/>
                  </a:cubicBezTo>
                  <a:cubicBezTo>
                    <a:pt x="246" y="491"/>
                    <a:pt x="250" y="491"/>
                    <a:pt x="254" y="491"/>
                  </a:cubicBezTo>
                  <a:cubicBezTo>
                    <a:pt x="915" y="458"/>
                    <a:pt x="1578" y="426"/>
                    <a:pt x="2238" y="395"/>
                  </a:cubicBezTo>
                  <a:cubicBezTo>
                    <a:pt x="2486" y="382"/>
                    <a:pt x="2491" y="1"/>
                    <a:pt x="225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7" name="Google Shape;1347;p39"/>
            <p:cNvSpPr/>
            <p:nvPr/>
          </p:nvSpPr>
          <p:spPr>
            <a:xfrm>
              <a:off x="8335350" y="2326063"/>
              <a:ext cx="97550" cy="100300"/>
            </a:xfrm>
            <a:custGeom>
              <a:avLst/>
              <a:gdLst/>
              <a:ahLst/>
              <a:cxnLst/>
              <a:rect l="l" t="t" r="r" b="b"/>
              <a:pathLst>
                <a:path w="3902" h="4012" extrusionOk="0">
                  <a:moveTo>
                    <a:pt x="271" y="0"/>
                  </a:moveTo>
                  <a:cubicBezTo>
                    <a:pt x="132" y="0"/>
                    <a:pt x="0" y="198"/>
                    <a:pt x="118" y="346"/>
                  </a:cubicBezTo>
                  <a:cubicBezTo>
                    <a:pt x="1141" y="1637"/>
                    <a:pt x="2262" y="2843"/>
                    <a:pt x="3478" y="3958"/>
                  </a:cubicBezTo>
                  <a:cubicBezTo>
                    <a:pt x="3519" y="3996"/>
                    <a:pt x="3564" y="4012"/>
                    <a:pt x="3608" y="4012"/>
                  </a:cubicBezTo>
                  <a:cubicBezTo>
                    <a:pt x="3764" y="4012"/>
                    <a:pt x="3902" y="3813"/>
                    <a:pt x="3757" y="3679"/>
                  </a:cubicBezTo>
                  <a:cubicBezTo>
                    <a:pt x="2541" y="2563"/>
                    <a:pt x="1423" y="1358"/>
                    <a:pt x="397" y="67"/>
                  </a:cubicBezTo>
                  <a:cubicBezTo>
                    <a:pt x="359" y="20"/>
                    <a:pt x="315" y="0"/>
                    <a:pt x="27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8" name="Google Shape;1348;p39"/>
            <p:cNvSpPr/>
            <p:nvPr/>
          </p:nvSpPr>
          <p:spPr>
            <a:xfrm>
              <a:off x="8312825" y="2321113"/>
              <a:ext cx="110175" cy="130900"/>
            </a:xfrm>
            <a:custGeom>
              <a:avLst/>
              <a:gdLst/>
              <a:ahLst/>
              <a:cxnLst/>
              <a:rect l="l" t="t" r="r" b="b"/>
              <a:pathLst>
                <a:path w="4407" h="5236" extrusionOk="0">
                  <a:moveTo>
                    <a:pt x="4136" y="0"/>
                  </a:moveTo>
                  <a:cubicBezTo>
                    <a:pt x="4076" y="0"/>
                    <a:pt x="4017" y="28"/>
                    <a:pt x="3978" y="95"/>
                  </a:cubicBezTo>
                  <a:cubicBezTo>
                    <a:pt x="2927" y="1877"/>
                    <a:pt x="1647" y="3480"/>
                    <a:pt x="144" y="4902"/>
                  </a:cubicBezTo>
                  <a:cubicBezTo>
                    <a:pt x="0" y="5036"/>
                    <a:pt x="138" y="5235"/>
                    <a:pt x="293" y="5235"/>
                  </a:cubicBezTo>
                  <a:cubicBezTo>
                    <a:pt x="337" y="5235"/>
                    <a:pt x="382" y="5219"/>
                    <a:pt x="423" y="5181"/>
                  </a:cubicBezTo>
                  <a:cubicBezTo>
                    <a:pt x="1951" y="3736"/>
                    <a:pt x="3252" y="2106"/>
                    <a:pt x="4319" y="295"/>
                  </a:cubicBezTo>
                  <a:cubicBezTo>
                    <a:pt x="4407" y="143"/>
                    <a:pt x="4270" y="0"/>
                    <a:pt x="413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9" name="Google Shape;1349;p39"/>
            <p:cNvSpPr/>
            <p:nvPr/>
          </p:nvSpPr>
          <p:spPr>
            <a:xfrm>
              <a:off x="8201225" y="2261413"/>
              <a:ext cx="117600" cy="245250"/>
            </a:xfrm>
            <a:custGeom>
              <a:avLst/>
              <a:gdLst/>
              <a:ahLst/>
              <a:cxnLst/>
              <a:rect l="l" t="t" r="r" b="b"/>
              <a:pathLst>
                <a:path w="4704" h="9810" extrusionOk="0">
                  <a:moveTo>
                    <a:pt x="4415" y="1"/>
                  </a:moveTo>
                  <a:cubicBezTo>
                    <a:pt x="4384" y="1"/>
                    <a:pt x="4352" y="9"/>
                    <a:pt x="4319" y="27"/>
                  </a:cubicBezTo>
                  <a:cubicBezTo>
                    <a:pt x="783" y="2032"/>
                    <a:pt x="0" y="6664"/>
                    <a:pt x="2638" y="9745"/>
                  </a:cubicBezTo>
                  <a:cubicBezTo>
                    <a:pt x="2677" y="9791"/>
                    <a:pt x="2723" y="9810"/>
                    <a:pt x="2767" y="9810"/>
                  </a:cubicBezTo>
                  <a:cubicBezTo>
                    <a:pt x="2910" y="9810"/>
                    <a:pt x="3042" y="9612"/>
                    <a:pt x="2918" y="9466"/>
                  </a:cubicBezTo>
                  <a:cubicBezTo>
                    <a:pt x="440" y="6574"/>
                    <a:pt x="1214" y="2239"/>
                    <a:pt x="4517" y="368"/>
                  </a:cubicBezTo>
                  <a:cubicBezTo>
                    <a:pt x="4704" y="263"/>
                    <a:pt x="4588" y="1"/>
                    <a:pt x="441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0" name="Google Shape;1350;p39"/>
            <p:cNvSpPr/>
            <p:nvPr/>
          </p:nvSpPr>
          <p:spPr>
            <a:xfrm>
              <a:off x="8486525" y="2419113"/>
              <a:ext cx="67450" cy="86225"/>
            </a:xfrm>
            <a:custGeom>
              <a:avLst/>
              <a:gdLst/>
              <a:ahLst/>
              <a:cxnLst/>
              <a:rect l="l" t="t" r="r" b="b"/>
              <a:pathLst>
                <a:path w="2698" h="3449" extrusionOk="0">
                  <a:moveTo>
                    <a:pt x="1001" y="0"/>
                  </a:moveTo>
                  <a:cubicBezTo>
                    <a:pt x="869" y="0"/>
                    <a:pt x="736" y="41"/>
                    <a:pt x="616" y="133"/>
                  </a:cubicBezTo>
                  <a:cubicBezTo>
                    <a:pt x="452" y="259"/>
                    <a:pt x="556" y="512"/>
                    <a:pt x="710" y="512"/>
                  </a:cubicBezTo>
                  <a:cubicBezTo>
                    <a:pt x="743" y="512"/>
                    <a:pt x="778" y="500"/>
                    <a:pt x="813" y="473"/>
                  </a:cubicBezTo>
                  <a:cubicBezTo>
                    <a:pt x="873" y="428"/>
                    <a:pt x="941" y="408"/>
                    <a:pt x="1009" y="408"/>
                  </a:cubicBezTo>
                  <a:cubicBezTo>
                    <a:pt x="1111" y="408"/>
                    <a:pt x="1212" y="453"/>
                    <a:pt x="1284" y="529"/>
                  </a:cubicBezTo>
                  <a:cubicBezTo>
                    <a:pt x="1493" y="747"/>
                    <a:pt x="1413" y="1032"/>
                    <a:pt x="1290" y="1262"/>
                  </a:cubicBezTo>
                  <a:cubicBezTo>
                    <a:pt x="1151" y="1518"/>
                    <a:pt x="908" y="1713"/>
                    <a:pt x="703" y="1912"/>
                  </a:cubicBezTo>
                  <a:cubicBezTo>
                    <a:pt x="388" y="2214"/>
                    <a:pt x="126" y="2520"/>
                    <a:pt x="26" y="2953"/>
                  </a:cubicBezTo>
                  <a:cubicBezTo>
                    <a:pt x="0" y="3067"/>
                    <a:pt x="62" y="3152"/>
                    <a:pt x="165" y="3195"/>
                  </a:cubicBezTo>
                  <a:cubicBezTo>
                    <a:pt x="569" y="3364"/>
                    <a:pt x="984" y="3449"/>
                    <a:pt x="1400" y="3449"/>
                  </a:cubicBezTo>
                  <a:cubicBezTo>
                    <a:pt x="1762" y="3449"/>
                    <a:pt x="2125" y="3385"/>
                    <a:pt x="2484" y="3258"/>
                  </a:cubicBezTo>
                  <a:cubicBezTo>
                    <a:pt x="2698" y="3182"/>
                    <a:pt x="2635" y="2866"/>
                    <a:pt x="2446" y="2866"/>
                  </a:cubicBezTo>
                  <a:cubicBezTo>
                    <a:pt x="2425" y="2866"/>
                    <a:pt x="2402" y="2870"/>
                    <a:pt x="2378" y="2878"/>
                  </a:cubicBezTo>
                  <a:cubicBezTo>
                    <a:pt x="2049" y="2995"/>
                    <a:pt x="1723" y="3053"/>
                    <a:pt x="1398" y="3053"/>
                  </a:cubicBezTo>
                  <a:cubicBezTo>
                    <a:pt x="1084" y="3053"/>
                    <a:pt x="771" y="2998"/>
                    <a:pt x="460" y="2889"/>
                  </a:cubicBezTo>
                  <a:lnTo>
                    <a:pt x="460" y="2889"/>
                  </a:lnTo>
                  <a:cubicBezTo>
                    <a:pt x="783" y="2113"/>
                    <a:pt x="1974" y="1664"/>
                    <a:pt x="1804" y="702"/>
                  </a:cubicBezTo>
                  <a:cubicBezTo>
                    <a:pt x="1735" y="318"/>
                    <a:pt x="1371" y="0"/>
                    <a:pt x="100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1" name="Google Shape;1351;p39"/>
            <p:cNvSpPr/>
            <p:nvPr/>
          </p:nvSpPr>
          <p:spPr>
            <a:xfrm>
              <a:off x="8638350" y="2320813"/>
              <a:ext cx="13300" cy="115175"/>
            </a:xfrm>
            <a:custGeom>
              <a:avLst/>
              <a:gdLst/>
              <a:ahLst/>
              <a:cxnLst/>
              <a:rect l="l" t="t" r="r" b="b"/>
              <a:pathLst>
                <a:path w="532" h="4607" extrusionOk="0">
                  <a:moveTo>
                    <a:pt x="337" y="1"/>
                  </a:moveTo>
                  <a:cubicBezTo>
                    <a:pt x="238" y="1"/>
                    <a:pt x="138" y="64"/>
                    <a:pt x="134" y="191"/>
                  </a:cubicBezTo>
                  <a:cubicBezTo>
                    <a:pt x="91" y="1600"/>
                    <a:pt x="49" y="3008"/>
                    <a:pt x="4" y="4415"/>
                  </a:cubicBezTo>
                  <a:cubicBezTo>
                    <a:pt x="1" y="4543"/>
                    <a:pt x="97" y="4607"/>
                    <a:pt x="196" y="4607"/>
                  </a:cubicBezTo>
                  <a:cubicBezTo>
                    <a:pt x="294" y="4607"/>
                    <a:pt x="394" y="4543"/>
                    <a:pt x="398" y="4415"/>
                  </a:cubicBezTo>
                  <a:cubicBezTo>
                    <a:pt x="441" y="3008"/>
                    <a:pt x="484" y="1600"/>
                    <a:pt x="528" y="191"/>
                  </a:cubicBezTo>
                  <a:cubicBezTo>
                    <a:pt x="532" y="64"/>
                    <a:pt x="435" y="1"/>
                    <a:pt x="33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2" name="Google Shape;1352;p39"/>
            <p:cNvSpPr/>
            <p:nvPr/>
          </p:nvSpPr>
          <p:spPr>
            <a:xfrm>
              <a:off x="8602150" y="2366488"/>
              <a:ext cx="99875" cy="12075"/>
            </a:xfrm>
            <a:custGeom>
              <a:avLst/>
              <a:gdLst/>
              <a:ahLst/>
              <a:cxnLst/>
              <a:rect l="l" t="t" r="r" b="b"/>
              <a:pathLst>
                <a:path w="3995" h="483" extrusionOk="0">
                  <a:moveTo>
                    <a:pt x="3747" y="0"/>
                  </a:moveTo>
                  <a:cubicBezTo>
                    <a:pt x="3744" y="0"/>
                    <a:pt x="3742" y="0"/>
                    <a:pt x="3740" y="0"/>
                  </a:cubicBezTo>
                  <a:cubicBezTo>
                    <a:pt x="2579" y="30"/>
                    <a:pt x="1416" y="59"/>
                    <a:pt x="254" y="89"/>
                  </a:cubicBezTo>
                  <a:cubicBezTo>
                    <a:pt x="2" y="95"/>
                    <a:pt x="1" y="483"/>
                    <a:pt x="248" y="483"/>
                  </a:cubicBezTo>
                  <a:cubicBezTo>
                    <a:pt x="250" y="483"/>
                    <a:pt x="252" y="483"/>
                    <a:pt x="254" y="483"/>
                  </a:cubicBezTo>
                  <a:cubicBezTo>
                    <a:pt x="1416" y="453"/>
                    <a:pt x="2579" y="424"/>
                    <a:pt x="3740" y="394"/>
                  </a:cubicBezTo>
                  <a:cubicBezTo>
                    <a:pt x="3991" y="387"/>
                    <a:pt x="3994" y="0"/>
                    <a:pt x="374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3" name="Google Shape;1353;p39"/>
            <p:cNvSpPr/>
            <p:nvPr/>
          </p:nvSpPr>
          <p:spPr>
            <a:xfrm>
              <a:off x="8750025" y="2327663"/>
              <a:ext cx="100800" cy="115500"/>
            </a:xfrm>
            <a:custGeom>
              <a:avLst/>
              <a:gdLst/>
              <a:ahLst/>
              <a:cxnLst/>
              <a:rect l="l" t="t" r="r" b="b"/>
              <a:pathLst>
                <a:path w="4032" h="4620" extrusionOk="0">
                  <a:moveTo>
                    <a:pt x="273" y="0"/>
                  </a:moveTo>
                  <a:cubicBezTo>
                    <a:pt x="132" y="0"/>
                    <a:pt x="0" y="198"/>
                    <a:pt x="122" y="345"/>
                  </a:cubicBezTo>
                  <a:cubicBezTo>
                    <a:pt x="1292" y="1748"/>
                    <a:pt x="2461" y="3151"/>
                    <a:pt x="3630" y="4554"/>
                  </a:cubicBezTo>
                  <a:cubicBezTo>
                    <a:pt x="3669" y="4600"/>
                    <a:pt x="3714" y="4620"/>
                    <a:pt x="3758" y="4620"/>
                  </a:cubicBezTo>
                  <a:cubicBezTo>
                    <a:pt x="3900" y="4620"/>
                    <a:pt x="4032" y="4422"/>
                    <a:pt x="3909" y="4275"/>
                  </a:cubicBezTo>
                  <a:cubicBezTo>
                    <a:pt x="2741" y="2872"/>
                    <a:pt x="1571" y="1469"/>
                    <a:pt x="401" y="66"/>
                  </a:cubicBezTo>
                  <a:cubicBezTo>
                    <a:pt x="363" y="19"/>
                    <a:pt x="318" y="0"/>
                    <a:pt x="27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4" name="Google Shape;1354;p39"/>
            <p:cNvSpPr/>
            <p:nvPr/>
          </p:nvSpPr>
          <p:spPr>
            <a:xfrm>
              <a:off x="8732000" y="2313438"/>
              <a:ext cx="112300" cy="128700"/>
            </a:xfrm>
            <a:custGeom>
              <a:avLst/>
              <a:gdLst/>
              <a:ahLst/>
              <a:cxnLst/>
              <a:rect l="l" t="t" r="r" b="b"/>
              <a:pathLst>
                <a:path w="4492" h="5148" extrusionOk="0">
                  <a:moveTo>
                    <a:pt x="4219" y="1"/>
                  </a:moveTo>
                  <a:cubicBezTo>
                    <a:pt x="4175" y="1"/>
                    <a:pt x="4129" y="20"/>
                    <a:pt x="4090" y="67"/>
                  </a:cubicBezTo>
                  <a:cubicBezTo>
                    <a:pt x="2767" y="1646"/>
                    <a:pt x="1445" y="3226"/>
                    <a:pt x="123" y="4803"/>
                  </a:cubicBezTo>
                  <a:cubicBezTo>
                    <a:pt x="0" y="4951"/>
                    <a:pt x="132" y="5148"/>
                    <a:pt x="274" y="5148"/>
                  </a:cubicBezTo>
                  <a:cubicBezTo>
                    <a:pt x="318" y="5148"/>
                    <a:pt x="364" y="5129"/>
                    <a:pt x="402" y="5083"/>
                  </a:cubicBezTo>
                  <a:cubicBezTo>
                    <a:pt x="1724" y="3505"/>
                    <a:pt x="3046" y="1925"/>
                    <a:pt x="4369" y="347"/>
                  </a:cubicBezTo>
                  <a:cubicBezTo>
                    <a:pt x="4491" y="198"/>
                    <a:pt x="4360" y="1"/>
                    <a:pt x="421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5" name="Google Shape;1355;p39"/>
            <p:cNvSpPr/>
            <p:nvPr/>
          </p:nvSpPr>
          <p:spPr>
            <a:xfrm>
              <a:off x="8908950" y="2377513"/>
              <a:ext cx="69900" cy="118950"/>
            </a:xfrm>
            <a:custGeom>
              <a:avLst/>
              <a:gdLst/>
              <a:ahLst/>
              <a:cxnLst/>
              <a:rect l="l" t="t" r="r" b="b"/>
              <a:pathLst>
                <a:path w="2796" h="4758" extrusionOk="0">
                  <a:moveTo>
                    <a:pt x="1174" y="0"/>
                  </a:moveTo>
                  <a:cubicBezTo>
                    <a:pt x="803" y="0"/>
                    <a:pt x="429" y="130"/>
                    <a:pt x="147" y="384"/>
                  </a:cubicBezTo>
                  <a:cubicBezTo>
                    <a:pt x="0" y="515"/>
                    <a:pt x="139" y="713"/>
                    <a:pt x="297" y="713"/>
                  </a:cubicBezTo>
                  <a:cubicBezTo>
                    <a:pt x="340" y="713"/>
                    <a:pt x="385" y="698"/>
                    <a:pt x="426" y="661"/>
                  </a:cubicBezTo>
                  <a:cubicBezTo>
                    <a:pt x="624" y="482"/>
                    <a:pt x="899" y="388"/>
                    <a:pt x="1172" y="388"/>
                  </a:cubicBezTo>
                  <a:cubicBezTo>
                    <a:pt x="1505" y="388"/>
                    <a:pt x="1835" y="528"/>
                    <a:pt x="2021" y="826"/>
                  </a:cubicBezTo>
                  <a:cubicBezTo>
                    <a:pt x="2386" y="1411"/>
                    <a:pt x="1927" y="2105"/>
                    <a:pt x="1340" y="2283"/>
                  </a:cubicBezTo>
                  <a:lnTo>
                    <a:pt x="1340" y="2283"/>
                  </a:lnTo>
                  <a:cubicBezTo>
                    <a:pt x="1236" y="2289"/>
                    <a:pt x="1133" y="2305"/>
                    <a:pt x="1033" y="2334"/>
                  </a:cubicBezTo>
                  <a:cubicBezTo>
                    <a:pt x="826" y="2393"/>
                    <a:pt x="858" y="2720"/>
                    <a:pt x="1075" y="2720"/>
                  </a:cubicBezTo>
                  <a:cubicBezTo>
                    <a:pt x="1078" y="2720"/>
                    <a:pt x="1081" y="2720"/>
                    <a:pt x="1085" y="2720"/>
                  </a:cubicBezTo>
                  <a:cubicBezTo>
                    <a:pt x="1191" y="2716"/>
                    <a:pt x="1296" y="2701"/>
                    <a:pt x="1398" y="2674"/>
                  </a:cubicBezTo>
                  <a:lnTo>
                    <a:pt x="1398" y="2674"/>
                  </a:lnTo>
                  <a:cubicBezTo>
                    <a:pt x="1408" y="2674"/>
                    <a:pt x="1419" y="2673"/>
                    <a:pt x="1429" y="2673"/>
                  </a:cubicBezTo>
                  <a:cubicBezTo>
                    <a:pt x="1825" y="2673"/>
                    <a:pt x="2234" y="2882"/>
                    <a:pt x="2342" y="3314"/>
                  </a:cubicBezTo>
                  <a:cubicBezTo>
                    <a:pt x="2486" y="3893"/>
                    <a:pt x="1938" y="4371"/>
                    <a:pt x="1396" y="4371"/>
                  </a:cubicBezTo>
                  <a:cubicBezTo>
                    <a:pt x="1345" y="4371"/>
                    <a:pt x="1294" y="4366"/>
                    <a:pt x="1244" y="4358"/>
                  </a:cubicBezTo>
                  <a:cubicBezTo>
                    <a:pt x="1230" y="4355"/>
                    <a:pt x="1217" y="4354"/>
                    <a:pt x="1205" y="4354"/>
                  </a:cubicBezTo>
                  <a:cubicBezTo>
                    <a:pt x="984" y="4354"/>
                    <a:pt x="903" y="4696"/>
                    <a:pt x="1138" y="4737"/>
                  </a:cubicBezTo>
                  <a:cubicBezTo>
                    <a:pt x="1218" y="4751"/>
                    <a:pt x="1300" y="4758"/>
                    <a:pt x="1382" y="4758"/>
                  </a:cubicBezTo>
                  <a:cubicBezTo>
                    <a:pt x="2090" y="4758"/>
                    <a:pt x="2796" y="4243"/>
                    <a:pt x="2761" y="3462"/>
                  </a:cubicBezTo>
                  <a:cubicBezTo>
                    <a:pt x="2739" y="2946"/>
                    <a:pt x="2400" y="2566"/>
                    <a:pt x="1968" y="2390"/>
                  </a:cubicBezTo>
                  <a:lnTo>
                    <a:pt x="1968" y="2390"/>
                  </a:lnTo>
                  <a:cubicBezTo>
                    <a:pt x="2442" y="2023"/>
                    <a:pt x="2707" y="1399"/>
                    <a:pt x="2442" y="790"/>
                  </a:cubicBezTo>
                  <a:cubicBezTo>
                    <a:pt x="2213" y="259"/>
                    <a:pt x="1698" y="0"/>
                    <a:pt x="117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6" name="Google Shape;1356;p39"/>
            <p:cNvSpPr/>
            <p:nvPr/>
          </p:nvSpPr>
          <p:spPr>
            <a:xfrm>
              <a:off x="8991200" y="2256363"/>
              <a:ext cx="121750" cy="239350"/>
            </a:xfrm>
            <a:custGeom>
              <a:avLst/>
              <a:gdLst/>
              <a:ahLst/>
              <a:cxnLst/>
              <a:rect l="l" t="t" r="r" b="b"/>
              <a:pathLst>
                <a:path w="4870" h="9574" extrusionOk="0">
                  <a:moveTo>
                    <a:pt x="317" y="1"/>
                  </a:moveTo>
                  <a:cubicBezTo>
                    <a:pt x="127" y="1"/>
                    <a:pt x="0" y="271"/>
                    <a:pt x="203" y="358"/>
                  </a:cubicBezTo>
                  <a:cubicBezTo>
                    <a:pt x="3867" y="1940"/>
                    <a:pt x="4459" y="6857"/>
                    <a:pt x="1182" y="9197"/>
                  </a:cubicBezTo>
                  <a:cubicBezTo>
                    <a:pt x="1013" y="9319"/>
                    <a:pt x="1118" y="9573"/>
                    <a:pt x="1277" y="9573"/>
                  </a:cubicBezTo>
                  <a:cubicBezTo>
                    <a:pt x="1310" y="9573"/>
                    <a:pt x="1345" y="9563"/>
                    <a:pt x="1381" y="9537"/>
                  </a:cubicBezTo>
                  <a:cubicBezTo>
                    <a:pt x="4869" y="7046"/>
                    <a:pt x="4368" y="1731"/>
                    <a:pt x="402" y="19"/>
                  </a:cubicBezTo>
                  <a:cubicBezTo>
                    <a:pt x="372" y="6"/>
                    <a:pt x="344" y="1"/>
                    <a:pt x="31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7" name="Google Shape;1357;p39"/>
            <p:cNvSpPr/>
            <p:nvPr/>
          </p:nvSpPr>
          <p:spPr>
            <a:xfrm>
              <a:off x="9156125" y="2244338"/>
              <a:ext cx="81900" cy="90125"/>
            </a:xfrm>
            <a:custGeom>
              <a:avLst/>
              <a:gdLst/>
              <a:ahLst/>
              <a:cxnLst/>
              <a:rect l="l" t="t" r="r" b="b"/>
              <a:pathLst>
                <a:path w="3276" h="3605" extrusionOk="0">
                  <a:moveTo>
                    <a:pt x="1042" y="1"/>
                  </a:moveTo>
                  <a:cubicBezTo>
                    <a:pt x="603" y="1"/>
                    <a:pt x="174" y="247"/>
                    <a:pt x="40" y="749"/>
                  </a:cubicBezTo>
                  <a:cubicBezTo>
                    <a:pt x="1" y="897"/>
                    <a:pt x="123" y="994"/>
                    <a:pt x="240" y="994"/>
                  </a:cubicBezTo>
                  <a:cubicBezTo>
                    <a:pt x="318" y="994"/>
                    <a:pt x="394" y="952"/>
                    <a:pt x="420" y="854"/>
                  </a:cubicBezTo>
                  <a:cubicBezTo>
                    <a:pt x="496" y="568"/>
                    <a:pt x="767" y="383"/>
                    <a:pt x="1054" y="383"/>
                  </a:cubicBezTo>
                  <a:cubicBezTo>
                    <a:pt x="1105" y="383"/>
                    <a:pt x="1156" y="389"/>
                    <a:pt x="1207" y="401"/>
                  </a:cubicBezTo>
                  <a:cubicBezTo>
                    <a:pt x="1618" y="497"/>
                    <a:pt x="1825" y="915"/>
                    <a:pt x="1811" y="1316"/>
                  </a:cubicBezTo>
                  <a:cubicBezTo>
                    <a:pt x="1784" y="2065"/>
                    <a:pt x="1103" y="2534"/>
                    <a:pt x="476" y="2795"/>
                  </a:cubicBezTo>
                  <a:cubicBezTo>
                    <a:pt x="320" y="2861"/>
                    <a:pt x="259" y="3137"/>
                    <a:pt x="476" y="3174"/>
                  </a:cubicBezTo>
                  <a:cubicBezTo>
                    <a:pt x="1296" y="3316"/>
                    <a:pt x="2115" y="3459"/>
                    <a:pt x="2935" y="3601"/>
                  </a:cubicBezTo>
                  <a:cubicBezTo>
                    <a:pt x="2948" y="3603"/>
                    <a:pt x="2961" y="3604"/>
                    <a:pt x="2973" y="3604"/>
                  </a:cubicBezTo>
                  <a:cubicBezTo>
                    <a:pt x="3193" y="3604"/>
                    <a:pt x="3275" y="3262"/>
                    <a:pt x="3039" y="3221"/>
                  </a:cubicBezTo>
                  <a:cubicBezTo>
                    <a:pt x="2402" y="3111"/>
                    <a:pt x="1764" y="3000"/>
                    <a:pt x="1126" y="2889"/>
                  </a:cubicBezTo>
                  <a:lnTo>
                    <a:pt x="1126" y="2889"/>
                  </a:lnTo>
                  <a:cubicBezTo>
                    <a:pt x="1906" y="2392"/>
                    <a:pt x="2535" y="1560"/>
                    <a:pt x="2056" y="609"/>
                  </a:cubicBezTo>
                  <a:cubicBezTo>
                    <a:pt x="1852" y="206"/>
                    <a:pt x="1443" y="1"/>
                    <a:pt x="104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58" name="Google Shape;1358;p39"/>
          <p:cNvGrpSpPr/>
          <p:nvPr/>
        </p:nvGrpSpPr>
        <p:grpSpPr>
          <a:xfrm>
            <a:off x="3844420" y="-114761"/>
            <a:ext cx="1537107" cy="579865"/>
            <a:chOff x="3844420" y="-114761"/>
            <a:chExt cx="1537107" cy="579865"/>
          </a:xfrm>
        </p:grpSpPr>
        <p:sp>
          <p:nvSpPr>
            <p:cNvPr id="1359" name="Google Shape;1359;p39"/>
            <p:cNvSpPr/>
            <p:nvPr/>
          </p:nvSpPr>
          <p:spPr>
            <a:xfrm rot="-252901">
              <a:off x="3859669" y="-60030"/>
              <a:ext cx="1506607" cy="470402"/>
            </a:xfrm>
            <a:custGeom>
              <a:avLst/>
              <a:gdLst/>
              <a:ahLst/>
              <a:cxnLst/>
              <a:rect l="l" t="t" r="r" b="b"/>
              <a:pathLst>
                <a:path w="60264" h="18816" extrusionOk="0">
                  <a:moveTo>
                    <a:pt x="551" y="0"/>
                  </a:moveTo>
                  <a:cubicBezTo>
                    <a:pt x="354" y="0"/>
                    <a:pt x="155" y="127"/>
                    <a:pt x="149" y="381"/>
                  </a:cubicBezTo>
                  <a:cubicBezTo>
                    <a:pt x="0" y="6394"/>
                    <a:pt x="32" y="12405"/>
                    <a:pt x="249" y="18414"/>
                  </a:cubicBezTo>
                  <a:cubicBezTo>
                    <a:pt x="256" y="18595"/>
                    <a:pt x="406" y="18810"/>
                    <a:pt x="606" y="18810"/>
                  </a:cubicBezTo>
                  <a:cubicBezTo>
                    <a:pt x="618" y="18810"/>
                    <a:pt x="631" y="18810"/>
                    <a:pt x="643" y="18808"/>
                  </a:cubicBezTo>
                  <a:cubicBezTo>
                    <a:pt x="1426" y="18707"/>
                    <a:pt x="2231" y="18680"/>
                    <a:pt x="3038" y="18680"/>
                  </a:cubicBezTo>
                  <a:cubicBezTo>
                    <a:pt x="3959" y="18680"/>
                    <a:pt x="4884" y="18715"/>
                    <a:pt x="5785" y="18715"/>
                  </a:cubicBezTo>
                  <a:cubicBezTo>
                    <a:pt x="5830" y="18715"/>
                    <a:pt x="5876" y="18715"/>
                    <a:pt x="5921" y="18715"/>
                  </a:cubicBezTo>
                  <a:cubicBezTo>
                    <a:pt x="7808" y="18707"/>
                    <a:pt x="9695" y="18704"/>
                    <a:pt x="11582" y="18704"/>
                  </a:cubicBezTo>
                  <a:cubicBezTo>
                    <a:pt x="13581" y="18704"/>
                    <a:pt x="15581" y="18707"/>
                    <a:pt x="17580" y="18711"/>
                  </a:cubicBezTo>
                  <a:cubicBezTo>
                    <a:pt x="27394" y="18728"/>
                    <a:pt x="37209" y="18772"/>
                    <a:pt x="47025" y="18799"/>
                  </a:cubicBezTo>
                  <a:cubicBezTo>
                    <a:pt x="50026" y="18807"/>
                    <a:pt x="53028" y="18816"/>
                    <a:pt x="56028" y="18816"/>
                  </a:cubicBezTo>
                  <a:cubicBezTo>
                    <a:pt x="57271" y="18816"/>
                    <a:pt x="58513" y="18814"/>
                    <a:pt x="59756" y="18811"/>
                  </a:cubicBezTo>
                  <a:cubicBezTo>
                    <a:pt x="60261" y="18808"/>
                    <a:pt x="60264" y="18023"/>
                    <a:pt x="59758" y="18023"/>
                  </a:cubicBezTo>
                  <a:cubicBezTo>
                    <a:pt x="59757" y="18023"/>
                    <a:pt x="59756" y="18023"/>
                    <a:pt x="59756" y="18023"/>
                  </a:cubicBezTo>
                  <a:cubicBezTo>
                    <a:pt x="58362" y="18028"/>
                    <a:pt x="56969" y="18030"/>
                    <a:pt x="55576" y="18030"/>
                  </a:cubicBezTo>
                  <a:cubicBezTo>
                    <a:pt x="42836" y="18030"/>
                    <a:pt x="30093" y="17863"/>
                    <a:pt x="17353" y="17863"/>
                  </a:cubicBezTo>
                  <a:cubicBezTo>
                    <a:pt x="12522" y="17863"/>
                    <a:pt x="7693" y="17887"/>
                    <a:pt x="2863" y="17953"/>
                  </a:cubicBezTo>
                  <a:cubicBezTo>
                    <a:pt x="2477" y="17959"/>
                    <a:pt x="2066" y="18002"/>
                    <a:pt x="1669" y="18002"/>
                  </a:cubicBezTo>
                  <a:cubicBezTo>
                    <a:pt x="1537" y="18002"/>
                    <a:pt x="1407" y="17997"/>
                    <a:pt x="1280" y="17985"/>
                  </a:cubicBezTo>
                  <a:cubicBezTo>
                    <a:pt x="388" y="17899"/>
                    <a:pt x="905" y="18056"/>
                    <a:pt x="981" y="16850"/>
                  </a:cubicBezTo>
                  <a:cubicBezTo>
                    <a:pt x="1140" y="14274"/>
                    <a:pt x="851" y="11593"/>
                    <a:pt x="839" y="9008"/>
                  </a:cubicBezTo>
                  <a:cubicBezTo>
                    <a:pt x="826" y="6132"/>
                    <a:pt x="862" y="3257"/>
                    <a:pt x="934" y="383"/>
                  </a:cubicBezTo>
                  <a:cubicBezTo>
                    <a:pt x="941" y="128"/>
                    <a:pt x="747" y="0"/>
                    <a:pt x="5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0" name="Google Shape;1360;p39"/>
            <p:cNvSpPr/>
            <p:nvPr/>
          </p:nvSpPr>
          <p:spPr>
            <a:xfrm rot="-252901">
              <a:off x="3873465" y="-35046"/>
              <a:ext cx="1450757" cy="360827"/>
            </a:xfrm>
            <a:custGeom>
              <a:avLst/>
              <a:gdLst/>
              <a:ahLst/>
              <a:cxnLst/>
              <a:rect l="l" t="t" r="r" b="b"/>
              <a:pathLst>
                <a:path w="58030" h="14433" extrusionOk="0">
                  <a:moveTo>
                    <a:pt x="32526" y="0"/>
                  </a:moveTo>
                  <a:cubicBezTo>
                    <a:pt x="32260" y="0"/>
                    <a:pt x="31995" y="14"/>
                    <a:pt x="31732" y="43"/>
                  </a:cubicBezTo>
                  <a:cubicBezTo>
                    <a:pt x="29273" y="311"/>
                    <a:pt x="27409" y="1934"/>
                    <a:pt x="26086" y="3938"/>
                  </a:cubicBezTo>
                  <a:cubicBezTo>
                    <a:pt x="24471" y="6385"/>
                    <a:pt x="23541" y="10901"/>
                    <a:pt x="20104" y="11361"/>
                  </a:cubicBezTo>
                  <a:cubicBezTo>
                    <a:pt x="19955" y="11381"/>
                    <a:pt x="19811" y="11390"/>
                    <a:pt x="19671" y="11390"/>
                  </a:cubicBezTo>
                  <a:cubicBezTo>
                    <a:pt x="17422" y="11390"/>
                    <a:pt x="16291" y="8911"/>
                    <a:pt x="15295" y="7201"/>
                  </a:cubicBezTo>
                  <a:cubicBezTo>
                    <a:pt x="14265" y="5426"/>
                    <a:pt x="12917" y="3706"/>
                    <a:pt x="10786" y="3706"/>
                  </a:cubicBezTo>
                  <a:cubicBezTo>
                    <a:pt x="10573" y="3706"/>
                    <a:pt x="10352" y="3723"/>
                    <a:pt x="10123" y="3759"/>
                  </a:cubicBezTo>
                  <a:cubicBezTo>
                    <a:pt x="6881" y="4271"/>
                    <a:pt x="4588" y="8032"/>
                    <a:pt x="1293" y="8032"/>
                  </a:cubicBezTo>
                  <a:cubicBezTo>
                    <a:pt x="983" y="8032"/>
                    <a:pt x="664" y="7999"/>
                    <a:pt x="334" y="7926"/>
                  </a:cubicBezTo>
                  <a:cubicBezTo>
                    <a:pt x="317" y="7922"/>
                    <a:pt x="301" y="7921"/>
                    <a:pt x="285" y="7921"/>
                  </a:cubicBezTo>
                  <a:cubicBezTo>
                    <a:pt x="76" y="7921"/>
                    <a:pt x="1" y="8252"/>
                    <a:pt x="231" y="8303"/>
                  </a:cubicBezTo>
                  <a:cubicBezTo>
                    <a:pt x="575" y="8378"/>
                    <a:pt x="908" y="8413"/>
                    <a:pt x="1232" y="8413"/>
                  </a:cubicBezTo>
                  <a:cubicBezTo>
                    <a:pt x="3771" y="8413"/>
                    <a:pt x="5741" y="6287"/>
                    <a:pt x="7858" y="5055"/>
                  </a:cubicBezTo>
                  <a:cubicBezTo>
                    <a:pt x="8771" y="4523"/>
                    <a:pt x="9813" y="4106"/>
                    <a:pt x="10844" y="4106"/>
                  </a:cubicBezTo>
                  <a:cubicBezTo>
                    <a:pt x="11449" y="4106"/>
                    <a:pt x="12051" y="4250"/>
                    <a:pt x="12621" y="4598"/>
                  </a:cubicBezTo>
                  <a:cubicBezTo>
                    <a:pt x="13580" y="5185"/>
                    <a:pt x="14222" y="6164"/>
                    <a:pt x="14787" y="7110"/>
                  </a:cubicBezTo>
                  <a:cubicBezTo>
                    <a:pt x="15715" y="8664"/>
                    <a:pt x="16548" y="10694"/>
                    <a:pt x="18304" y="11487"/>
                  </a:cubicBezTo>
                  <a:cubicBezTo>
                    <a:pt x="18769" y="11697"/>
                    <a:pt x="19231" y="11790"/>
                    <a:pt x="19681" y="11790"/>
                  </a:cubicBezTo>
                  <a:cubicBezTo>
                    <a:pt x="21378" y="11790"/>
                    <a:pt x="22907" y="10458"/>
                    <a:pt x="23809" y="9020"/>
                  </a:cubicBezTo>
                  <a:cubicBezTo>
                    <a:pt x="25512" y="6302"/>
                    <a:pt x="26335" y="3006"/>
                    <a:pt x="29274" y="1253"/>
                  </a:cubicBezTo>
                  <a:cubicBezTo>
                    <a:pt x="30262" y="663"/>
                    <a:pt x="31384" y="392"/>
                    <a:pt x="32513" y="392"/>
                  </a:cubicBezTo>
                  <a:cubicBezTo>
                    <a:pt x="33990" y="392"/>
                    <a:pt x="35479" y="856"/>
                    <a:pt x="36700" y="1678"/>
                  </a:cubicBezTo>
                  <a:cubicBezTo>
                    <a:pt x="39452" y="3534"/>
                    <a:pt x="39480" y="6541"/>
                    <a:pt x="40117" y="9485"/>
                  </a:cubicBezTo>
                  <a:cubicBezTo>
                    <a:pt x="40625" y="11833"/>
                    <a:pt x="41978" y="13773"/>
                    <a:pt x="44430" y="14301"/>
                  </a:cubicBezTo>
                  <a:cubicBezTo>
                    <a:pt x="44841" y="14390"/>
                    <a:pt x="45240" y="14432"/>
                    <a:pt x="45627" y="14432"/>
                  </a:cubicBezTo>
                  <a:cubicBezTo>
                    <a:pt x="47795" y="14432"/>
                    <a:pt x="49556" y="13098"/>
                    <a:pt x="50674" y="11139"/>
                  </a:cubicBezTo>
                  <a:cubicBezTo>
                    <a:pt x="52033" y="8758"/>
                    <a:pt x="53401" y="4111"/>
                    <a:pt x="56715" y="4111"/>
                  </a:cubicBezTo>
                  <a:cubicBezTo>
                    <a:pt x="57025" y="4111"/>
                    <a:pt x="57352" y="4152"/>
                    <a:pt x="57697" y="4239"/>
                  </a:cubicBezTo>
                  <a:cubicBezTo>
                    <a:pt x="57716" y="4244"/>
                    <a:pt x="57734" y="4246"/>
                    <a:pt x="57751" y="4246"/>
                  </a:cubicBezTo>
                  <a:cubicBezTo>
                    <a:pt x="57957" y="4246"/>
                    <a:pt x="58029" y="3916"/>
                    <a:pt x="57803" y="3859"/>
                  </a:cubicBezTo>
                  <a:cubicBezTo>
                    <a:pt x="57490" y="3781"/>
                    <a:pt x="57184" y="3744"/>
                    <a:pt x="56885" y="3744"/>
                  </a:cubicBezTo>
                  <a:cubicBezTo>
                    <a:pt x="54780" y="3744"/>
                    <a:pt x="53054" y="5560"/>
                    <a:pt x="52090" y="7357"/>
                  </a:cubicBezTo>
                  <a:cubicBezTo>
                    <a:pt x="50773" y="9809"/>
                    <a:pt x="49915" y="13197"/>
                    <a:pt x="46810" y="13915"/>
                  </a:cubicBezTo>
                  <a:cubicBezTo>
                    <a:pt x="46434" y="14001"/>
                    <a:pt x="46048" y="14044"/>
                    <a:pt x="45660" y="14044"/>
                  </a:cubicBezTo>
                  <a:cubicBezTo>
                    <a:pt x="44627" y="14044"/>
                    <a:pt x="43587" y="13742"/>
                    <a:pt x="42729" y="13170"/>
                  </a:cubicBezTo>
                  <a:cubicBezTo>
                    <a:pt x="41332" y="12238"/>
                    <a:pt x="40745" y="10665"/>
                    <a:pt x="40436" y="9079"/>
                  </a:cubicBezTo>
                  <a:cubicBezTo>
                    <a:pt x="39938" y="6541"/>
                    <a:pt x="39825" y="3931"/>
                    <a:pt x="37809" y="2060"/>
                  </a:cubicBezTo>
                  <a:cubicBezTo>
                    <a:pt x="36396" y="747"/>
                    <a:pt x="34455" y="0"/>
                    <a:pt x="3252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1" name="Google Shape;1361;p39"/>
            <p:cNvSpPr/>
            <p:nvPr/>
          </p:nvSpPr>
          <p:spPr>
            <a:xfrm rot="-252901">
              <a:off x="3878919" y="213807"/>
              <a:ext cx="1450807" cy="15475"/>
            </a:xfrm>
            <a:custGeom>
              <a:avLst/>
              <a:gdLst/>
              <a:ahLst/>
              <a:cxnLst/>
              <a:rect l="l" t="t" r="r" b="b"/>
              <a:pathLst>
                <a:path w="58032" h="619" extrusionOk="0">
                  <a:moveTo>
                    <a:pt x="57780" y="0"/>
                  </a:moveTo>
                  <a:cubicBezTo>
                    <a:pt x="57780" y="0"/>
                    <a:pt x="57779" y="0"/>
                    <a:pt x="57778" y="0"/>
                  </a:cubicBezTo>
                  <a:cubicBezTo>
                    <a:pt x="51207" y="26"/>
                    <a:pt x="44636" y="52"/>
                    <a:pt x="38066" y="76"/>
                  </a:cubicBezTo>
                  <a:cubicBezTo>
                    <a:pt x="28016" y="116"/>
                    <a:pt x="17968" y="155"/>
                    <a:pt x="7919" y="195"/>
                  </a:cubicBezTo>
                  <a:cubicBezTo>
                    <a:pt x="5364" y="205"/>
                    <a:pt x="2810" y="215"/>
                    <a:pt x="254" y="225"/>
                  </a:cubicBezTo>
                  <a:cubicBezTo>
                    <a:pt x="2" y="225"/>
                    <a:pt x="1" y="618"/>
                    <a:pt x="254" y="618"/>
                  </a:cubicBezTo>
                  <a:cubicBezTo>
                    <a:pt x="6825" y="591"/>
                    <a:pt x="13396" y="567"/>
                    <a:pt x="19967" y="541"/>
                  </a:cubicBezTo>
                  <a:cubicBezTo>
                    <a:pt x="30016" y="503"/>
                    <a:pt x="40064" y="462"/>
                    <a:pt x="50113" y="424"/>
                  </a:cubicBezTo>
                  <a:cubicBezTo>
                    <a:pt x="52669" y="412"/>
                    <a:pt x="55222" y="404"/>
                    <a:pt x="57778" y="394"/>
                  </a:cubicBezTo>
                  <a:cubicBezTo>
                    <a:pt x="58030" y="391"/>
                    <a:pt x="58031" y="0"/>
                    <a:pt x="5778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2" name="Google Shape;1362;p39"/>
            <p:cNvSpPr/>
            <p:nvPr/>
          </p:nvSpPr>
          <p:spPr>
            <a:xfrm rot="-252901">
              <a:off x="4902511" y="192654"/>
              <a:ext cx="48475" cy="43350"/>
            </a:xfrm>
            <a:custGeom>
              <a:avLst/>
              <a:gdLst/>
              <a:ahLst/>
              <a:cxnLst/>
              <a:rect l="l" t="t" r="r" b="b"/>
              <a:pathLst>
                <a:path w="1939" h="1734" extrusionOk="0">
                  <a:moveTo>
                    <a:pt x="1659" y="0"/>
                  </a:moveTo>
                  <a:cubicBezTo>
                    <a:pt x="1599" y="0"/>
                    <a:pt x="1538" y="26"/>
                    <a:pt x="1495" y="87"/>
                  </a:cubicBezTo>
                  <a:cubicBezTo>
                    <a:pt x="1132" y="588"/>
                    <a:pt x="689" y="1017"/>
                    <a:pt x="175" y="1361"/>
                  </a:cubicBezTo>
                  <a:cubicBezTo>
                    <a:pt x="1" y="1479"/>
                    <a:pt x="109" y="1734"/>
                    <a:pt x="271" y="1734"/>
                  </a:cubicBezTo>
                  <a:cubicBezTo>
                    <a:pt x="304" y="1734"/>
                    <a:pt x="338" y="1724"/>
                    <a:pt x="374" y="1700"/>
                  </a:cubicBezTo>
                  <a:cubicBezTo>
                    <a:pt x="945" y="1316"/>
                    <a:pt x="1432" y="844"/>
                    <a:pt x="1834" y="284"/>
                  </a:cubicBezTo>
                  <a:cubicBezTo>
                    <a:pt x="1938" y="140"/>
                    <a:pt x="1801" y="0"/>
                    <a:pt x="165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3" name="Google Shape;1363;p39"/>
            <p:cNvSpPr/>
            <p:nvPr/>
          </p:nvSpPr>
          <p:spPr>
            <a:xfrm rot="-252901">
              <a:off x="4919658" y="195421"/>
              <a:ext cx="65150" cy="67175"/>
            </a:xfrm>
            <a:custGeom>
              <a:avLst/>
              <a:gdLst/>
              <a:ahLst/>
              <a:cxnLst/>
              <a:rect l="l" t="t" r="r" b="b"/>
              <a:pathLst>
                <a:path w="2606" h="2687" extrusionOk="0">
                  <a:moveTo>
                    <a:pt x="2327" y="1"/>
                  </a:moveTo>
                  <a:cubicBezTo>
                    <a:pt x="2282" y="1"/>
                    <a:pt x="2236" y="19"/>
                    <a:pt x="2196" y="63"/>
                  </a:cubicBezTo>
                  <a:lnTo>
                    <a:pt x="129" y="2345"/>
                  </a:lnTo>
                  <a:cubicBezTo>
                    <a:pt x="0" y="2489"/>
                    <a:pt x="134" y="2686"/>
                    <a:pt x="279" y="2686"/>
                  </a:cubicBezTo>
                  <a:cubicBezTo>
                    <a:pt x="323" y="2686"/>
                    <a:pt x="368" y="2668"/>
                    <a:pt x="408" y="2624"/>
                  </a:cubicBezTo>
                  <a:lnTo>
                    <a:pt x="2475" y="342"/>
                  </a:lnTo>
                  <a:cubicBezTo>
                    <a:pt x="2606" y="198"/>
                    <a:pt x="2473" y="1"/>
                    <a:pt x="232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4" name="Google Shape;1364;p39"/>
            <p:cNvSpPr/>
            <p:nvPr/>
          </p:nvSpPr>
          <p:spPr>
            <a:xfrm rot="-252901">
              <a:off x="4947028" y="197287"/>
              <a:ext cx="76725" cy="83300"/>
            </a:xfrm>
            <a:custGeom>
              <a:avLst/>
              <a:gdLst/>
              <a:ahLst/>
              <a:cxnLst/>
              <a:rect l="l" t="t" r="r" b="b"/>
              <a:pathLst>
                <a:path w="3069" h="3332" extrusionOk="0">
                  <a:moveTo>
                    <a:pt x="2794" y="0"/>
                  </a:moveTo>
                  <a:cubicBezTo>
                    <a:pt x="2734" y="0"/>
                    <a:pt x="2675" y="27"/>
                    <a:pt x="2634" y="92"/>
                  </a:cubicBezTo>
                  <a:cubicBezTo>
                    <a:pt x="1948" y="1185"/>
                    <a:pt x="1118" y="2152"/>
                    <a:pt x="150" y="3003"/>
                  </a:cubicBezTo>
                  <a:cubicBezTo>
                    <a:pt x="0" y="3133"/>
                    <a:pt x="139" y="3331"/>
                    <a:pt x="297" y="3331"/>
                  </a:cubicBezTo>
                  <a:cubicBezTo>
                    <a:pt x="341" y="3331"/>
                    <a:pt x="386" y="3316"/>
                    <a:pt x="427" y="3280"/>
                  </a:cubicBezTo>
                  <a:cubicBezTo>
                    <a:pt x="1420" y="2409"/>
                    <a:pt x="2271" y="1409"/>
                    <a:pt x="2973" y="291"/>
                  </a:cubicBezTo>
                  <a:cubicBezTo>
                    <a:pt x="3068" y="142"/>
                    <a:pt x="2931" y="0"/>
                    <a:pt x="279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5" name="Google Shape;1365;p39"/>
            <p:cNvSpPr/>
            <p:nvPr/>
          </p:nvSpPr>
          <p:spPr>
            <a:xfrm rot="-252901">
              <a:off x="4984337" y="192485"/>
              <a:ext cx="91450" cy="96675"/>
            </a:xfrm>
            <a:custGeom>
              <a:avLst/>
              <a:gdLst/>
              <a:ahLst/>
              <a:cxnLst/>
              <a:rect l="l" t="t" r="r" b="b"/>
              <a:pathLst>
                <a:path w="3658" h="3867" extrusionOk="0">
                  <a:moveTo>
                    <a:pt x="3375" y="0"/>
                  </a:moveTo>
                  <a:cubicBezTo>
                    <a:pt x="3330" y="0"/>
                    <a:pt x="3285" y="18"/>
                    <a:pt x="3245" y="60"/>
                  </a:cubicBezTo>
                  <a:cubicBezTo>
                    <a:pt x="2184" y="1196"/>
                    <a:pt x="1146" y="2349"/>
                    <a:pt x="126" y="3523"/>
                  </a:cubicBezTo>
                  <a:cubicBezTo>
                    <a:pt x="0" y="3670"/>
                    <a:pt x="132" y="3867"/>
                    <a:pt x="275" y="3867"/>
                  </a:cubicBezTo>
                  <a:cubicBezTo>
                    <a:pt x="320" y="3867"/>
                    <a:pt x="366" y="3848"/>
                    <a:pt x="405" y="3802"/>
                  </a:cubicBezTo>
                  <a:cubicBezTo>
                    <a:pt x="1424" y="2630"/>
                    <a:pt x="2463" y="1476"/>
                    <a:pt x="3524" y="339"/>
                  </a:cubicBezTo>
                  <a:cubicBezTo>
                    <a:pt x="3658" y="198"/>
                    <a:pt x="3523" y="0"/>
                    <a:pt x="337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6" name="Google Shape;1366;p39"/>
            <p:cNvSpPr/>
            <p:nvPr/>
          </p:nvSpPr>
          <p:spPr>
            <a:xfrm rot="-252901">
              <a:off x="5035612" y="183387"/>
              <a:ext cx="93925" cy="103525"/>
            </a:xfrm>
            <a:custGeom>
              <a:avLst/>
              <a:gdLst/>
              <a:ahLst/>
              <a:cxnLst/>
              <a:rect l="l" t="t" r="r" b="b"/>
              <a:pathLst>
                <a:path w="3757" h="4141" extrusionOk="0">
                  <a:moveTo>
                    <a:pt x="3470" y="1"/>
                  </a:moveTo>
                  <a:cubicBezTo>
                    <a:pt x="3426" y="1"/>
                    <a:pt x="3380" y="18"/>
                    <a:pt x="3339" y="59"/>
                  </a:cubicBezTo>
                  <a:cubicBezTo>
                    <a:pt x="2169" y="1246"/>
                    <a:pt x="1091" y="2513"/>
                    <a:pt x="105" y="3855"/>
                  </a:cubicBezTo>
                  <a:cubicBezTo>
                    <a:pt x="0" y="4000"/>
                    <a:pt x="137" y="4140"/>
                    <a:pt x="280" y="4140"/>
                  </a:cubicBezTo>
                  <a:cubicBezTo>
                    <a:pt x="340" y="4140"/>
                    <a:pt x="401" y="4116"/>
                    <a:pt x="446" y="4056"/>
                  </a:cubicBezTo>
                  <a:cubicBezTo>
                    <a:pt x="1412" y="2739"/>
                    <a:pt x="2471" y="1500"/>
                    <a:pt x="3618" y="338"/>
                  </a:cubicBezTo>
                  <a:cubicBezTo>
                    <a:pt x="3756" y="199"/>
                    <a:pt x="3621" y="1"/>
                    <a:pt x="347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7" name="Google Shape;1367;p39"/>
            <p:cNvSpPr/>
            <p:nvPr/>
          </p:nvSpPr>
          <p:spPr>
            <a:xfrm rot="-252901">
              <a:off x="4667755" y="-32100"/>
              <a:ext cx="9850" cy="71700"/>
            </a:xfrm>
            <a:custGeom>
              <a:avLst/>
              <a:gdLst/>
              <a:ahLst/>
              <a:cxnLst/>
              <a:rect l="l" t="t" r="r" b="b"/>
              <a:pathLst>
                <a:path w="394" h="2868" extrusionOk="0">
                  <a:moveTo>
                    <a:pt x="197" y="0"/>
                  </a:moveTo>
                  <a:cubicBezTo>
                    <a:pt x="99" y="0"/>
                    <a:pt x="0" y="63"/>
                    <a:pt x="0" y="189"/>
                  </a:cubicBezTo>
                  <a:lnTo>
                    <a:pt x="0" y="2677"/>
                  </a:lnTo>
                  <a:cubicBezTo>
                    <a:pt x="0" y="2804"/>
                    <a:pt x="99" y="2867"/>
                    <a:pt x="197" y="2867"/>
                  </a:cubicBezTo>
                  <a:cubicBezTo>
                    <a:pt x="295" y="2867"/>
                    <a:pt x="394" y="2804"/>
                    <a:pt x="394" y="2677"/>
                  </a:cubicBezTo>
                  <a:lnTo>
                    <a:pt x="394" y="189"/>
                  </a:lnTo>
                  <a:cubicBezTo>
                    <a:pt x="394" y="63"/>
                    <a:pt x="295" y="0"/>
                    <a:pt x="19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8" name="Google Shape;1368;p39"/>
            <p:cNvSpPr/>
            <p:nvPr/>
          </p:nvSpPr>
          <p:spPr>
            <a:xfrm rot="-252901">
              <a:off x="4676492" y="63812"/>
              <a:ext cx="9850" cy="31350"/>
            </a:xfrm>
            <a:custGeom>
              <a:avLst/>
              <a:gdLst/>
              <a:ahLst/>
              <a:cxnLst/>
              <a:rect l="l" t="t" r="r" b="b"/>
              <a:pathLst>
                <a:path w="394" h="1254" extrusionOk="0">
                  <a:moveTo>
                    <a:pt x="197" y="1"/>
                  </a:moveTo>
                  <a:cubicBezTo>
                    <a:pt x="99" y="1"/>
                    <a:pt x="0" y="64"/>
                    <a:pt x="0" y="192"/>
                  </a:cubicBezTo>
                  <a:lnTo>
                    <a:pt x="0" y="1064"/>
                  </a:lnTo>
                  <a:cubicBezTo>
                    <a:pt x="0" y="1190"/>
                    <a:pt x="99" y="1254"/>
                    <a:pt x="197" y="1254"/>
                  </a:cubicBezTo>
                  <a:cubicBezTo>
                    <a:pt x="295" y="1254"/>
                    <a:pt x="394" y="1190"/>
                    <a:pt x="394" y="1064"/>
                  </a:cubicBezTo>
                  <a:lnTo>
                    <a:pt x="394" y="192"/>
                  </a:lnTo>
                  <a:cubicBezTo>
                    <a:pt x="394" y="64"/>
                    <a:pt x="295" y="1"/>
                    <a:pt x="19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9" name="Google Shape;1369;p39"/>
            <p:cNvSpPr/>
            <p:nvPr/>
          </p:nvSpPr>
          <p:spPr>
            <a:xfrm rot="-252901">
              <a:off x="4683004" y="122698"/>
              <a:ext cx="9850" cy="90375"/>
            </a:xfrm>
            <a:custGeom>
              <a:avLst/>
              <a:gdLst/>
              <a:ahLst/>
              <a:cxnLst/>
              <a:rect l="l" t="t" r="r" b="b"/>
              <a:pathLst>
                <a:path w="394" h="3615" extrusionOk="0">
                  <a:moveTo>
                    <a:pt x="197" y="0"/>
                  </a:moveTo>
                  <a:cubicBezTo>
                    <a:pt x="99" y="0"/>
                    <a:pt x="0" y="64"/>
                    <a:pt x="0" y="190"/>
                  </a:cubicBezTo>
                  <a:lnTo>
                    <a:pt x="0" y="3424"/>
                  </a:lnTo>
                  <a:cubicBezTo>
                    <a:pt x="0" y="3551"/>
                    <a:pt x="99" y="3614"/>
                    <a:pt x="197" y="3614"/>
                  </a:cubicBezTo>
                  <a:cubicBezTo>
                    <a:pt x="295" y="3614"/>
                    <a:pt x="394" y="3551"/>
                    <a:pt x="394" y="3424"/>
                  </a:cubicBezTo>
                  <a:lnTo>
                    <a:pt x="394" y="190"/>
                  </a:lnTo>
                  <a:cubicBezTo>
                    <a:pt x="394" y="64"/>
                    <a:pt x="295" y="0"/>
                    <a:pt x="19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0" name="Google Shape;1370;p39"/>
            <p:cNvSpPr/>
            <p:nvPr/>
          </p:nvSpPr>
          <p:spPr>
            <a:xfrm rot="-252901">
              <a:off x="4281194" y="141678"/>
              <a:ext cx="171276" cy="11800"/>
            </a:xfrm>
            <a:custGeom>
              <a:avLst/>
              <a:gdLst/>
              <a:ahLst/>
              <a:cxnLst/>
              <a:rect l="l" t="t" r="r" b="b"/>
              <a:pathLst>
                <a:path w="6851" h="472" extrusionOk="0">
                  <a:moveTo>
                    <a:pt x="2475" y="0"/>
                  </a:moveTo>
                  <a:cubicBezTo>
                    <a:pt x="1735" y="0"/>
                    <a:pt x="994" y="8"/>
                    <a:pt x="254" y="23"/>
                  </a:cubicBezTo>
                  <a:cubicBezTo>
                    <a:pt x="4" y="29"/>
                    <a:pt x="1" y="417"/>
                    <a:pt x="249" y="417"/>
                  </a:cubicBezTo>
                  <a:cubicBezTo>
                    <a:pt x="251" y="417"/>
                    <a:pt x="252" y="417"/>
                    <a:pt x="254" y="417"/>
                  </a:cubicBezTo>
                  <a:cubicBezTo>
                    <a:pt x="1004" y="401"/>
                    <a:pt x="1752" y="394"/>
                    <a:pt x="2501" y="394"/>
                  </a:cubicBezTo>
                  <a:cubicBezTo>
                    <a:pt x="3867" y="394"/>
                    <a:pt x="5231" y="419"/>
                    <a:pt x="6596" y="471"/>
                  </a:cubicBezTo>
                  <a:cubicBezTo>
                    <a:pt x="6599" y="471"/>
                    <a:pt x="6601" y="471"/>
                    <a:pt x="6604" y="471"/>
                  </a:cubicBezTo>
                  <a:cubicBezTo>
                    <a:pt x="6851" y="471"/>
                    <a:pt x="6845" y="86"/>
                    <a:pt x="6596" y="77"/>
                  </a:cubicBezTo>
                  <a:cubicBezTo>
                    <a:pt x="5223" y="26"/>
                    <a:pt x="3849" y="0"/>
                    <a:pt x="247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1" name="Google Shape;1371;p39"/>
            <p:cNvSpPr/>
            <p:nvPr/>
          </p:nvSpPr>
          <p:spPr>
            <a:xfrm rot="-252901">
              <a:off x="4366063" y="289364"/>
              <a:ext cx="9850" cy="40625"/>
            </a:xfrm>
            <a:custGeom>
              <a:avLst/>
              <a:gdLst/>
              <a:ahLst/>
              <a:cxnLst/>
              <a:rect l="l" t="t" r="r" b="b"/>
              <a:pathLst>
                <a:path w="394" h="1625" extrusionOk="0">
                  <a:moveTo>
                    <a:pt x="197" y="1"/>
                  </a:moveTo>
                  <a:cubicBezTo>
                    <a:pt x="99" y="1"/>
                    <a:pt x="0" y="64"/>
                    <a:pt x="0" y="191"/>
                  </a:cubicBezTo>
                  <a:lnTo>
                    <a:pt x="0" y="1435"/>
                  </a:lnTo>
                  <a:cubicBezTo>
                    <a:pt x="0" y="1561"/>
                    <a:pt x="99" y="1625"/>
                    <a:pt x="197" y="1625"/>
                  </a:cubicBezTo>
                  <a:cubicBezTo>
                    <a:pt x="296" y="1625"/>
                    <a:pt x="394" y="1561"/>
                    <a:pt x="394" y="1435"/>
                  </a:cubicBezTo>
                  <a:lnTo>
                    <a:pt x="394" y="191"/>
                  </a:lnTo>
                  <a:cubicBezTo>
                    <a:pt x="394" y="64"/>
                    <a:pt x="296" y="1"/>
                    <a:pt x="19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2" name="Google Shape;1372;p39"/>
            <p:cNvSpPr/>
            <p:nvPr/>
          </p:nvSpPr>
          <p:spPr>
            <a:xfrm rot="-252901">
              <a:off x="4373152" y="341838"/>
              <a:ext cx="9875" cy="43750"/>
            </a:xfrm>
            <a:custGeom>
              <a:avLst/>
              <a:gdLst/>
              <a:ahLst/>
              <a:cxnLst/>
              <a:rect l="l" t="t" r="r" b="b"/>
              <a:pathLst>
                <a:path w="395" h="1750" extrusionOk="0">
                  <a:moveTo>
                    <a:pt x="197" y="1"/>
                  </a:moveTo>
                  <a:cubicBezTo>
                    <a:pt x="99" y="1"/>
                    <a:pt x="1" y="64"/>
                    <a:pt x="1" y="191"/>
                  </a:cubicBezTo>
                  <a:lnTo>
                    <a:pt x="1" y="1560"/>
                  </a:lnTo>
                  <a:cubicBezTo>
                    <a:pt x="1" y="1686"/>
                    <a:pt x="99" y="1750"/>
                    <a:pt x="198" y="1750"/>
                  </a:cubicBezTo>
                  <a:cubicBezTo>
                    <a:pt x="296" y="1750"/>
                    <a:pt x="394" y="1686"/>
                    <a:pt x="394" y="1560"/>
                  </a:cubicBezTo>
                  <a:lnTo>
                    <a:pt x="394" y="191"/>
                  </a:lnTo>
                  <a:cubicBezTo>
                    <a:pt x="394" y="64"/>
                    <a:pt x="296" y="1"/>
                    <a:pt x="19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cxnSp>
        <p:nvCxnSpPr>
          <p:cNvPr id="1373" name="Google Shape;1373;p39"/>
          <p:cNvCxnSpPr/>
          <p:nvPr/>
        </p:nvCxnSpPr>
        <p:spPr>
          <a:xfrm>
            <a:off x="4322950" y="3706175"/>
            <a:ext cx="509400" cy="0"/>
          </a:xfrm>
          <a:prstGeom prst="straightConnector1">
            <a:avLst/>
          </a:prstGeom>
          <a:noFill/>
          <a:ln w="9525" cap="flat" cmpd="sng">
            <a:solidFill>
              <a:srgbClr val="000000"/>
            </a:solidFill>
            <a:prstDash val="solid"/>
            <a:round/>
            <a:headEnd type="none" w="med" len="med"/>
            <a:tailEnd type="none" w="med" len="med"/>
          </a:ln>
        </p:spPr>
      </p:cxnSp>
      <p:grpSp>
        <p:nvGrpSpPr>
          <p:cNvPr id="1374" name="Google Shape;1374;p39"/>
          <p:cNvGrpSpPr/>
          <p:nvPr/>
        </p:nvGrpSpPr>
        <p:grpSpPr>
          <a:xfrm>
            <a:off x="340410" y="1710004"/>
            <a:ext cx="2313964" cy="5212176"/>
            <a:chOff x="340410" y="1710004"/>
            <a:chExt cx="2313964" cy="5212176"/>
          </a:xfrm>
        </p:grpSpPr>
        <p:sp>
          <p:nvSpPr>
            <p:cNvPr id="1375" name="Google Shape;1375;p39"/>
            <p:cNvSpPr/>
            <p:nvPr/>
          </p:nvSpPr>
          <p:spPr>
            <a:xfrm>
              <a:off x="1618799" y="2859261"/>
              <a:ext cx="535329" cy="803083"/>
            </a:xfrm>
            <a:custGeom>
              <a:avLst/>
              <a:gdLst/>
              <a:ahLst/>
              <a:cxnLst/>
              <a:rect l="l" t="t" r="r" b="b"/>
              <a:pathLst>
                <a:path w="11964" h="17948" extrusionOk="0">
                  <a:moveTo>
                    <a:pt x="6190" y="1"/>
                  </a:moveTo>
                  <a:lnTo>
                    <a:pt x="0" y="2406"/>
                  </a:lnTo>
                  <a:lnTo>
                    <a:pt x="5108" y="15829"/>
                  </a:lnTo>
                  <a:cubicBezTo>
                    <a:pt x="5619" y="17142"/>
                    <a:pt x="6875" y="17947"/>
                    <a:pt x="8205" y="17947"/>
                  </a:cubicBezTo>
                  <a:cubicBezTo>
                    <a:pt x="8605" y="17947"/>
                    <a:pt x="9012" y="17874"/>
                    <a:pt x="9407" y="17721"/>
                  </a:cubicBezTo>
                  <a:cubicBezTo>
                    <a:pt x="11116" y="17057"/>
                    <a:pt x="11964" y="15132"/>
                    <a:pt x="11299" y="13423"/>
                  </a:cubicBezTo>
                  <a:lnTo>
                    <a:pt x="6190"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6" name="Google Shape;1376;p39"/>
            <p:cNvSpPr/>
            <p:nvPr/>
          </p:nvSpPr>
          <p:spPr>
            <a:xfrm>
              <a:off x="1494007" y="2573345"/>
              <a:ext cx="571170" cy="723124"/>
            </a:xfrm>
            <a:custGeom>
              <a:avLst/>
              <a:gdLst/>
              <a:ahLst/>
              <a:cxnLst/>
              <a:rect l="l" t="t" r="r" b="b"/>
              <a:pathLst>
                <a:path w="12765" h="16161" extrusionOk="0">
                  <a:moveTo>
                    <a:pt x="3257" y="1"/>
                  </a:moveTo>
                  <a:cubicBezTo>
                    <a:pt x="3257" y="1"/>
                    <a:pt x="1" y="4420"/>
                    <a:pt x="919" y="6644"/>
                  </a:cubicBezTo>
                  <a:lnTo>
                    <a:pt x="4709" y="16160"/>
                  </a:lnTo>
                  <a:lnTo>
                    <a:pt x="5780" y="16009"/>
                  </a:lnTo>
                  <a:cubicBezTo>
                    <a:pt x="8005" y="15694"/>
                    <a:pt x="10115" y="14822"/>
                    <a:pt x="11911" y="13472"/>
                  </a:cubicBezTo>
                  <a:lnTo>
                    <a:pt x="12765" y="12832"/>
                  </a:lnTo>
                  <a:lnTo>
                    <a:pt x="8976" y="3314"/>
                  </a:lnTo>
                  <a:cubicBezTo>
                    <a:pt x="8055" y="1089"/>
                    <a:pt x="5852" y="496"/>
                    <a:pt x="325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7" name="Google Shape;1377;p39"/>
            <p:cNvSpPr/>
            <p:nvPr/>
          </p:nvSpPr>
          <p:spPr>
            <a:xfrm>
              <a:off x="649503" y="3932452"/>
              <a:ext cx="675605" cy="2675662"/>
            </a:xfrm>
            <a:custGeom>
              <a:avLst/>
              <a:gdLst/>
              <a:ahLst/>
              <a:cxnLst/>
              <a:rect l="l" t="t" r="r" b="b"/>
              <a:pathLst>
                <a:path w="15099" h="59798" extrusionOk="0">
                  <a:moveTo>
                    <a:pt x="9658" y="1"/>
                  </a:moveTo>
                  <a:cubicBezTo>
                    <a:pt x="9518" y="1"/>
                    <a:pt x="9377" y="6"/>
                    <a:pt x="9235" y="17"/>
                  </a:cubicBezTo>
                  <a:cubicBezTo>
                    <a:pt x="6100" y="259"/>
                    <a:pt x="3815" y="3090"/>
                    <a:pt x="4241" y="6205"/>
                  </a:cubicBezTo>
                  <a:lnTo>
                    <a:pt x="1" y="59384"/>
                  </a:lnTo>
                  <a:lnTo>
                    <a:pt x="6508" y="59797"/>
                  </a:lnTo>
                  <a:lnTo>
                    <a:pt x="15099" y="5044"/>
                  </a:lnTo>
                  <a:cubicBezTo>
                    <a:pt x="14877" y="2180"/>
                    <a:pt x="12484" y="1"/>
                    <a:pt x="9658" y="1"/>
                  </a:cubicBezTo>
                  <a:close/>
                </a:path>
              </a:pathLst>
            </a:custGeom>
            <a:solidFill>
              <a:srgbClr val="FBC1A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8" name="Google Shape;1378;p39"/>
            <p:cNvSpPr/>
            <p:nvPr/>
          </p:nvSpPr>
          <p:spPr>
            <a:xfrm>
              <a:off x="649503" y="6299827"/>
              <a:ext cx="337556" cy="308248"/>
            </a:xfrm>
            <a:custGeom>
              <a:avLst/>
              <a:gdLst/>
              <a:ahLst/>
              <a:cxnLst/>
              <a:rect l="l" t="t" r="r" b="b"/>
              <a:pathLst>
                <a:path w="7544" h="6889" extrusionOk="0">
                  <a:moveTo>
                    <a:pt x="518" y="0"/>
                  </a:moveTo>
                  <a:lnTo>
                    <a:pt x="1" y="6478"/>
                  </a:lnTo>
                  <a:lnTo>
                    <a:pt x="6508" y="6888"/>
                  </a:lnTo>
                  <a:lnTo>
                    <a:pt x="7543" y="181"/>
                  </a:lnTo>
                  <a:lnTo>
                    <a:pt x="518"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9" name="Google Shape;1379;p39"/>
            <p:cNvSpPr/>
            <p:nvPr/>
          </p:nvSpPr>
          <p:spPr>
            <a:xfrm>
              <a:off x="776532" y="4200560"/>
              <a:ext cx="541951" cy="842638"/>
            </a:xfrm>
            <a:custGeom>
              <a:avLst/>
              <a:gdLst/>
              <a:ahLst/>
              <a:cxnLst/>
              <a:rect l="l" t="t" r="r" b="b"/>
              <a:pathLst>
                <a:path w="12112" h="18832" extrusionOk="0">
                  <a:moveTo>
                    <a:pt x="12111" y="0"/>
                  </a:moveTo>
                  <a:cubicBezTo>
                    <a:pt x="8789" y="113"/>
                    <a:pt x="4892" y="246"/>
                    <a:pt x="1392" y="366"/>
                  </a:cubicBezTo>
                  <a:lnTo>
                    <a:pt x="0" y="17807"/>
                  </a:lnTo>
                  <a:lnTo>
                    <a:pt x="9156" y="18831"/>
                  </a:lnTo>
                  <a:lnTo>
                    <a:pt x="12111"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0" name="Google Shape;1380;p39"/>
            <p:cNvSpPr/>
            <p:nvPr/>
          </p:nvSpPr>
          <p:spPr>
            <a:xfrm>
              <a:off x="529947" y="6592723"/>
              <a:ext cx="457115" cy="329457"/>
            </a:xfrm>
            <a:custGeom>
              <a:avLst/>
              <a:gdLst/>
              <a:ahLst/>
              <a:cxnLst/>
              <a:rect l="l" t="t" r="r" b="b"/>
              <a:pathLst>
                <a:path w="10216" h="7363" extrusionOk="0">
                  <a:moveTo>
                    <a:pt x="1876" y="0"/>
                  </a:moveTo>
                  <a:lnTo>
                    <a:pt x="1" y="7363"/>
                  </a:lnTo>
                  <a:lnTo>
                    <a:pt x="10215" y="7363"/>
                  </a:lnTo>
                  <a:lnTo>
                    <a:pt x="9569"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1" name="Google Shape;1381;p39"/>
            <p:cNvSpPr/>
            <p:nvPr/>
          </p:nvSpPr>
          <p:spPr>
            <a:xfrm>
              <a:off x="559523" y="6584758"/>
              <a:ext cx="193567" cy="65507"/>
            </a:xfrm>
            <a:custGeom>
              <a:avLst/>
              <a:gdLst/>
              <a:ahLst/>
              <a:cxnLst/>
              <a:rect l="l" t="t" r="r" b="b"/>
              <a:pathLst>
                <a:path w="4326" h="1464" extrusionOk="0">
                  <a:moveTo>
                    <a:pt x="1613" y="0"/>
                  </a:moveTo>
                  <a:cubicBezTo>
                    <a:pt x="1227" y="0"/>
                    <a:pt x="842" y="38"/>
                    <a:pt x="464" y="112"/>
                  </a:cubicBezTo>
                  <a:cubicBezTo>
                    <a:pt x="184" y="168"/>
                    <a:pt x="1" y="440"/>
                    <a:pt x="56" y="720"/>
                  </a:cubicBezTo>
                  <a:cubicBezTo>
                    <a:pt x="105" y="966"/>
                    <a:pt x="318" y="1138"/>
                    <a:pt x="561" y="1138"/>
                  </a:cubicBezTo>
                  <a:cubicBezTo>
                    <a:pt x="595" y="1138"/>
                    <a:pt x="630" y="1135"/>
                    <a:pt x="664" y="1128"/>
                  </a:cubicBezTo>
                  <a:cubicBezTo>
                    <a:pt x="975" y="1066"/>
                    <a:pt x="1292" y="1035"/>
                    <a:pt x="1610" y="1035"/>
                  </a:cubicBezTo>
                  <a:cubicBezTo>
                    <a:pt x="1817" y="1035"/>
                    <a:pt x="2024" y="1048"/>
                    <a:pt x="2230" y="1075"/>
                  </a:cubicBezTo>
                  <a:cubicBezTo>
                    <a:pt x="2682" y="1132"/>
                    <a:pt x="3123" y="1248"/>
                    <a:pt x="3538" y="1423"/>
                  </a:cubicBezTo>
                  <a:cubicBezTo>
                    <a:pt x="3603" y="1451"/>
                    <a:pt x="3671" y="1464"/>
                    <a:pt x="3738" y="1464"/>
                  </a:cubicBezTo>
                  <a:cubicBezTo>
                    <a:pt x="3939" y="1464"/>
                    <a:pt x="4133" y="1344"/>
                    <a:pt x="4215" y="1146"/>
                  </a:cubicBezTo>
                  <a:cubicBezTo>
                    <a:pt x="4326" y="882"/>
                    <a:pt x="4203" y="579"/>
                    <a:pt x="3939" y="469"/>
                  </a:cubicBezTo>
                  <a:cubicBezTo>
                    <a:pt x="3436" y="257"/>
                    <a:pt x="2905" y="114"/>
                    <a:pt x="2359" y="47"/>
                  </a:cubicBezTo>
                  <a:cubicBezTo>
                    <a:pt x="2110" y="16"/>
                    <a:pt x="1861" y="0"/>
                    <a:pt x="161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2" name="Google Shape;1382;p39"/>
            <p:cNvSpPr/>
            <p:nvPr/>
          </p:nvSpPr>
          <p:spPr>
            <a:xfrm>
              <a:off x="462338" y="6642747"/>
              <a:ext cx="265651" cy="70966"/>
            </a:xfrm>
            <a:custGeom>
              <a:avLst/>
              <a:gdLst/>
              <a:ahLst/>
              <a:cxnLst/>
              <a:rect l="l" t="t" r="r" b="b"/>
              <a:pathLst>
                <a:path w="5937" h="1586" extrusionOk="0">
                  <a:moveTo>
                    <a:pt x="2951" y="1"/>
                  </a:moveTo>
                  <a:cubicBezTo>
                    <a:pt x="2056" y="1"/>
                    <a:pt x="1171" y="200"/>
                    <a:pt x="365" y="588"/>
                  </a:cubicBezTo>
                  <a:cubicBezTo>
                    <a:pt x="108" y="711"/>
                    <a:pt x="0" y="1020"/>
                    <a:pt x="123" y="1278"/>
                  </a:cubicBezTo>
                  <a:cubicBezTo>
                    <a:pt x="213" y="1463"/>
                    <a:pt x="398" y="1570"/>
                    <a:pt x="590" y="1570"/>
                  </a:cubicBezTo>
                  <a:cubicBezTo>
                    <a:pt x="665" y="1570"/>
                    <a:pt x="742" y="1554"/>
                    <a:pt x="814" y="1519"/>
                  </a:cubicBezTo>
                  <a:cubicBezTo>
                    <a:pt x="1480" y="1198"/>
                    <a:pt x="2211" y="1034"/>
                    <a:pt x="2951" y="1034"/>
                  </a:cubicBezTo>
                  <a:cubicBezTo>
                    <a:pt x="3091" y="1034"/>
                    <a:pt x="3231" y="1040"/>
                    <a:pt x="3371" y="1052"/>
                  </a:cubicBezTo>
                  <a:cubicBezTo>
                    <a:pt x="3983" y="1103"/>
                    <a:pt x="4571" y="1266"/>
                    <a:pt x="5120" y="1534"/>
                  </a:cubicBezTo>
                  <a:cubicBezTo>
                    <a:pt x="5195" y="1568"/>
                    <a:pt x="5270" y="1585"/>
                    <a:pt x="5348" y="1585"/>
                  </a:cubicBezTo>
                  <a:cubicBezTo>
                    <a:pt x="5539" y="1585"/>
                    <a:pt x="5724" y="1478"/>
                    <a:pt x="5813" y="1298"/>
                  </a:cubicBezTo>
                  <a:cubicBezTo>
                    <a:pt x="5937" y="1042"/>
                    <a:pt x="5830" y="731"/>
                    <a:pt x="5575" y="606"/>
                  </a:cubicBezTo>
                  <a:cubicBezTo>
                    <a:pt x="4912" y="281"/>
                    <a:pt x="4199" y="84"/>
                    <a:pt x="3458" y="22"/>
                  </a:cubicBezTo>
                  <a:cubicBezTo>
                    <a:pt x="3289" y="8"/>
                    <a:pt x="3120" y="1"/>
                    <a:pt x="295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3" name="Google Shape;1383;p39"/>
            <p:cNvSpPr/>
            <p:nvPr/>
          </p:nvSpPr>
          <p:spPr>
            <a:xfrm>
              <a:off x="344884" y="6678095"/>
              <a:ext cx="488123" cy="244084"/>
            </a:xfrm>
            <a:custGeom>
              <a:avLst/>
              <a:gdLst/>
              <a:ahLst/>
              <a:cxnLst/>
              <a:rect l="l" t="t" r="r" b="b"/>
              <a:pathLst>
                <a:path w="10909" h="5455" extrusionOk="0">
                  <a:moveTo>
                    <a:pt x="5456" y="0"/>
                  </a:moveTo>
                  <a:cubicBezTo>
                    <a:pt x="2444" y="0"/>
                    <a:pt x="1" y="2443"/>
                    <a:pt x="1" y="5455"/>
                  </a:cubicBezTo>
                  <a:lnTo>
                    <a:pt x="10909" y="5455"/>
                  </a:lnTo>
                  <a:cubicBezTo>
                    <a:pt x="10909" y="2443"/>
                    <a:pt x="8468" y="0"/>
                    <a:pt x="545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4" name="Google Shape;1384;p39"/>
            <p:cNvSpPr/>
            <p:nvPr/>
          </p:nvSpPr>
          <p:spPr>
            <a:xfrm>
              <a:off x="340410" y="6869690"/>
              <a:ext cx="646655" cy="52486"/>
            </a:xfrm>
            <a:custGeom>
              <a:avLst/>
              <a:gdLst/>
              <a:ahLst/>
              <a:cxnLst/>
              <a:rect l="l" t="t" r="r" b="b"/>
              <a:pathLst>
                <a:path w="14452" h="1173" extrusionOk="0">
                  <a:moveTo>
                    <a:pt x="1" y="0"/>
                  </a:moveTo>
                  <a:lnTo>
                    <a:pt x="1" y="1173"/>
                  </a:lnTo>
                  <a:lnTo>
                    <a:pt x="14451" y="1173"/>
                  </a:lnTo>
                  <a:lnTo>
                    <a:pt x="14348"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5" name="Google Shape;1385;p39"/>
            <p:cNvSpPr/>
            <p:nvPr/>
          </p:nvSpPr>
          <p:spPr>
            <a:xfrm>
              <a:off x="850763" y="6661361"/>
              <a:ext cx="105195" cy="162424"/>
            </a:xfrm>
            <a:custGeom>
              <a:avLst/>
              <a:gdLst/>
              <a:ahLst/>
              <a:cxnLst/>
              <a:rect l="l" t="t" r="r" b="b"/>
              <a:pathLst>
                <a:path w="2351" h="3630" extrusionOk="0">
                  <a:moveTo>
                    <a:pt x="1176" y="195"/>
                  </a:moveTo>
                  <a:cubicBezTo>
                    <a:pt x="1715" y="195"/>
                    <a:pt x="2156" y="922"/>
                    <a:pt x="2156" y="1816"/>
                  </a:cubicBezTo>
                  <a:cubicBezTo>
                    <a:pt x="2156" y="2710"/>
                    <a:pt x="1715" y="3435"/>
                    <a:pt x="1176" y="3435"/>
                  </a:cubicBezTo>
                  <a:cubicBezTo>
                    <a:pt x="635" y="3435"/>
                    <a:pt x="196" y="2710"/>
                    <a:pt x="196" y="1816"/>
                  </a:cubicBezTo>
                  <a:cubicBezTo>
                    <a:pt x="196" y="922"/>
                    <a:pt x="635" y="195"/>
                    <a:pt x="1176" y="195"/>
                  </a:cubicBezTo>
                  <a:close/>
                  <a:moveTo>
                    <a:pt x="1176" y="1"/>
                  </a:moveTo>
                  <a:cubicBezTo>
                    <a:pt x="528" y="1"/>
                    <a:pt x="0" y="815"/>
                    <a:pt x="0" y="1816"/>
                  </a:cubicBezTo>
                  <a:cubicBezTo>
                    <a:pt x="0" y="2817"/>
                    <a:pt x="528" y="3629"/>
                    <a:pt x="1176" y="3629"/>
                  </a:cubicBezTo>
                  <a:cubicBezTo>
                    <a:pt x="1823" y="3629"/>
                    <a:pt x="2350" y="2817"/>
                    <a:pt x="2350" y="1816"/>
                  </a:cubicBezTo>
                  <a:cubicBezTo>
                    <a:pt x="2350" y="815"/>
                    <a:pt x="1823" y="1"/>
                    <a:pt x="117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6" name="Google Shape;1386;p39"/>
            <p:cNvSpPr/>
            <p:nvPr/>
          </p:nvSpPr>
          <p:spPr>
            <a:xfrm>
              <a:off x="1346261" y="3933302"/>
              <a:ext cx="634574" cy="2667428"/>
            </a:xfrm>
            <a:custGeom>
              <a:avLst/>
              <a:gdLst/>
              <a:ahLst/>
              <a:cxnLst/>
              <a:rect l="l" t="t" r="r" b="b"/>
              <a:pathLst>
                <a:path w="14182" h="59614" extrusionOk="0">
                  <a:moveTo>
                    <a:pt x="5904" y="1"/>
                  </a:moveTo>
                  <a:cubicBezTo>
                    <a:pt x="5718" y="1"/>
                    <a:pt x="5530" y="10"/>
                    <a:pt x="5341" y="29"/>
                  </a:cubicBezTo>
                  <a:cubicBezTo>
                    <a:pt x="2211" y="348"/>
                    <a:pt x="0" y="3237"/>
                    <a:pt x="507" y="6341"/>
                  </a:cubicBezTo>
                  <a:lnTo>
                    <a:pt x="5092" y="34244"/>
                  </a:lnTo>
                  <a:cubicBezTo>
                    <a:pt x="5180" y="34787"/>
                    <a:pt x="5242" y="35335"/>
                    <a:pt x="5273" y="35884"/>
                  </a:cubicBezTo>
                  <a:lnTo>
                    <a:pt x="6674" y="59614"/>
                  </a:lnTo>
                  <a:lnTo>
                    <a:pt x="13222" y="58943"/>
                  </a:lnTo>
                  <a:lnTo>
                    <a:pt x="14162" y="34751"/>
                  </a:lnTo>
                  <a:cubicBezTo>
                    <a:pt x="14182" y="34268"/>
                    <a:pt x="14168" y="33782"/>
                    <a:pt x="14119" y="33298"/>
                  </a:cubicBezTo>
                  <a:lnTo>
                    <a:pt x="11329" y="4906"/>
                  </a:lnTo>
                  <a:cubicBezTo>
                    <a:pt x="11041" y="2094"/>
                    <a:pt x="8669" y="1"/>
                    <a:pt x="5904" y="1"/>
                  </a:cubicBezTo>
                  <a:close/>
                </a:path>
              </a:pathLst>
            </a:custGeom>
            <a:solidFill>
              <a:srgbClr val="FBC1A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7" name="Google Shape;1387;p39"/>
            <p:cNvSpPr/>
            <p:nvPr/>
          </p:nvSpPr>
          <p:spPr>
            <a:xfrm>
              <a:off x="1353376" y="3978807"/>
              <a:ext cx="577524" cy="1053566"/>
            </a:xfrm>
            <a:custGeom>
              <a:avLst/>
              <a:gdLst/>
              <a:ahLst/>
              <a:cxnLst/>
              <a:rect l="l" t="t" r="r" b="b"/>
              <a:pathLst>
                <a:path w="12907" h="23546" extrusionOk="0">
                  <a:moveTo>
                    <a:pt x="2563" y="1"/>
                  </a:moveTo>
                  <a:cubicBezTo>
                    <a:pt x="934" y="1166"/>
                    <a:pt x="0" y="3196"/>
                    <a:pt x="348" y="5324"/>
                  </a:cubicBezTo>
                  <a:lnTo>
                    <a:pt x="3341" y="23546"/>
                  </a:lnTo>
                  <a:lnTo>
                    <a:pt x="12906" y="21551"/>
                  </a:lnTo>
                  <a:lnTo>
                    <a:pt x="11170" y="3888"/>
                  </a:lnTo>
                  <a:cubicBezTo>
                    <a:pt x="11005" y="2283"/>
                    <a:pt x="10159" y="917"/>
                    <a:pt x="8950" y="36"/>
                  </a:cubicBezTo>
                  <a:cubicBezTo>
                    <a:pt x="6668" y="19"/>
                    <a:pt x="4427" y="5"/>
                    <a:pt x="256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8" name="Google Shape;1388;p39"/>
            <p:cNvSpPr/>
            <p:nvPr/>
          </p:nvSpPr>
          <p:spPr>
            <a:xfrm>
              <a:off x="1628598" y="6312221"/>
              <a:ext cx="314826" cy="288426"/>
            </a:xfrm>
            <a:custGeom>
              <a:avLst/>
              <a:gdLst/>
              <a:ahLst/>
              <a:cxnLst/>
              <a:rect l="l" t="t" r="r" b="b"/>
              <a:pathLst>
                <a:path w="7036" h="6446" extrusionOk="0">
                  <a:moveTo>
                    <a:pt x="7035" y="1"/>
                  </a:moveTo>
                  <a:lnTo>
                    <a:pt x="0" y="278"/>
                  </a:lnTo>
                  <a:lnTo>
                    <a:pt x="364" y="6445"/>
                  </a:lnTo>
                  <a:lnTo>
                    <a:pt x="6912" y="5774"/>
                  </a:lnTo>
                  <a:lnTo>
                    <a:pt x="7035"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9" name="Google Shape;1389;p39"/>
            <p:cNvSpPr/>
            <p:nvPr/>
          </p:nvSpPr>
          <p:spPr>
            <a:xfrm>
              <a:off x="1644840" y="6570575"/>
              <a:ext cx="818476" cy="349369"/>
            </a:xfrm>
            <a:custGeom>
              <a:avLst/>
              <a:gdLst/>
              <a:ahLst/>
              <a:cxnLst/>
              <a:rect l="l" t="t" r="r" b="b"/>
              <a:pathLst>
                <a:path w="18292" h="7808" extrusionOk="0">
                  <a:moveTo>
                    <a:pt x="6549" y="0"/>
                  </a:moveTo>
                  <a:lnTo>
                    <a:pt x="1" y="671"/>
                  </a:lnTo>
                  <a:lnTo>
                    <a:pt x="217" y="7808"/>
                  </a:lnTo>
                  <a:lnTo>
                    <a:pt x="18291" y="7808"/>
                  </a:lnTo>
                  <a:lnTo>
                    <a:pt x="18032" y="5784"/>
                  </a:lnTo>
                  <a:cubicBezTo>
                    <a:pt x="17646" y="4364"/>
                    <a:pt x="16568" y="3237"/>
                    <a:pt x="15168" y="2784"/>
                  </a:cubicBezTo>
                  <a:lnTo>
                    <a:pt x="6549"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0" name="Google Shape;1390;p39"/>
            <p:cNvSpPr/>
            <p:nvPr/>
          </p:nvSpPr>
          <p:spPr>
            <a:xfrm>
              <a:off x="1652894" y="6670399"/>
              <a:ext cx="810421" cy="249632"/>
            </a:xfrm>
            <a:custGeom>
              <a:avLst/>
              <a:gdLst/>
              <a:ahLst/>
              <a:cxnLst/>
              <a:rect l="l" t="t" r="r" b="b"/>
              <a:pathLst>
                <a:path w="18112" h="5579" extrusionOk="0">
                  <a:moveTo>
                    <a:pt x="13276" y="0"/>
                  </a:moveTo>
                  <a:cubicBezTo>
                    <a:pt x="12303" y="628"/>
                    <a:pt x="10810" y="1960"/>
                    <a:pt x="10370" y="4405"/>
                  </a:cubicBezTo>
                  <a:lnTo>
                    <a:pt x="1" y="4405"/>
                  </a:lnTo>
                  <a:lnTo>
                    <a:pt x="37" y="5578"/>
                  </a:lnTo>
                  <a:lnTo>
                    <a:pt x="18111" y="5578"/>
                  </a:lnTo>
                  <a:lnTo>
                    <a:pt x="17961" y="4405"/>
                  </a:lnTo>
                  <a:lnTo>
                    <a:pt x="10969" y="4405"/>
                  </a:lnTo>
                  <a:cubicBezTo>
                    <a:pt x="11477" y="1843"/>
                    <a:pt x="13280" y="641"/>
                    <a:pt x="14028" y="244"/>
                  </a:cubicBezTo>
                  <a:lnTo>
                    <a:pt x="13276"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1" name="Google Shape;1391;p39"/>
            <p:cNvSpPr/>
            <p:nvPr/>
          </p:nvSpPr>
          <p:spPr>
            <a:xfrm>
              <a:off x="2084407" y="6604759"/>
              <a:ext cx="112757" cy="108417"/>
            </a:xfrm>
            <a:custGeom>
              <a:avLst/>
              <a:gdLst/>
              <a:ahLst/>
              <a:cxnLst/>
              <a:rect l="l" t="t" r="r" b="b"/>
              <a:pathLst>
                <a:path w="2520" h="2423" extrusionOk="0">
                  <a:moveTo>
                    <a:pt x="1882" y="0"/>
                  </a:moveTo>
                  <a:cubicBezTo>
                    <a:pt x="1756" y="0"/>
                    <a:pt x="1631" y="48"/>
                    <a:pt x="1537" y="143"/>
                  </a:cubicBezTo>
                  <a:lnTo>
                    <a:pt x="192" y="1488"/>
                  </a:lnTo>
                  <a:cubicBezTo>
                    <a:pt x="0" y="1676"/>
                    <a:pt x="0" y="1990"/>
                    <a:pt x="192" y="2180"/>
                  </a:cubicBezTo>
                  <a:lnTo>
                    <a:pt x="294" y="2281"/>
                  </a:lnTo>
                  <a:cubicBezTo>
                    <a:pt x="388" y="2376"/>
                    <a:pt x="514" y="2423"/>
                    <a:pt x="639" y="2423"/>
                  </a:cubicBezTo>
                  <a:cubicBezTo>
                    <a:pt x="765" y="2423"/>
                    <a:pt x="891" y="2376"/>
                    <a:pt x="986" y="2281"/>
                  </a:cubicBezTo>
                  <a:lnTo>
                    <a:pt x="2330" y="937"/>
                  </a:lnTo>
                  <a:cubicBezTo>
                    <a:pt x="2519" y="747"/>
                    <a:pt x="2519" y="433"/>
                    <a:pt x="2330" y="245"/>
                  </a:cubicBezTo>
                  <a:lnTo>
                    <a:pt x="2227" y="143"/>
                  </a:lnTo>
                  <a:cubicBezTo>
                    <a:pt x="2133" y="48"/>
                    <a:pt x="2007" y="0"/>
                    <a:pt x="188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2" name="Google Shape;1392;p39"/>
            <p:cNvSpPr/>
            <p:nvPr/>
          </p:nvSpPr>
          <p:spPr>
            <a:xfrm>
              <a:off x="2004718" y="6579344"/>
              <a:ext cx="112713" cy="108417"/>
            </a:xfrm>
            <a:custGeom>
              <a:avLst/>
              <a:gdLst/>
              <a:ahLst/>
              <a:cxnLst/>
              <a:rect l="l" t="t" r="r" b="b"/>
              <a:pathLst>
                <a:path w="2519" h="2423" extrusionOk="0">
                  <a:moveTo>
                    <a:pt x="1881" y="0"/>
                  </a:moveTo>
                  <a:cubicBezTo>
                    <a:pt x="1755" y="0"/>
                    <a:pt x="1629" y="48"/>
                    <a:pt x="1534" y="142"/>
                  </a:cubicBezTo>
                  <a:lnTo>
                    <a:pt x="190" y="1486"/>
                  </a:lnTo>
                  <a:cubicBezTo>
                    <a:pt x="1" y="1677"/>
                    <a:pt x="1" y="1987"/>
                    <a:pt x="190" y="2179"/>
                  </a:cubicBezTo>
                  <a:lnTo>
                    <a:pt x="293" y="2280"/>
                  </a:lnTo>
                  <a:cubicBezTo>
                    <a:pt x="387" y="2375"/>
                    <a:pt x="513" y="2423"/>
                    <a:pt x="638" y="2423"/>
                  </a:cubicBezTo>
                  <a:cubicBezTo>
                    <a:pt x="764" y="2423"/>
                    <a:pt x="889" y="2375"/>
                    <a:pt x="983" y="2280"/>
                  </a:cubicBezTo>
                  <a:lnTo>
                    <a:pt x="2328" y="936"/>
                  </a:lnTo>
                  <a:cubicBezTo>
                    <a:pt x="2518" y="747"/>
                    <a:pt x="2518" y="434"/>
                    <a:pt x="2328" y="243"/>
                  </a:cubicBezTo>
                  <a:lnTo>
                    <a:pt x="2226" y="142"/>
                  </a:lnTo>
                  <a:cubicBezTo>
                    <a:pt x="2132" y="48"/>
                    <a:pt x="2006" y="0"/>
                    <a:pt x="188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3" name="Google Shape;1393;p39"/>
            <p:cNvSpPr/>
            <p:nvPr/>
          </p:nvSpPr>
          <p:spPr>
            <a:xfrm>
              <a:off x="1921673" y="6550529"/>
              <a:ext cx="112668" cy="108462"/>
            </a:xfrm>
            <a:custGeom>
              <a:avLst/>
              <a:gdLst/>
              <a:ahLst/>
              <a:cxnLst/>
              <a:rect l="l" t="t" r="r" b="b"/>
              <a:pathLst>
                <a:path w="2518" h="2424" extrusionOk="0">
                  <a:moveTo>
                    <a:pt x="1881" y="1"/>
                  </a:moveTo>
                  <a:cubicBezTo>
                    <a:pt x="1755" y="1"/>
                    <a:pt x="1630" y="48"/>
                    <a:pt x="1535" y="142"/>
                  </a:cubicBezTo>
                  <a:lnTo>
                    <a:pt x="191" y="1487"/>
                  </a:lnTo>
                  <a:cubicBezTo>
                    <a:pt x="1" y="1678"/>
                    <a:pt x="1" y="1990"/>
                    <a:pt x="191" y="2179"/>
                  </a:cubicBezTo>
                  <a:lnTo>
                    <a:pt x="292" y="2280"/>
                  </a:lnTo>
                  <a:cubicBezTo>
                    <a:pt x="387" y="2376"/>
                    <a:pt x="513" y="2423"/>
                    <a:pt x="638" y="2423"/>
                  </a:cubicBezTo>
                  <a:cubicBezTo>
                    <a:pt x="764" y="2423"/>
                    <a:pt x="889" y="2376"/>
                    <a:pt x="985" y="2280"/>
                  </a:cubicBezTo>
                  <a:lnTo>
                    <a:pt x="2329" y="936"/>
                  </a:lnTo>
                  <a:cubicBezTo>
                    <a:pt x="2518" y="747"/>
                    <a:pt x="2518" y="434"/>
                    <a:pt x="2329" y="244"/>
                  </a:cubicBezTo>
                  <a:lnTo>
                    <a:pt x="2227" y="142"/>
                  </a:lnTo>
                  <a:cubicBezTo>
                    <a:pt x="2132" y="48"/>
                    <a:pt x="2006" y="1"/>
                    <a:pt x="188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4" name="Google Shape;1394;p39"/>
            <p:cNvSpPr/>
            <p:nvPr/>
          </p:nvSpPr>
          <p:spPr>
            <a:xfrm>
              <a:off x="1739787" y="6663106"/>
              <a:ext cx="148643" cy="148688"/>
            </a:xfrm>
            <a:custGeom>
              <a:avLst/>
              <a:gdLst/>
              <a:ahLst/>
              <a:cxnLst/>
              <a:rect l="l" t="t" r="r" b="b"/>
              <a:pathLst>
                <a:path w="3322" h="3323" extrusionOk="0">
                  <a:moveTo>
                    <a:pt x="1661" y="195"/>
                  </a:moveTo>
                  <a:cubicBezTo>
                    <a:pt x="2469" y="195"/>
                    <a:pt x="3126" y="854"/>
                    <a:pt x="3127" y="1662"/>
                  </a:cubicBezTo>
                  <a:cubicBezTo>
                    <a:pt x="3127" y="2470"/>
                    <a:pt x="2469" y="3128"/>
                    <a:pt x="1661" y="3128"/>
                  </a:cubicBezTo>
                  <a:cubicBezTo>
                    <a:pt x="853" y="3128"/>
                    <a:pt x="195" y="2470"/>
                    <a:pt x="195" y="1662"/>
                  </a:cubicBezTo>
                  <a:cubicBezTo>
                    <a:pt x="195" y="853"/>
                    <a:pt x="853" y="195"/>
                    <a:pt x="1661" y="195"/>
                  </a:cubicBezTo>
                  <a:close/>
                  <a:moveTo>
                    <a:pt x="1661" y="0"/>
                  </a:moveTo>
                  <a:cubicBezTo>
                    <a:pt x="746" y="0"/>
                    <a:pt x="1" y="747"/>
                    <a:pt x="1" y="1662"/>
                  </a:cubicBezTo>
                  <a:cubicBezTo>
                    <a:pt x="1" y="2578"/>
                    <a:pt x="746" y="3323"/>
                    <a:pt x="1661" y="3323"/>
                  </a:cubicBezTo>
                  <a:cubicBezTo>
                    <a:pt x="2577" y="3323"/>
                    <a:pt x="3322" y="2578"/>
                    <a:pt x="3322" y="1662"/>
                  </a:cubicBezTo>
                  <a:cubicBezTo>
                    <a:pt x="3322" y="747"/>
                    <a:pt x="2577" y="0"/>
                    <a:pt x="166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5" name="Google Shape;1395;p39"/>
            <p:cNvSpPr/>
            <p:nvPr/>
          </p:nvSpPr>
          <p:spPr>
            <a:xfrm>
              <a:off x="710624" y="3781798"/>
              <a:ext cx="1284182" cy="1178360"/>
            </a:xfrm>
            <a:custGeom>
              <a:avLst/>
              <a:gdLst/>
              <a:ahLst/>
              <a:cxnLst/>
              <a:rect l="l" t="t" r="r" b="b"/>
              <a:pathLst>
                <a:path w="28700" h="26335" extrusionOk="0">
                  <a:moveTo>
                    <a:pt x="3941" y="0"/>
                  </a:moveTo>
                  <a:cubicBezTo>
                    <a:pt x="3941" y="0"/>
                    <a:pt x="0" y="5096"/>
                    <a:pt x="447" y="12583"/>
                  </a:cubicBezTo>
                  <a:cubicBezTo>
                    <a:pt x="850" y="19388"/>
                    <a:pt x="82" y="25287"/>
                    <a:pt x="82" y="25287"/>
                  </a:cubicBezTo>
                  <a:lnTo>
                    <a:pt x="13684" y="26334"/>
                  </a:lnTo>
                  <a:lnTo>
                    <a:pt x="15079" y="20131"/>
                  </a:lnTo>
                  <a:lnTo>
                    <a:pt x="15359" y="26334"/>
                  </a:lnTo>
                  <a:lnTo>
                    <a:pt x="28700" y="24651"/>
                  </a:lnTo>
                  <a:lnTo>
                    <a:pt x="24920"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6" name="Google Shape;1396;p39"/>
            <p:cNvSpPr/>
            <p:nvPr/>
          </p:nvSpPr>
          <p:spPr>
            <a:xfrm>
              <a:off x="787092" y="3781798"/>
              <a:ext cx="1051329" cy="204037"/>
            </a:xfrm>
            <a:custGeom>
              <a:avLst/>
              <a:gdLst/>
              <a:ahLst/>
              <a:cxnLst/>
              <a:rect l="l" t="t" r="r" b="b"/>
              <a:pathLst>
                <a:path w="23496" h="4560" extrusionOk="0">
                  <a:moveTo>
                    <a:pt x="2232" y="0"/>
                  </a:moveTo>
                  <a:cubicBezTo>
                    <a:pt x="2232" y="0"/>
                    <a:pt x="1007" y="1585"/>
                    <a:pt x="0" y="4284"/>
                  </a:cubicBezTo>
                  <a:cubicBezTo>
                    <a:pt x="2284" y="4477"/>
                    <a:pt x="4407" y="4559"/>
                    <a:pt x="6368" y="4559"/>
                  </a:cubicBezTo>
                  <a:cubicBezTo>
                    <a:pt x="17607" y="4559"/>
                    <a:pt x="23495" y="1852"/>
                    <a:pt x="23495" y="1852"/>
                  </a:cubicBezTo>
                  <a:lnTo>
                    <a:pt x="23211"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7" name="Google Shape;1397;p39"/>
            <p:cNvSpPr/>
            <p:nvPr/>
          </p:nvSpPr>
          <p:spPr>
            <a:xfrm>
              <a:off x="1502374" y="3776071"/>
              <a:ext cx="88371" cy="408611"/>
            </a:xfrm>
            <a:custGeom>
              <a:avLst/>
              <a:gdLst/>
              <a:ahLst/>
              <a:cxnLst/>
              <a:rect l="l" t="t" r="r" b="b"/>
              <a:pathLst>
                <a:path w="1975" h="9132" extrusionOk="0">
                  <a:moveTo>
                    <a:pt x="1845" y="1"/>
                  </a:moveTo>
                  <a:cubicBezTo>
                    <a:pt x="1774" y="1"/>
                    <a:pt x="1716" y="57"/>
                    <a:pt x="1716" y="128"/>
                  </a:cubicBezTo>
                  <a:lnTo>
                    <a:pt x="1609" y="7721"/>
                  </a:lnTo>
                  <a:cubicBezTo>
                    <a:pt x="1609" y="8356"/>
                    <a:pt x="1089" y="8874"/>
                    <a:pt x="453" y="8874"/>
                  </a:cubicBezTo>
                  <a:lnTo>
                    <a:pt x="130" y="8874"/>
                  </a:lnTo>
                  <a:cubicBezTo>
                    <a:pt x="58" y="8874"/>
                    <a:pt x="1" y="8931"/>
                    <a:pt x="1" y="9002"/>
                  </a:cubicBezTo>
                  <a:cubicBezTo>
                    <a:pt x="1" y="9074"/>
                    <a:pt x="58" y="9131"/>
                    <a:pt x="130" y="9131"/>
                  </a:cubicBezTo>
                  <a:lnTo>
                    <a:pt x="453" y="9131"/>
                  </a:lnTo>
                  <a:cubicBezTo>
                    <a:pt x="1232" y="9131"/>
                    <a:pt x="1866" y="8499"/>
                    <a:pt x="1866" y="7722"/>
                  </a:cubicBezTo>
                  <a:lnTo>
                    <a:pt x="1973" y="132"/>
                  </a:lnTo>
                  <a:cubicBezTo>
                    <a:pt x="1975" y="61"/>
                    <a:pt x="1917" y="4"/>
                    <a:pt x="184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8" name="Google Shape;1398;p39"/>
            <p:cNvSpPr/>
            <p:nvPr/>
          </p:nvSpPr>
          <p:spPr>
            <a:xfrm>
              <a:off x="717604" y="3776026"/>
              <a:ext cx="284489" cy="418858"/>
            </a:xfrm>
            <a:custGeom>
              <a:avLst/>
              <a:gdLst/>
              <a:ahLst/>
              <a:cxnLst/>
              <a:rect l="l" t="t" r="r" b="b"/>
              <a:pathLst>
                <a:path w="6358" h="9361" extrusionOk="0">
                  <a:moveTo>
                    <a:pt x="6219" y="0"/>
                  </a:moveTo>
                  <a:cubicBezTo>
                    <a:pt x="6157" y="0"/>
                    <a:pt x="6103" y="42"/>
                    <a:pt x="6090" y="105"/>
                  </a:cubicBezTo>
                  <a:lnTo>
                    <a:pt x="5528" y="2909"/>
                  </a:lnTo>
                  <a:cubicBezTo>
                    <a:pt x="4969" y="5708"/>
                    <a:pt x="3044" y="7988"/>
                    <a:pt x="376" y="9008"/>
                  </a:cubicBezTo>
                  <a:lnTo>
                    <a:pt x="100" y="9112"/>
                  </a:lnTo>
                  <a:cubicBezTo>
                    <a:pt x="33" y="9138"/>
                    <a:pt x="0" y="9212"/>
                    <a:pt x="26" y="9279"/>
                  </a:cubicBezTo>
                  <a:cubicBezTo>
                    <a:pt x="45" y="9330"/>
                    <a:pt x="95" y="9361"/>
                    <a:pt x="148" y="9361"/>
                  </a:cubicBezTo>
                  <a:cubicBezTo>
                    <a:pt x="163" y="9361"/>
                    <a:pt x="179" y="9360"/>
                    <a:pt x="195" y="9354"/>
                  </a:cubicBezTo>
                  <a:lnTo>
                    <a:pt x="471" y="9248"/>
                  </a:lnTo>
                  <a:cubicBezTo>
                    <a:pt x="3220" y="8197"/>
                    <a:pt x="5206" y="5847"/>
                    <a:pt x="5784" y="2960"/>
                  </a:cubicBezTo>
                  <a:lnTo>
                    <a:pt x="6343" y="155"/>
                  </a:lnTo>
                  <a:cubicBezTo>
                    <a:pt x="6357" y="85"/>
                    <a:pt x="6312" y="16"/>
                    <a:pt x="6242" y="2"/>
                  </a:cubicBezTo>
                  <a:cubicBezTo>
                    <a:pt x="6234" y="1"/>
                    <a:pt x="6227" y="0"/>
                    <a:pt x="621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9" name="Google Shape;1399;p39"/>
            <p:cNvSpPr/>
            <p:nvPr/>
          </p:nvSpPr>
          <p:spPr>
            <a:xfrm>
              <a:off x="1378701" y="3775982"/>
              <a:ext cx="143721" cy="912395"/>
            </a:xfrm>
            <a:custGeom>
              <a:avLst/>
              <a:gdLst/>
              <a:ahLst/>
              <a:cxnLst/>
              <a:rect l="l" t="t" r="r" b="b"/>
              <a:pathLst>
                <a:path w="3212" h="20391" extrusionOk="0">
                  <a:moveTo>
                    <a:pt x="3085" y="0"/>
                  </a:moveTo>
                  <a:cubicBezTo>
                    <a:pt x="3018" y="1"/>
                    <a:pt x="2954" y="53"/>
                    <a:pt x="2951" y="124"/>
                  </a:cubicBezTo>
                  <a:cubicBezTo>
                    <a:pt x="2949" y="192"/>
                    <a:pt x="2692" y="6945"/>
                    <a:pt x="2628" y="11740"/>
                  </a:cubicBezTo>
                  <a:cubicBezTo>
                    <a:pt x="2563" y="16491"/>
                    <a:pt x="68" y="20151"/>
                    <a:pt x="42" y="20187"/>
                  </a:cubicBezTo>
                  <a:cubicBezTo>
                    <a:pt x="0" y="20246"/>
                    <a:pt x="15" y="20326"/>
                    <a:pt x="75" y="20367"/>
                  </a:cubicBezTo>
                  <a:cubicBezTo>
                    <a:pt x="96" y="20383"/>
                    <a:pt x="122" y="20390"/>
                    <a:pt x="148" y="20390"/>
                  </a:cubicBezTo>
                  <a:cubicBezTo>
                    <a:pt x="189" y="20390"/>
                    <a:pt x="228" y="20372"/>
                    <a:pt x="256" y="20333"/>
                  </a:cubicBezTo>
                  <a:cubicBezTo>
                    <a:pt x="282" y="20297"/>
                    <a:pt x="2822" y="16576"/>
                    <a:pt x="2887" y="11743"/>
                  </a:cubicBezTo>
                  <a:cubicBezTo>
                    <a:pt x="2951" y="6951"/>
                    <a:pt x="3207" y="202"/>
                    <a:pt x="3210" y="134"/>
                  </a:cubicBezTo>
                  <a:cubicBezTo>
                    <a:pt x="3211" y="63"/>
                    <a:pt x="3157" y="3"/>
                    <a:pt x="308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0" name="Google Shape;1400;p39"/>
            <p:cNvSpPr/>
            <p:nvPr/>
          </p:nvSpPr>
          <p:spPr>
            <a:xfrm>
              <a:off x="848973" y="2534418"/>
              <a:ext cx="989446" cy="1395597"/>
            </a:xfrm>
            <a:custGeom>
              <a:avLst/>
              <a:gdLst/>
              <a:ahLst/>
              <a:cxnLst/>
              <a:rect l="l" t="t" r="r" b="b"/>
              <a:pathLst>
                <a:path w="22113" h="31190" extrusionOk="0">
                  <a:moveTo>
                    <a:pt x="11311" y="1"/>
                  </a:moveTo>
                  <a:cubicBezTo>
                    <a:pt x="10257" y="1"/>
                    <a:pt x="9203" y="90"/>
                    <a:pt x="8161" y="267"/>
                  </a:cubicBezTo>
                  <a:lnTo>
                    <a:pt x="0" y="1817"/>
                  </a:lnTo>
                  <a:cubicBezTo>
                    <a:pt x="0" y="1817"/>
                    <a:pt x="2018" y="14712"/>
                    <a:pt x="1409" y="20393"/>
                  </a:cubicBezTo>
                  <a:cubicBezTo>
                    <a:pt x="1145" y="22858"/>
                    <a:pt x="284" y="28579"/>
                    <a:pt x="284" y="28579"/>
                  </a:cubicBezTo>
                  <a:cubicBezTo>
                    <a:pt x="284" y="28579"/>
                    <a:pt x="2815" y="31189"/>
                    <a:pt x="11307" y="31189"/>
                  </a:cubicBezTo>
                  <a:cubicBezTo>
                    <a:pt x="19798" y="31189"/>
                    <a:pt x="22112" y="29729"/>
                    <a:pt x="22112" y="29729"/>
                  </a:cubicBezTo>
                  <a:cubicBezTo>
                    <a:pt x="22112" y="29729"/>
                    <a:pt x="21367" y="22870"/>
                    <a:pt x="21256" y="20391"/>
                  </a:cubicBezTo>
                  <a:cubicBezTo>
                    <a:pt x="21054" y="15873"/>
                    <a:pt x="21160" y="8965"/>
                    <a:pt x="21400" y="4732"/>
                  </a:cubicBezTo>
                  <a:cubicBezTo>
                    <a:pt x="21503" y="2947"/>
                    <a:pt x="20262" y="1363"/>
                    <a:pt x="18504" y="1031"/>
                  </a:cubicBezTo>
                  <a:lnTo>
                    <a:pt x="14454" y="266"/>
                  </a:lnTo>
                  <a:cubicBezTo>
                    <a:pt x="13414" y="89"/>
                    <a:pt x="12362" y="1"/>
                    <a:pt x="1131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1" name="Google Shape;1401;p39"/>
            <p:cNvSpPr/>
            <p:nvPr/>
          </p:nvSpPr>
          <p:spPr>
            <a:xfrm>
              <a:off x="1094261" y="2566902"/>
              <a:ext cx="520921" cy="241668"/>
            </a:xfrm>
            <a:custGeom>
              <a:avLst/>
              <a:gdLst/>
              <a:ahLst/>
              <a:cxnLst/>
              <a:rect l="l" t="t" r="r" b="b"/>
              <a:pathLst>
                <a:path w="11642" h="5401" extrusionOk="0">
                  <a:moveTo>
                    <a:pt x="11416" y="0"/>
                  </a:moveTo>
                  <a:cubicBezTo>
                    <a:pt x="11273" y="2875"/>
                    <a:pt x="9594" y="5172"/>
                    <a:pt x="6598" y="5172"/>
                  </a:cubicBezTo>
                  <a:cubicBezTo>
                    <a:pt x="3603" y="5172"/>
                    <a:pt x="374" y="2879"/>
                    <a:pt x="228" y="6"/>
                  </a:cubicBezTo>
                  <a:lnTo>
                    <a:pt x="0" y="49"/>
                  </a:lnTo>
                  <a:cubicBezTo>
                    <a:pt x="169" y="3029"/>
                    <a:pt x="3490" y="5401"/>
                    <a:pt x="6598" y="5401"/>
                  </a:cubicBezTo>
                  <a:cubicBezTo>
                    <a:pt x="6600" y="5401"/>
                    <a:pt x="6601" y="5401"/>
                    <a:pt x="6603" y="5401"/>
                  </a:cubicBezTo>
                  <a:cubicBezTo>
                    <a:pt x="9709" y="5401"/>
                    <a:pt x="11478" y="3023"/>
                    <a:pt x="11642" y="43"/>
                  </a:cubicBezTo>
                  <a:lnTo>
                    <a:pt x="11416"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2" name="Google Shape;1402;p39"/>
            <p:cNvSpPr/>
            <p:nvPr/>
          </p:nvSpPr>
          <p:spPr>
            <a:xfrm>
              <a:off x="1135739" y="2534418"/>
              <a:ext cx="440604" cy="224128"/>
            </a:xfrm>
            <a:custGeom>
              <a:avLst/>
              <a:gdLst/>
              <a:ahLst/>
              <a:cxnLst/>
              <a:rect l="l" t="t" r="r" b="b"/>
              <a:pathLst>
                <a:path w="9847" h="5009" extrusionOk="0">
                  <a:moveTo>
                    <a:pt x="4903" y="1"/>
                  </a:moveTo>
                  <a:cubicBezTo>
                    <a:pt x="3849" y="1"/>
                    <a:pt x="2796" y="90"/>
                    <a:pt x="1753" y="267"/>
                  </a:cubicBezTo>
                  <a:lnTo>
                    <a:pt x="0" y="563"/>
                  </a:lnTo>
                  <a:cubicBezTo>
                    <a:pt x="252" y="3062"/>
                    <a:pt x="3135" y="5008"/>
                    <a:pt x="5699" y="5008"/>
                  </a:cubicBezTo>
                  <a:cubicBezTo>
                    <a:pt x="8261" y="5008"/>
                    <a:pt x="9591" y="3063"/>
                    <a:pt x="9847" y="569"/>
                  </a:cubicBezTo>
                  <a:lnTo>
                    <a:pt x="8046" y="266"/>
                  </a:lnTo>
                  <a:cubicBezTo>
                    <a:pt x="7006" y="89"/>
                    <a:pt x="5955" y="1"/>
                    <a:pt x="4903" y="1"/>
                  </a:cubicBezTo>
                  <a:close/>
                </a:path>
              </a:pathLst>
            </a:custGeom>
            <a:solidFill>
              <a:srgbClr val="FBC1A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3" name="Google Shape;1403;p39"/>
            <p:cNvSpPr/>
            <p:nvPr/>
          </p:nvSpPr>
          <p:spPr>
            <a:xfrm>
              <a:off x="1224691" y="2290114"/>
              <a:ext cx="289411" cy="421632"/>
            </a:xfrm>
            <a:custGeom>
              <a:avLst/>
              <a:gdLst/>
              <a:ahLst/>
              <a:cxnLst/>
              <a:rect l="l" t="t" r="r" b="b"/>
              <a:pathLst>
                <a:path w="6468" h="9423" extrusionOk="0">
                  <a:moveTo>
                    <a:pt x="488" y="1"/>
                  </a:moveTo>
                  <a:lnTo>
                    <a:pt x="102" y="6242"/>
                  </a:lnTo>
                  <a:cubicBezTo>
                    <a:pt x="0" y="7894"/>
                    <a:pt x="1254" y="9315"/>
                    <a:pt x="2906" y="9417"/>
                  </a:cubicBezTo>
                  <a:cubicBezTo>
                    <a:pt x="2970" y="9421"/>
                    <a:pt x="3033" y="9423"/>
                    <a:pt x="3095" y="9423"/>
                  </a:cubicBezTo>
                  <a:cubicBezTo>
                    <a:pt x="4665" y="9423"/>
                    <a:pt x="5984" y="8201"/>
                    <a:pt x="6081" y="6611"/>
                  </a:cubicBezTo>
                  <a:lnTo>
                    <a:pt x="6467" y="371"/>
                  </a:lnTo>
                  <a:lnTo>
                    <a:pt x="488" y="1"/>
                  </a:lnTo>
                  <a:close/>
                </a:path>
              </a:pathLst>
            </a:custGeom>
            <a:solidFill>
              <a:srgbClr val="FBC1A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4" name="Google Shape;1404;p39"/>
            <p:cNvSpPr/>
            <p:nvPr/>
          </p:nvSpPr>
          <p:spPr>
            <a:xfrm>
              <a:off x="1239949" y="2290114"/>
              <a:ext cx="274153" cy="243458"/>
            </a:xfrm>
            <a:custGeom>
              <a:avLst/>
              <a:gdLst/>
              <a:ahLst/>
              <a:cxnLst/>
              <a:rect l="l" t="t" r="r" b="b"/>
              <a:pathLst>
                <a:path w="6127" h="5441" extrusionOk="0">
                  <a:moveTo>
                    <a:pt x="147" y="1"/>
                  </a:moveTo>
                  <a:lnTo>
                    <a:pt x="1" y="2379"/>
                  </a:lnTo>
                  <a:cubicBezTo>
                    <a:pt x="782" y="3444"/>
                    <a:pt x="3073" y="5441"/>
                    <a:pt x="5171" y="5441"/>
                  </a:cubicBezTo>
                  <a:cubicBezTo>
                    <a:pt x="5389" y="5441"/>
                    <a:pt x="5605" y="5419"/>
                    <a:pt x="5817" y="5372"/>
                  </a:cubicBezTo>
                  <a:lnTo>
                    <a:pt x="6126" y="371"/>
                  </a:lnTo>
                  <a:lnTo>
                    <a:pt x="147"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5" name="Google Shape;1405;p39"/>
            <p:cNvSpPr/>
            <p:nvPr/>
          </p:nvSpPr>
          <p:spPr>
            <a:xfrm>
              <a:off x="1066341" y="2089480"/>
              <a:ext cx="159471" cy="166228"/>
            </a:xfrm>
            <a:custGeom>
              <a:avLst/>
              <a:gdLst/>
              <a:ahLst/>
              <a:cxnLst/>
              <a:rect l="l" t="t" r="r" b="b"/>
              <a:pathLst>
                <a:path w="3564" h="3715" extrusionOk="0">
                  <a:moveTo>
                    <a:pt x="1544" y="1"/>
                  </a:moveTo>
                  <a:cubicBezTo>
                    <a:pt x="1399" y="1"/>
                    <a:pt x="1254" y="26"/>
                    <a:pt x="1113" y="78"/>
                  </a:cubicBezTo>
                  <a:cubicBezTo>
                    <a:pt x="334" y="371"/>
                    <a:pt x="1" y="1404"/>
                    <a:pt x="371" y="2388"/>
                  </a:cubicBezTo>
                  <a:cubicBezTo>
                    <a:pt x="675" y="3194"/>
                    <a:pt x="1355" y="3715"/>
                    <a:pt x="2020" y="3715"/>
                  </a:cubicBezTo>
                  <a:cubicBezTo>
                    <a:pt x="2166" y="3715"/>
                    <a:pt x="2312" y="3689"/>
                    <a:pt x="2452" y="3637"/>
                  </a:cubicBezTo>
                  <a:cubicBezTo>
                    <a:pt x="3232" y="3345"/>
                    <a:pt x="3563" y="2311"/>
                    <a:pt x="3194" y="1327"/>
                  </a:cubicBezTo>
                  <a:cubicBezTo>
                    <a:pt x="2891" y="521"/>
                    <a:pt x="2210" y="1"/>
                    <a:pt x="1544" y="1"/>
                  </a:cubicBezTo>
                  <a:close/>
                </a:path>
              </a:pathLst>
            </a:custGeom>
            <a:solidFill>
              <a:srgbClr val="FBC1A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6" name="Google Shape;1406;p39"/>
            <p:cNvSpPr/>
            <p:nvPr/>
          </p:nvSpPr>
          <p:spPr>
            <a:xfrm>
              <a:off x="1504253" y="2090599"/>
              <a:ext cx="159471" cy="166272"/>
            </a:xfrm>
            <a:custGeom>
              <a:avLst/>
              <a:gdLst/>
              <a:ahLst/>
              <a:cxnLst/>
              <a:rect l="l" t="t" r="r" b="b"/>
              <a:pathLst>
                <a:path w="3564" h="3716" extrusionOk="0">
                  <a:moveTo>
                    <a:pt x="2021" y="1"/>
                  </a:moveTo>
                  <a:cubicBezTo>
                    <a:pt x="1355" y="1"/>
                    <a:pt x="672" y="522"/>
                    <a:pt x="369" y="1328"/>
                  </a:cubicBezTo>
                  <a:cubicBezTo>
                    <a:pt x="0" y="2312"/>
                    <a:pt x="332" y="3344"/>
                    <a:pt x="1112" y="3637"/>
                  </a:cubicBezTo>
                  <a:cubicBezTo>
                    <a:pt x="1252" y="3690"/>
                    <a:pt x="1397" y="3715"/>
                    <a:pt x="1543" y="3715"/>
                  </a:cubicBezTo>
                  <a:cubicBezTo>
                    <a:pt x="2208" y="3715"/>
                    <a:pt x="2889" y="3194"/>
                    <a:pt x="3193" y="2387"/>
                  </a:cubicBezTo>
                  <a:cubicBezTo>
                    <a:pt x="3563" y="1405"/>
                    <a:pt x="3230" y="371"/>
                    <a:pt x="2450" y="78"/>
                  </a:cubicBezTo>
                  <a:cubicBezTo>
                    <a:pt x="2311" y="26"/>
                    <a:pt x="2167" y="1"/>
                    <a:pt x="2021" y="1"/>
                  </a:cubicBezTo>
                  <a:close/>
                </a:path>
              </a:pathLst>
            </a:custGeom>
            <a:solidFill>
              <a:srgbClr val="8C84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7" name="Google Shape;1407;p39"/>
            <p:cNvSpPr/>
            <p:nvPr/>
          </p:nvSpPr>
          <p:spPr>
            <a:xfrm>
              <a:off x="1101152" y="1710004"/>
              <a:ext cx="599941" cy="497027"/>
            </a:xfrm>
            <a:custGeom>
              <a:avLst/>
              <a:gdLst/>
              <a:ahLst/>
              <a:cxnLst/>
              <a:rect l="l" t="t" r="r" b="b"/>
              <a:pathLst>
                <a:path w="13408" h="11108" extrusionOk="0">
                  <a:moveTo>
                    <a:pt x="7081" y="1"/>
                  </a:moveTo>
                  <a:cubicBezTo>
                    <a:pt x="6376" y="1"/>
                    <a:pt x="5682" y="77"/>
                    <a:pt x="5042" y="194"/>
                  </a:cubicBezTo>
                  <a:cubicBezTo>
                    <a:pt x="3771" y="429"/>
                    <a:pt x="3081" y="1253"/>
                    <a:pt x="2731" y="1883"/>
                  </a:cubicBezTo>
                  <a:cubicBezTo>
                    <a:pt x="2649" y="1303"/>
                    <a:pt x="2403" y="816"/>
                    <a:pt x="2403" y="816"/>
                  </a:cubicBezTo>
                  <a:cubicBezTo>
                    <a:pt x="2180" y="872"/>
                    <a:pt x="1718" y="1111"/>
                    <a:pt x="1665" y="1489"/>
                  </a:cubicBezTo>
                  <a:cubicBezTo>
                    <a:pt x="1625" y="1766"/>
                    <a:pt x="1665" y="2176"/>
                    <a:pt x="1665" y="2176"/>
                  </a:cubicBezTo>
                  <a:cubicBezTo>
                    <a:pt x="1665" y="2176"/>
                    <a:pt x="1426" y="2048"/>
                    <a:pt x="1118" y="2048"/>
                  </a:cubicBezTo>
                  <a:cubicBezTo>
                    <a:pt x="1006" y="2048"/>
                    <a:pt x="886" y="2065"/>
                    <a:pt x="764" y="2111"/>
                  </a:cubicBezTo>
                  <a:cubicBezTo>
                    <a:pt x="530" y="2198"/>
                    <a:pt x="230" y="2339"/>
                    <a:pt x="325" y="2603"/>
                  </a:cubicBezTo>
                  <a:cubicBezTo>
                    <a:pt x="325" y="2603"/>
                    <a:pt x="1281" y="3037"/>
                    <a:pt x="1355" y="3059"/>
                  </a:cubicBezTo>
                  <a:cubicBezTo>
                    <a:pt x="754" y="3519"/>
                    <a:pt x="461" y="4307"/>
                    <a:pt x="321" y="5158"/>
                  </a:cubicBezTo>
                  <a:cubicBezTo>
                    <a:pt x="1" y="7078"/>
                    <a:pt x="1082" y="8920"/>
                    <a:pt x="1082" y="9855"/>
                  </a:cubicBezTo>
                  <a:cubicBezTo>
                    <a:pt x="1082" y="10790"/>
                    <a:pt x="1869" y="11108"/>
                    <a:pt x="1869" y="11108"/>
                  </a:cubicBezTo>
                  <a:lnTo>
                    <a:pt x="10554" y="11108"/>
                  </a:lnTo>
                  <a:cubicBezTo>
                    <a:pt x="11464" y="11058"/>
                    <a:pt x="11807" y="10446"/>
                    <a:pt x="11881" y="9855"/>
                  </a:cubicBezTo>
                  <a:cubicBezTo>
                    <a:pt x="11956" y="9266"/>
                    <a:pt x="12571" y="7372"/>
                    <a:pt x="12742" y="6437"/>
                  </a:cubicBezTo>
                  <a:cubicBezTo>
                    <a:pt x="12915" y="5506"/>
                    <a:pt x="12153" y="4990"/>
                    <a:pt x="12153" y="4990"/>
                  </a:cubicBezTo>
                  <a:lnTo>
                    <a:pt x="12153" y="4990"/>
                  </a:lnTo>
                  <a:lnTo>
                    <a:pt x="13407" y="5556"/>
                  </a:lnTo>
                  <a:cubicBezTo>
                    <a:pt x="13407" y="5556"/>
                    <a:pt x="13329" y="3514"/>
                    <a:pt x="11631" y="1694"/>
                  </a:cubicBezTo>
                  <a:cubicBezTo>
                    <a:pt x="10442" y="418"/>
                    <a:pt x="8733" y="1"/>
                    <a:pt x="708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8" name="Google Shape;1408;p39"/>
            <p:cNvSpPr/>
            <p:nvPr/>
          </p:nvSpPr>
          <p:spPr>
            <a:xfrm>
              <a:off x="1175696" y="1917573"/>
              <a:ext cx="445884" cy="534882"/>
            </a:xfrm>
            <a:custGeom>
              <a:avLst/>
              <a:gdLst/>
              <a:ahLst/>
              <a:cxnLst/>
              <a:rect l="l" t="t" r="r" b="b"/>
              <a:pathLst>
                <a:path w="9965" h="11954" extrusionOk="0">
                  <a:moveTo>
                    <a:pt x="1942" y="0"/>
                  </a:moveTo>
                  <a:cubicBezTo>
                    <a:pt x="1933" y="2559"/>
                    <a:pt x="986" y="4088"/>
                    <a:pt x="417" y="4774"/>
                  </a:cubicBezTo>
                  <a:cubicBezTo>
                    <a:pt x="140" y="5109"/>
                    <a:pt x="1" y="5536"/>
                    <a:pt x="1" y="5971"/>
                  </a:cubicBezTo>
                  <a:lnTo>
                    <a:pt x="1" y="6972"/>
                  </a:lnTo>
                  <a:cubicBezTo>
                    <a:pt x="1" y="9713"/>
                    <a:pt x="2242" y="11954"/>
                    <a:pt x="4984" y="11954"/>
                  </a:cubicBezTo>
                  <a:cubicBezTo>
                    <a:pt x="7724" y="11954"/>
                    <a:pt x="9965" y="9713"/>
                    <a:pt x="9965" y="6972"/>
                  </a:cubicBezTo>
                  <a:lnTo>
                    <a:pt x="9965" y="3227"/>
                  </a:lnTo>
                  <a:cubicBezTo>
                    <a:pt x="9253" y="1841"/>
                    <a:pt x="7948" y="2047"/>
                    <a:pt x="5786" y="1628"/>
                  </a:cubicBezTo>
                  <a:cubicBezTo>
                    <a:pt x="3729" y="1232"/>
                    <a:pt x="1942" y="0"/>
                    <a:pt x="1942" y="0"/>
                  </a:cubicBezTo>
                  <a:close/>
                </a:path>
              </a:pathLst>
            </a:custGeom>
            <a:solidFill>
              <a:srgbClr val="FBC1A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9" name="Google Shape;1409;p39"/>
            <p:cNvSpPr/>
            <p:nvPr/>
          </p:nvSpPr>
          <p:spPr>
            <a:xfrm>
              <a:off x="1427606" y="2122546"/>
              <a:ext cx="52799" cy="125465"/>
            </a:xfrm>
            <a:custGeom>
              <a:avLst/>
              <a:gdLst/>
              <a:ahLst/>
              <a:cxnLst/>
              <a:rect l="l" t="t" r="r" b="b"/>
              <a:pathLst>
                <a:path w="1180" h="2804" extrusionOk="0">
                  <a:moveTo>
                    <a:pt x="591" y="0"/>
                  </a:moveTo>
                  <a:cubicBezTo>
                    <a:pt x="265" y="0"/>
                    <a:pt x="0" y="1217"/>
                    <a:pt x="0" y="1992"/>
                  </a:cubicBezTo>
                  <a:cubicBezTo>
                    <a:pt x="0" y="2766"/>
                    <a:pt x="265" y="2803"/>
                    <a:pt x="591" y="2803"/>
                  </a:cubicBezTo>
                  <a:cubicBezTo>
                    <a:pt x="915" y="2803"/>
                    <a:pt x="1180" y="2766"/>
                    <a:pt x="1180" y="1992"/>
                  </a:cubicBezTo>
                  <a:cubicBezTo>
                    <a:pt x="1180" y="1219"/>
                    <a:pt x="915" y="0"/>
                    <a:pt x="591" y="0"/>
                  </a:cubicBezTo>
                  <a:close/>
                </a:path>
              </a:pathLst>
            </a:custGeom>
            <a:solidFill>
              <a:srgbClr val="F370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0" name="Google Shape;1410;p39"/>
            <p:cNvSpPr/>
            <p:nvPr/>
          </p:nvSpPr>
          <p:spPr>
            <a:xfrm>
              <a:off x="1287109" y="2044334"/>
              <a:ext cx="99334" cy="32664"/>
            </a:xfrm>
            <a:custGeom>
              <a:avLst/>
              <a:gdLst/>
              <a:ahLst/>
              <a:cxnLst/>
              <a:rect l="l" t="t" r="r" b="b"/>
              <a:pathLst>
                <a:path w="2220" h="730" extrusionOk="0">
                  <a:moveTo>
                    <a:pt x="1100" y="0"/>
                  </a:moveTo>
                  <a:cubicBezTo>
                    <a:pt x="646" y="0"/>
                    <a:pt x="274" y="210"/>
                    <a:pt x="85" y="388"/>
                  </a:cubicBezTo>
                  <a:cubicBezTo>
                    <a:pt x="7" y="464"/>
                    <a:pt x="1" y="588"/>
                    <a:pt x="75" y="667"/>
                  </a:cubicBezTo>
                  <a:cubicBezTo>
                    <a:pt x="115" y="708"/>
                    <a:pt x="167" y="729"/>
                    <a:pt x="219" y="729"/>
                  </a:cubicBezTo>
                  <a:cubicBezTo>
                    <a:pt x="268" y="729"/>
                    <a:pt x="316" y="711"/>
                    <a:pt x="354" y="675"/>
                  </a:cubicBezTo>
                  <a:cubicBezTo>
                    <a:pt x="372" y="659"/>
                    <a:pt x="663" y="393"/>
                    <a:pt x="1097" y="393"/>
                  </a:cubicBezTo>
                  <a:cubicBezTo>
                    <a:pt x="1325" y="393"/>
                    <a:pt x="1592" y="467"/>
                    <a:pt x="1879" y="688"/>
                  </a:cubicBezTo>
                  <a:cubicBezTo>
                    <a:pt x="1914" y="717"/>
                    <a:pt x="1954" y="730"/>
                    <a:pt x="1997" y="730"/>
                  </a:cubicBezTo>
                  <a:cubicBezTo>
                    <a:pt x="2057" y="730"/>
                    <a:pt x="2116" y="703"/>
                    <a:pt x="2153" y="651"/>
                  </a:cubicBezTo>
                  <a:cubicBezTo>
                    <a:pt x="2219" y="565"/>
                    <a:pt x="2203" y="441"/>
                    <a:pt x="2118" y="375"/>
                  </a:cubicBezTo>
                  <a:cubicBezTo>
                    <a:pt x="1762" y="99"/>
                    <a:pt x="1412" y="0"/>
                    <a:pt x="110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1" name="Google Shape;1411;p39"/>
            <p:cNvSpPr/>
            <p:nvPr/>
          </p:nvSpPr>
          <p:spPr>
            <a:xfrm>
              <a:off x="1483895" y="2044423"/>
              <a:ext cx="99244" cy="32619"/>
            </a:xfrm>
            <a:custGeom>
              <a:avLst/>
              <a:gdLst/>
              <a:ahLst/>
              <a:cxnLst/>
              <a:rect l="l" t="t" r="r" b="b"/>
              <a:pathLst>
                <a:path w="2218" h="729" extrusionOk="0">
                  <a:moveTo>
                    <a:pt x="1122" y="1"/>
                  </a:moveTo>
                  <a:cubicBezTo>
                    <a:pt x="810" y="1"/>
                    <a:pt x="460" y="100"/>
                    <a:pt x="102" y="376"/>
                  </a:cubicBezTo>
                  <a:cubicBezTo>
                    <a:pt x="16" y="442"/>
                    <a:pt x="1" y="565"/>
                    <a:pt x="66" y="651"/>
                  </a:cubicBezTo>
                  <a:cubicBezTo>
                    <a:pt x="107" y="701"/>
                    <a:pt x="164" y="728"/>
                    <a:pt x="222" y="728"/>
                  </a:cubicBezTo>
                  <a:cubicBezTo>
                    <a:pt x="265" y="728"/>
                    <a:pt x="307" y="715"/>
                    <a:pt x="342" y="686"/>
                  </a:cubicBezTo>
                  <a:cubicBezTo>
                    <a:pt x="627" y="467"/>
                    <a:pt x="893" y="395"/>
                    <a:pt x="1120" y="395"/>
                  </a:cubicBezTo>
                  <a:cubicBezTo>
                    <a:pt x="1554" y="395"/>
                    <a:pt x="1848" y="659"/>
                    <a:pt x="1867" y="676"/>
                  </a:cubicBezTo>
                  <a:cubicBezTo>
                    <a:pt x="1904" y="712"/>
                    <a:pt x="1952" y="729"/>
                    <a:pt x="2000" y="729"/>
                  </a:cubicBezTo>
                  <a:cubicBezTo>
                    <a:pt x="2053" y="729"/>
                    <a:pt x="2106" y="708"/>
                    <a:pt x="2145" y="666"/>
                  </a:cubicBezTo>
                  <a:cubicBezTo>
                    <a:pt x="2217" y="586"/>
                    <a:pt x="2215" y="463"/>
                    <a:pt x="2136" y="387"/>
                  </a:cubicBezTo>
                  <a:cubicBezTo>
                    <a:pt x="1946" y="210"/>
                    <a:pt x="1575" y="1"/>
                    <a:pt x="112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2" name="Google Shape;1412;p39"/>
            <p:cNvSpPr/>
            <p:nvPr/>
          </p:nvSpPr>
          <p:spPr>
            <a:xfrm>
              <a:off x="1327513" y="2245414"/>
              <a:ext cx="123854" cy="54365"/>
            </a:xfrm>
            <a:custGeom>
              <a:avLst/>
              <a:gdLst/>
              <a:ahLst/>
              <a:cxnLst/>
              <a:rect l="l" t="t" r="r" b="b"/>
              <a:pathLst>
                <a:path w="2768" h="1215" extrusionOk="0">
                  <a:moveTo>
                    <a:pt x="738" y="0"/>
                  </a:moveTo>
                  <a:cubicBezTo>
                    <a:pt x="682" y="0"/>
                    <a:pt x="627" y="11"/>
                    <a:pt x="578" y="26"/>
                  </a:cubicBezTo>
                  <a:cubicBezTo>
                    <a:pt x="465" y="56"/>
                    <a:pt x="371" y="117"/>
                    <a:pt x="289" y="183"/>
                  </a:cubicBezTo>
                  <a:cubicBezTo>
                    <a:pt x="132" y="326"/>
                    <a:pt x="10" y="506"/>
                    <a:pt x="0" y="758"/>
                  </a:cubicBezTo>
                  <a:cubicBezTo>
                    <a:pt x="201" y="715"/>
                    <a:pt x="294" y="666"/>
                    <a:pt x="415" y="576"/>
                  </a:cubicBezTo>
                  <a:cubicBezTo>
                    <a:pt x="582" y="711"/>
                    <a:pt x="1199" y="1071"/>
                    <a:pt x="1419" y="1130"/>
                  </a:cubicBezTo>
                  <a:cubicBezTo>
                    <a:pt x="1641" y="1190"/>
                    <a:pt x="1871" y="1214"/>
                    <a:pt x="2096" y="1214"/>
                  </a:cubicBezTo>
                  <a:cubicBezTo>
                    <a:pt x="2323" y="1213"/>
                    <a:pt x="2545" y="1157"/>
                    <a:pt x="2753" y="1094"/>
                  </a:cubicBezTo>
                  <a:cubicBezTo>
                    <a:pt x="2763" y="1091"/>
                    <a:pt x="2768" y="1083"/>
                    <a:pt x="2768" y="1073"/>
                  </a:cubicBezTo>
                  <a:cubicBezTo>
                    <a:pt x="2768" y="1063"/>
                    <a:pt x="2759" y="1057"/>
                    <a:pt x="2749" y="1057"/>
                  </a:cubicBezTo>
                  <a:cubicBezTo>
                    <a:pt x="2748" y="1057"/>
                    <a:pt x="2747" y="1057"/>
                    <a:pt x="2746" y="1057"/>
                  </a:cubicBezTo>
                  <a:cubicBezTo>
                    <a:pt x="2676" y="1061"/>
                    <a:pt x="2605" y="1063"/>
                    <a:pt x="2536" y="1063"/>
                  </a:cubicBezTo>
                  <a:cubicBezTo>
                    <a:pt x="2392" y="1063"/>
                    <a:pt x="2250" y="1052"/>
                    <a:pt x="2113" y="1020"/>
                  </a:cubicBezTo>
                  <a:cubicBezTo>
                    <a:pt x="1907" y="981"/>
                    <a:pt x="1708" y="922"/>
                    <a:pt x="1522" y="834"/>
                  </a:cubicBezTo>
                  <a:lnTo>
                    <a:pt x="665" y="360"/>
                  </a:lnTo>
                  <a:cubicBezTo>
                    <a:pt x="700" y="326"/>
                    <a:pt x="704" y="328"/>
                    <a:pt x="734" y="290"/>
                  </a:cubicBezTo>
                  <a:cubicBezTo>
                    <a:pt x="797" y="222"/>
                    <a:pt x="843" y="147"/>
                    <a:pt x="934" y="57"/>
                  </a:cubicBezTo>
                  <a:cubicBezTo>
                    <a:pt x="875" y="16"/>
                    <a:pt x="806" y="0"/>
                    <a:pt x="7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3" name="Google Shape;1413;p39"/>
            <p:cNvSpPr/>
            <p:nvPr/>
          </p:nvSpPr>
          <p:spPr>
            <a:xfrm>
              <a:off x="1306976" y="2105588"/>
              <a:ext cx="70160" cy="30606"/>
            </a:xfrm>
            <a:custGeom>
              <a:avLst/>
              <a:gdLst/>
              <a:ahLst/>
              <a:cxnLst/>
              <a:rect l="l" t="t" r="r" b="b"/>
              <a:pathLst>
                <a:path w="1568" h="684" extrusionOk="0">
                  <a:moveTo>
                    <a:pt x="817" y="0"/>
                  </a:moveTo>
                  <a:cubicBezTo>
                    <a:pt x="792" y="0"/>
                    <a:pt x="766" y="1"/>
                    <a:pt x="741" y="3"/>
                  </a:cubicBezTo>
                  <a:cubicBezTo>
                    <a:pt x="565" y="27"/>
                    <a:pt x="402" y="86"/>
                    <a:pt x="272" y="197"/>
                  </a:cubicBezTo>
                  <a:cubicBezTo>
                    <a:pt x="142" y="305"/>
                    <a:pt x="36" y="446"/>
                    <a:pt x="0" y="649"/>
                  </a:cubicBezTo>
                  <a:lnTo>
                    <a:pt x="26" y="684"/>
                  </a:lnTo>
                  <a:cubicBezTo>
                    <a:pt x="255" y="541"/>
                    <a:pt x="517" y="443"/>
                    <a:pt x="784" y="421"/>
                  </a:cubicBezTo>
                  <a:cubicBezTo>
                    <a:pt x="831" y="413"/>
                    <a:pt x="878" y="410"/>
                    <a:pt x="925" y="410"/>
                  </a:cubicBezTo>
                  <a:cubicBezTo>
                    <a:pt x="1010" y="410"/>
                    <a:pt x="1096" y="421"/>
                    <a:pt x="1180" y="441"/>
                  </a:cubicBezTo>
                  <a:cubicBezTo>
                    <a:pt x="1313" y="468"/>
                    <a:pt x="1429" y="536"/>
                    <a:pt x="1542" y="612"/>
                  </a:cubicBezTo>
                  <a:lnTo>
                    <a:pt x="1568" y="579"/>
                  </a:lnTo>
                  <a:cubicBezTo>
                    <a:pt x="1546" y="382"/>
                    <a:pt x="1429" y="215"/>
                    <a:pt x="1267" y="122"/>
                  </a:cubicBezTo>
                  <a:cubicBezTo>
                    <a:pt x="1131" y="35"/>
                    <a:pt x="971" y="0"/>
                    <a:pt x="81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4" name="Google Shape;1414;p39"/>
            <p:cNvSpPr/>
            <p:nvPr/>
          </p:nvSpPr>
          <p:spPr>
            <a:xfrm>
              <a:off x="1502732" y="2113240"/>
              <a:ext cx="69802" cy="32888"/>
            </a:xfrm>
            <a:custGeom>
              <a:avLst/>
              <a:gdLst/>
              <a:ahLst/>
              <a:cxnLst/>
              <a:rect l="l" t="t" r="r" b="b"/>
              <a:pathLst>
                <a:path w="1560" h="735" extrusionOk="0">
                  <a:moveTo>
                    <a:pt x="725" y="0"/>
                  </a:moveTo>
                  <a:cubicBezTo>
                    <a:pt x="589" y="0"/>
                    <a:pt x="449" y="28"/>
                    <a:pt x="328" y="97"/>
                  </a:cubicBezTo>
                  <a:cubicBezTo>
                    <a:pt x="160" y="178"/>
                    <a:pt x="34" y="337"/>
                    <a:pt x="0" y="534"/>
                  </a:cubicBezTo>
                  <a:lnTo>
                    <a:pt x="23" y="567"/>
                  </a:lnTo>
                  <a:cubicBezTo>
                    <a:pt x="139" y="500"/>
                    <a:pt x="260" y="438"/>
                    <a:pt x="395" y="420"/>
                  </a:cubicBezTo>
                  <a:cubicBezTo>
                    <a:pt x="457" y="409"/>
                    <a:pt x="520" y="404"/>
                    <a:pt x="584" y="404"/>
                  </a:cubicBezTo>
                  <a:cubicBezTo>
                    <a:pt x="654" y="404"/>
                    <a:pt x="724" y="411"/>
                    <a:pt x="792" y="424"/>
                  </a:cubicBezTo>
                  <a:cubicBezTo>
                    <a:pt x="1054" y="464"/>
                    <a:pt x="1312" y="578"/>
                    <a:pt x="1532" y="734"/>
                  </a:cubicBezTo>
                  <a:lnTo>
                    <a:pt x="1559" y="704"/>
                  </a:lnTo>
                  <a:cubicBezTo>
                    <a:pt x="1536" y="498"/>
                    <a:pt x="1439" y="350"/>
                    <a:pt x="1316" y="235"/>
                  </a:cubicBezTo>
                  <a:cubicBezTo>
                    <a:pt x="1193" y="117"/>
                    <a:pt x="1033" y="48"/>
                    <a:pt x="860" y="9"/>
                  </a:cubicBezTo>
                  <a:cubicBezTo>
                    <a:pt x="816" y="3"/>
                    <a:pt x="770" y="0"/>
                    <a:pt x="72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5" name="Google Shape;1415;p39"/>
            <p:cNvSpPr/>
            <p:nvPr/>
          </p:nvSpPr>
          <p:spPr>
            <a:xfrm>
              <a:off x="484397" y="2955909"/>
              <a:ext cx="502352" cy="1845687"/>
            </a:xfrm>
            <a:custGeom>
              <a:avLst/>
              <a:gdLst/>
              <a:ahLst/>
              <a:cxnLst/>
              <a:rect l="l" t="t" r="r" b="b"/>
              <a:pathLst>
                <a:path w="11227" h="41249" extrusionOk="0">
                  <a:moveTo>
                    <a:pt x="4685" y="0"/>
                  </a:moveTo>
                  <a:lnTo>
                    <a:pt x="487" y="12471"/>
                  </a:lnTo>
                  <a:cubicBezTo>
                    <a:pt x="440" y="12617"/>
                    <a:pt x="405" y="12765"/>
                    <a:pt x="378" y="12913"/>
                  </a:cubicBezTo>
                  <a:cubicBezTo>
                    <a:pt x="127" y="13428"/>
                    <a:pt x="1" y="14015"/>
                    <a:pt x="49" y="14627"/>
                  </a:cubicBezTo>
                  <a:lnTo>
                    <a:pt x="2320" y="30978"/>
                  </a:lnTo>
                  <a:lnTo>
                    <a:pt x="2352" y="30975"/>
                  </a:lnTo>
                  <a:lnTo>
                    <a:pt x="1412" y="38618"/>
                  </a:lnTo>
                  <a:cubicBezTo>
                    <a:pt x="1354" y="39003"/>
                    <a:pt x="1652" y="39362"/>
                    <a:pt x="2056" y="39362"/>
                  </a:cubicBezTo>
                  <a:cubicBezTo>
                    <a:pt x="2071" y="39362"/>
                    <a:pt x="2085" y="39361"/>
                    <a:pt x="2100" y="39360"/>
                  </a:cubicBezTo>
                  <a:cubicBezTo>
                    <a:pt x="2409" y="39340"/>
                    <a:pt x="2657" y="39091"/>
                    <a:pt x="2701" y="38784"/>
                  </a:cubicBezTo>
                  <a:lnTo>
                    <a:pt x="3136" y="35806"/>
                  </a:lnTo>
                  <a:lnTo>
                    <a:pt x="3711" y="40278"/>
                  </a:lnTo>
                  <a:cubicBezTo>
                    <a:pt x="3723" y="40628"/>
                    <a:pt x="4011" y="40907"/>
                    <a:pt x="4358" y="40907"/>
                  </a:cubicBezTo>
                  <a:cubicBezTo>
                    <a:pt x="4366" y="40907"/>
                    <a:pt x="4373" y="40907"/>
                    <a:pt x="4381" y="40906"/>
                  </a:cubicBezTo>
                  <a:cubicBezTo>
                    <a:pt x="4739" y="40893"/>
                    <a:pt x="5021" y="40593"/>
                    <a:pt x="5009" y="40236"/>
                  </a:cubicBezTo>
                  <a:lnTo>
                    <a:pt x="4860" y="35876"/>
                  </a:lnTo>
                  <a:lnTo>
                    <a:pt x="6537" y="40766"/>
                  </a:lnTo>
                  <a:cubicBezTo>
                    <a:pt x="6613" y="41056"/>
                    <a:pt x="6878" y="41248"/>
                    <a:pt x="7165" y="41248"/>
                  </a:cubicBezTo>
                  <a:cubicBezTo>
                    <a:pt x="7220" y="41248"/>
                    <a:pt x="7275" y="41241"/>
                    <a:pt x="7330" y="41227"/>
                  </a:cubicBezTo>
                  <a:cubicBezTo>
                    <a:pt x="7676" y="41135"/>
                    <a:pt x="7884" y="40778"/>
                    <a:pt x="7792" y="40433"/>
                  </a:cubicBezTo>
                  <a:lnTo>
                    <a:pt x="6529" y="35310"/>
                  </a:lnTo>
                  <a:lnTo>
                    <a:pt x="8510" y="39293"/>
                  </a:lnTo>
                  <a:cubicBezTo>
                    <a:pt x="8614" y="39545"/>
                    <a:pt x="8858" y="39699"/>
                    <a:pt x="9115" y="39699"/>
                  </a:cubicBezTo>
                  <a:cubicBezTo>
                    <a:pt x="9238" y="39699"/>
                    <a:pt x="9365" y="39663"/>
                    <a:pt x="9480" y="39586"/>
                  </a:cubicBezTo>
                  <a:cubicBezTo>
                    <a:pt x="9737" y="39412"/>
                    <a:pt x="9823" y="39073"/>
                    <a:pt x="9707" y="38784"/>
                  </a:cubicBezTo>
                  <a:lnTo>
                    <a:pt x="8057" y="34711"/>
                  </a:lnTo>
                  <a:lnTo>
                    <a:pt x="7993" y="34152"/>
                  </a:lnTo>
                  <a:cubicBezTo>
                    <a:pt x="7968" y="33944"/>
                    <a:pt x="8133" y="33777"/>
                    <a:pt x="8326" y="33777"/>
                  </a:cubicBezTo>
                  <a:cubicBezTo>
                    <a:pt x="8362" y="33777"/>
                    <a:pt x="8399" y="33783"/>
                    <a:pt x="8436" y="33795"/>
                  </a:cubicBezTo>
                  <a:lnTo>
                    <a:pt x="10136" y="34376"/>
                  </a:lnTo>
                  <a:cubicBezTo>
                    <a:pt x="10230" y="34418"/>
                    <a:pt x="10329" y="34438"/>
                    <a:pt x="10426" y="34438"/>
                  </a:cubicBezTo>
                  <a:cubicBezTo>
                    <a:pt x="10722" y="34438"/>
                    <a:pt x="11006" y="34253"/>
                    <a:pt x="11106" y="33947"/>
                  </a:cubicBezTo>
                  <a:cubicBezTo>
                    <a:pt x="11226" y="33591"/>
                    <a:pt x="11032" y="33209"/>
                    <a:pt x="10691" y="33057"/>
                  </a:cubicBezTo>
                  <a:lnTo>
                    <a:pt x="9736" y="32630"/>
                  </a:lnTo>
                  <a:cubicBezTo>
                    <a:pt x="9368" y="32465"/>
                    <a:pt x="9054" y="32202"/>
                    <a:pt x="8828" y="31870"/>
                  </a:cubicBezTo>
                  <a:cubicBezTo>
                    <a:pt x="8579" y="31506"/>
                    <a:pt x="8267" y="31188"/>
                    <a:pt x="7908" y="30931"/>
                  </a:cubicBezTo>
                  <a:lnTo>
                    <a:pt x="7186" y="30413"/>
                  </a:lnTo>
                  <a:lnTo>
                    <a:pt x="6697" y="14813"/>
                  </a:lnTo>
                  <a:cubicBezTo>
                    <a:pt x="6734" y="14725"/>
                    <a:pt x="6770" y="14638"/>
                    <a:pt x="6798" y="14547"/>
                  </a:cubicBezTo>
                  <a:lnTo>
                    <a:pt x="10996" y="2075"/>
                  </a:lnTo>
                  <a:lnTo>
                    <a:pt x="4685" y="0"/>
                  </a:lnTo>
                  <a:close/>
                </a:path>
              </a:pathLst>
            </a:custGeom>
            <a:solidFill>
              <a:srgbClr val="FBC1A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6" name="Google Shape;1416;p39"/>
            <p:cNvSpPr/>
            <p:nvPr/>
          </p:nvSpPr>
          <p:spPr>
            <a:xfrm>
              <a:off x="572588" y="2955909"/>
              <a:ext cx="403779" cy="449956"/>
            </a:xfrm>
            <a:custGeom>
              <a:avLst/>
              <a:gdLst/>
              <a:ahLst/>
              <a:cxnLst/>
              <a:rect l="l" t="t" r="r" b="b"/>
              <a:pathLst>
                <a:path w="9024" h="10056" extrusionOk="0">
                  <a:moveTo>
                    <a:pt x="2712" y="0"/>
                  </a:moveTo>
                  <a:lnTo>
                    <a:pt x="0" y="8059"/>
                  </a:lnTo>
                  <a:lnTo>
                    <a:pt x="6338" y="10056"/>
                  </a:lnTo>
                  <a:lnTo>
                    <a:pt x="9023" y="2075"/>
                  </a:lnTo>
                  <a:lnTo>
                    <a:pt x="2712"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7" name="Google Shape;1417;p39"/>
            <p:cNvSpPr/>
            <p:nvPr/>
          </p:nvSpPr>
          <p:spPr>
            <a:xfrm>
              <a:off x="558762" y="2613525"/>
              <a:ext cx="551527" cy="755564"/>
            </a:xfrm>
            <a:custGeom>
              <a:avLst/>
              <a:gdLst/>
              <a:ahLst/>
              <a:cxnLst/>
              <a:rect l="l" t="t" r="r" b="b"/>
              <a:pathLst>
                <a:path w="12326" h="16886" extrusionOk="0">
                  <a:moveTo>
                    <a:pt x="7468" y="0"/>
                  </a:moveTo>
                  <a:cubicBezTo>
                    <a:pt x="5579" y="0"/>
                    <a:pt x="3837" y="1239"/>
                    <a:pt x="3284" y="3146"/>
                  </a:cubicBezTo>
                  <a:lnTo>
                    <a:pt x="1" y="14456"/>
                  </a:lnTo>
                  <a:lnTo>
                    <a:pt x="8371" y="16886"/>
                  </a:lnTo>
                  <a:lnTo>
                    <a:pt x="11657" y="5574"/>
                  </a:lnTo>
                  <a:cubicBezTo>
                    <a:pt x="12326" y="3263"/>
                    <a:pt x="10996" y="845"/>
                    <a:pt x="8685" y="174"/>
                  </a:cubicBezTo>
                  <a:cubicBezTo>
                    <a:pt x="8279" y="56"/>
                    <a:pt x="7870" y="0"/>
                    <a:pt x="746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8" name="Google Shape;1418;p39"/>
            <p:cNvSpPr/>
            <p:nvPr/>
          </p:nvSpPr>
          <p:spPr>
            <a:xfrm>
              <a:off x="906962" y="3075286"/>
              <a:ext cx="46490" cy="310351"/>
            </a:xfrm>
            <a:custGeom>
              <a:avLst/>
              <a:gdLst/>
              <a:ahLst/>
              <a:cxnLst/>
              <a:rect l="l" t="t" r="r" b="b"/>
              <a:pathLst>
                <a:path w="1039" h="6936" extrusionOk="0">
                  <a:moveTo>
                    <a:pt x="901" y="0"/>
                  </a:moveTo>
                  <a:cubicBezTo>
                    <a:pt x="836" y="0"/>
                    <a:pt x="781" y="49"/>
                    <a:pt x="774" y="115"/>
                  </a:cubicBezTo>
                  <a:lnTo>
                    <a:pt x="7" y="6793"/>
                  </a:lnTo>
                  <a:cubicBezTo>
                    <a:pt x="0" y="6864"/>
                    <a:pt x="50" y="6927"/>
                    <a:pt x="122" y="6936"/>
                  </a:cubicBezTo>
                  <a:lnTo>
                    <a:pt x="136" y="6936"/>
                  </a:lnTo>
                  <a:cubicBezTo>
                    <a:pt x="202" y="6936"/>
                    <a:pt x="258" y="6887"/>
                    <a:pt x="265" y="6822"/>
                  </a:cubicBezTo>
                  <a:lnTo>
                    <a:pt x="1031" y="144"/>
                  </a:lnTo>
                  <a:cubicBezTo>
                    <a:pt x="1038" y="73"/>
                    <a:pt x="988" y="10"/>
                    <a:pt x="917" y="1"/>
                  </a:cubicBezTo>
                  <a:cubicBezTo>
                    <a:pt x="912" y="0"/>
                    <a:pt x="906" y="0"/>
                    <a:pt x="90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9" name="Google Shape;1419;p39"/>
            <p:cNvSpPr/>
            <p:nvPr/>
          </p:nvSpPr>
          <p:spPr>
            <a:xfrm>
              <a:off x="1819163" y="2570034"/>
              <a:ext cx="835210" cy="1092270"/>
            </a:xfrm>
            <a:custGeom>
              <a:avLst/>
              <a:gdLst/>
              <a:ahLst/>
              <a:cxnLst/>
              <a:rect l="l" t="t" r="r" b="b"/>
              <a:pathLst>
                <a:path w="18666" h="24411" extrusionOk="0">
                  <a:moveTo>
                    <a:pt x="13604" y="0"/>
                  </a:moveTo>
                  <a:cubicBezTo>
                    <a:pt x="13237" y="0"/>
                    <a:pt x="12932" y="298"/>
                    <a:pt x="12889" y="665"/>
                  </a:cubicBezTo>
                  <a:lnTo>
                    <a:pt x="12766" y="1965"/>
                  </a:lnTo>
                  <a:cubicBezTo>
                    <a:pt x="12720" y="2366"/>
                    <a:pt x="12563" y="2742"/>
                    <a:pt x="12314" y="3059"/>
                  </a:cubicBezTo>
                  <a:cubicBezTo>
                    <a:pt x="12041" y="3406"/>
                    <a:pt x="11831" y="3797"/>
                    <a:pt x="11692" y="4215"/>
                  </a:cubicBezTo>
                  <a:lnTo>
                    <a:pt x="10958" y="6192"/>
                  </a:lnTo>
                  <a:lnTo>
                    <a:pt x="1043" y="19203"/>
                  </a:lnTo>
                  <a:cubicBezTo>
                    <a:pt x="0" y="20715"/>
                    <a:pt x="381" y="22783"/>
                    <a:pt x="1891" y="23823"/>
                  </a:cubicBezTo>
                  <a:cubicBezTo>
                    <a:pt x="2467" y="24220"/>
                    <a:pt x="3125" y="24411"/>
                    <a:pt x="3775" y="24411"/>
                  </a:cubicBezTo>
                  <a:cubicBezTo>
                    <a:pt x="4830" y="24411"/>
                    <a:pt x="5867" y="23909"/>
                    <a:pt x="6511" y="22973"/>
                  </a:cubicBezTo>
                  <a:lnTo>
                    <a:pt x="14913" y="9099"/>
                  </a:lnTo>
                  <a:lnTo>
                    <a:pt x="16658" y="8006"/>
                  </a:lnTo>
                  <a:lnTo>
                    <a:pt x="17869" y="7728"/>
                  </a:lnTo>
                  <a:cubicBezTo>
                    <a:pt x="18224" y="7646"/>
                    <a:pt x="18448" y="7288"/>
                    <a:pt x="18365" y="6932"/>
                  </a:cubicBezTo>
                  <a:lnTo>
                    <a:pt x="18324" y="6755"/>
                  </a:lnTo>
                  <a:cubicBezTo>
                    <a:pt x="18258" y="6466"/>
                    <a:pt x="18006" y="6266"/>
                    <a:pt x="17723" y="6246"/>
                  </a:cubicBezTo>
                  <a:lnTo>
                    <a:pt x="17870" y="6212"/>
                  </a:lnTo>
                  <a:cubicBezTo>
                    <a:pt x="18267" y="6123"/>
                    <a:pt x="18516" y="5724"/>
                    <a:pt x="18424" y="5329"/>
                  </a:cubicBezTo>
                  <a:lnTo>
                    <a:pt x="18417" y="5301"/>
                  </a:lnTo>
                  <a:cubicBezTo>
                    <a:pt x="18350" y="5007"/>
                    <a:pt x="18115" y="4797"/>
                    <a:pt x="17836" y="4743"/>
                  </a:cubicBezTo>
                  <a:lnTo>
                    <a:pt x="18021" y="4700"/>
                  </a:lnTo>
                  <a:cubicBezTo>
                    <a:pt x="18415" y="4608"/>
                    <a:pt x="18666" y="4211"/>
                    <a:pt x="18574" y="3815"/>
                  </a:cubicBezTo>
                  <a:lnTo>
                    <a:pt x="18567" y="3786"/>
                  </a:lnTo>
                  <a:cubicBezTo>
                    <a:pt x="18505" y="3513"/>
                    <a:pt x="18292" y="3311"/>
                    <a:pt x="18036" y="3243"/>
                  </a:cubicBezTo>
                  <a:cubicBezTo>
                    <a:pt x="18237" y="3069"/>
                    <a:pt x="18338" y="2796"/>
                    <a:pt x="18277" y="2520"/>
                  </a:cubicBezTo>
                  <a:lnTo>
                    <a:pt x="18270" y="2492"/>
                  </a:lnTo>
                  <a:cubicBezTo>
                    <a:pt x="18191" y="2152"/>
                    <a:pt x="17884" y="1919"/>
                    <a:pt x="17549" y="1919"/>
                  </a:cubicBezTo>
                  <a:cubicBezTo>
                    <a:pt x="17494" y="1919"/>
                    <a:pt x="17439" y="1925"/>
                    <a:pt x="17384" y="1938"/>
                  </a:cubicBezTo>
                  <a:lnTo>
                    <a:pt x="14970" y="2495"/>
                  </a:lnTo>
                  <a:cubicBezTo>
                    <a:pt x="14754" y="2545"/>
                    <a:pt x="14584" y="2688"/>
                    <a:pt x="14488" y="2871"/>
                  </a:cubicBezTo>
                  <a:lnTo>
                    <a:pt x="14266" y="2852"/>
                  </a:lnTo>
                  <a:lnTo>
                    <a:pt x="14312" y="797"/>
                  </a:lnTo>
                  <a:cubicBezTo>
                    <a:pt x="14361" y="382"/>
                    <a:pt x="14040" y="7"/>
                    <a:pt x="13614" y="0"/>
                  </a:cubicBezTo>
                  <a:cubicBezTo>
                    <a:pt x="13611" y="0"/>
                    <a:pt x="13607" y="0"/>
                    <a:pt x="13604" y="0"/>
                  </a:cubicBezTo>
                  <a:close/>
                </a:path>
              </a:pathLst>
            </a:custGeom>
            <a:solidFill>
              <a:srgbClr val="FBC1A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0" name="Google Shape;1420;p39"/>
            <p:cNvSpPr/>
            <p:nvPr/>
          </p:nvSpPr>
          <p:spPr>
            <a:xfrm>
              <a:off x="2410772" y="2651200"/>
              <a:ext cx="220817" cy="290082"/>
            </a:xfrm>
            <a:custGeom>
              <a:avLst/>
              <a:gdLst/>
              <a:ahLst/>
              <a:cxnLst/>
              <a:rect l="l" t="t" r="r" b="b"/>
              <a:pathLst>
                <a:path w="4935" h="6483" extrusionOk="0">
                  <a:moveTo>
                    <a:pt x="4159" y="1"/>
                  </a:moveTo>
                  <a:cubicBezTo>
                    <a:pt x="4149" y="1"/>
                    <a:pt x="4139" y="2"/>
                    <a:pt x="4129" y="4"/>
                  </a:cubicBezTo>
                  <a:lnTo>
                    <a:pt x="1717" y="562"/>
                  </a:lnTo>
                  <a:cubicBezTo>
                    <a:pt x="1249" y="669"/>
                    <a:pt x="959" y="1135"/>
                    <a:pt x="1073" y="1632"/>
                  </a:cubicBezTo>
                  <a:cubicBezTo>
                    <a:pt x="1130" y="1878"/>
                    <a:pt x="1292" y="2079"/>
                    <a:pt x="1511" y="2197"/>
                  </a:cubicBezTo>
                  <a:cubicBezTo>
                    <a:pt x="1468" y="2257"/>
                    <a:pt x="1433" y="2327"/>
                    <a:pt x="1406" y="2398"/>
                  </a:cubicBezTo>
                  <a:cubicBezTo>
                    <a:pt x="1376" y="2420"/>
                    <a:pt x="1353" y="2454"/>
                    <a:pt x="1346" y="2493"/>
                  </a:cubicBezTo>
                  <a:cubicBezTo>
                    <a:pt x="1342" y="2508"/>
                    <a:pt x="1056" y="4016"/>
                    <a:pt x="102" y="4522"/>
                  </a:cubicBezTo>
                  <a:cubicBezTo>
                    <a:pt x="29" y="4561"/>
                    <a:pt x="0" y="4652"/>
                    <a:pt x="39" y="4728"/>
                  </a:cubicBezTo>
                  <a:cubicBezTo>
                    <a:pt x="66" y="4779"/>
                    <a:pt x="119" y="4808"/>
                    <a:pt x="173" y="4808"/>
                  </a:cubicBezTo>
                  <a:cubicBezTo>
                    <a:pt x="196" y="4808"/>
                    <a:pt x="222" y="4802"/>
                    <a:pt x="245" y="4789"/>
                  </a:cubicBezTo>
                  <a:cubicBezTo>
                    <a:pt x="909" y="4438"/>
                    <a:pt x="1280" y="3701"/>
                    <a:pt x="1471" y="3169"/>
                  </a:cubicBezTo>
                  <a:cubicBezTo>
                    <a:pt x="1532" y="3271"/>
                    <a:pt x="1609" y="3358"/>
                    <a:pt x="1702" y="3428"/>
                  </a:cubicBezTo>
                  <a:cubicBezTo>
                    <a:pt x="1333" y="3595"/>
                    <a:pt x="1123" y="4007"/>
                    <a:pt x="1220" y="4442"/>
                  </a:cubicBezTo>
                  <a:cubicBezTo>
                    <a:pt x="1309" y="4817"/>
                    <a:pt x="1628" y="5075"/>
                    <a:pt x="1996" y="5108"/>
                  </a:cubicBezTo>
                  <a:cubicBezTo>
                    <a:pt x="1891" y="5273"/>
                    <a:pt x="1852" y="5476"/>
                    <a:pt x="1903" y="5690"/>
                  </a:cubicBezTo>
                  <a:lnTo>
                    <a:pt x="1943" y="5868"/>
                  </a:lnTo>
                  <a:cubicBezTo>
                    <a:pt x="1991" y="6074"/>
                    <a:pt x="2117" y="6248"/>
                    <a:pt x="2296" y="6361"/>
                  </a:cubicBezTo>
                  <a:cubicBezTo>
                    <a:pt x="2422" y="6441"/>
                    <a:pt x="2568" y="6483"/>
                    <a:pt x="2713" y="6483"/>
                  </a:cubicBezTo>
                  <a:cubicBezTo>
                    <a:pt x="2772" y="6483"/>
                    <a:pt x="2834" y="6476"/>
                    <a:pt x="2892" y="6463"/>
                  </a:cubicBezTo>
                  <a:lnTo>
                    <a:pt x="4674" y="6052"/>
                  </a:lnTo>
                  <a:cubicBezTo>
                    <a:pt x="4744" y="6037"/>
                    <a:pt x="4787" y="5966"/>
                    <a:pt x="4771" y="5896"/>
                  </a:cubicBezTo>
                  <a:cubicBezTo>
                    <a:pt x="4758" y="5837"/>
                    <a:pt x="4706" y="5797"/>
                    <a:pt x="4647" y="5797"/>
                  </a:cubicBezTo>
                  <a:cubicBezTo>
                    <a:pt x="4637" y="5797"/>
                    <a:pt x="4626" y="5798"/>
                    <a:pt x="4616" y="5801"/>
                  </a:cubicBezTo>
                  <a:lnTo>
                    <a:pt x="2834" y="6211"/>
                  </a:lnTo>
                  <a:cubicBezTo>
                    <a:pt x="2794" y="6220"/>
                    <a:pt x="2754" y="6225"/>
                    <a:pt x="2714" y="6225"/>
                  </a:cubicBezTo>
                  <a:cubicBezTo>
                    <a:pt x="2616" y="6225"/>
                    <a:pt x="2518" y="6197"/>
                    <a:pt x="2432" y="6144"/>
                  </a:cubicBezTo>
                  <a:cubicBezTo>
                    <a:pt x="2310" y="6068"/>
                    <a:pt x="2226" y="5951"/>
                    <a:pt x="2193" y="5812"/>
                  </a:cubicBezTo>
                  <a:lnTo>
                    <a:pt x="2153" y="5636"/>
                  </a:lnTo>
                  <a:cubicBezTo>
                    <a:pt x="2086" y="5347"/>
                    <a:pt x="2240" y="5101"/>
                    <a:pt x="2528" y="5033"/>
                  </a:cubicBezTo>
                  <a:lnTo>
                    <a:pt x="4673" y="4538"/>
                  </a:lnTo>
                  <a:cubicBezTo>
                    <a:pt x="4743" y="4522"/>
                    <a:pt x="4786" y="4452"/>
                    <a:pt x="4770" y="4382"/>
                  </a:cubicBezTo>
                  <a:cubicBezTo>
                    <a:pt x="4755" y="4323"/>
                    <a:pt x="4703" y="4283"/>
                    <a:pt x="4644" y="4283"/>
                  </a:cubicBezTo>
                  <a:cubicBezTo>
                    <a:pt x="4634" y="4283"/>
                    <a:pt x="4624" y="4284"/>
                    <a:pt x="4614" y="4286"/>
                  </a:cubicBezTo>
                  <a:lnTo>
                    <a:pt x="2200" y="4844"/>
                  </a:lnTo>
                  <a:cubicBezTo>
                    <a:pt x="2154" y="4855"/>
                    <a:pt x="2109" y="4860"/>
                    <a:pt x="2064" y="4860"/>
                  </a:cubicBezTo>
                  <a:cubicBezTo>
                    <a:pt x="1789" y="4860"/>
                    <a:pt x="1535" y="4665"/>
                    <a:pt x="1463" y="4359"/>
                  </a:cubicBezTo>
                  <a:cubicBezTo>
                    <a:pt x="1389" y="4031"/>
                    <a:pt x="1592" y="3705"/>
                    <a:pt x="1903" y="3631"/>
                  </a:cubicBezTo>
                  <a:lnTo>
                    <a:pt x="2231" y="3605"/>
                  </a:lnTo>
                  <a:cubicBezTo>
                    <a:pt x="2233" y="3605"/>
                    <a:pt x="2233" y="3602"/>
                    <a:pt x="2234" y="3602"/>
                  </a:cubicBezTo>
                  <a:cubicBezTo>
                    <a:pt x="2292" y="3601"/>
                    <a:pt x="2350" y="3595"/>
                    <a:pt x="2407" y="3584"/>
                  </a:cubicBezTo>
                  <a:lnTo>
                    <a:pt x="4822" y="3026"/>
                  </a:lnTo>
                  <a:cubicBezTo>
                    <a:pt x="4892" y="3009"/>
                    <a:pt x="4935" y="2940"/>
                    <a:pt x="4917" y="2870"/>
                  </a:cubicBezTo>
                  <a:cubicBezTo>
                    <a:pt x="4909" y="2799"/>
                    <a:pt x="4860" y="2758"/>
                    <a:pt x="4800" y="2758"/>
                  </a:cubicBezTo>
                  <a:cubicBezTo>
                    <a:pt x="4790" y="2758"/>
                    <a:pt x="4779" y="2759"/>
                    <a:pt x="4769" y="2761"/>
                  </a:cubicBezTo>
                  <a:lnTo>
                    <a:pt x="2354" y="3319"/>
                  </a:lnTo>
                  <a:cubicBezTo>
                    <a:pt x="2309" y="3330"/>
                    <a:pt x="2264" y="3335"/>
                    <a:pt x="2219" y="3335"/>
                  </a:cubicBezTo>
                  <a:cubicBezTo>
                    <a:pt x="1943" y="3335"/>
                    <a:pt x="1689" y="3141"/>
                    <a:pt x="1618" y="2834"/>
                  </a:cubicBezTo>
                  <a:cubicBezTo>
                    <a:pt x="1609" y="2796"/>
                    <a:pt x="1609" y="2759"/>
                    <a:pt x="1608" y="2720"/>
                  </a:cubicBezTo>
                  <a:cubicBezTo>
                    <a:pt x="1632" y="2620"/>
                    <a:pt x="1645" y="2555"/>
                    <a:pt x="1647" y="2543"/>
                  </a:cubicBezTo>
                  <a:cubicBezTo>
                    <a:pt x="1651" y="2521"/>
                    <a:pt x="1651" y="2501"/>
                    <a:pt x="1645" y="2483"/>
                  </a:cubicBezTo>
                  <a:cubicBezTo>
                    <a:pt x="1679" y="2392"/>
                    <a:pt x="1731" y="2312"/>
                    <a:pt x="1802" y="2248"/>
                  </a:cubicBezTo>
                  <a:cubicBezTo>
                    <a:pt x="1804" y="2247"/>
                    <a:pt x="1805" y="2244"/>
                    <a:pt x="1807" y="2244"/>
                  </a:cubicBezTo>
                  <a:cubicBezTo>
                    <a:pt x="1881" y="2178"/>
                    <a:pt x="1970" y="2128"/>
                    <a:pt x="2074" y="2105"/>
                  </a:cubicBezTo>
                  <a:lnTo>
                    <a:pt x="4487" y="1549"/>
                  </a:lnTo>
                  <a:cubicBezTo>
                    <a:pt x="4557" y="1533"/>
                    <a:pt x="4600" y="1463"/>
                    <a:pt x="4584" y="1393"/>
                  </a:cubicBezTo>
                  <a:cubicBezTo>
                    <a:pt x="4569" y="1334"/>
                    <a:pt x="4518" y="1294"/>
                    <a:pt x="4458" y="1294"/>
                  </a:cubicBezTo>
                  <a:cubicBezTo>
                    <a:pt x="4448" y="1294"/>
                    <a:pt x="4438" y="1295"/>
                    <a:pt x="4428" y="1297"/>
                  </a:cubicBezTo>
                  <a:lnTo>
                    <a:pt x="2014" y="1855"/>
                  </a:lnTo>
                  <a:cubicBezTo>
                    <a:pt x="1898" y="1882"/>
                    <a:pt x="1792" y="1932"/>
                    <a:pt x="1702" y="1998"/>
                  </a:cubicBezTo>
                  <a:cubicBezTo>
                    <a:pt x="1514" y="1925"/>
                    <a:pt x="1371" y="1767"/>
                    <a:pt x="1319" y="1543"/>
                  </a:cubicBezTo>
                  <a:cubicBezTo>
                    <a:pt x="1245" y="1217"/>
                    <a:pt x="1448" y="889"/>
                    <a:pt x="1775" y="814"/>
                  </a:cubicBezTo>
                  <a:lnTo>
                    <a:pt x="4188" y="256"/>
                  </a:lnTo>
                  <a:cubicBezTo>
                    <a:pt x="4258" y="240"/>
                    <a:pt x="4301" y="170"/>
                    <a:pt x="4285" y="101"/>
                  </a:cubicBezTo>
                  <a:cubicBezTo>
                    <a:pt x="4272" y="41"/>
                    <a:pt x="4219" y="1"/>
                    <a:pt x="415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1" name="Google Shape;1421;p39"/>
            <p:cNvSpPr/>
            <p:nvPr/>
          </p:nvSpPr>
          <p:spPr>
            <a:xfrm>
              <a:off x="1790124" y="3032108"/>
              <a:ext cx="11544" cy="258626"/>
            </a:xfrm>
            <a:custGeom>
              <a:avLst/>
              <a:gdLst/>
              <a:ahLst/>
              <a:cxnLst/>
              <a:rect l="l" t="t" r="r" b="b"/>
              <a:pathLst>
                <a:path w="258" h="5780" extrusionOk="0">
                  <a:moveTo>
                    <a:pt x="129" y="1"/>
                  </a:moveTo>
                  <a:cubicBezTo>
                    <a:pt x="57" y="1"/>
                    <a:pt x="0" y="58"/>
                    <a:pt x="0" y="129"/>
                  </a:cubicBezTo>
                  <a:lnTo>
                    <a:pt x="0" y="5651"/>
                  </a:lnTo>
                  <a:cubicBezTo>
                    <a:pt x="0" y="5723"/>
                    <a:pt x="57" y="5780"/>
                    <a:pt x="129" y="5780"/>
                  </a:cubicBezTo>
                  <a:cubicBezTo>
                    <a:pt x="200" y="5780"/>
                    <a:pt x="258" y="5723"/>
                    <a:pt x="258" y="5651"/>
                  </a:cubicBezTo>
                  <a:lnTo>
                    <a:pt x="258" y="129"/>
                  </a:lnTo>
                  <a:cubicBezTo>
                    <a:pt x="258" y="58"/>
                    <a:pt x="200" y="1"/>
                    <a:pt x="12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22" name="Google Shape;1422;p39"/>
          <p:cNvGrpSpPr/>
          <p:nvPr/>
        </p:nvGrpSpPr>
        <p:grpSpPr>
          <a:xfrm>
            <a:off x="6580775" y="3542238"/>
            <a:ext cx="814400" cy="1093000"/>
            <a:chOff x="6580775" y="3542238"/>
            <a:chExt cx="814400" cy="1093000"/>
          </a:xfrm>
        </p:grpSpPr>
        <p:sp>
          <p:nvSpPr>
            <p:cNvPr id="1423" name="Google Shape;1423;p39"/>
            <p:cNvSpPr/>
            <p:nvPr/>
          </p:nvSpPr>
          <p:spPr>
            <a:xfrm>
              <a:off x="6625475" y="4162363"/>
              <a:ext cx="23175" cy="30575"/>
            </a:xfrm>
            <a:custGeom>
              <a:avLst/>
              <a:gdLst/>
              <a:ahLst/>
              <a:cxnLst/>
              <a:rect l="l" t="t" r="r" b="b"/>
              <a:pathLst>
                <a:path w="927" h="1223" extrusionOk="0">
                  <a:moveTo>
                    <a:pt x="672" y="0"/>
                  </a:moveTo>
                  <a:cubicBezTo>
                    <a:pt x="596" y="0"/>
                    <a:pt x="521" y="40"/>
                    <a:pt x="481" y="111"/>
                  </a:cubicBezTo>
                  <a:cubicBezTo>
                    <a:pt x="332" y="370"/>
                    <a:pt x="191" y="633"/>
                    <a:pt x="56" y="901"/>
                  </a:cubicBezTo>
                  <a:cubicBezTo>
                    <a:pt x="1" y="1008"/>
                    <a:pt x="43" y="1142"/>
                    <a:pt x="154" y="1198"/>
                  </a:cubicBezTo>
                  <a:cubicBezTo>
                    <a:pt x="185" y="1214"/>
                    <a:pt x="220" y="1223"/>
                    <a:pt x="254" y="1223"/>
                  </a:cubicBezTo>
                  <a:cubicBezTo>
                    <a:pt x="334" y="1223"/>
                    <a:pt x="412" y="1179"/>
                    <a:pt x="451" y="1102"/>
                  </a:cubicBezTo>
                  <a:cubicBezTo>
                    <a:pt x="582" y="844"/>
                    <a:pt x="722" y="586"/>
                    <a:pt x="866" y="333"/>
                  </a:cubicBezTo>
                  <a:cubicBezTo>
                    <a:pt x="927" y="224"/>
                    <a:pt x="888" y="90"/>
                    <a:pt x="782" y="30"/>
                  </a:cubicBezTo>
                  <a:cubicBezTo>
                    <a:pt x="748" y="10"/>
                    <a:pt x="710" y="0"/>
                    <a:pt x="672"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4" name="Google Shape;1424;p39"/>
            <p:cNvSpPr/>
            <p:nvPr/>
          </p:nvSpPr>
          <p:spPr>
            <a:xfrm>
              <a:off x="6600450" y="4222263"/>
              <a:ext cx="19725" cy="32000"/>
            </a:xfrm>
            <a:custGeom>
              <a:avLst/>
              <a:gdLst/>
              <a:ahLst/>
              <a:cxnLst/>
              <a:rect l="l" t="t" r="r" b="b"/>
              <a:pathLst>
                <a:path w="789" h="1280" extrusionOk="0">
                  <a:moveTo>
                    <a:pt x="540" y="1"/>
                  </a:moveTo>
                  <a:cubicBezTo>
                    <a:pt x="451" y="1"/>
                    <a:pt x="366" y="55"/>
                    <a:pt x="332" y="144"/>
                  </a:cubicBezTo>
                  <a:cubicBezTo>
                    <a:pt x="226" y="423"/>
                    <a:pt x="128" y="706"/>
                    <a:pt x="37" y="991"/>
                  </a:cubicBezTo>
                  <a:cubicBezTo>
                    <a:pt x="0" y="1108"/>
                    <a:pt x="64" y="1232"/>
                    <a:pt x="180" y="1270"/>
                  </a:cubicBezTo>
                  <a:cubicBezTo>
                    <a:pt x="202" y="1277"/>
                    <a:pt x="226" y="1280"/>
                    <a:pt x="249" y="1280"/>
                  </a:cubicBezTo>
                  <a:cubicBezTo>
                    <a:pt x="342" y="1280"/>
                    <a:pt x="429" y="1220"/>
                    <a:pt x="458" y="1125"/>
                  </a:cubicBezTo>
                  <a:cubicBezTo>
                    <a:pt x="548" y="849"/>
                    <a:pt x="643" y="575"/>
                    <a:pt x="746" y="301"/>
                  </a:cubicBezTo>
                  <a:cubicBezTo>
                    <a:pt x="789" y="187"/>
                    <a:pt x="732" y="59"/>
                    <a:pt x="617" y="15"/>
                  </a:cubicBezTo>
                  <a:cubicBezTo>
                    <a:pt x="592" y="5"/>
                    <a:pt x="566" y="1"/>
                    <a:pt x="540"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5" name="Google Shape;1425;p39"/>
            <p:cNvSpPr/>
            <p:nvPr/>
          </p:nvSpPr>
          <p:spPr>
            <a:xfrm>
              <a:off x="7172725" y="4018838"/>
              <a:ext cx="24425" cy="29775"/>
            </a:xfrm>
            <a:custGeom>
              <a:avLst/>
              <a:gdLst/>
              <a:ahLst/>
              <a:cxnLst/>
              <a:rect l="l" t="t" r="r" b="b"/>
              <a:pathLst>
                <a:path w="977" h="1191" extrusionOk="0">
                  <a:moveTo>
                    <a:pt x="250" y="0"/>
                  </a:moveTo>
                  <a:cubicBezTo>
                    <a:pt x="205" y="0"/>
                    <a:pt x="160" y="14"/>
                    <a:pt x="121" y="42"/>
                  </a:cubicBezTo>
                  <a:cubicBezTo>
                    <a:pt x="22" y="113"/>
                    <a:pt x="0" y="253"/>
                    <a:pt x="71" y="350"/>
                  </a:cubicBezTo>
                  <a:cubicBezTo>
                    <a:pt x="242" y="584"/>
                    <a:pt x="395" y="827"/>
                    <a:pt x="528" y="1073"/>
                  </a:cubicBezTo>
                  <a:cubicBezTo>
                    <a:pt x="568" y="1148"/>
                    <a:pt x="644" y="1190"/>
                    <a:pt x="724" y="1190"/>
                  </a:cubicBezTo>
                  <a:cubicBezTo>
                    <a:pt x="759" y="1190"/>
                    <a:pt x="795" y="1182"/>
                    <a:pt x="829" y="1164"/>
                  </a:cubicBezTo>
                  <a:cubicBezTo>
                    <a:pt x="936" y="1105"/>
                    <a:pt x="976" y="972"/>
                    <a:pt x="918" y="864"/>
                  </a:cubicBezTo>
                  <a:cubicBezTo>
                    <a:pt x="776" y="599"/>
                    <a:pt x="610" y="341"/>
                    <a:pt x="430" y="91"/>
                  </a:cubicBezTo>
                  <a:cubicBezTo>
                    <a:pt x="386" y="32"/>
                    <a:pt x="319" y="0"/>
                    <a:pt x="250"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6" name="Google Shape;1426;p39"/>
            <p:cNvSpPr/>
            <p:nvPr/>
          </p:nvSpPr>
          <p:spPr>
            <a:xfrm>
              <a:off x="7124550" y="3973738"/>
              <a:ext cx="30475" cy="24025"/>
            </a:xfrm>
            <a:custGeom>
              <a:avLst/>
              <a:gdLst/>
              <a:ahLst/>
              <a:cxnLst/>
              <a:rect l="l" t="t" r="r" b="b"/>
              <a:pathLst>
                <a:path w="1219" h="961" extrusionOk="0">
                  <a:moveTo>
                    <a:pt x="255" y="0"/>
                  </a:moveTo>
                  <a:cubicBezTo>
                    <a:pt x="181" y="0"/>
                    <a:pt x="109" y="37"/>
                    <a:pt x="67" y="103"/>
                  </a:cubicBezTo>
                  <a:cubicBezTo>
                    <a:pt x="0" y="207"/>
                    <a:pt x="33" y="343"/>
                    <a:pt x="135" y="408"/>
                  </a:cubicBezTo>
                  <a:cubicBezTo>
                    <a:pt x="373" y="557"/>
                    <a:pt x="607" y="727"/>
                    <a:pt x="830" y="910"/>
                  </a:cubicBezTo>
                  <a:cubicBezTo>
                    <a:pt x="871" y="945"/>
                    <a:pt x="921" y="961"/>
                    <a:pt x="970" y="961"/>
                  </a:cubicBezTo>
                  <a:cubicBezTo>
                    <a:pt x="1034" y="961"/>
                    <a:pt x="1098" y="934"/>
                    <a:pt x="1140" y="882"/>
                  </a:cubicBezTo>
                  <a:cubicBezTo>
                    <a:pt x="1218" y="788"/>
                    <a:pt x="1204" y="648"/>
                    <a:pt x="1111" y="570"/>
                  </a:cubicBezTo>
                  <a:cubicBezTo>
                    <a:pt x="874" y="374"/>
                    <a:pt x="626" y="195"/>
                    <a:pt x="372" y="34"/>
                  </a:cubicBezTo>
                  <a:cubicBezTo>
                    <a:pt x="335" y="11"/>
                    <a:pt x="295" y="0"/>
                    <a:pt x="255"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7" name="Google Shape;1427;p39"/>
            <p:cNvSpPr/>
            <p:nvPr/>
          </p:nvSpPr>
          <p:spPr>
            <a:xfrm>
              <a:off x="7130850" y="4191713"/>
              <a:ext cx="29200" cy="14175"/>
            </a:xfrm>
            <a:custGeom>
              <a:avLst/>
              <a:gdLst/>
              <a:ahLst/>
              <a:cxnLst/>
              <a:rect l="l" t="t" r="r" b="b"/>
              <a:pathLst>
                <a:path w="1168" h="567" extrusionOk="0">
                  <a:moveTo>
                    <a:pt x="1016" y="0"/>
                  </a:moveTo>
                  <a:cubicBezTo>
                    <a:pt x="785" y="84"/>
                    <a:pt x="544" y="125"/>
                    <a:pt x="300" y="125"/>
                  </a:cubicBezTo>
                  <a:lnTo>
                    <a:pt x="233" y="124"/>
                  </a:lnTo>
                  <a:cubicBezTo>
                    <a:pt x="231" y="124"/>
                    <a:pt x="230" y="124"/>
                    <a:pt x="228" y="124"/>
                  </a:cubicBezTo>
                  <a:cubicBezTo>
                    <a:pt x="110" y="124"/>
                    <a:pt x="8" y="218"/>
                    <a:pt x="5" y="336"/>
                  </a:cubicBezTo>
                  <a:cubicBezTo>
                    <a:pt x="1" y="458"/>
                    <a:pt x="97" y="561"/>
                    <a:pt x="218" y="565"/>
                  </a:cubicBezTo>
                  <a:lnTo>
                    <a:pt x="300" y="566"/>
                  </a:lnTo>
                  <a:cubicBezTo>
                    <a:pt x="591" y="566"/>
                    <a:pt x="880" y="517"/>
                    <a:pt x="1163" y="419"/>
                  </a:cubicBezTo>
                  <a:cubicBezTo>
                    <a:pt x="1165" y="419"/>
                    <a:pt x="1165" y="419"/>
                    <a:pt x="1168" y="417"/>
                  </a:cubicBezTo>
                  <a:lnTo>
                    <a:pt x="1016" y="0"/>
                  </a:ln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8" name="Google Shape;1428;p39"/>
            <p:cNvSpPr/>
            <p:nvPr/>
          </p:nvSpPr>
          <p:spPr>
            <a:xfrm>
              <a:off x="7146675" y="3688113"/>
              <a:ext cx="27925" cy="26725"/>
            </a:xfrm>
            <a:custGeom>
              <a:avLst/>
              <a:gdLst/>
              <a:ahLst/>
              <a:cxnLst/>
              <a:rect l="l" t="t" r="r" b="b"/>
              <a:pathLst>
                <a:path w="1117" h="1069" extrusionOk="0">
                  <a:moveTo>
                    <a:pt x="872" y="0"/>
                  </a:moveTo>
                  <a:cubicBezTo>
                    <a:pt x="817" y="0"/>
                    <a:pt x="761" y="21"/>
                    <a:pt x="719" y="63"/>
                  </a:cubicBezTo>
                  <a:cubicBezTo>
                    <a:pt x="504" y="268"/>
                    <a:pt x="294" y="480"/>
                    <a:pt x="85" y="694"/>
                  </a:cubicBezTo>
                  <a:cubicBezTo>
                    <a:pt x="0" y="783"/>
                    <a:pt x="4" y="922"/>
                    <a:pt x="91" y="1006"/>
                  </a:cubicBezTo>
                  <a:cubicBezTo>
                    <a:pt x="133" y="1047"/>
                    <a:pt x="189" y="1068"/>
                    <a:pt x="245" y="1068"/>
                  </a:cubicBezTo>
                  <a:cubicBezTo>
                    <a:pt x="304" y="1068"/>
                    <a:pt x="360" y="1045"/>
                    <a:pt x="404" y="1000"/>
                  </a:cubicBezTo>
                  <a:cubicBezTo>
                    <a:pt x="607" y="790"/>
                    <a:pt x="814" y="584"/>
                    <a:pt x="1025" y="382"/>
                  </a:cubicBezTo>
                  <a:cubicBezTo>
                    <a:pt x="1112" y="297"/>
                    <a:pt x="1116" y="156"/>
                    <a:pt x="1031" y="68"/>
                  </a:cubicBezTo>
                  <a:cubicBezTo>
                    <a:pt x="988" y="23"/>
                    <a:pt x="930" y="0"/>
                    <a:pt x="872"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9" name="Google Shape;1429;p39"/>
            <p:cNvSpPr/>
            <p:nvPr/>
          </p:nvSpPr>
          <p:spPr>
            <a:xfrm>
              <a:off x="7103550" y="3736838"/>
              <a:ext cx="26125" cy="28550"/>
            </a:xfrm>
            <a:custGeom>
              <a:avLst/>
              <a:gdLst/>
              <a:ahLst/>
              <a:cxnLst/>
              <a:rect l="l" t="t" r="r" b="b"/>
              <a:pathLst>
                <a:path w="1045" h="1142" extrusionOk="0">
                  <a:moveTo>
                    <a:pt x="797" y="0"/>
                  </a:moveTo>
                  <a:cubicBezTo>
                    <a:pt x="732" y="0"/>
                    <a:pt x="668" y="28"/>
                    <a:pt x="623" y="82"/>
                  </a:cubicBezTo>
                  <a:cubicBezTo>
                    <a:pt x="435" y="312"/>
                    <a:pt x="250" y="547"/>
                    <a:pt x="73" y="787"/>
                  </a:cubicBezTo>
                  <a:cubicBezTo>
                    <a:pt x="1" y="885"/>
                    <a:pt x="21" y="1022"/>
                    <a:pt x="118" y="1097"/>
                  </a:cubicBezTo>
                  <a:cubicBezTo>
                    <a:pt x="157" y="1127"/>
                    <a:pt x="205" y="1141"/>
                    <a:pt x="250" y="1141"/>
                  </a:cubicBezTo>
                  <a:cubicBezTo>
                    <a:pt x="318" y="1141"/>
                    <a:pt x="385" y="1111"/>
                    <a:pt x="428" y="1053"/>
                  </a:cubicBezTo>
                  <a:cubicBezTo>
                    <a:pt x="603" y="818"/>
                    <a:pt x="782" y="588"/>
                    <a:pt x="966" y="363"/>
                  </a:cubicBezTo>
                  <a:cubicBezTo>
                    <a:pt x="1044" y="266"/>
                    <a:pt x="1030" y="126"/>
                    <a:pt x="935" y="49"/>
                  </a:cubicBezTo>
                  <a:cubicBezTo>
                    <a:pt x="895" y="16"/>
                    <a:pt x="846" y="0"/>
                    <a:pt x="797"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0" name="Google Shape;1430;p39"/>
            <p:cNvSpPr/>
            <p:nvPr/>
          </p:nvSpPr>
          <p:spPr>
            <a:xfrm>
              <a:off x="7067900" y="3790938"/>
              <a:ext cx="23600" cy="30325"/>
            </a:xfrm>
            <a:custGeom>
              <a:avLst/>
              <a:gdLst/>
              <a:ahLst/>
              <a:cxnLst/>
              <a:rect l="l" t="t" r="r" b="b"/>
              <a:pathLst>
                <a:path w="944" h="1213" extrusionOk="0">
                  <a:moveTo>
                    <a:pt x="689" y="1"/>
                  </a:moveTo>
                  <a:cubicBezTo>
                    <a:pt x="613" y="1"/>
                    <a:pt x="540" y="39"/>
                    <a:pt x="499" y="109"/>
                  </a:cubicBezTo>
                  <a:cubicBezTo>
                    <a:pt x="346" y="364"/>
                    <a:pt x="199" y="624"/>
                    <a:pt x="57" y="886"/>
                  </a:cubicBezTo>
                  <a:cubicBezTo>
                    <a:pt x="0" y="995"/>
                    <a:pt x="41" y="1127"/>
                    <a:pt x="148" y="1187"/>
                  </a:cubicBezTo>
                  <a:cubicBezTo>
                    <a:pt x="180" y="1204"/>
                    <a:pt x="216" y="1212"/>
                    <a:pt x="251" y="1212"/>
                  </a:cubicBezTo>
                  <a:cubicBezTo>
                    <a:pt x="329" y="1212"/>
                    <a:pt x="407" y="1170"/>
                    <a:pt x="447" y="1096"/>
                  </a:cubicBezTo>
                  <a:cubicBezTo>
                    <a:pt x="584" y="839"/>
                    <a:pt x="729" y="585"/>
                    <a:pt x="879" y="336"/>
                  </a:cubicBezTo>
                  <a:cubicBezTo>
                    <a:pt x="943" y="231"/>
                    <a:pt x="908" y="95"/>
                    <a:pt x="803" y="32"/>
                  </a:cubicBezTo>
                  <a:cubicBezTo>
                    <a:pt x="767" y="11"/>
                    <a:pt x="727" y="1"/>
                    <a:pt x="689"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1" name="Google Shape;1431;p39"/>
            <p:cNvSpPr/>
            <p:nvPr/>
          </p:nvSpPr>
          <p:spPr>
            <a:xfrm>
              <a:off x="7063675" y="3948613"/>
              <a:ext cx="33525" cy="17300"/>
            </a:xfrm>
            <a:custGeom>
              <a:avLst/>
              <a:gdLst/>
              <a:ahLst/>
              <a:cxnLst/>
              <a:rect l="l" t="t" r="r" b="b"/>
              <a:pathLst>
                <a:path w="1341" h="692" extrusionOk="0">
                  <a:moveTo>
                    <a:pt x="240" y="1"/>
                  </a:moveTo>
                  <a:cubicBezTo>
                    <a:pt x="140" y="1"/>
                    <a:pt x="52" y="69"/>
                    <a:pt x="29" y="171"/>
                  </a:cubicBezTo>
                  <a:cubicBezTo>
                    <a:pt x="0" y="288"/>
                    <a:pt x="73" y="407"/>
                    <a:pt x="192" y="437"/>
                  </a:cubicBezTo>
                  <a:cubicBezTo>
                    <a:pt x="475" y="505"/>
                    <a:pt x="753" y="586"/>
                    <a:pt x="1020" y="678"/>
                  </a:cubicBezTo>
                  <a:cubicBezTo>
                    <a:pt x="1044" y="688"/>
                    <a:pt x="1070" y="691"/>
                    <a:pt x="1092" y="691"/>
                  </a:cubicBezTo>
                  <a:cubicBezTo>
                    <a:pt x="1184" y="691"/>
                    <a:pt x="1270" y="634"/>
                    <a:pt x="1301" y="542"/>
                  </a:cubicBezTo>
                  <a:cubicBezTo>
                    <a:pt x="1340" y="427"/>
                    <a:pt x="1279" y="301"/>
                    <a:pt x="1165" y="261"/>
                  </a:cubicBezTo>
                  <a:cubicBezTo>
                    <a:pt x="885" y="164"/>
                    <a:pt x="592" y="78"/>
                    <a:pt x="294" y="8"/>
                  </a:cubicBezTo>
                  <a:cubicBezTo>
                    <a:pt x="276" y="3"/>
                    <a:pt x="258" y="1"/>
                    <a:pt x="240"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2" name="Google Shape;1432;p39"/>
            <p:cNvSpPr/>
            <p:nvPr/>
          </p:nvSpPr>
          <p:spPr>
            <a:xfrm>
              <a:off x="7072850" y="4165238"/>
              <a:ext cx="29100" cy="25550"/>
            </a:xfrm>
            <a:custGeom>
              <a:avLst/>
              <a:gdLst/>
              <a:ahLst/>
              <a:cxnLst/>
              <a:rect l="l" t="t" r="r" b="b"/>
              <a:pathLst>
                <a:path w="1164" h="1022" extrusionOk="0">
                  <a:moveTo>
                    <a:pt x="244" y="0"/>
                  </a:moveTo>
                  <a:cubicBezTo>
                    <a:pt x="189" y="0"/>
                    <a:pt x="134" y="21"/>
                    <a:pt x="91" y="62"/>
                  </a:cubicBezTo>
                  <a:cubicBezTo>
                    <a:pt x="3" y="148"/>
                    <a:pt x="1" y="287"/>
                    <a:pt x="86" y="374"/>
                  </a:cubicBezTo>
                  <a:cubicBezTo>
                    <a:pt x="308" y="604"/>
                    <a:pt x="542" y="808"/>
                    <a:pt x="783" y="980"/>
                  </a:cubicBezTo>
                  <a:cubicBezTo>
                    <a:pt x="823" y="1008"/>
                    <a:pt x="867" y="1021"/>
                    <a:pt x="911" y="1021"/>
                  </a:cubicBezTo>
                  <a:cubicBezTo>
                    <a:pt x="981" y="1021"/>
                    <a:pt x="1049" y="988"/>
                    <a:pt x="1093" y="929"/>
                  </a:cubicBezTo>
                  <a:cubicBezTo>
                    <a:pt x="1163" y="830"/>
                    <a:pt x="1141" y="691"/>
                    <a:pt x="1042" y="620"/>
                  </a:cubicBezTo>
                  <a:cubicBezTo>
                    <a:pt x="822" y="467"/>
                    <a:pt x="606" y="279"/>
                    <a:pt x="403" y="67"/>
                  </a:cubicBezTo>
                  <a:cubicBezTo>
                    <a:pt x="360" y="23"/>
                    <a:pt x="302" y="0"/>
                    <a:pt x="244"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3" name="Google Shape;1433;p39"/>
            <p:cNvSpPr/>
            <p:nvPr/>
          </p:nvSpPr>
          <p:spPr>
            <a:xfrm>
              <a:off x="7362650" y="3542238"/>
              <a:ext cx="32525" cy="20750"/>
            </a:xfrm>
            <a:custGeom>
              <a:avLst/>
              <a:gdLst/>
              <a:ahLst/>
              <a:cxnLst/>
              <a:rect l="l" t="t" r="r" b="b"/>
              <a:pathLst>
                <a:path w="1301" h="830" extrusionOk="0">
                  <a:moveTo>
                    <a:pt x="1047" y="1"/>
                  </a:moveTo>
                  <a:cubicBezTo>
                    <a:pt x="1015" y="1"/>
                    <a:pt x="983" y="8"/>
                    <a:pt x="953" y="22"/>
                  </a:cubicBezTo>
                  <a:cubicBezTo>
                    <a:pt x="685" y="151"/>
                    <a:pt x="420" y="281"/>
                    <a:pt x="153" y="411"/>
                  </a:cubicBezTo>
                  <a:cubicBezTo>
                    <a:pt x="44" y="466"/>
                    <a:pt x="0" y="600"/>
                    <a:pt x="54" y="707"/>
                  </a:cubicBezTo>
                  <a:cubicBezTo>
                    <a:pt x="94" y="785"/>
                    <a:pt x="172" y="829"/>
                    <a:pt x="253" y="829"/>
                  </a:cubicBezTo>
                  <a:cubicBezTo>
                    <a:pt x="287" y="829"/>
                    <a:pt x="321" y="822"/>
                    <a:pt x="352" y="807"/>
                  </a:cubicBezTo>
                  <a:cubicBezTo>
                    <a:pt x="614" y="676"/>
                    <a:pt x="881" y="549"/>
                    <a:pt x="1145" y="422"/>
                  </a:cubicBezTo>
                  <a:cubicBezTo>
                    <a:pt x="1252" y="371"/>
                    <a:pt x="1301" y="239"/>
                    <a:pt x="1248" y="127"/>
                  </a:cubicBezTo>
                  <a:cubicBezTo>
                    <a:pt x="1210" y="48"/>
                    <a:pt x="1130" y="1"/>
                    <a:pt x="1047"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4" name="Google Shape;1434;p39"/>
            <p:cNvSpPr/>
            <p:nvPr/>
          </p:nvSpPr>
          <p:spPr>
            <a:xfrm>
              <a:off x="7304175" y="3572438"/>
              <a:ext cx="31825" cy="21925"/>
            </a:xfrm>
            <a:custGeom>
              <a:avLst/>
              <a:gdLst/>
              <a:ahLst/>
              <a:cxnLst/>
              <a:rect l="l" t="t" r="r" b="b"/>
              <a:pathLst>
                <a:path w="1273" h="877" extrusionOk="0">
                  <a:moveTo>
                    <a:pt x="1023" y="1"/>
                  </a:moveTo>
                  <a:cubicBezTo>
                    <a:pt x="987" y="1"/>
                    <a:pt x="950" y="9"/>
                    <a:pt x="917" y="28"/>
                  </a:cubicBezTo>
                  <a:cubicBezTo>
                    <a:pt x="659" y="172"/>
                    <a:pt x="399" y="316"/>
                    <a:pt x="143" y="465"/>
                  </a:cubicBezTo>
                  <a:cubicBezTo>
                    <a:pt x="36" y="526"/>
                    <a:pt x="1" y="662"/>
                    <a:pt x="60" y="767"/>
                  </a:cubicBezTo>
                  <a:cubicBezTo>
                    <a:pt x="101" y="838"/>
                    <a:pt x="177" y="876"/>
                    <a:pt x="252" y="876"/>
                  </a:cubicBezTo>
                  <a:cubicBezTo>
                    <a:pt x="290" y="876"/>
                    <a:pt x="328" y="868"/>
                    <a:pt x="362" y="847"/>
                  </a:cubicBezTo>
                  <a:cubicBezTo>
                    <a:pt x="615" y="699"/>
                    <a:pt x="873" y="556"/>
                    <a:pt x="1128" y="414"/>
                  </a:cubicBezTo>
                  <a:cubicBezTo>
                    <a:pt x="1235" y="356"/>
                    <a:pt x="1273" y="221"/>
                    <a:pt x="1215" y="113"/>
                  </a:cubicBezTo>
                  <a:cubicBezTo>
                    <a:pt x="1176" y="42"/>
                    <a:pt x="1100" y="1"/>
                    <a:pt x="1023"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5" name="Google Shape;1435;p39"/>
            <p:cNvSpPr/>
            <p:nvPr/>
          </p:nvSpPr>
          <p:spPr>
            <a:xfrm>
              <a:off x="7185600" y="4144288"/>
              <a:ext cx="22525" cy="30775"/>
            </a:xfrm>
            <a:custGeom>
              <a:avLst/>
              <a:gdLst/>
              <a:ahLst/>
              <a:cxnLst/>
              <a:rect l="l" t="t" r="r" b="b"/>
              <a:pathLst>
                <a:path w="901" h="1231" extrusionOk="0">
                  <a:moveTo>
                    <a:pt x="651" y="0"/>
                  </a:moveTo>
                  <a:cubicBezTo>
                    <a:pt x="561" y="0"/>
                    <a:pt x="478" y="55"/>
                    <a:pt x="443" y="145"/>
                  </a:cubicBezTo>
                  <a:cubicBezTo>
                    <a:pt x="343" y="414"/>
                    <a:pt x="217" y="662"/>
                    <a:pt x="67" y="888"/>
                  </a:cubicBezTo>
                  <a:cubicBezTo>
                    <a:pt x="0" y="988"/>
                    <a:pt x="27" y="1127"/>
                    <a:pt x="129" y="1194"/>
                  </a:cubicBezTo>
                  <a:cubicBezTo>
                    <a:pt x="166" y="1220"/>
                    <a:pt x="209" y="1231"/>
                    <a:pt x="251" y="1231"/>
                  </a:cubicBezTo>
                  <a:cubicBezTo>
                    <a:pt x="322" y="1231"/>
                    <a:pt x="393" y="1198"/>
                    <a:pt x="436" y="1132"/>
                  </a:cubicBezTo>
                  <a:cubicBezTo>
                    <a:pt x="604" y="881"/>
                    <a:pt x="746" y="598"/>
                    <a:pt x="858" y="299"/>
                  </a:cubicBezTo>
                  <a:cubicBezTo>
                    <a:pt x="901" y="184"/>
                    <a:pt x="844" y="57"/>
                    <a:pt x="729" y="14"/>
                  </a:cubicBezTo>
                  <a:cubicBezTo>
                    <a:pt x="703" y="5"/>
                    <a:pt x="677" y="0"/>
                    <a:pt x="651"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6" name="Google Shape;1436;p39"/>
            <p:cNvSpPr/>
            <p:nvPr/>
          </p:nvSpPr>
          <p:spPr>
            <a:xfrm>
              <a:off x="7199975" y="4078863"/>
              <a:ext cx="14250" cy="33025"/>
            </a:xfrm>
            <a:custGeom>
              <a:avLst/>
              <a:gdLst/>
              <a:ahLst/>
              <a:cxnLst/>
              <a:rect l="l" t="t" r="r" b="b"/>
              <a:pathLst>
                <a:path w="570" h="1321" extrusionOk="0">
                  <a:moveTo>
                    <a:pt x="239" y="1"/>
                  </a:moveTo>
                  <a:cubicBezTo>
                    <a:pt x="226" y="1"/>
                    <a:pt x="212" y="2"/>
                    <a:pt x="198" y="5"/>
                  </a:cubicBezTo>
                  <a:cubicBezTo>
                    <a:pt x="78" y="30"/>
                    <a:pt x="1" y="147"/>
                    <a:pt x="24" y="266"/>
                  </a:cubicBezTo>
                  <a:cubicBezTo>
                    <a:pt x="80" y="544"/>
                    <a:pt x="114" y="827"/>
                    <a:pt x="123" y="1105"/>
                  </a:cubicBezTo>
                  <a:cubicBezTo>
                    <a:pt x="127" y="1227"/>
                    <a:pt x="226" y="1321"/>
                    <a:pt x="346" y="1321"/>
                  </a:cubicBezTo>
                  <a:lnTo>
                    <a:pt x="353" y="1321"/>
                  </a:lnTo>
                  <a:cubicBezTo>
                    <a:pt x="475" y="1317"/>
                    <a:pt x="570" y="1214"/>
                    <a:pt x="567" y="1091"/>
                  </a:cubicBezTo>
                  <a:cubicBezTo>
                    <a:pt x="555" y="786"/>
                    <a:pt x="520" y="480"/>
                    <a:pt x="459" y="176"/>
                  </a:cubicBezTo>
                  <a:cubicBezTo>
                    <a:pt x="438" y="73"/>
                    <a:pt x="342" y="1"/>
                    <a:pt x="239"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7" name="Google Shape;1437;p39"/>
            <p:cNvSpPr/>
            <p:nvPr/>
          </p:nvSpPr>
          <p:spPr>
            <a:xfrm>
              <a:off x="7195200" y="3644763"/>
              <a:ext cx="29675" cy="24925"/>
            </a:xfrm>
            <a:custGeom>
              <a:avLst/>
              <a:gdLst/>
              <a:ahLst/>
              <a:cxnLst/>
              <a:rect l="l" t="t" r="r" b="b"/>
              <a:pathLst>
                <a:path w="1187" h="997" extrusionOk="0">
                  <a:moveTo>
                    <a:pt x="937" y="0"/>
                  </a:moveTo>
                  <a:cubicBezTo>
                    <a:pt x="889" y="0"/>
                    <a:pt x="841" y="16"/>
                    <a:pt x="802" y="47"/>
                  </a:cubicBezTo>
                  <a:cubicBezTo>
                    <a:pt x="568" y="230"/>
                    <a:pt x="335" y="415"/>
                    <a:pt x="107" y="605"/>
                  </a:cubicBezTo>
                  <a:cubicBezTo>
                    <a:pt x="13" y="683"/>
                    <a:pt x="1" y="824"/>
                    <a:pt x="79" y="917"/>
                  </a:cubicBezTo>
                  <a:cubicBezTo>
                    <a:pt x="122" y="971"/>
                    <a:pt x="185" y="997"/>
                    <a:pt x="249" y="997"/>
                  </a:cubicBezTo>
                  <a:cubicBezTo>
                    <a:pt x="298" y="997"/>
                    <a:pt x="349" y="981"/>
                    <a:pt x="390" y="946"/>
                  </a:cubicBezTo>
                  <a:cubicBezTo>
                    <a:pt x="616" y="759"/>
                    <a:pt x="843" y="576"/>
                    <a:pt x="1073" y="394"/>
                  </a:cubicBezTo>
                  <a:cubicBezTo>
                    <a:pt x="1169" y="320"/>
                    <a:pt x="1186" y="180"/>
                    <a:pt x="1112" y="85"/>
                  </a:cubicBezTo>
                  <a:cubicBezTo>
                    <a:pt x="1068" y="29"/>
                    <a:pt x="1002" y="0"/>
                    <a:pt x="937"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8" name="Google Shape;1438;p39"/>
            <p:cNvSpPr/>
            <p:nvPr/>
          </p:nvSpPr>
          <p:spPr>
            <a:xfrm>
              <a:off x="7248050" y="3606413"/>
              <a:ext cx="31025" cy="23375"/>
            </a:xfrm>
            <a:custGeom>
              <a:avLst/>
              <a:gdLst/>
              <a:ahLst/>
              <a:cxnLst/>
              <a:rect l="l" t="t" r="r" b="b"/>
              <a:pathLst>
                <a:path w="1241" h="935" extrusionOk="0">
                  <a:moveTo>
                    <a:pt x="988" y="0"/>
                  </a:moveTo>
                  <a:cubicBezTo>
                    <a:pt x="947" y="0"/>
                    <a:pt x="906" y="11"/>
                    <a:pt x="869" y="35"/>
                  </a:cubicBezTo>
                  <a:cubicBezTo>
                    <a:pt x="618" y="197"/>
                    <a:pt x="372" y="361"/>
                    <a:pt x="127" y="530"/>
                  </a:cubicBezTo>
                  <a:cubicBezTo>
                    <a:pt x="26" y="599"/>
                    <a:pt x="1" y="737"/>
                    <a:pt x="70" y="839"/>
                  </a:cubicBezTo>
                  <a:cubicBezTo>
                    <a:pt x="113" y="900"/>
                    <a:pt x="182" y="934"/>
                    <a:pt x="253" y="934"/>
                  </a:cubicBezTo>
                  <a:cubicBezTo>
                    <a:pt x="296" y="934"/>
                    <a:pt x="340" y="921"/>
                    <a:pt x="380" y="896"/>
                  </a:cubicBezTo>
                  <a:cubicBezTo>
                    <a:pt x="621" y="730"/>
                    <a:pt x="863" y="567"/>
                    <a:pt x="1110" y="408"/>
                  </a:cubicBezTo>
                  <a:cubicBezTo>
                    <a:pt x="1212" y="340"/>
                    <a:pt x="1240" y="204"/>
                    <a:pt x="1175" y="102"/>
                  </a:cubicBezTo>
                  <a:cubicBezTo>
                    <a:pt x="1132" y="35"/>
                    <a:pt x="1060" y="0"/>
                    <a:pt x="988"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9" name="Google Shape;1439;p39"/>
            <p:cNvSpPr/>
            <p:nvPr/>
          </p:nvSpPr>
          <p:spPr>
            <a:xfrm>
              <a:off x="6580775" y="4351713"/>
              <a:ext cx="11900" cy="33175"/>
            </a:xfrm>
            <a:custGeom>
              <a:avLst/>
              <a:gdLst/>
              <a:ahLst/>
              <a:cxnLst/>
              <a:rect l="l" t="t" r="r" b="b"/>
              <a:pathLst>
                <a:path w="476" h="1327" extrusionOk="0">
                  <a:moveTo>
                    <a:pt x="248" y="0"/>
                  </a:moveTo>
                  <a:cubicBezTo>
                    <a:pt x="132" y="0"/>
                    <a:pt x="34" y="90"/>
                    <a:pt x="27" y="209"/>
                  </a:cubicBezTo>
                  <a:cubicBezTo>
                    <a:pt x="10" y="507"/>
                    <a:pt x="2" y="804"/>
                    <a:pt x="0" y="1105"/>
                  </a:cubicBezTo>
                  <a:cubicBezTo>
                    <a:pt x="0" y="1227"/>
                    <a:pt x="100" y="1326"/>
                    <a:pt x="222" y="1326"/>
                  </a:cubicBezTo>
                  <a:cubicBezTo>
                    <a:pt x="343" y="1326"/>
                    <a:pt x="443" y="1227"/>
                    <a:pt x="443" y="1106"/>
                  </a:cubicBezTo>
                  <a:cubicBezTo>
                    <a:pt x="446" y="816"/>
                    <a:pt x="454" y="524"/>
                    <a:pt x="468" y="233"/>
                  </a:cubicBezTo>
                  <a:cubicBezTo>
                    <a:pt x="475" y="109"/>
                    <a:pt x="382" y="6"/>
                    <a:pt x="258" y="0"/>
                  </a:cubicBezTo>
                  <a:cubicBezTo>
                    <a:pt x="255" y="0"/>
                    <a:pt x="251" y="0"/>
                    <a:pt x="248"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0" name="Google Shape;1440;p39"/>
            <p:cNvSpPr/>
            <p:nvPr/>
          </p:nvSpPr>
          <p:spPr>
            <a:xfrm>
              <a:off x="6613375" y="4546413"/>
              <a:ext cx="21475" cy="31375"/>
            </a:xfrm>
            <a:custGeom>
              <a:avLst/>
              <a:gdLst/>
              <a:ahLst/>
              <a:cxnLst/>
              <a:rect l="l" t="t" r="r" b="b"/>
              <a:pathLst>
                <a:path w="859" h="1255" extrusionOk="0">
                  <a:moveTo>
                    <a:pt x="252" y="0"/>
                  </a:moveTo>
                  <a:cubicBezTo>
                    <a:pt x="224" y="0"/>
                    <a:pt x="195" y="6"/>
                    <a:pt x="167" y="18"/>
                  </a:cubicBezTo>
                  <a:cubicBezTo>
                    <a:pt x="53" y="63"/>
                    <a:pt x="1" y="192"/>
                    <a:pt x="46" y="305"/>
                  </a:cubicBezTo>
                  <a:cubicBezTo>
                    <a:pt x="160" y="582"/>
                    <a:pt x="280" y="856"/>
                    <a:pt x="407" y="1126"/>
                  </a:cubicBezTo>
                  <a:cubicBezTo>
                    <a:pt x="443" y="1206"/>
                    <a:pt x="524" y="1254"/>
                    <a:pt x="606" y="1254"/>
                  </a:cubicBezTo>
                  <a:cubicBezTo>
                    <a:pt x="639" y="1254"/>
                    <a:pt x="670" y="1247"/>
                    <a:pt x="700" y="1233"/>
                  </a:cubicBezTo>
                  <a:cubicBezTo>
                    <a:pt x="811" y="1182"/>
                    <a:pt x="859" y="1048"/>
                    <a:pt x="806" y="939"/>
                  </a:cubicBezTo>
                  <a:cubicBezTo>
                    <a:pt x="684" y="674"/>
                    <a:pt x="568" y="407"/>
                    <a:pt x="456" y="138"/>
                  </a:cubicBezTo>
                  <a:cubicBezTo>
                    <a:pt x="421" y="53"/>
                    <a:pt x="339" y="0"/>
                    <a:pt x="252"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1" name="Google Shape;1441;p39"/>
            <p:cNvSpPr/>
            <p:nvPr/>
          </p:nvSpPr>
          <p:spPr>
            <a:xfrm>
              <a:off x="6585600" y="4285888"/>
              <a:ext cx="15875" cy="32875"/>
            </a:xfrm>
            <a:custGeom>
              <a:avLst/>
              <a:gdLst/>
              <a:ahLst/>
              <a:cxnLst/>
              <a:rect l="l" t="t" r="r" b="b"/>
              <a:pathLst>
                <a:path w="635" h="1315" extrusionOk="0">
                  <a:moveTo>
                    <a:pt x="396" y="0"/>
                  </a:moveTo>
                  <a:cubicBezTo>
                    <a:pt x="293" y="0"/>
                    <a:pt x="197" y="70"/>
                    <a:pt x="177" y="176"/>
                  </a:cubicBezTo>
                  <a:cubicBezTo>
                    <a:pt x="116" y="468"/>
                    <a:pt x="64" y="763"/>
                    <a:pt x="17" y="1056"/>
                  </a:cubicBezTo>
                  <a:cubicBezTo>
                    <a:pt x="0" y="1181"/>
                    <a:pt x="84" y="1295"/>
                    <a:pt x="204" y="1313"/>
                  </a:cubicBezTo>
                  <a:cubicBezTo>
                    <a:pt x="214" y="1314"/>
                    <a:pt x="227" y="1314"/>
                    <a:pt x="237" y="1314"/>
                  </a:cubicBezTo>
                  <a:cubicBezTo>
                    <a:pt x="343" y="1314"/>
                    <a:pt x="440" y="1236"/>
                    <a:pt x="455" y="1126"/>
                  </a:cubicBezTo>
                  <a:cubicBezTo>
                    <a:pt x="499" y="839"/>
                    <a:pt x="552" y="551"/>
                    <a:pt x="610" y="266"/>
                  </a:cubicBezTo>
                  <a:cubicBezTo>
                    <a:pt x="634" y="147"/>
                    <a:pt x="559" y="31"/>
                    <a:pt x="438" y="4"/>
                  </a:cubicBezTo>
                  <a:cubicBezTo>
                    <a:pt x="424" y="1"/>
                    <a:pt x="410" y="0"/>
                    <a:pt x="396"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2" name="Google Shape;1442;p39"/>
            <p:cNvSpPr/>
            <p:nvPr/>
          </p:nvSpPr>
          <p:spPr>
            <a:xfrm>
              <a:off x="6593150" y="4483338"/>
              <a:ext cx="18125" cy="32425"/>
            </a:xfrm>
            <a:custGeom>
              <a:avLst/>
              <a:gdLst/>
              <a:ahLst/>
              <a:cxnLst/>
              <a:rect l="l" t="t" r="r" b="b"/>
              <a:pathLst>
                <a:path w="725" h="1297" extrusionOk="0">
                  <a:moveTo>
                    <a:pt x="243" y="0"/>
                  </a:moveTo>
                  <a:cubicBezTo>
                    <a:pt x="225" y="0"/>
                    <a:pt x="208" y="2"/>
                    <a:pt x="190" y="6"/>
                  </a:cubicBezTo>
                  <a:cubicBezTo>
                    <a:pt x="73" y="35"/>
                    <a:pt x="0" y="155"/>
                    <a:pt x="30" y="274"/>
                  </a:cubicBezTo>
                  <a:cubicBezTo>
                    <a:pt x="101" y="565"/>
                    <a:pt x="179" y="853"/>
                    <a:pt x="264" y="1139"/>
                  </a:cubicBezTo>
                  <a:cubicBezTo>
                    <a:pt x="292" y="1236"/>
                    <a:pt x="380" y="1297"/>
                    <a:pt x="477" y="1297"/>
                  </a:cubicBezTo>
                  <a:cubicBezTo>
                    <a:pt x="498" y="1297"/>
                    <a:pt x="519" y="1294"/>
                    <a:pt x="541" y="1288"/>
                  </a:cubicBezTo>
                  <a:cubicBezTo>
                    <a:pt x="657" y="1253"/>
                    <a:pt x="725" y="1131"/>
                    <a:pt x="689" y="1013"/>
                  </a:cubicBezTo>
                  <a:cubicBezTo>
                    <a:pt x="604" y="734"/>
                    <a:pt x="528" y="453"/>
                    <a:pt x="458" y="169"/>
                  </a:cubicBezTo>
                  <a:cubicBezTo>
                    <a:pt x="434" y="69"/>
                    <a:pt x="344" y="0"/>
                    <a:pt x="243"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3" name="Google Shape;1443;p39"/>
            <p:cNvSpPr/>
            <p:nvPr/>
          </p:nvSpPr>
          <p:spPr>
            <a:xfrm>
              <a:off x="6582500" y="4417963"/>
              <a:ext cx="14275" cy="33025"/>
            </a:xfrm>
            <a:custGeom>
              <a:avLst/>
              <a:gdLst/>
              <a:ahLst/>
              <a:cxnLst/>
              <a:rect l="l" t="t" r="r" b="b"/>
              <a:pathLst>
                <a:path w="571" h="1321" extrusionOk="0">
                  <a:moveTo>
                    <a:pt x="235" y="1"/>
                  </a:moveTo>
                  <a:cubicBezTo>
                    <a:pt x="227" y="1"/>
                    <a:pt x="219" y="1"/>
                    <a:pt x="211" y="2"/>
                  </a:cubicBezTo>
                  <a:cubicBezTo>
                    <a:pt x="89" y="12"/>
                    <a:pt x="1" y="121"/>
                    <a:pt x="11" y="243"/>
                  </a:cubicBezTo>
                  <a:cubicBezTo>
                    <a:pt x="39" y="541"/>
                    <a:pt x="75" y="837"/>
                    <a:pt x="116" y="1131"/>
                  </a:cubicBezTo>
                  <a:cubicBezTo>
                    <a:pt x="131" y="1242"/>
                    <a:pt x="225" y="1321"/>
                    <a:pt x="334" y="1321"/>
                  </a:cubicBezTo>
                  <a:cubicBezTo>
                    <a:pt x="344" y="1321"/>
                    <a:pt x="355" y="1321"/>
                    <a:pt x="365" y="1320"/>
                  </a:cubicBezTo>
                  <a:cubicBezTo>
                    <a:pt x="487" y="1303"/>
                    <a:pt x="571" y="1192"/>
                    <a:pt x="555" y="1069"/>
                  </a:cubicBezTo>
                  <a:cubicBezTo>
                    <a:pt x="514" y="781"/>
                    <a:pt x="480" y="491"/>
                    <a:pt x="452" y="201"/>
                  </a:cubicBezTo>
                  <a:cubicBezTo>
                    <a:pt x="441" y="88"/>
                    <a:pt x="344" y="1"/>
                    <a:pt x="235"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4" name="Google Shape;1444;p39"/>
            <p:cNvSpPr/>
            <p:nvPr/>
          </p:nvSpPr>
          <p:spPr>
            <a:xfrm>
              <a:off x="6643125" y="4605638"/>
              <a:ext cx="24600" cy="29600"/>
            </a:xfrm>
            <a:custGeom>
              <a:avLst/>
              <a:gdLst/>
              <a:ahLst/>
              <a:cxnLst/>
              <a:rect l="l" t="t" r="r" b="b"/>
              <a:pathLst>
                <a:path w="984" h="1184" extrusionOk="0">
                  <a:moveTo>
                    <a:pt x="253" y="0"/>
                  </a:moveTo>
                  <a:cubicBezTo>
                    <a:pt x="214" y="0"/>
                    <a:pt x="174" y="10"/>
                    <a:pt x="138" y="32"/>
                  </a:cubicBezTo>
                  <a:cubicBezTo>
                    <a:pt x="33" y="96"/>
                    <a:pt x="1" y="231"/>
                    <a:pt x="63" y="336"/>
                  </a:cubicBezTo>
                  <a:cubicBezTo>
                    <a:pt x="219" y="591"/>
                    <a:pt x="381" y="842"/>
                    <a:pt x="550" y="1089"/>
                  </a:cubicBezTo>
                  <a:cubicBezTo>
                    <a:pt x="592" y="1151"/>
                    <a:pt x="662" y="1184"/>
                    <a:pt x="732" y="1184"/>
                  </a:cubicBezTo>
                  <a:cubicBezTo>
                    <a:pt x="775" y="1184"/>
                    <a:pt x="819" y="1172"/>
                    <a:pt x="856" y="1146"/>
                  </a:cubicBezTo>
                  <a:cubicBezTo>
                    <a:pt x="957" y="1076"/>
                    <a:pt x="983" y="940"/>
                    <a:pt x="914" y="839"/>
                  </a:cubicBezTo>
                  <a:cubicBezTo>
                    <a:pt x="752" y="600"/>
                    <a:pt x="594" y="354"/>
                    <a:pt x="443" y="106"/>
                  </a:cubicBezTo>
                  <a:cubicBezTo>
                    <a:pt x="401" y="38"/>
                    <a:pt x="328" y="0"/>
                    <a:pt x="253"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5" name="Google Shape;1445;p39"/>
            <p:cNvSpPr/>
            <p:nvPr/>
          </p:nvSpPr>
          <p:spPr>
            <a:xfrm>
              <a:off x="6807675" y="3983988"/>
              <a:ext cx="32175" cy="21275"/>
            </a:xfrm>
            <a:custGeom>
              <a:avLst/>
              <a:gdLst/>
              <a:ahLst/>
              <a:cxnLst/>
              <a:rect l="l" t="t" r="r" b="b"/>
              <a:pathLst>
                <a:path w="1287" h="851" extrusionOk="0">
                  <a:moveTo>
                    <a:pt x="1038" y="0"/>
                  </a:moveTo>
                  <a:cubicBezTo>
                    <a:pt x="1005" y="0"/>
                    <a:pt x="971" y="8"/>
                    <a:pt x="939" y="23"/>
                  </a:cubicBezTo>
                  <a:cubicBezTo>
                    <a:pt x="672" y="154"/>
                    <a:pt x="407" y="291"/>
                    <a:pt x="145" y="436"/>
                  </a:cubicBezTo>
                  <a:cubicBezTo>
                    <a:pt x="38" y="494"/>
                    <a:pt x="0" y="629"/>
                    <a:pt x="58" y="737"/>
                  </a:cubicBezTo>
                  <a:cubicBezTo>
                    <a:pt x="99" y="810"/>
                    <a:pt x="173" y="850"/>
                    <a:pt x="251" y="850"/>
                  </a:cubicBezTo>
                  <a:cubicBezTo>
                    <a:pt x="287" y="850"/>
                    <a:pt x="325" y="842"/>
                    <a:pt x="358" y="822"/>
                  </a:cubicBezTo>
                  <a:cubicBezTo>
                    <a:pt x="613" y="680"/>
                    <a:pt x="872" y="545"/>
                    <a:pt x="1133" y="418"/>
                  </a:cubicBezTo>
                  <a:cubicBezTo>
                    <a:pt x="1242" y="365"/>
                    <a:pt x="1286" y="232"/>
                    <a:pt x="1234" y="123"/>
                  </a:cubicBezTo>
                  <a:cubicBezTo>
                    <a:pt x="1198" y="45"/>
                    <a:pt x="1120" y="0"/>
                    <a:pt x="1038"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6" name="Google Shape;1446;p39"/>
            <p:cNvSpPr/>
            <p:nvPr/>
          </p:nvSpPr>
          <p:spPr>
            <a:xfrm>
              <a:off x="6868000" y="3959438"/>
              <a:ext cx="33425" cy="18225"/>
            </a:xfrm>
            <a:custGeom>
              <a:avLst/>
              <a:gdLst/>
              <a:ahLst/>
              <a:cxnLst/>
              <a:rect l="l" t="t" r="r" b="b"/>
              <a:pathLst>
                <a:path w="1337" h="729" extrusionOk="0">
                  <a:moveTo>
                    <a:pt x="1086" y="0"/>
                  </a:moveTo>
                  <a:cubicBezTo>
                    <a:pt x="1065" y="0"/>
                    <a:pt x="1043" y="3"/>
                    <a:pt x="1022" y="10"/>
                  </a:cubicBezTo>
                  <a:cubicBezTo>
                    <a:pt x="737" y="99"/>
                    <a:pt x="455" y="194"/>
                    <a:pt x="175" y="299"/>
                  </a:cubicBezTo>
                  <a:cubicBezTo>
                    <a:pt x="60" y="342"/>
                    <a:pt x="1" y="469"/>
                    <a:pt x="43" y="583"/>
                  </a:cubicBezTo>
                  <a:cubicBezTo>
                    <a:pt x="77" y="672"/>
                    <a:pt x="161" y="729"/>
                    <a:pt x="252" y="729"/>
                  </a:cubicBezTo>
                  <a:cubicBezTo>
                    <a:pt x="276" y="729"/>
                    <a:pt x="303" y="725"/>
                    <a:pt x="327" y="715"/>
                  </a:cubicBezTo>
                  <a:cubicBezTo>
                    <a:pt x="601" y="613"/>
                    <a:pt x="876" y="519"/>
                    <a:pt x="1154" y="432"/>
                  </a:cubicBezTo>
                  <a:cubicBezTo>
                    <a:pt x="1270" y="397"/>
                    <a:pt x="1337" y="272"/>
                    <a:pt x="1298" y="156"/>
                  </a:cubicBezTo>
                  <a:cubicBezTo>
                    <a:pt x="1269" y="62"/>
                    <a:pt x="1182" y="0"/>
                    <a:pt x="1086"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7" name="Google Shape;1447;p39"/>
            <p:cNvSpPr/>
            <p:nvPr/>
          </p:nvSpPr>
          <p:spPr>
            <a:xfrm>
              <a:off x="6702800" y="4058988"/>
              <a:ext cx="28000" cy="26500"/>
            </a:xfrm>
            <a:custGeom>
              <a:avLst/>
              <a:gdLst/>
              <a:ahLst/>
              <a:cxnLst/>
              <a:rect l="l" t="t" r="r" b="b"/>
              <a:pathLst>
                <a:path w="1120" h="1060" extrusionOk="0">
                  <a:moveTo>
                    <a:pt x="876" y="0"/>
                  </a:moveTo>
                  <a:cubicBezTo>
                    <a:pt x="822" y="0"/>
                    <a:pt x="768" y="20"/>
                    <a:pt x="725" y="60"/>
                  </a:cubicBezTo>
                  <a:cubicBezTo>
                    <a:pt x="508" y="264"/>
                    <a:pt x="294" y="471"/>
                    <a:pt x="86" y="685"/>
                  </a:cubicBezTo>
                  <a:cubicBezTo>
                    <a:pt x="0" y="771"/>
                    <a:pt x="2" y="912"/>
                    <a:pt x="90" y="997"/>
                  </a:cubicBezTo>
                  <a:cubicBezTo>
                    <a:pt x="132" y="1039"/>
                    <a:pt x="189" y="1059"/>
                    <a:pt x="244" y="1059"/>
                  </a:cubicBezTo>
                  <a:cubicBezTo>
                    <a:pt x="301" y="1059"/>
                    <a:pt x="359" y="1037"/>
                    <a:pt x="402" y="991"/>
                  </a:cubicBezTo>
                  <a:cubicBezTo>
                    <a:pt x="606" y="783"/>
                    <a:pt x="813" y="579"/>
                    <a:pt x="1026" y="381"/>
                  </a:cubicBezTo>
                  <a:cubicBezTo>
                    <a:pt x="1114" y="299"/>
                    <a:pt x="1119" y="159"/>
                    <a:pt x="1036" y="69"/>
                  </a:cubicBezTo>
                  <a:cubicBezTo>
                    <a:pt x="993" y="24"/>
                    <a:pt x="935" y="0"/>
                    <a:pt x="876"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8" name="Google Shape;1448;p39"/>
            <p:cNvSpPr/>
            <p:nvPr/>
          </p:nvSpPr>
          <p:spPr>
            <a:xfrm>
              <a:off x="6660000" y="4107588"/>
              <a:ext cx="25850" cy="28675"/>
            </a:xfrm>
            <a:custGeom>
              <a:avLst/>
              <a:gdLst/>
              <a:ahLst/>
              <a:cxnLst/>
              <a:rect l="l" t="t" r="r" b="b"/>
              <a:pathLst>
                <a:path w="1034" h="1147" extrusionOk="0">
                  <a:moveTo>
                    <a:pt x="785" y="0"/>
                  </a:moveTo>
                  <a:cubicBezTo>
                    <a:pt x="720" y="0"/>
                    <a:pt x="656" y="28"/>
                    <a:pt x="612" y="82"/>
                  </a:cubicBezTo>
                  <a:cubicBezTo>
                    <a:pt x="426" y="316"/>
                    <a:pt x="245" y="555"/>
                    <a:pt x="72" y="796"/>
                  </a:cubicBezTo>
                  <a:cubicBezTo>
                    <a:pt x="1" y="895"/>
                    <a:pt x="22" y="1033"/>
                    <a:pt x="121" y="1104"/>
                  </a:cubicBezTo>
                  <a:cubicBezTo>
                    <a:pt x="160" y="1132"/>
                    <a:pt x="206" y="1146"/>
                    <a:pt x="250" y="1146"/>
                  </a:cubicBezTo>
                  <a:cubicBezTo>
                    <a:pt x="320" y="1146"/>
                    <a:pt x="386" y="1115"/>
                    <a:pt x="429" y="1054"/>
                  </a:cubicBezTo>
                  <a:cubicBezTo>
                    <a:pt x="599" y="818"/>
                    <a:pt x="776" y="586"/>
                    <a:pt x="958" y="358"/>
                  </a:cubicBezTo>
                  <a:cubicBezTo>
                    <a:pt x="1033" y="263"/>
                    <a:pt x="1018" y="124"/>
                    <a:pt x="923" y="47"/>
                  </a:cubicBezTo>
                  <a:cubicBezTo>
                    <a:pt x="881" y="16"/>
                    <a:pt x="833" y="0"/>
                    <a:pt x="785"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9" name="Google Shape;1449;p39"/>
            <p:cNvSpPr/>
            <p:nvPr/>
          </p:nvSpPr>
          <p:spPr>
            <a:xfrm>
              <a:off x="6752250" y="4017463"/>
              <a:ext cx="30475" cy="24100"/>
            </a:xfrm>
            <a:custGeom>
              <a:avLst/>
              <a:gdLst/>
              <a:ahLst/>
              <a:cxnLst/>
              <a:rect l="l" t="t" r="r" b="b"/>
              <a:pathLst>
                <a:path w="1219" h="964" extrusionOk="0">
                  <a:moveTo>
                    <a:pt x="966" y="1"/>
                  </a:moveTo>
                  <a:cubicBezTo>
                    <a:pt x="923" y="1"/>
                    <a:pt x="880" y="14"/>
                    <a:pt x="842" y="40"/>
                  </a:cubicBezTo>
                  <a:cubicBezTo>
                    <a:pt x="596" y="210"/>
                    <a:pt x="354" y="383"/>
                    <a:pt x="117" y="566"/>
                  </a:cubicBezTo>
                  <a:cubicBezTo>
                    <a:pt x="19" y="640"/>
                    <a:pt x="1" y="779"/>
                    <a:pt x="76" y="877"/>
                  </a:cubicBezTo>
                  <a:cubicBezTo>
                    <a:pt x="120" y="934"/>
                    <a:pt x="185" y="963"/>
                    <a:pt x="252" y="963"/>
                  </a:cubicBezTo>
                  <a:cubicBezTo>
                    <a:pt x="298" y="963"/>
                    <a:pt x="345" y="949"/>
                    <a:pt x="386" y="918"/>
                  </a:cubicBezTo>
                  <a:cubicBezTo>
                    <a:pt x="618" y="741"/>
                    <a:pt x="854" y="570"/>
                    <a:pt x="1093" y="403"/>
                  </a:cubicBezTo>
                  <a:cubicBezTo>
                    <a:pt x="1195" y="334"/>
                    <a:pt x="1219" y="196"/>
                    <a:pt x="1149" y="95"/>
                  </a:cubicBezTo>
                  <a:cubicBezTo>
                    <a:pt x="1106" y="34"/>
                    <a:pt x="1036" y="1"/>
                    <a:pt x="966"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0" name="Google Shape;1450;p39"/>
            <p:cNvSpPr/>
            <p:nvPr/>
          </p:nvSpPr>
          <p:spPr>
            <a:xfrm>
              <a:off x="7041150" y="3850163"/>
              <a:ext cx="20450" cy="31725"/>
            </a:xfrm>
            <a:custGeom>
              <a:avLst/>
              <a:gdLst/>
              <a:ahLst/>
              <a:cxnLst/>
              <a:rect l="l" t="t" r="r" b="b"/>
              <a:pathLst>
                <a:path w="818" h="1269" extrusionOk="0">
                  <a:moveTo>
                    <a:pt x="567" y="1"/>
                  </a:moveTo>
                  <a:cubicBezTo>
                    <a:pt x="481" y="1"/>
                    <a:pt x="397" y="52"/>
                    <a:pt x="361" y="138"/>
                  </a:cubicBezTo>
                  <a:cubicBezTo>
                    <a:pt x="248" y="414"/>
                    <a:pt x="141" y="692"/>
                    <a:pt x="42" y="975"/>
                  </a:cubicBezTo>
                  <a:cubicBezTo>
                    <a:pt x="1" y="1089"/>
                    <a:pt x="62" y="1216"/>
                    <a:pt x="177" y="1257"/>
                  </a:cubicBezTo>
                  <a:cubicBezTo>
                    <a:pt x="201" y="1265"/>
                    <a:pt x="226" y="1268"/>
                    <a:pt x="249" y="1268"/>
                  </a:cubicBezTo>
                  <a:cubicBezTo>
                    <a:pt x="340" y="1268"/>
                    <a:pt x="426" y="1211"/>
                    <a:pt x="459" y="1121"/>
                  </a:cubicBezTo>
                  <a:cubicBezTo>
                    <a:pt x="555" y="847"/>
                    <a:pt x="659" y="575"/>
                    <a:pt x="771" y="305"/>
                  </a:cubicBezTo>
                  <a:cubicBezTo>
                    <a:pt x="818" y="193"/>
                    <a:pt x="764" y="63"/>
                    <a:pt x="650" y="17"/>
                  </a:cubicBezTo>
                  <a:cubicBezTo>
                    <a:pt x="623" y="6"/>
                    <a:pt x="595" y="1"/>
                    <a:pt x="567"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1" name="Google Shape;1451;p39"/>
            <p:cNvSpPr/>
            <p:nvPr/>
          </p:nvSpPr>
          <p:spPr>
            <a:xfrm>
              <a:off x="7038000" y="4109188"/>
              <a:ext cx="21475" cy="31250"/>
            </a:xfrm>
            <a:custGeom>
              <a:avLst/>
              <a:gdLst/>
              <a:ahLst/>
              <a:cxnLst/>
              <a:rect l="l" t="t" r="r" b="b"/>
              <a:pathLst>
                <a:path w="859" h="1250" extrusionOk="0">
                  <a:moveTo>
                    <a:pt x="249" y="0"/>
                  </a:moveTo>
                  <a:cubicBezTo>
                    <a:pt x="224" y="0"/>
                    <a:pt x="199" y="5"/>
                    <a:pt x="174" y="14"/>
                  </a:cubicBezTo>
                  <a:cubicBezTo>
                    <a:pt x="57" y="57"/>
                    <a:pt x="1" y="184"/>
                    <a:pt x="42" y="298"/>
                  </a:cubicBezTo>
                  <a:lnTo>
                    <a:pt x="103" y="455"/>
                  </a:lnTo>
                  <a:cubicBezTo>
                    <a:pt x="191" y="684"/>
                    <a:pt x="297" y="910"/>
                    <a:pt x="412" y="1132"/>
                  </a:cubicBezTo>
                  <a:cubicBezTo>
                    <a:pt x="452" y="1207"/>
                    <a:pt x="530" y="1249"/>
                    <a:pt x="608" y="1249"/>
                  </a:cubicBezTo>
                  <a:cubicBezTo>
                    <a:pt x="643" y="1249"/>
                    <a:pt x="678" y="1241"/>
                    <a:pt x="710" y="1224"/>
                  </a:cubicBezTo>
                  <a:cubicBezTo>
                    <a:pt x="819" y="1167"/>
                    <a:pt x="859" y="1032"/>
                    <a:pt x="802" y="925"/>
                  </a:cubicBezTo>
                  <a:cubicBezTo>
                    <a:pt x="694" y="719"/>
                    <a:pt x="596" y="506"/>
                    <a:pt x="514" y="295"/>
                  </a:cubicBezTo>
                  <a:lnTo>
                    <a:pt x="457" y="145"/>
                  </a:lnTo>
                  <a:cubicBezTo>
                    <a:pt x="424" y="56"/>
                    <a:pt x="339" y="0"/>
                    <a:pt x="249"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2" name="Google Shape;1452;p39"/>
            <p:cNvSpPr/>
            <p:nvPr/>
          </p:nvSpPr>
          <p:spPr>
            <a:xfrm>
              <a:off x="7022025" y="4044963"/>
              <a:ext cx="15800" cy="32900"/>
            </a:xfrm>
            <a:custGeom>
              <a:avLst/>
              <a:gdLst/>
              <a:ahLst/>
              <a:cxnLst/>
              <a:rect l="l" t="t" r="r" b="b"/>
              <a:pathLst>
                <a:path w="632" h="1316" extrusionOk="0">
                  <a:moveTo>
                    <a:pt x="240" y="1"/>
                  </a:moveTo>
                  <a:cubicBezTo>
                    <a:pt x="229" y="1"/>
                    <a:pt x="217" y="2"/>
                    <a:pt x="206" y="4"/>
                  </a:cubicBezTo>
                  <a:cubicBezTo>
                    <a:pt x="85" y="21"/>
                    <a:pt x="0" y="133"/>
                    <a:pt x="18" y="253"/>
                  </a:cubicBezTo>
                  <a:cubicBezTo>
                    <a:pt x="58" y="550"/>
                    <a:pt x="112" y="847"/>
                    <a:pt x="173" y="1140"/>
                  </a:cubicBezTo>
                  <a:cubicBezTo>
                    <a:pt x="197" y="1245"/>
                    <a:pt x="287" y="1315"/>
                    <a:pt x="390" y="1315"/>
                  </a:cubicBezTo>
                  <a:cubicBezTo>
                    <a:pt x="406" y="1315"/>
                    <a:pt x="421" y="1314"/>
                    <a:pt x="437" y="1310"/>
                  </a:cubicBezTo>
                  <a:cubicBezTo>
                    <a:pt x="556" y="1284"/>
                    <a:pt x="631" y="1167"/>
                    <a:pt x="607" y="1047"/>
                  </a:cubicBezTo>
                  <a:cubicBezTo>
                    <a:pt x="546" y="765"/>
                    <a:pt x="496" y="479"/>
                    <a:pt x="455" y="191"/>
                  </a:cubicBezTo>
                  <a:cubicBezTo>
                    <a:pt x="440" y="82"/>
                    <a:pt x="346" y="1"/>
                    <a:pt x="240"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3" name="Google Shape;1453;p39"/>
            <p:cNvSpPr/>
            <p:nvPr/>
          </p:nvSpPr>
          <p:spPr>
            <a:xfrm>
              <a:off x="6998375" y="3913213"/>
              <a:ext cx="42675" cy="40025"/>
            </a:xfrm>
            <a:custGeom>
              <a:avLst/>
              <a:gdLst/>
              <a:ahLst/>
              <a:cxnLst/>
              <a:rect l="l" t="t" r="r" b="b"/>
              <a:pathLst>
                <a:path w="1707" h="1601" extrusionOk="0">
                  <a:moveTo>
                    <a:pt x="1463" y="1"/>
                  </a:moveTo>
                  <a:cubicBezTo>
                    <a:pt x="1362" y="1"/>
                    <a:pt x="1272" y="70"/>
                    <a:pt x="1248" y="171"/>
                  </a:cubicBezTo>
                  <a:cubicBezTo>
                    <a:pt x="1179" y="465"/>
                    <a:pt x="1118" y="757"/>
                    <a:pt x="1067" y="1051"/>
                  </a:cubicBezTo>
                  <a:cubicBezTo>
                    <a:pt x="1060" y="1089"/>
                    <a:pt x="1062" y="1124"/>
                    <a:pt x="1074" y="1156"/>
                  </a:cubicBezTo>
                  <a:cubicBezTo>
                    <a:pt x="828" y="1141"/>
                    <a:pt x="584" y="1134"/>
                    <a:pt x="339" y="1134"/>
                  </a:cubicBezTo>
                  <a:lnTo>
                    <a:pt x="220" y="1134"/>
                  </a:lnTo>
                  <a:cubicBezTo>
                    <a:pt x="97" y="1136"/>
                    <a:pt x="0" y="1235"/>
                    <a:pt x="2" y="1358"/>
                  </a:cubicBezTo>
                  <a:cubicBezTo>
                    <a:pt x="3" y="1479"/>
                    <a:pt x="102" y="1575"/>
                    <a:pt x="223" y="1575"/>
                  </a:cubicBezTo>
                  <a:lnTo>
                    <a:pt x="338" y="1575"/>
                  </a:lnTo>
                  <a:cubicBezTo>
                    <a:pt x="590" y="1575"/>
                    <a:pt x="841" y="1582"/>
                    <a:pt x="1094" y="1601"/>
                  </a:cubicBezTo>
                  <a:lnTo>
                    <a:pt x="1108" y="1601"/>
                  </a:lnTo>
                  <a:cubicBezTo>
                    <a:pt x="1223" y="1601"/>
                    <a:pt x="1320" y="1510"/>
                    <a:pt x="1328" y="1394"/>
                  </a:cubicBezTo>
                  <a:cubicBezTo>
                    <a:pt x="1329" y="1363"/>
                    <a:pt x="1325" y="1334"/>
                    <a:pt x="1316" y="1309"/>
                  </a:cubicBezTo>
                  <a:cubicBezTo>
                    <a:pt x="1408" y="1294"/>
                    <a:pt x="1485" y="1225"/>
                    <a:pt x="1502" y="1127"/>
                  </a:cubicBezTo>
                  <a:cubicBezTo>
                    <a:pt x="1554" y="842"/>
                    <a:pt x="1613" y="557"/>
                    <a:pt x="1678" y="273"/>
                  </a:cubicBezTo>
                  <a:cubicBezTo>
                    <a:pt x="1706" y="154"/>
                    <a:pt x="1632" y="35"/>
                    <a:pt x="1513" y="7"/>
                  </a:cubicBezTo>
                  <a:cubicBezTo>
                    <a:pt x="1496" y="3"/>
                    <a:pt x="1479" y="1"/>
                    <a:pt x="1463"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4" name="Google Shape;1454;p39"/>
            <p:cNvSpPr/>
            <p:nvPr/>
          </p:nvSpPr>
          <p:spPr>
            <a:xfrm>
              <a:off x="6932425" y="3944888"/>
              <a:ext cx="33350" cy="14600"/>
            </a:xfrm>
            <a:custGeom>
              <a:avLst/>
              <a:gdLst/>
              <a:ahLst/>
              <a:cxnLst/>
              <a:rect l="l" t="t" r="r" b="b"/>
              <a:pathLst>
                <a:path w="1334" h="584" extrusionOk="0">
                  <a:moveTo>
                    <a:pt x="1096" y="0"/>
                  </a:moveTo>
                  <a:cubicBezTo>
                    <a:pt x="1086" y="0"/>
                    <a:pt x="1077" y="1"/>
                    <a:pt x="1067" y="2"/>
                  </a:cubicBezTo>
                  <a:cubicBezTo>
                    <a:pt x="780" y="40"/>
                    <a:pt x="494" y="88"/>
                    <a:pt x="210" y="145"/>
                  </a:cubicBezTo>
                  <a:lnTo>
                    <a:pt x="225" y="366"/>
                  </a:lnTo>
                  <a:lnTo>
                    <a:pt x="182" y="151"/>
                  </a:lnTo>
                  <a:cubicBezTo>
                    <a:pt x="61" y="174"/>
                    <a:pt x="0" y="287"/>
                    <a:pt x="23" y="408"/>
                  </a:cubicBezTo>
                  <a:cubicBezTo>
                    <a:pt x="43" y="512"/>
                    <a:pt x="147" y="583"/>
                    <a:pt x="253" y="583"/>
                  </a:cubicBezTo>
                  <a:cubicBezTo>
                    <a:pt x="270" y="583"/>
                    <a:pt x="284" y="582"/>
                    <a:pt x="298" y="581"/>
                  </a:cubicBezTo>
                  <a:cubicBezTo>
                    <a:pt x="572" y="527"/>
                    <a:pt x="849" y="478"/>
                    <a:pt x="1128" y="442"/>
                  </a:cubicBezTo>
                  <a:cubicBezTo>
                    <a:pt x="1248" y="426"/>
                    <a:pt x="1334" y="314"/>
                    <a:pt x="1316" y="192"/>
                  </a:cubicBezTo>
                  <a:cubicBezTo>
                    <a:pt x="1301" y="80"/>
                    <a:pt x="1204" y="0"/>
                    <a:pt x="1096"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5" name="Google Shape;1455;p39"/>
            <p:cNvSpPr/>
            <p:nvPr/>
          </p:nvSpPr>
          <p:spPr>
            <a:xfrm>
              <a:off x="7019225" y="3978813"/>
              <a:ext cx="11825" cy="33150"/>
            </a:xfrm>
            <a:custGeom>
              <a:avLst/>
              <a:gdLst/>
              <a:ahLst/>
              <a:cxnLst/>
              <a:rect l="l" t="t" r="r" b="b"/>
              <a:pathLst>
                <a:path w="473" h="1326" extrusionOk="0">
                  <a:moveTo>
                    <a:pt x="257" y="1"/>
                  </a:moveTo>
                  <a:cubicBezTo>
                    <a:pt x="129" y="1"/>
                    <a:pt x="30" y="89"/>
                    <a:pt x="23" y="209"/>
                  </a:cubicBezTo>
                  <a:cubicBezTo>
                    <a:pt x="7" y="480"/>
                    <a:pt x="0" y="751"/>
                    <a:pt x="0" y="1025"/>
                  </a:cubicBezTo>
                  <a:lnTo>
                    <a:pt x="0" y="1104"/>
                  </a:lnTo>
                  <a:cubicBezTo>
                    <a:pt x="0" y="1226"/>
                    <a:pt x="99" y="1325"/>
                    <a:pt x="221" y="1325"/>
                  </a:cubicBezTo>
                  <a:cubicBezTo>
                    <a:pt x="222" y="1325"/>
                    <a:pt x="223" y="1325"/>
                    <a:pt x="224" y="1325"/>
                  </a:cubicBezTo>
                  <a:cubicBezTo>
                    <a:pt x="346" y="1325"/>
                    <a:pt x="442" y="1226"/>
                    <a:pt x="442" y="1105"/>
                  </a:cubicBezTo>
                  <a:lnTo>
                    <a:pt x="442" y="1022"/>
                  </a:lnTo>
                  <a:cubicBezTo>
                    <a:pt x="442" y="759"/>
                    <a:pt x="450" y="497"/>
                    <a:pt x="465" y="235"/>
                  </a:cubicBezTo>
                  <a:cubicBezTo>
                    <a:pt x="472" y="113"/>
                    <a:pt x="379" y="8"/>
                    <a:pt x="257"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633678587"/>
      </p:ext>
    </p:extLst>
  </p:cSld>
  <p:clrMapOvr>
    <a:masterClrMapping/>
  </p:clrMapOvr>
</p:sld>
</file>

<file path=ppt/theme/theme1.xml><?xml version="1.0" encoding="utf-8"?>
<a:theme xmlns:a="http://schemas.openxmlformats.org/drawingml/2006/main" name="Math Mystery Escape Room by Slidesgo">
  <a:themeElements>
    <a:clrScheme name="Simple Light">
      <a:dk1>
        <a:srgbClr val="629CAE"/>
      </a:dk1>
      <a:lt1>
        <a:srgbClr val="72B5CA"/>
      </a:lt1>
      <a:dk2>
        <a:srgbClr val="A8E1F2"/>
      </a:dk2>
      <a:lt2>
        <a:srgbClr val="9F7494"/>
      </a:lt2>
      <a:accent1>
        <a:srgbClr val="B885AB"/>
      </a:accent1>
      <a:accent2>
        <a:srgbClr val="E6C7DE"/>
      </a:accent2>
      <a:accent3>
        <a:srgbClr val="C44253"/>
      </a:accent3>
      <a:accent4>
        <a:srgbClr val="FF657D"/>
      </a:accent4>
      <a:accent5>
        <a:srgbClr val="FAC539"/>
      </a:accent5>
      <a:accent6>
        <a:srgbClr val="FFE15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Math Mystery Escape Room by Slidesgo">
  <a:themeElements>
    <a:clrScheme name="Simple Light">
      <a:dk1>
        <a:srgbClr val="629CAE"/>
      </a:dk1>
      <a:lt1>
        <a:srgbClr val="72B5CA"/>
      </a:lt1>
      <a:dk2>
        <a:srgbClr val="A8E1F2"/>
      </a:dk2>
      <a:lt2>
        <a:srgbClr val="9F7494"/>
      </a:lt2>
      <a:accent1>
        <a:srgbClr val="B885AB"/>
      </a:accent1>
      <a:accent2>
        <a:srgbClr val="E6C7DE"/>
      </a:accent2>
      <a:accent3>
        <a:srgbClr val="C44253"/>
      </a:accent3>
      <a:accent4>
        <a:srgbClr val="FF657D"/>
      </a:accent4>
      <a:accent5>
        <a:srgbClr val="FAC539"/>
      </a:accent5>
      <a:accent6>
        <a:srgbClr val="FFE15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Math Mystery Escape Room by Slidesgo">
  <a:themeElements>
    <a:clrScheme name="Simple Light">
      <a:dk1>
        <a:srgbClr val="629CAE"/>
      </a:dk1>
      <a:lt1>
        <a:srgbClr val="72B5CA"/>
      </a:lt1>
      <a:dk2>
        <a:srgbClr val="A8E1F2"/>
      </a:dk2>
      <a:lt2>
        <a:srgbClr val="9F7494"/>
      </a:lt2>
      <a:accent1>
        <a:srgbClr val="B885AB"/>
      </a:accent1>
      <a:accent2>
        <a:srgbClr val="E6C7DE"/>
      </a:accent2>
      <a:accent3>
        <a:srgbClr val="C44253"/>
      </a:accent3>
      <a:accent4>
        <a:srgbClr val="FF657D"/>
      </a:accent4>
      <a:accent5>
        <a:srgbClr val="FAC539"/>
      </a:accent5>
      <a:accent6>
        <a:srgbClr val="FFE15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1354</TotalTime>
  <Words>239</Words>
  <Application>Microsoft Office PowerPoint</Application>
  <PresentationFormat>On-screen Show (16:9)</PresentationFormat>
  <Paragraphs>40</Paragraphs>
  <Slides>7</Slides>
  <Notes>3</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7</vt:i4>
      </vt:variant>
    </vt:vector>
  </HeadingPairs>
  <TitlesOfParts>
    <vt:vector size="17" baseType="lpstr">
      <vt:lpstr>Didact Gothic</vt:lpstr>
      <vt:lpstr>Bebas Neue</vt:lpstr>
      <vt:lpstr>Arial</vt:lpstr>
      <vt:lpstr>-apple-system</vt:lpstr>
      <vt:lpstr>Bodoni MT Poster Compressed</vt:lpstr>
      <vt:lpstr>Cambria Math</vt:lpstr>
      <vt:lpstr>Bahiana</vt:lpstr>
      <vt:lpstr>Math Mystery Escape Room by Slidesgo</vt:lpstr>
      <vt:lpstr>1_Math Mystery Escape Room by Slidesgo</vt:lpstr>
      <vt:lpstr>2_Math Mystery Escape Room by Slidesgo</vt:lpstr>
      <vt:lpstr>UKURAN PEMUSATAN DATA</vt:lpstr>
      <vt:lpstr>PowerPoint Presentation</vt:lpstr>
      <vt:lpstr>CONTOH sOAL</vt:lpstr>
      <vt:lpstr>PowerPoint Presentation</vt:lpstr>
      <vt:lpstr>PowerPoint Presentation</vt:lpstr>
      <vt:lpstr>PowerPoint Presentation</vt:lpstr>
      <vt:lpstr>Terima kasih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 mystery Escape room</dc:title>
  <dc:creator>User</dc:creator>
  <cp:lastModifiedBy>User</cp:lastModifiedBy>
  <cp:revision>43</cp:revision>
  <dcterms:modified xsi:type="dcterms:W3CDTF">2021-09-06T13:05:37Z</dcterms:modified>
</cp:coreProperties>
</file>