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93" r:id="rId3"/>
  </p:sldMasterIdLst>
  <p:notesMasterIdLst>
    <p:notesMasterId r:id="rId15"/>
  </p:notesMasterIdLst>
  <p:sldIdLst>
    <p:sldId id="315" r:id="rId4"/>
    <p:sldId id="316" r:id="rId5"/>
    <p:sldId id="330" r:id="rId6"/>
    <p:sldId id="324" r:id="rId7"/>
    <p:sldId id="329" r:id="rId8"/>
    <p:sldId id="334" r:id="rId9"/>
    <p:sldId id="331" r:id="rId10"/>
    <p:sldId id="319" r:id="rId11"/>
    <p:sldId id="258" r:id="rId12"/>
    <p:sldId id="332" r:id="rId13"/>
    <p:sldId id="333" r:id="rId14"/>
  </p:sldIdLst>
  <p:sldSz cx="9144000" cy="5143500" type="screen16x9"/>
  <p:notesSz cx="6858000" cy="9144000"/>
  <p:embeddedFontLst>
    <p:embeddedFont>
      <p:font typeface="Bahiana" panose="020B0604020202020204" charset="0"/>
      <p:regular r:id="rId16"/>
    </p:embeddedFont>
    <p:embeddedFont>
      <p:font typeface="Bebas Neue" panose="020B0604020202020204" charset="0"/>
      <p:regular r:id="rId17"/>
    </p:embeddedFont>
    <p:embeddedFont>
      <p:font typeface="Brush Script MT" panose="03060802040406070304" pitchFamily="66" charset="0"/>
      <p:italic r:id="rId18"/>
    </p:embeddedFont>
    <p:embeddedFont>
      <p:font typeface="Cambria Math" panose="02040503050406030204" pitchFamily="18" charset="0"/>
      <p:regular r:id="rId19"/>
    </p:embeddedFont>
    <p:embeddedFont>
      <p:font typeface="Didact Gothic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B7538-A79E-4B42-95A7-A9729E8EF66C}">
  <a:tblStyle styleId="{A1FB7538-A79E-4B42-95A7-A9729E8EF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8-07T23:38:41.5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2090 5834 0,'0'13'187,"0"-26"1,0 0-188,13 0 31,-13-1-15,0 1-1,0 0 1,14 13-16,-14-13 16,0-1-1,0 1 1,0 0 15,13 13-31,-13-13 16,0 0 15,0 26 110,0 0-110,0 0-31,0 0 31,0 1-15,0-1-1,0 0 1,0 0 0,0 1-1,0-1-15,0 0 16,0 0-1,13 1 1,-13-1 15,0 0-15,0 13 0,0-12-1,13-1 1,-13 0-1,0 14 1,0-14 0,0 0-1,0 0 1,0 0-16,0 1 16,0-1-1,0 0 1,0 0 15,0 1-15,0-1-1,0 0 17,0 0 14,0-26 17</inkml:trace>
  <inkml:trace contextRef="#ctx0" brushRef="#br0" timeOffset="987.69">2064 6138 0,'13'0'110,"0"0"-79,0 0 0,1 0-15,-1 0-1,0 0 1,0 0 0,1 0-1,-1 0 1,0 0 15,0 0 0,0 0 16,1 0-16,-1 0 1</inkml:trace>
  <inkml:trace contextRef="#ctx0" brushRef="#br0" timeOffset="1295.04">2342 6165 0,'0'0'0,"13"0"0</inkml:trace>
  <inkml:trace contextRef="#ctx0" brushRef="#br0" timeOffset="5545.55">2871 5821 0,'0'-13'219,"0"-1"-203,0 1 15,0 0-15,0 0-1,0-1 16,0 1-15,26 13-16,-26-13 16,13 13-1,-13-13 1,14 13 0,-1-13-1,0 13 1,0 0-1,1 0 1,-1 0 15,0 0-15,-13 13 0,13 0-1,-13 0 1,13-13-16,-13 13 31,14 1-15,-14-1-1,0 0 17,0 0-32,0 1 15,0-1 1,-14 0-1,14 0 1,-13 1 0,0-1-1,13 13 1,0-13 0,-13 1-1,13-1 1,-13 13-1,13 1 1,-14-1 0,1 1-1,13-14 1,-13 13 0,0-12-1,-1 12 1,-12-13 15,26 1-15,-13-14-1,13 13 1,-13-13 15,13-13 47,0-1-62,13 1 0,0 0-1,0 13 1,0-13-16,1-1 31,-1 14-15,0 0-1,14 0 1,-14 14 0,0-1-1,-13 0 1,26-13-1,-12 13 1,-1-13 0,0 14-1,14-14 1,-14 0 15,0 0-15,-13-14-16</inkml:trace>
  <inkml:trace contextRef="#ctx0" brushRef="#br0" timeOffset="7474.53">3268 5530 0,'0'-27'93,"0"14"-61,0 0-1,0 0-15,13 13-16,-13-14 15,13 1 1,-13 0-1,13 0 17,1 13-1,-1 0-15,0 0 15,0 13-16,-13 0 32,13-13-47,-13 13 16,0 1 0,0-1-16,0 0 15,0 14 1,0-14 15,0 13-15,-13 1-1,0-14 1,0 0 0,13 0-1,-13 1 16,13-28 32,0 1-47,26 13-1,-26-13 1,13 13 15,0 0-15,1 0-1,-1 13 1,-13 0 0,13-13-1,-13 14 1,13 12-1,-13-13 1,0 14 0,0-14-1,-26 13 1,26-12 0,-13-1-1,13 0-15,-27-13 16,14 13 15,0-13-15,0 0-1,-1 0 1,1-13 0,0 0-1,13 0 1,-13-1-1</inkml:trace>
  <inkml:trace contextRef="#ctx0" brushRef="#br0" timeOffset="8614.25">3651 5913 0,'13'0'188,"1"0"-172,-1 0-1,0-13 1,14 13-1,-14-13 1,0 13 15,0 0-15,1 0 0,-1 0-1,0 0 1,0 0-1,0 0 1,1 0 15,-1 0 1,-26 0 77</inkml:trace>
  <inkml:trace contextRef="#ctx0" brushRef="#br0" timeOffset="9622.42">3664 6046 0,'0'13'110,"14"-13"-79,-1 0 0,0 0-15,0 0-16,1 0 15,-1 0 1,0 0 0,0 0-1,1 0 1,-1 0-1,0 0 1,0-13-16,0 13 16,1 0-1,-1 0 1,0 0 0,0 0 15</inkml:trace>
  <inkml:trace contextRef="#ctx0" brushRef="#br0" timeOffset="11614.15">4419 5675 0,'0'-13'32,"0"0"30,-14 0-15,1 13-31,0 0-1,0 0 1,-1-14 0,-12 14-1,13 0 1,-1 0-1,1 27-15,0-27 16,0 26 0,0-12-1,-1-1 1,14 13 0,0-13-1,0 14 1,0-1 15,14-12-15,-14-1-1,13-13-15,0 13 16,0 0 0,14-13-1,-14 14 1,13-14-1,-12 13 1,-1-13-16,13 13 16,-12 0-1,12 0 1,0 14 0,-12-14-1,-14 14 1,13-14 15,0 13-15,-13-13-1,0 1-15,0-1 16,-26 0 0,12 14-1,14-14-15,-39 13 16,12-12-1,1-14 1,-1 13 0,1-13-1,13-27 1,-1 1 0,14-1-1,-13 1 1,13-14 15,27 1-15,-27-1-1,26 0 1,-13 14 0,1-1-1,-1 1 1,-13-1-1,13 1 1,-13-1 0,13 1-1,-13 13 1,14 0 0,-14-1-1,-14 14 63</inkml:trace>
  <inkml:trace contextRef="#ctx0" brushRef="#br0" timeOffset="14816.36">4776 5900 0,'0'13'78,"13"-13"62,0 0-108,0 0-1,1 0-16,-1 0 32,0 0 0,0 0-31,1 0-1,-1 0 1,0 0 15,0 0-15,0 0 0,1 0 15,-1 0-16,0 0 1,0 0 0,1 0 15,-1 0 31,0 0-30,0 0-17,1 0 1,-1 0 0,0 0-1,0 0 1,0 0-1,1 0 1,-1 0 0,0 0 15,0 0-15,1 0-1,-14 14 1,13-14-1,0 0 1,0 0 15,1 0-15,-1 0 0,0 0-1,0 0 1,0 0 15,1 0 0,-1 0-15,0 0 15,0 0-15,1 0 15,-1 0 16,0 0 31</inkml:trace>
  <inkml:trace contextRef="#ctx0" brushRef="#br0" timeOffset="15965.07">5384 5821 0,'0'26'203,"0"-12"-156,14-14-47,-14 13 16,13-13-16,0 13 15,13 0 1,-12 0-1,-1 1 1,0-14 47,-13 26-32,-26-26-16,26 13-15,-27 14 16,14-1 15,0-13-31,-14 1 16,14-14 0,13 13-1,-13-13 1,13-13 15,0-1-15</inkml:trace>
  <inkml:trace contextRef="#ctx0" brushRef="#br0" timeOffset="16878.03">5384 5847 0,'0'0'0,"0"14"156,0-1-156,0 0 16,0 0-1,0 27 1,0-14-1,14 1 1,-14-40 31,0-14-31,0 14-1,0 0-15,0-14 31,0 14-15,0-13 0,0 12 15,0 28 0,0-1-15,0 13-1,0-13-15,13 14 16,-13-14 0,0-26 31,0 0-32,0-1 1,0 28 31,0-1-32,13 0 1</inkml:trace>
  <inkml:trace contextRef="#ctx0" brushRef="#br0" timeOffset="40905.01">2910 6879 0,'-26'0'125,"26"-13"-109,-13 13-16,0 0 15,-1 0 1,1 0 0,0 0-1,0 0 1,-1 13-1,1-13 1,13 13 0,-13 1-16,0-1 15,-1 0 1,-12 14 0,26 12-1,-13 1 16,13 0-15,0-1 0,0 14-1,0-26 1,0-1 0,13 14-1,0-14 1,0-13-1,14-13 1,-1 0 0,1-26-1,-14 13 1,0-27 0,1 0-1,-1-12 16,-13 12-15,0-13 0,0 13-1,0 14 1,13 13 0,-13-1-1,0 1 1,13 13-1,-13-13 1,0 39 93,0-12-93,0-1 0,0 0-1,0 13 1,0 14 0,13 0-1,-13-27-15,0 14 16,0 12-1,14-12 1,-14 26 0,13-27-1,-13 0 1,0 1 0,0-14-1,0-26 79,-13 0-78,13-1-1,0 1-15</inkml:trace>
  <inkml:trace contextRef="#ctx0" brushRef="#br0" timeOffset="42429.32">3016 6548 0,'0'14'94,"0"-1"-78,0 0-1,27 14 1,-27-1 0,13 14-1,-13-1 1,0 1 0,0 0-1,0-27 1,0-26 31,0 0-32,-13 13-15,13-27 16,0 1 0,0-1-1,0 14-15,0-13 31,0-1-15,0 1 0,0-1-1,13 27 1,-13-13 0,26 0-1,-12 13 1,-1 0-1,0 0 48,-13 13-63,0 0 16,13 14-1,-13 12 1,0-25-1,14 12 1,-14 14 0,0-14-1,0-13 1,0 1 0,0 12-1</inkml:trace>
  <inkml:trace contextRef="#ctx0" brushRef="#br0" timeOffset="43465.21">3453 7038 0,'26'0'109,"-13"0"-93,1 0 0,-1 0-16,13 0 15,-12 0 1,-1 0-1,0 13 1,0-13 0,1 0 15,-28 0 47,14-13-62</inkml:trace>
  <inkml:trace contextRef="#ctx0" brushRef="#br0" timeOffset="43994.84">3466 7157 0,'0'13'31,"26"-13"32,-12 0-48,-1 0 1,0 0 0,14 0-1,-14 0-15,0 0 16,0 0 0,1 0-1,-1 0 1,-13 13-1</inkml:trace>
  <inkml:trace contextRef="#ctx0" brushRef="#br0" timeOffset="44928.31">3889 6932 0,'0'-13'63,"27"13"-32,-1 26-15,-12-26-1,12 27 1,0-1 0,1 14-1,-14-27-15,14 40 16,-1-13 0,-13-1-1,1-25-15,-14 25 31,13-25-15,-13-1 0,0 0-1,-13-13 48,13-13-63</inkml:trace>
  <inkml:trace contextRef="#ctx0" brushRef="#br0" timeOffset="45509.27">4114 6906 0,'0'0'0,"0"-14"47,0 28 62,-13 12-93,0-13-1,13 1 1,-40 38-16,0 1 31,27 0-15,0-39-16,0 38 16,0 1-1,-1-26 1,1-14-1,13 0 1,0-39 47</inkml:trace>
  <inkml:trace contextRef="#ctx0" brushRef="#br0" timeOffset="47114.29">4511 7104 0,'0'13'125,"13"-13"-78,1 0-47,-1 0 31,0 0-31,0 0 16,1 0 0,-1 0-1,0 0 1,13 0 0,-12 0-1,-1 0-15,0 0 31,14 0-15,-14 0 0,0 0-16,0 0 15,27 0 1,-14 0 0,1 0-1,-1 0 1,1 0-1,-1 0 1,1 0 0,-14 0-1,13 0 1,-12 0 0,12 0-1,1 0 16,-1 0-15,-13 0 0,14 0-1,-14 0 1,0 0 0,0 0-1,14 0 1,-14 0 15,0 0-31,1 0 31,-1 0 1,-26 0 61</inkml:trace>
  <inkml:trace contextRef="#ctx0" brushRef="#br0" timeOffset="47801.1">5239 7025 0,'0'13'94,"13"-13"-1,0 0-77,0 0 0,1 13-1,-1 0 1,0 1 0,-13 12-1,0-13 1,-26 14-1,12-14 1,1 0 0,0-13-1,0 0 1,0 0 15,13-13 0</inkml:trace>
  <inkml:trace contextRef="#ctx0" brushRef="#br0" timeOffset="48011.9">5226 7078 0,'0'-14'0,"0"1"16,13 13-1,-13 13 16,13 14-15,-13-14-16,0 0 16,0 1-1,0-1-15</inkml:trace>
  <inkml:trace contextRef="#ctx0" brushRef="#br0" timeOffset="56248.97">5821 6522 0,'-13'0'156,"-1"0"-141,1 0 1,13 13 0,-13-13-1,0 0 1,-1 13 0,1 14-1,0-14 1,0 14-1,13-14-15,-13 13 16,13 1 0,0-1-1,0-13-15,0 1 16,0-1 0,13 0-1,0-13 16,13 0-15,-12 0 0,-1-13-1,0-27 1,0 14 0,-13 13-1,14-14 1,-14-13-1,0 27 1,0 0 0,0 0 15,0 26 47,0 0-62,0 0-1,0 1-15,0-1 16,0 27 0,0-14-1,0-13-15,13 14 16,0-1-1,-13-13 1,0-39 31,-13 26-47</inkml:trace>
  <inkml:trace contextRef="#ctx0" brushRef="#br0" timeOffset="57452.44">5980 6562 0,'0'-14'15,"0"1"1,0 0 15,0 26 32,0 0-48,0 1 1,0-1-1,26 13 1,-26-12 0,0-1-16,0 13 15,0 14 1,0 0 0,0-1-1,13 1 1,-13 0-1,0-1 1,0 1 0,0 0-1,0-1 1,0-12 0,0-1-1,0-12 1,0 12-1,13 1 1,-13-14 0,0 0 15,0 0-31,0 0 31,0-39 0,0 13-15</inkml:trace>
  <inkml:trace contextRef="#ctx0" brushRef="#br0" timeOffset="58104.27">6178 6945 0,'0'0'0,"0"14"47,0-1-16,-13-13-31,13 13 15,-13 0-15,13 0 32,-14 14-17,14-14-15,0 27 16,0-14 0,0 1-1,40-1 1,-27-13-1,14 1 1,-1-14 0,-13-27-1,-13 14-15,0-27 16,0-13 0,-26 0 15,-1 14-16,14 26 17</inkml:trace>
  <inkml:trace contextRef="#ctx0" brushRef="#br0" timeOffset="58662.97">6390 6972 0,'13'0'0,"-26"0"109,-1 0-93,1 0-16,0 0 16,-13 0-1,12 39 1,1-12 0,13-14-16,-13 27 15,13-14 16,0 1-15,40-14 0,-27 0-1,13-13 1,-13 0 0,1 0-16,-1-26 15</inkml:trace>
  <inkml:trace contextRef="#ctx0" brushRef="#br0" timeOffset="59012.68">6429 6998 0,'0'0'0,"0"13"62,0 1-46,0-1 0,0 0-16,14 14 15,-14 26 1,0-14 0,0-12-16,0 26 15,0-1 1,-14-12-1,-12-27 1,-40 1 0,26-14-1,14-14 1,12-25 0</inkml:trace>
  <inkml:trace contextRef="#ctx0" brushRef="#br0" timeOffset="60130.96">6694 6892 0,'0'-13'32,"13"13"-1,-13-13-15,27 0-1,-14 13 1,0 0-1,14 26 1,-1 14 0,0 0-1,-12-27-15,-1 40 16,13 0 0,-12-14-1,-14-25-15,0 12 31,13-13-15,-13 0 0,0-26 15,-13 0-15</inkml:trace>
  <inkml:trace contextRef="#ctx0" brushRef="#br0" timeOffset="60546.18">6906 6866 0,'13'0'32,"-40"13"30,27 0-62,-13-13 16,-13 53-1,12-39-15,-25 38 16,12 15 0,1-14-1,26-14 1,-13-26 0,13 1-1</inkml:trace>
  <inkml:trace contextRef="#ctx0" brushRef="#br0" timeOffset="61414.09">7250 6972 0,'13'0'109,"13"0"-93,-13 0 0,1 0-16,12 0 15,1 0 1,-1 0 0,-13 0-16,1 0 15,-1 0 16,0 0-15,-26 0 62,13-13-78,-27 13 16</inkml:trace>
  <inkml:trace contextRef="#ctx0" brushRef="#br0" timeOffset="61978.64">7263 7078 0,'0'13'63,"-13"-13"-48,26 0 32,0 0-31,13 0-1,-12 0 1,25 0 0,-12 0-1,13 26 1,-27-26-16,13 0 16,-13 0-1,1 14 1,-28-14 31</inkml:trace>
  <inkml:trace contextRef="#ctx0" brushRef="#br0" timeOffset="63528.48">7766 6853 0,'0'-14'15,"0"1"1,0 0 31,0 26 15,0 0-62,0 14 16,0-14 0,0 40-1,0 0 1,13 0-1,-13-27-15,0 27 16,0-26 0,0-14-1,0-26 32,0-14-31,-13 27-16,13-26 15,0-14 1,0 27 0,0-14-1,0-12 1,0 12 0,0-12-1,13-1 1,-13 27-1,26-1 1,-26 1 0,13 13-1,1 0-15,-1 0 16,0 0 0,0 13-1,1 1 16,-14-1-15,13 13 0,0 1-1,0 13 1,-13 12 0,0-38-16,0 39 15,14-14 1,-14 1-1,0-27 1,0-26 47,-14 13-63</inkml:trace>
  <inkml:trace contextRef="#ctx0" brushRef="#br0" timeOffset="78098">952 12343 0</inkml:trace>
  <inkml:trace contextRef="#ctx0" brushRef="#br1" timeOffset="102748.26">2725 5503 0,'0'-13'219,"0"0"-157,0 0-15,0 26 62,0 0-93,13 0 0,-13 1-16,14-1 15,12 0 1,-13 0-1,-13 0 1,0 1 0,0-1-1,0 0 32,14-13-47,-14 13 47,13-13-31,-13-13 140</inkml:trace>
  <inkml:trace contextRef="#ctx0" brushRef="#br1" timeOffset="103564.73">2699 5477 0,'0'-13'32,"0"-1"-1,-13 14-16,13-13 1,0 0 15,0 0 16,0 26 31,13 13-62,-13-12 0,26-1-1,-13 0-15,14 14 16,-14-1-1,0 0 1,1-12 0,-1-1-1,-13 0 1,13-13 15</inkml:trace>
  <inkml:trace contextRef="#ctx0" brushRef="#br1" timeOffset="104962.41">2633 5371 0,'0'-13'32,"13"13"-1,-13 13 78,0 0-93,0 1 0,0-1-1,0 0 1,0 13-1,13-12 1,-13 12 0,0-13 15,0-26 16,0 0-32,0 0 1,0-1-16,0 1 16,-13 0-1,13-13 1,0 12 0,-13 1-1,13 0 1,-14 13 15,14-13-15,14 13 46,-1 0-46,13 0-1,-12 0-15,-1 26 16,0-26 0,0 0-16,0 13 31,-26-13 47,13 14-78,-26-14 16,13 13-1,-1 13 1,1-13 0,0-13-1,13 14 1</inkml:trace>
  <inkml:trace contextRef="#ctx0" brushRef="#br1" timeOffset="107327.81">2328 5318 0,'0'0'0,"0"13"15,14-13 1,-14-13 93,-14 13-77,1 0-17,0 13 1,0-13 0,13 14-1,-14-1 1,1 0-1,13 0-15,-13 14 16,13-14 0,0 13-1,0 1 1,13-14 0,0 0 15,1 1-16,-1-14 17,-13-27-17,13 14 1,-13-14 0,13 27-16,-13-26 15,0 0 1,0-1-1,0 14 1,14 13 0,-14-13 15,0 26 94,0 0-109,0 0-16,13 1 15,-13-1-15,13 26 16,-13-12-1,0-1 1,0-12 0,13-14-1,-13 13 1</inkml:trace>
  <inkml:trace contextRef="#ctx0" brushRef="#br1" timeOffset="108828.53">3492 5464 0,'0'13'78,"14"-13"31,-14-13-93,13 13-16,0 0 15,0-14 1,1-12 0,-1 26-1,0-13 1,0 13-16,-13-13 16,14 13-1,-1-14 1,0 14 15,-26 0 94</inkml:trace>
  <inkml:trace contextRef="#ctx0" brushRef="#br1" timeOffset="110002.56">3598 5331 0,'-13'0'78,"26"0"16,14 0-79,-14 0 17,0 0-17,0 0 1,1 0-1,-1 0 32,-26 0 78,13 14-125,-14-14 16,14 26 0,-13-26-1,13 13-15,0 1 16,0-1-1,0-26 95,0-1-110,0 1 15,-13 13 1,13-13 0,-13 13-1,26 0 95,-13 13-95,13-13-15</inkml:trace>
  <inkml:trace contextRef="#ctx0" brushRef="#br1" timeOffset="112506.55">3797 5226 0,'0'13'125,"0"0"-109,0 0-1,0 0-15,13 14 16,-13-14-16,0 14 15,13-14 1,-13 13 0,0-12 15,0-28 31,0 1-46,0 0 0,0 0-1,0-1 1,0 1-16,0 0 16,0 0-1,0-1 1,0-12-1,0 13 1,0 0 0,13-1-1,1 1 1,-1 13 0,0 0-1,0 0 32,-13 13-31,0 1-1,14-14 1,-14 26 0,0-13-16,0 0 15,0 1-15,0 12 16,0 1-1,0-14 1</inkml:trace>
  <inkml:trace contextRef="#ctx0" brushRef="#br1" timeOffset="113970.46">4538 5755 0,'13'0'156,"-13"-14"-140,13 14 0,0 0-1,-13-13-15,14 13 0,-1-13 16,13-13 0,1 12 15,-1 1-16,-26 0-15,13 0 16,1-1 0,-1 14-1,0-13 1,0 13 15,-39 13 32</inkml:trace>
  <inkml:trace contextRef="#ctx0" brushRef="#br1" timeOffset="114665.08">4710 5530 0,'26'0'110,"-13"0"-95,0 0 1,1 0-1,-1 0-15,0 0 16,0 0 15,-13 13 16,0 0-31,0 0-1,0 1-15,0-1 16,0 0 0,0 14-1,0-14 1,-13-13 0,0 0-1,0 0 1</inkml:trace>
  <inkml:trace contextRef="#ctx0" brushRef="#br1" timeOffset="115056.52">4723 5583 0,'26'0'63,"-26"13"-63,13-13 15,-13 13-15,14 0 16,-1-13 15,-13-26-15,0 13-1,-13-1 1,13 28 47,13-1-48</inkml:trace>
  <inkml:trace contextRef="#ctx0" brushRef="#br1" timeOffset="116691.16">4961 5411 0,'0'-13'78,"13"13"-63,0-14 1,1 14 0,-1 0-1,0 0 1,0 0-16,1 14 16,-1-1-1,0 0 1,13 13-1,1 14 1,-14-13 0,-13-14-1,0 0 17,-13-13 30</inkml:trace>
  <inkml:trace contextRef="#ctx0" brushRef="#br1" timeOffset="117234.5">5093 5345 0,'13'0'16,"-26"0"62,13 13-63,-13-13 1,0 26 0,-14 14-1,14-14 1,13 1-16,-13-1 16,13 1-1,-13-14 1,13 0-1</inkml:trace>
  <inkml:trace contextRef="#ctx0" brushRef="#br0" timeOffset="129680.64">5993 5424 0,'0'-13'234,"0"0"-218,13 13-1,-13-14 1,0 1 0,0 0-1,13 13 1,-13-13 0,13 13-1,1 0 1,12 0-1,-13 0 1,1 0 0,-1 0 46,0 0-31,-13 13-15,0 0 0,13 0-1,-13 1 1,0-1 0,0 0 15,0 0-16,-13 0 1,13 1 0,-13-14-16,0 13 15,13 0 1,-14 0 0,1 14 15,-13-1-16,12-13 1,1 1 0,0-1-1,0 0 1,13 0 0,-13 1 15,13-28 16,13 14-32,-13-26-15,26 26 16,-26-13-16,13-1 16,1 1 15,-1 13-16,13 0 1,-26 27 0,14-14-1,-1-13 1,0 13 0,14-13-1,-14 0 1,0-13-1</inkml:trace>
  <inkml:trace contextRef="#ctx0" brushRef="#br0" timeOffset="131061.29">6324 5384 0,'0'-13'31,"0"0"-31,0 26 172,0 0-156,0 1-16,0-1 16,0 0-16,0 0 15,0 0 1,0 1-1,0 12 1,0 14 0,0-14-1,0 1 1,0-1 0,0 14-1,0-14 1,0-12-1,0 12 1,0-13-16,0 0 16,0 1-1,0-1 1,0 0 0,0 14 15,0-14-16,0 0 1,0 14 0,0-14-1,0 13 1,0-13 0,0 1-1,0-1 1,0 0-1</inkml:trace>
  <inkml:trace contextRef="#ctx0" brushRef="#br0" timeOffset="131896.43">6496 5741 0,'-14'0'62,"1"0"-31,0 0 1,0 14-17,-1-14 16,14 26-15,-13-13 0,13 1-16,0-1 15,-13 13 1,13-12 0,0 12-1,26-26-15,-12 26 16,-1-12-1,13-1 1,-12-13-16,-1 0 16,0 0-1,0-27 1,0-12 0,-13-1 15,0-13-16,-26 27 1,26 12 0,-13 14-1</inkml:trace>
  <inkml:trace contextRef="#ctx0" brushRef="#br0" timeOffset="132464.07">6707 5741 0,'0'-13'78,"-13"13"-62,0 0 0,0 0-1,-14 0-15,27 13 16,-26 1-1,12-1 1,1 27 0,0-1-1,13-12 1,0 12 0,26-25-1,1-1 1,-1-13-1,1 0 1</inkml:trace>
  <inkml:trace contextRef="#ctx0" brushRef="#br0" timeOffset="132897.85">6707 5741 0,'0'14'47,"0"-1"-16,0 13-15,0 1 0,0 13-1,0-1 1,0-26-16,0 40 16,0 0 15,-13 0-16,-13-13 1,-1-14 0,-13-26-1,14 0 1,13 0-16,-14-13 16,14-13-16</inkml:trace>
  <inkml:trace contextRef="#ctx0" brushRef="#br0" timeOffset="134230.35">7157 5675 0,'-13'0'32,"0"-13"-17,-1 13 1,1 0-16,0 0 15,0 0 1,-1 0-16,-12 0 16,13 0-1,-14 13 1,1 14 0,13-1 15,13 1-16,0-1 1,13-13 0,26 27-1,1-27 1,-13 14 0,12-1-1,-12 1 1,-14-14-1,0 0-15,-13 14 16,-26-14 0,-40 13-1,-1-26 1,41 0 0,13-26 15,13-27-16,26 13 1,1-13 0,-14 14-1,0 25-15,27-12 16,-14-14 0,1 14-1,-14 13 1,-26 13 31</inkml:trace>
  <inkml:trace contextRef="#ctx0" brushRef="#br0" timeOffset="135096.06">7461 5794 0,'-13'0'47,"39"0"15,-12 0-46,-1 0 0,0 0-16,0 0 15,1 0 1,12 0-1,1 14 1,-14-14 0,0 0-1,0 0 32,-39 0 16</inkml:trace>
  <inkml:trace contextRef="#ctx0" brushRef="#br0" timeOffset="135830.09">7501 5927 0,'0'13'0,"-13"-13"31,-1 0 0,41 0 125,-14 0-140,0 0 0,14 0-16,-14 0 15,0 0 1,1 0-1,-1 0 1,0 0-16,0 0 31,-26 0 79</inkml:trace>
  <inkml:trace contextRef="#ctx0" brushRef="#br0" timeOffset="137947.43">7871 5768 0,'-13'0'62,"13"-13"-15,0-1-31,0 1-1,0 0 1,13 13-16,-13-13 31,0 0-31,14 13 16,-1-14-1,0 1 1,0 13 0,1 0-1,-1 0 1,0 13-1,0 1 1,-13-1 0,0 13-1,0 1 1,0-1 15,-13 1-15,0-1-1,-14 1 1,27-14 0,-13-13-1,13-13 32,0-1-31,13 14-1,1-13 1,-1 13 0,0 0-1,0 0 1,0 0-16,1 13 16,-1 14 15,-13-1-16,0 14 1,0-14 0,-40 1-1,27-14 1,-27 0 0,1-13-1,12-13 1,1 0-1,26 0 1</inkml:trace>
  <inkml:trace contextRef="#ctx0" brushRef="#br0" timeOffset="143681.14">1984 8599 0,'27'0'32,"-14"0"15,-13-13-1,0-1-14,13 1-17,-13 0 1,0 0 0,14 13-1,-14-13 1,13 13-1,0-14 1,0 1 0,0 13-1,-13-13 1,14 13 0,-1 0-1,0 0 1,0 0 15,-13 13-15,14-13-1,-14 13 1,0 1-16,13-14 16,-13 13-1,0 0 1,0 0-1,0 0 1,0 1 0,0-1-1,0 0 1,-13 0 0,-1 14 15,14-14-16,-13 0 1,0 14 0,-14-1-1,14 1 1,-13-1 0,13 1-1,-1-14 1,1 13-1,13-12 1,-13-1-16,13 0 16,-13 0-1,13 0 1,-14-13 0,14-13 30,0-13-14,0-1-17,14 14 1,-14-13 0,13 26-16,0-14 15,0 14 1,1 0-1,-1 0 1,0 0-16,0 14 16,-13 12-1,13-13 1,1 1 0,-1-1 15,0 0-16,0-13 1,1 0 0,-1 0-16,0-13 15,0 13 1,-13-13 0,13 13-1,-13-14 1,0 1-16</inkml:trace>
  <inkml:trace contextRef="#ctx0" brushRef="#br0" timeOffset="144169.56">2315 8903 0,'0'13'31</inkml:trace>
  <inkml:trace contextRef="#ctx0" brushRef="#br0" timeOffset="170465.24">2897 8586 0,'0'-14'0,"0"1"281,0 0-265,0 0-1,0 0 16,0-1-15,0 1-16,13 13 16,-13-13-1,0 0 1,14-1 0,-1 14-1,0 0 16,-13-13-15,13 13 0,1 0-1,-1 0 1,0 0 15,0 0-15,0 13 15,1-13 0,-14 14-31,0-1 32,0 0-17,0 0 16,0 1-15,0-1 0,0 0-1,0 0 1,-14 14 0,1-1-1,0-13 1,0 14-1,0-14 1,-1 0 0,1 1-1,13-1 17,0-26 46,0-1-63,13 14 1,-13-13-16,14 0 16,-1 0-1,0-1 1,0 1-1,0 13 1,1 0 0,-1 0 15,0 0-15,-13 13-1,13 1 16,1-1-15,-14 0-16,0 0 16,13 14-1,-13-1 1,0 14 0,0-14-1,0 1 1,-13-1-1,-1 14 1,1-27 0,0 0-1,-14 1 1,1-14 15,0 0-15,-1 0-1,1 0 1,-1-14 0,14 1-1,0-26 1,13 25 0,0-12-1,-13 13 16</inkml:trace>
  <inkml:trace contextRef="#ctx0" brushRef="#br0" timeOffset="172216.38">3466 8057 0,'0'13'110,"0"0"-79,0 0-15,-13 0-1,13 1 1,-13 12-1,-1 1 1,14-1-16,-26 1 16,13 12-1,-1 1 1,-12 0 0,26-27-16,-13 13 15,0 1 1,13-14 15,0-26 32,13 13-63,0 0 15,-13-13 1,13 13-1,0 0 1,1 0-16,12 0 16,-13 0-1,14 0 1,-14 0 0,0 0 15</inkml:trace>
  <inkml:trace contextRef="#ctx0" brushRef="#br0" timeOffset="172870.36">3479 8281 0,'13'0'47,"-13"14"15,0-1-46,0 0-1,0 0 1,0 1 0,0-1-1,0 13 1,0 14-1,0-14 1,0-12-16,0 12 16,0 1-1,0-14 1,0 0 15,0-26 63</inkml:trace>
  <inkml:trace contextRef="#ctx0" brushRef="#br0" timeOffset="183220.22">3704 8784 0,'13'0'234,"1"0"-202,-1 0-32,0 0 15,0 0 1,1 0-1,-1 0 1,13 0 0,1 0-1,-14 0 1,0 0 0,0 0-1,1 0 16,-1 0-15,0 0 0,-13-13 93,-13 13-93</inkml:trace>
  <inkml:trace contextRef="#ctx0" brushRef="#br0" timeOffset="184402.84">3704 8877 0,'0'13'63,"27"-13"31,-14 0-1,0 0-77,0 0 0,1 0-1,-1 0 1,0 0 0,0 0-1,0 0-15,1 0 31,12 0-15,-13 0 0,1 0-1,-1 0 17,0 0-1,0 0 0,-26 0 172</inkml:trace>
  <inkml:trace contextRef="#ctx0" brushRef="#br0" timeOffset="186665.04">4405 8467 0,'14'0'31,"-14"-14"16,0 1-16,-27 13-31,27-13 16,-13 13-1,0 0 1,-14 0 0,14 0-1,0 0-15,-1 0 16,-12 0 15,13 26-15,0-12-1,13 12 1,0 1 0,0-14-1,0 13 1,0-13 0,13 14-1,13-14 1,1 0-1,-1 1 1,1-1 0,-1 0-1,-13 0 1,1 14 15,-1-1-15,-13 14-1,0-14 1,-27 14 0,-12-27-1,-1-13 1,27 0 0,-14-13-1,14-13 1,13-14-1,0 13 1,26 1 0,-12-14-1,12-13 1,14 27 15,-27-14-15,14 27-1,-14-13 1,-13 12 0,0 1-1,-13 0 1,13 0 0,-14 13-1</inkml:trace>
  <inkml:trace contextRef="#ctx0" brushRef="#br0" timeOffset="187883.85">4564 8546 0,'0'13'0,"13"-13"63,-13-26-32,0 13-15,0-1-1,0 1-15,0 0 16,0 0 0,0-1 15,0 28 94,0-1-94,0 0-31,0 0 16,14 14-1,-14-1 1,0 1 0,13 12-1,-13 1 16,0-13-15,0 12 0,0-26-16,0 1 15,0 12 1,0 1 0,0-14-1,0 13 1,0-12-1,0-1 1,0 0 0</inkml:trace>
  <inkml:trace contextRef="#ctx0" brushRef="#br0" timeOffset="190193.44">4882 8652 0,'13'0'250,"0"0"-234,0 0-16,0 0 16,1 0-1,-1 0 1,0 0 0,0 0-16,1 0 31,-1 0-16,0 0 1,0 0 0,1 0-1,-1 0 1,0 0 0,13 0-1,1 0 16,-14 0-15,0 13 0,1-13-1,-1 0-15,0 0 16,0 0 0,1 0-1,-1 0 1,0 0-1,0 0 1,0 0 0,14 0-1,-14 0 17,0 0-17,1 0 16,-1 0-15,0 0 15,0 0-15,1 0 31,-1 0 0,-26 0 171,-1 0-202</inkml:trace>
  <inkml:trace contextRef="#ctx0" brushRef="#br0" timeOffset="191481.86">5437 8546 0,'13'0'187,"-13"13"-187,14-13 16,12 27-1,-13-14 1,1-13-16,-1 26 16,0-26-1,-13 14 1,-13-14 124,0 0-93,-1 13-31,1-13-16,13 26 16,-13-26-16,0 27 15,13-14 1,-14 0-1,14 0 17</inkml:trace>
  <inkml:trace contextRef="#ctx0" brushRef="#br0" timeOffset="192220.29">5450 8559 0,'0'0'0,"0"13"141,0 1-125,0-1-1,0 0-15,0 14 16,0-1-1,0-13 1,0 1 0,0-28 31,0 1-32,0 0 1,0 0-1,0-1 1,14 1 0,-14 0-1,0 0 1,0 39 31,0-13-32,0 1-15,0-1 16</inkml:trace>
  <inkml:trace contextRef="#ctx0" brushRef="#br0" timeOffset="196815.52">5913 8083 0,'14'0'15,"-14"13"1,0-26 109,0 0-94,13 13-31,-13-13 16,0-1-1,13 14 1,-13-13-16,13 13 31,1-13-15,-1 13-1,0 0 1,0 0 0,0 0-1,1 0 1,-1 0 0,0 0-1,0 0 16,-13 13-15,14 0 0,-14 1-1,0-1 1,0 0 0,0 0-16,0 0 15,0 1 1,-27-1-1,14 0 1,-14 14 0,14-14-1,0 0 17,0-13 14,13-13-14,26 13-1,-26-13-15,13 13-1,14-14 1,-1 14-1,-12 0 1,-1 0 15,-13 14-31,13-1 16,-13 0 0,13 0-1,-13 1 1,0-1-1,0 0 1,0 0 0,0 14-1,-13-14 1,0 0 0,-14 0-1,14-13-15,0 14 16,-27-14-1,14 0 1,-1 0 0,14-14-1,-13 1 1,26 0 15,-14-14-15,14 14-1</inkml:trace>
  <inkml:trace contextRef="#ctx0" brushRef="#br0" timeOffset="198200.15">6284 8136 0,'0'-13'31,"0"-1"0,0 1-31,0 0 16,0 0-1,0 0 17,0 26 46,0 0-47,0 0-15,0 0-1,26 1 1,-26-1-16,0 13 16,0-12-1,0 12 1,0 14-1,0-14 1,0-13 0,0 1-16,0 12 31,0 1-15,0-1-1,14-13 1,-14 14-1,0-1 1,0-13 0,0 14-1,0-14 1,0 14 0,13-1-1,-13 0 1,13-12-1,-13-1-15,0 13 16,0-12 0,0-1-1,0 13 1,0-12 15,0-1-15,0 0-1,0 0 1,0 0 0,0 1 15,0-28 47</inkml:trace>
  <inkml:trace contextRef="#ctx0" brushRef="#br0" timeOffset="199076.53">6522 8480 0,'13'-13'16,"-39"13"93,26 13-77,-13-13-32,-1 13 15,1 0 1,13 1-16,-13-1 16,13 13-1,0 1 16,0-14-31,0 13 16,0 1 0,13 13-1,0-27 1,1-13-16,-1 13 16,13-13-1,-13 0 1,1-40-1,-1-13 1,-13 0 0,-13 14-1,-1 12 1,1 14 15,13 0-31,-13 13 16</inkml:trace>
  <inkml:trace contextRef="#ctx0" brushRef="#br0" timeOffset="199681.96">6747 8467 0,'13'0'16,"-13"-14"46,-26 14-46,26-13-1,-14 13-15,1 0 16,0 0 15,0 27-31,0-27 16,13 26-16,-14 1 31,1 12-15,13-12-1,0-1-15,0 14 16,0-14 0,13-12-1,14-1 1,-14-13 0,13 0-1,-12-13 1,-1 13-16,-13-14 0</inkml:trace>
  <inkml:trace contextRef="#ctx0" brushRef="#br0" timeOffset="200165.27">6760 8480 0,'0'13'47,"0"0"-31,0 1 0,13 12-1,-13-13-15,0 14 16,0 12-1,14 14 1,-14 0 0,0 27-1,0-27 17,0-14-17,-40-12 1,27-27-1,-27 0 1,14 0 0,-1-27-1,1 14 1,12 13 0,14-13-1,-13 13 1</inkml:trace>
  <inkml:trace contextRef="#ctx0" brushRef="#br0" timeOffset="201914.26">7104 8453 0,'0'-13'15,"0"0"16,0 0 1,-13 0-1,0 13-31,-1 0 16,-12-14-1,13 14 1,-14 0-1,14 40 1,0-14 0,13-12-16,-13 25 15,13-12 17,0 12-17,39-12 1,14-1-1,-26 1 1,-1-1 0,-13 14-1,-13-14 1,-26 1 0,13-27-1,-27 0 1,27 0-16,-14-13 15,14-27 1,13 14 0,26-1-1,-12 1 1,25-14 15,1 13-15,-27-12-1,-13-1 1,0 27-16,0-14 16,0 14-1</inkml:trace>
  <inkml:trace contextRef="#ctx0" brushRef="#br0" timeOffset="202851.49">7263 8480 0,'0'0'0,"0"13"31,0-39 32,0 12-47,0 1-1,0 0 1,0 0-1,0 0 1,0 26 78,0 0-79,0 0-15,0 0 16,0 1 0,0 25-1,0-25-15,0 12 16,0 14 0,0-1-1,13 1 1,-13 13-1,0-27 1,0 1 0,0-14-1,0 0 17,0 1-17,0-28 63</inkml:trace>
  <inkml:trace contextRef="#ctx0" brushRef="#br0" timeOffset="203716.2">7580 8506 0,'-13'0'47,"40"0"31,-14 0-47,0 0-31,0 0 16,0 0-16,1 0 15,-1 0 1,13 0-1,-12 0 1,-1 0 0,0 0-1,0 0 17,-39 0 30,26-13-62,-13 13 16,-1 0-16</inkml:trace>
  <inkml:trace contextRef="#ctx0" brushRef="#br0" timeOffset="204297.65">7580 8612 0,'-13'0'47,"26"0"47,14 0-78,-14 0-16,0 0 15,0 0 1,1 0-16,-1 0 15,13 0 1,-12 13 0,-1-13-1,0 0 1,-13 14 15</inkml:trace>
  <inkml:trace contextRef="#ctx0" brushRef="#br0" timeOffset="205431.12">8149 8348 0,'0'0'0,"0"-14"16,0 41 46,0-14-46,0 0 0,-13 14 15,0 12-16,-27 1 1,14 13 0,12-40-16,-12 27 15,13 0 1,-14-1 0,27-12-1,-13-27 1,13 13-1,0-26 48,13 13-47,0 0-1,14 0 1,-1 0-1,1 0 1,-14 0-16,13 0 16,-12 0-1,-1 0 1,0 0 0</inkml:trace>
  <inkml:trace contextRef="#ctx0" brushRef="#br0" timeOffset="205960.48">8149 8599 0,'0'-13'31,"0"26"63,0 0-79,13-13-15,-13 27 32,0-1-32,0 1 31,0 12-16,0-12-15,0 12 16,0 1 0,0 0-1,0-14 1,0-13 0,-13-26 46,0 0-46</inkml:trace>
  <inkml:trace contextRef="#ctx0" brushRef="#br1" timeOffset="-211885.29">2924 9036 0,'0'0'0,"0"13"31,0 0 63,0 0 0,0 14-79,-27-27-15,14 26 16,13 1-1,-13-27-15,0 39 16,-14 1 0,27-14-1,-13 1 1,0-14 15,13 0-15,0-26 46</inkml:trace>
  <inkml:trace contextRef="#ctx0" brushRef="#br1" timeOffset="-210650.15">2765 9234 0,'13'0'141,"-13"13"-141,0 0 15,13 1 1,-13-1 0,0 0-16,0 0 15,0 1 1,14-1-1,-14 0 1,0-26 203,13 13-204,-13-13 1,13 13 0,0-14-1,1 14 1,-14-13 0,-14 13 30,1 0-14,13-13-32,-13 13 0,0 0 31</inkml:trace>
  <inkml:trace contextRef="#ctx0" brushRef="#br1" timeOffset="-207989.29">2699 9538 0,'13'0'47,"-13"-13"-16,-26 0 0,12 13 32,1 0-48,0 0 1,0 0-16,-1 13 16,1 0 15,0-13-31,0 27 15,-1-1 1,1 1 0,13 26-1,0-27 1,0 14 0,13-14-1,1 14 1,12-27-1,-13-13 1,1 0 0,12-26-1,-13-1 17,1-13-17,-14 1 1,13-14-1,0 0 1,-13 40 0,0-1-1,13 1 1,-13 26 78,0 14-79,0-14 1,0 0-16,0 27 16,0 0 15,13-1-16,-13-25-15,0 12 16,0 1 0,0-1-1,0-13 1,0 0 0,0 1 15,0-41 47,0 14-62</inkml:trace>
  <inkml:trace contextRef="#ctx0" brushRef="#br1" timeOffset="-206516.13">3585 8202 0,'0'-13'157,"0"0"-142,13 13-15,-13-14 16,14 14-16,-1-13 15,26-13 1,-12 12 0,-27 1-16,40-13 15,-14-1 17,-13 14-17,14 0 1,-1-14-1,-13 1 1,1 26 0,-14-13-1,-14 13 110</inkml:trace>
  <inkml:trace contextRef="#ctx0" brushRef="#br1" timeOffset="-205374.05">3823 7885 0,'27'0'140,"-14"0"-124,0 0-1,0 0 1,1 0 0,-1 0 31,-13 13-1,0 0-30,0 0 0,0 1-1,0-1-15,0 0 16,0 0 0,-13-13-1,13 13 1,-14-13 15,1 0-15,13-13-1,-13 0 1,13 0-16,-13-14 16,13 14-1,0 40 63,13-27-62,-13 13-16,13 13 16,0-26-1,-13 13 1,0-39 15,0 13-15,-26 13 15</inkml:trace>
  <inkml:trace contextRef="#ctx0" brushRef="#br1" timeOffset="-203897.29">4061 7713 0,'0'-14'63,"0"28"62,0-1-109,14-13-16,-14 26 15,0-12-15,0 12 16,0 14-1,13-14 1,-13 1 0,0-14-1,0-26 63,0-1-46,0 1-17,0 0 1,0 0 0,0-1-1,0 1-15,0 0 16,0 0-1,0-14 1,0 14 0,0-13-1,0 12 17,13 14-17,0-13 1,1 13-1,-1 0 17,0 0-17,0 0 1,-13 13 0,13 1-1,-13-1 1,0 0-1,14 0 1,-14 1-16,0 12 16,0 0-1,0 1 17,0-1-17,0-12 1,0-1-1</inkml:trace>
  <inkml:trace contextRef="#ctx0" brushRef="#br1" timeOffset="-202368.09">4432 8969 0,'0'14'203,"0"-1"-187,0 0-1,0 0 1,0 27-1,0 0 1,13-1 0,-13-25-16,0 25 15,0 1 17,0 0-17,0-14 1,0-39 62</inkml:trace>
  <inkml:trace contextRef="#ctx0" brushRef="#br1" timeOffset="-201733.31">4366 9234 0,'0'0'0,"0"13"94,13 0-79,-13 1 1,13-1-16,0 13 16,1-12 15,-1-1-16,0-13 1,0 0 0,0-27-16,1 14 15,-1 0 1,-13 0 0,0-1-1,0 1 1,-13 26 78</inkml:trace>
  <inkml:trace contextRef="#ctx0" brushRef="#br1" timeOffset="-200070.56">4352 9538 0,'14'0'93,"-14"13"-77,13-13-16,13 14 16,-26-1-16,14 13 15,12 1 1,-13-1 15,0 14-15,1-14-1,-1 1 1,0-1 0,-13 1-1,0-40 48</inkml:trace>
  <inkml:trace contextRef="#ctx0" brushRef="#br1" timeOffset="-199372.05">4511 9538 0,'0'-13'110,"-13"13"-79,0 0-15,13 13-1,-14-13-15,14 13 16,-13 1-16,0 25 15,-13 14 1,12 0 0,14-40-16,-13 27 15,0-13 17,13-1-17,0-39 79</inkml:trace>
  <inkml:trace contextRef="#ctx0" brushRef="#br0" timeOffset="-186060.59">1971 10848 0,'27'0'265,"-27"-13"-234,0-1 1,0 1-17,13 13-15,-13-13 16,0 0 0,13 13-16,-13-13 31,13 13-16,1-14 1,-1 1 0,0 13-1,0 0 1,0 0 15,1 0-15,-14 13-16,13-13 15,-13 14 1,0-1-16,13 0 16,-13 0-1,0 0 17,0 1-32,0-1 15,0 13 1,0-12-1,-13 12 1,0-13 0,-1 14-1,1-14 1,0 0 0,0-13-1,13-13 110,13 13-109,0-13-1,0 13 1,1 0 0,-1 0-1,0 0 1,0 0 0,-13 13 15,14-13-31,-14 13 15,13 0 1,-13 1 0,13-1-1,-13 0 1,0 0 0,0 14-1,0-14 1,0 0-1,-13 0 1,-14 14 0,14-14-1,0 0 1,0 1 0,-1-1-1,1-13 1,0 0-1,0 0 1,0 0 0,-1-13-1,14-1 17,-13 1-17,13 0 1,-13 0-1,13-1 1,-13 1 15,13 0 32</inkml:trace>
  <inkml:trace contextRef="#ctx0" brushRef="#br0" timeOffset="-185413.82">2262 11179 0,'13'0'31</inkml:trace>
  <inkml:trace contextRef="#ctx0" brushRef="#br0" timeOffset="-154079.06">2765 10861 0,'0'-13'250,"0"0"-218,0-1-17,0 1 16,0 0-31,0 0 32,13 0-17,-13-1 1,13 14 0,-13-13-1,14 13 16,-14-13-15,13 13 0,0 0-1,0 0 1,1 0 15,-1 0-15,0 0-1,0 0 17,0 0-17,1 0 32,-14 13-31,0 0-1,0 1 17,0-1-1,0 0-15,0 0-1,0 0 16,0 1-15,-14-14 0,14 13-16,0 0 15,-13 0 1,13 1 15,-13-1-15,0 13-1,0-12 1,-1-14 0,14 13-1,-13 0 1,0 0 0,13 0-16,-13 1 15,-1-1 1,14 13-1,-13-26-15,0 14 16,0-1 15,-1 0-15,14 0 15,0-26 63,0 0-78,0 0-1,14 13 1,-1 0-1,0 0 1,0 0 0,1 13-1,-14 0 1,13-13 0,-13 13-16,13 0 15,0-13 1,-13 14-1,27-14 1,-14 0 0,13 0-1,-12-14 1,-14 1-16,26 0 16,-13 0-1,1 13-15</inkml:trace>
  <inkml:trace contextRef="#ctx0" brushRef="#br0" timeOffset="-152396.81">3069 10769 0,'0'-14'0,"13"14"16,1 0 31,-14 14 62,0-1-109,0 0 16,0 0 0,0 0-16,0 1 15,0 12 1,0 1-1,0 12 1,0-25 0,0-1-1,0 0 1,0-26 140,0 0-125,13 13-31,-13-14 16,13 1 0,0 13-1,1 0 17,-1 0-17,0 0 1,0 0-1,0 13 1,1-13 0,-1 14 15,-13-1-15,13 0-1,-13 0 1,13 14-1,-13-14 1,0 0 0,0 0-1,0 1 1,-26-14-16,26 26 16,0-13-1,-13 0 1,-14 14-1,14-27 1,-13 13 0,-1-13 15,1 0-15,-1 0-1,14 0 1,0-13-1,-1 0 1,14-1 0</inkml:trace>
  <inkml:trace contextRef="#ctx0" brushRef="#br0" timeOffset="-151473.53">3082 10755 0,'0'-13'32,"14"13"15,-1 0 46,0 0-93,0 0 16,1 0 0,-1 0-1,0 0 1,13 0-1,-12 13 1,-1-13 0,0 0-1,0 0 1,1 0 31,-28 0 62</inkml:trace>
  <inkml:trace contextRef="#ctx0" brushRef="#br0" timeOffset="-147213.25">3440 10279 0,'0'13'110,"0"-26"-1,0 0-78,0 0-15,0-1 15,0 28 110,0-1-110,0 0-15,0 0-1,0 1 1,0-1-16,0 13 16,0-13-1,0 14 1,0-14 0,0 14-1,0-14 1,0 0 15,0-26 47</inkml:trace>
  <inkml:trace contextRef="#ctx0" brushRef="#br0" timeOffset="-146386.08">3612 10253 0,'0'13'94,"0"0"-63,0 0-31,-14-13 16,14 14-1,-13-1-15,0 0 16,0 13 0,-1 14-1,-12 13 1,13-13-1,-1-1 1,1 1 0,13-27-1,-13 1 1,0 12 0,13 0-1,-13-26 16,13 14-15</inkml:trace>
  <inkml:trace contextRef="#ctx0" brushRef="#br0" timeOffset="-145077.71">3638 10464 0,'0'-13'94,"0"0"-47,13 13-32,-13-13 1,13 13-16,1 0 16,-14-14-1,13 14 1,0 0 15,0 0 16,-13 14-47,14-14 31,-14 13-15,0 0-1,13-13 1,-13 13 0,0 1 15,0-1-15,-13-13-1,13 13 1,-14 0-16,1 0 15,0 1 1,13-1 0,0 0-16,-13-13 15,-1 27 1,1-1 0,0-13-1,0 0 1,0 1-1,-1-1 1,1 0 0,13-26 62,0 0-63,13 13 1,-13-14 0,14 14-16,-1 0 15,0 0 1,0 0 15,0 14-15,-13-1-1,14-13 1,-1 0 0,-13 13-16,13-13 15,14 0 17,-14 0-17,0-13 1</inkml:trace>
  <inkml:trace contextRef="#ctx0" brushRef="#br0" timeOffset="-144033.2">3876 10927 0,'13'0'141,"1"0"-126,-1 0 1,0 0 0,0 0-16,14 0 31,-1 0-16,-13 0 1,1 0 0,-1 0-1,-26 0 63,-1 0-62,1 0 0</inkml:trace>
  <inkml:trace contextRef="#ctx0" brushRef="#br0" timeOffset="-143397.39">3876 11060 0,'13'0'125,"1"0"-94,-1 0-31,0 0 15,14 0 1,-14 0 0,0 0-16,0 0 15,0 13 17,1-13-17,-1 0 16</inkml:trace>
  <inkml:trace contextRef="#ctx0" brushRef="#br0" timeOffset="-141779.2">4326 10835 0,'0'-14'0,"0"1"62,13 13-46,-13-13-1,0 0 1,0 26 47,0 0-48,0 0 1,0 1-16,0-1 15,0 13 1,0-12-16,0 25 16,0-12 15,0-1-15,0-13-1,0 1 1,0-1 15,0-26 47,13 13-62,1-14-1,-1 14-15,-13-13 16,13 13-16,0-13 31,1 13-15,-1-13 15,0 13-15,0 0-1,0 0 1,1 13 0,-1 0-1,0 0 1,-13 1 0,0-1-1,0 0 1,13 0-1,-13 1 1,0-1 0,0 0-1,-26 0 1,13 0 15,-1-13-31,1 14 16,0-1-1,0 0 1,-14-13 0,1 0-1,13 0 1,-1 0 0,1-13 15,0 0-16,0 13-15,13-14 16</inkml:trace>
  <inkml:trace contextRef="#ctx0" brushRef="#br0" timeOffset="-141105.65">4366 10795 0,'13'0'78,"-13"13"-47,13-13-15,0 0-1,1 0 1,-1 0-16,0 0 16,13 0-1,1 0 1,-14 0 0,0 0 15,1 0-16,-28 0 64,1 0-79</inkml:trace>
  <inkml:trace contextRef="#ctx0" brushRef="#br0" timeOffset="-138349.58">4789 10980 0,'13'0'141,"14"0"-63,-14 0-47,0 0-15,0 0 15,1 0 1,-1 0-1,0 0 0,0 0-15,0 0-1,1 0 17,-1 0-17,0 27 1,0-27-1,1 0 17,-1 0-17,0 0 1,0 0 15,1 0-15,-1 13-1,0-13 1,0 0 0,0 0-1,1 0-15,-1 0 16,0 0 0,0 0-1,1 0 1,-1 0-1,0 0 1,0 0 0,1 0 15,12 0-15,-13 0-1,0 0 1,1 0-1,12 0 1,-13 0 0,1 0-1,-1 0 1,0 0 15,0 0-15,1 0-1,-1 0 17,0 0-17,0 0 32,-26 0 63</inkml:trace>
  <inkml:trace contextRef="#ctx0" brushRef="#br0" timeOffset="-137444.53">5477 10901 0,'0'13'172,"26"-13"-141,-26 13-31,27-13 16,-14 14-1,0-1 1,0 0 0,1 0-1,-14 0 1,0 14-1,-27-14 1,1 14 0,13-14-1,-1 0 17,1-13-17,0 0 1</inkml:trace>
  <inkml:trace contextRef="#ctx0" brushRef="#br0" timeOffset="-136682.12">5477 10914 0,'0'13'78,"0"1"-78,0-1 15,0 13 1,0 14 0,0-27-1,0-39 32,0 12-31,0 1-16,0 0 15,13-13 1,-13 12 15,13 14-15,1 0-1,-14 27 1,0-1 0,0-13-1,13 14 1,-13-40 46,0-1-62,0 1 32,13 13-32,0 0 31,-13 13-31,13-13 16,-13 14-1,14-1 1</inkml:trace>
  <inkml:trace contextRef="#ctx0" brushRef="#br0" timeOffset="-124346.39">5980 10411 0,'0'-13'266,"0"0"-235,0 0-15,0-1-1,13 14 1,-13-13 0,13 13-16,0 0 15,-13-13 1,13 13 0,1 0-1,-1 0 1,0 0-16,0 0 15,1 0 1,-1 13 15,0 0-15,-13 1 46,0-1-46,0 0 0,-13 0-1,13 1 1,-13-14 0,13 13-1,-14 13 1,1-12-1,0-1 1,0 0 0,13 0-16,-14 0 31,1 14-15,0-14-1,0 14 1,0-14 15,13-26 32,0-1-48,0 1 1,13 0-1,-13 0-15,13 13 16,0-14 0,0 14-1,1 14 17,-1-14-17,0 26 1,0-13-1,1-13 1,-14 14-16,13-14 31,0 0-31,0 0 16,1-14 0</inkml:trace>
  <inkml:trace contextRef="#ctx0" brushRef="#br0" timeOffset="-122997.11">6257 10345 0,'0'13'156,"0"1"-140,0-1 0,0 0-16,0 0 15,0 1-15,0 12 16,0-13 0,0 14-1,0-40 95,27-1-79,-14 1-16,0 0 17,1 13-17,-1 0 1,0 0 0,0 0 15,-13 13-16,13 0 1,-13 1 0,14-1-1,-14 0 1,0 0 15,0 0-15,0 14-1,0-14 1,0 0 0,0 1-1,-14-1 1,1-13 0,0 0-16,0 0 15,-14 13 1,1-13-1,13 0-15,-1 0 16,1-13 0,0 13 15</inkml:trace>
  <inkml:trace contextRef="#ctx0" brushRef="#br0" timeOffset="-122479.2">6284 10332 0,'26'0'94,"-12"0"-78,-1 0-16,13 0 15,-13 0 1,1 0 0,-1 0-1,0 0 17</inkml:trace>
  <inkml:trace contextRef="#ctx0" brushRef="#br0" timeOffset="-121300.12">6562 10398 0,'0'-26'16,"13"26"0,-13-14-1,0 1 1,0 26 46,0 1-46,0-1 0,0 0-1,0 0 1,0 1-16,0-1 16,0 13-1,0 14 1,0-14-1,0 27 1,0 0 0,13-13-1,-13-14 1,0 14 0,0 0-1,0-1 1,0 1-1,0 0 1,0-14 0,0-12 15,0 12-15,0 0-1,0 1 1,0-14-1,0 0 1,0 1 0,0-1 15</inkml:trace>
  <inkml:trace contextRef="#ctx0" brushRef="#br0" timeOffset="-120530.56">6734 10861 0,'-14'0'157,"14"13"-142,0 1 1,-13-14-16,13 13 16,0 13-1,-13-12 1,13 12-1,0-13-15,0 14 16,0 12 0,26-25 15,-12-1-15,12 0-1,1-13 1,-1-13-1,-26-40 1,0-26 0,-13 52-1,13 1 1,-13 12 0,-1 1-1,1 13 1,13-13-1</inkml:trace>
  <inkml:trace contextRef="#ctx0" brushRef="#br0" timeOffset="-119946.16">6972 10861 0,'0'0'0,"0"-13"62,-13 13-46,-1-13 0,1 13-1,0 0 1,0-14-1,-1 14 1,1 0 0,0 14-1,13 25 1,-13-25-16,13 25 16,-14-12-1,14-1 1,0 14-1,27-14 1,-1-12 15,1-1-15,-14-13 0,0 0-1,14-13 1,-27-1-1</inkml:trace>
  <inkml:trace contextRef="#ctx0" brushRef="#br0" timeOffset="-119412.83">6998 10901 0,'0'-13'0,"0"26"0,0-13 79,0 13-64,0 0 1,0 1-1,0 12 1,0-13-16,0 14 16,0 12-1,0 1 1,0 0 0,0-1-1,0-12 1,-26-1-1,-1 1 1,1-14 0,-1-13 15,14 0-31,-13 0 16,-1 0-1,1-13 1,13 13-1,-1-13 1,14-1-16</inkml:trace>
  <inkml:trace contextRef="#ctx0" brushRef="#br0" timeOffset="-117444.77">7250 10861 0,'0'0'0,"0"-13"31,0 0 0,0-1 16,0 41 0,0-14-32,0 0 1,0 1-16,0-1 0,0 27 16,0-14 15,0 14-15,13-40-1,-13 13 1,0-26 62,13 13-62,-13-14-16,13 14 15,-13-13 1,13 13-1,-13-13 1,14 13-16,-1 0 16,0 0 15,0 0-15,14 0-1,-14 0 1,0 13-1,1 0 1,-1 1 0,-13-1-1,0 13 1,0 1 0,-27-14-1,14 13 1,13-12-1,-53-1 1,27-13 0,-1 0 15,1 0-15,-1 0-1,14-13 1,13-1-1</inkml:trace>
  <inkml:trace contextRef="#ctx0" brushRef="#br0" timeOffset="-116896.22">7289 10821 0,'0'-13'0,"13"13"94,1 0-79,-1 0 1,0 0-16,0 0 16,1 0-1,12 0 1,1 0 0,-14 0-1,0 13 1</inkml:trace>
  <inkml:trace contextRef="#ctx0" brushRef="#br0" timeOffset="-116038.21">7739 10901 0,'13'0'141,"1"0"-125,-1 0-1,0 0-15,0 0 16,14 13 0,-14-13-1,0 0 1,14 13-1,-14-13 1,-26 0 78,13-13-79,-14 13 1,1 0 0</inkml:trace>
  <inkml:trace contextRef="#ctx0" brushRef="#br0" timeOffset="-115452.15">7739 11020 0,'0'0'0,"0"13"31,27-13 94,-14 0-109,0 0 0,13 0-1,1 0 1,-14 0-16,0 0 15,1 0 1,-1 0 0,0 0 15,-13 13-15</inkml:trace>
  <inkml:trace contextRef="#ctx0" brushRef="#br0" timeOffset="-114318.08">8176 10702 0,'0'-13'109,"0"0"-109,0 0 16,0-14-16,0 14 16,0-13-1,0 12 17,0 1-17,0 0 48,0 39-16,0-12-32,0-1-15,0 0 16,0 13-1,0 1 1,0 13 0,0-14-1,0 14 1,0-27 0,0 13-1,0 14 1,0-13-1,0-1 1,0-13 0,0 1-1</inkml:trace>
  <inkml:trace contextRef="#ctx0" brushRef="#br0" timeOffset="-113618.09">8030 10980 0,'-13'0'15,"26"0"79,14 0-78,-14 0-16,0 0 15,13 0 1,1 0 0,-14 0-16,27 0 15,-14 0 1,14 0-1,-14 0 1,1 0 15,-14 0 1,0 0-17,-26 0 79</inkml:trace>
  <inkml:trace contextRef="#ctx0" brushRef="#br0" timeOffset="-112113.27">8070 11232 0,'0'13'31,"0"-26"47,13 13-62,-13-14-16,0 1 16,26-13-1,-26 12 1,27 1 0,-14 13 15,14 0-16,-14-13 1,0 13 0,0 0-1,1 0 1,-1 0 0,-13 13-1,0 0 1,0 1-1,13-14 1,-13 13-16,0 0 16,0 0 15,0 1 0,-26-1-31,26 0 16,-14 0-1,1 0 1,0 14 0,-14-14-1,27 0 1,-13 14 0,0-14-1,0 14 1,-1-27-16,1 26 15,0-13 1,0 0 0,0-13 31,13-13-1,0 0-14,0 0-32,13 0 15,0-1 1,0 14 0,14-13-1,-14 13 1,0 0-1,14 13 1,-14 1 0,0-14-1,0 26 1,14-26 0,-14 13-1,13-13 1,-12 0-1,-14-13 17,13 0-17,-13 0 1,13 13-16</inkml:trace>
  <inkml:trace contextRef="#ctx0" brushRef="#br0" timeOffset="-100500.04">12832 5715 0,'0'-13'203,"0"0"-187,0-1-16,0-12 16,0-1-1,0 14 1,0-13 15,0 12-15,0 1 15,0 26 32,0 1-48,0-1 1,0 0-1,0 0 1,0 1-16,0-1 16,0 0-1,14 14 1,-14-1 15,0 0-15,0 1-1,0-1 1,0-12 0,0-1-16,0 0 15,0 0 1,0 1 15</inkml:trace>
  <inkml:trace contextRef="#ctx0" brushRef="#br0" timeOffset="-99677.46">12779 5874 0,'0'13'16,"27"-13"124,-14 0-124,0 0 0,14 0-1,-14 0 1,0 0 0,0 0-16,1 0 31,-1 0-16</inkml:trace>
  <inkml:trace contextRef="#ctx0" brushRef="#br0" timeOffset="-99370.05">13031 5900 0,'0'0'0,"13"0"0</inkml:trace>
  <inkml:trace contextRef="#ctx0" brushRef="#br0" timeOffset="-90312.24">13560 5477 0,'0'-13'203,"0"-1"-172,0 1-15,0 0-1,0 0 1,0 0 31,13 13-32,-13-14-15,13 14 32,-13-13-17,14 13 1,-1 0-1,0 0 1,-13 13 0,13-13-1,-13 14 1,0-1 0,13 13 15,-13-13-16,0 1 1,0-1 0,0 0-1,-13 14 1,0-14 0,0 0-1,0-13-15,13 13 16,-14-13-1,1 0 32,13-13 0,27 13-31,-27-13-1,13 13 1,-13-13 0,26 13-1,-13 0 1,1 0 0,-1 13-1,0 0 1,-13 0-1,0 0-15,0 14 16,0-14 15,0 14-15,-13-1 0,0-13-1,-14 1 1,1-14-1,13 0 1,-1 0 0,1 0-1,0-14 1,0 1 0,-1 0-1,14 0 1,0-1-16</inkml:trace>
  <inkml:trace contextRef="#ctx0" brushRef="#br0" timeOffset="-88948.11">13877 5596 0,'0'-13'63,"0"-1"-48,0 1 1,0 0-16,0 0 16,0 0-1,0-1 1,0 1 0,0 0-1,0 0 1,0-1 15,-13 14-31,13 27 63,0-14-48,0 0 1,0 1-1,0-1-15,0 13 16,0 14 0,13-14-1,-13 14 1,0 0 0,14-14-1,-14-13-15,0 14 16,0 13-1,0-14 1,0 14 15,0-14-15,0 1 0,0 12-1,0-12 1,13-1-1,-13-13-15,13 14 16,-13-1 0,13 14-1,-13-27 1,0 14 0,0-1-1,0 1 1,0-14-1,0 0 1,0-26 62,0-14-47</inkml:trace>
  <inkml:trace contextRef="#ctx0" brushRef="#br0" timeOffset="-88163.33">14076 5980 0,'0'13'94,"-13"-13"-79,13 13 1,-14 0 0,14 0-1,-13 1 17,13-1-32,0 0 15,0 14 1,0-1-1,0 27 1,13-27 0,1 1-1,-1-14 1,13-13 0,-12-26-1,12 12 1,-26-38-1,13 12 1,-13 27 0,0-27-1,0 13 1,-13 14 0,13 0-16,-26 13 15,26-13 1,-14 13-1</inkml:trace>
  <inkml:trace contextRef="#ctx0" brushRef="#br0" timeOffset="-87579.35">14314 6006 0,'0'0'0,"0"-13"47,-13 13-16,0 0-16,-1 0-15,1 0 16,0 0 0,0 13-1,-1 27 17,-12-14-17,26 1 1,0-14-16,-13 27 15,13-14 1,26 0 0,1 1-1,-1-27 1,-13 0-16,1 0 16,-1-13-1,0-1-15</inkml:trace>
  <inkml:trace contextRef="#ctx0" brushRef="#br0" timeOffset="-87112.1">14314 6006 0,'0'13'62,"0"0"-46,0 1 0,0-1-16,0 0 15,0 0-15,0 14 16,0 13-1,0-1 1,13 41 15,-13-27-15,0-14 0,0-26-16,-26 14 15,13-1 1,-27-12-1,0-1 1,0-13 0,27-13-1,0-1 1,13-12 0</inkml:trace>
  <inkml:trace contextRef="#ctx0" brushRef="#br0" timeOffset="-85010.53">14658 5980 0,'0'-14'109,"0"1"-93,0 0 0,0 0-1,0-1 1,0-12-1,13 13 1,0 0 0,1 13-1,-14-14 1,13 14 0,13 0-1,-12 0 1,-1 0-1,0 0 1,0 14 0,0-14 15,-13 26-15,0-13-1,14 0 1,-14 14-1,0-14 1,0 0 0,0 1-1,-27-1 1,14 0 0,13 0-1,-26 0 1,12 14-1,1-1 1,-13 1 0,26-1-1,-27 14 1,27-14 0,-13 1-1,0-27 32,13-13-31,0-1-1,0-25 17,0 26-17,26-1 1,-13 14-1,1 0 1,-1 0-16,0 0 16,0 14-1,1-1 1,-1 0 0,0 13-1,13 1 1,-12-27-1,12 0 1,1-13 0,-14-14 15</inkml:trace>
  <inkml:trace contextRef="#ctx0" brushRef="#br0" timeOffset="-83778.37">14896 5874 0,'13'0'156,"0"0"-140,1 0-16,-1 0 15,0 0 1,0 0-16,27 0 16,-27 0-1,14 0 1,-14 0-1,0 0 1,0 0 15,-26 0 141,13 13-156,-13-13-16,0 13 15,0 0 1,-1 14 0,14-14-1,-13 14 1,13-1 0,0 14-1,-13 13 1,13 0-1,0-1 1,0-12 0,0 13-1,13-26 1,-13-14 0,0 0-1,0-26 32,0 0-47</inkml:trace>
  <inkml:trace contextRef="#ctx0" brushRef="#br0" timeOffset="-83478.98">14909 6099 0,'27'0'47,"-1"0"-31,-13 0-16,14 0 31,13 0-15,-27 0-16</inkml:trace>
  <inkml:trace contextRef="#ctx0" brushRef="#br0" timeOffset="-82276.28">15465 6006 0,'13'0'78,"0"0"-47,1 0-15,-1 0 0,13 0-1,1 0 17,-1 0-17,1 0 1,-14 0-1,0 0 1,0 0-16,1 0 63,-41 0 15</inkml:trace>
  <inkml:trace contextRef="#ctx0" brushRef="#br0" timeOffset="-81413.11">15478 6112 0,'0'13'47,"27"-13"156,-14 0-187,13 0-16,-12 0 15,12 0 1,0 0 0,-12 0-1,-1 0-15,0 0 31,0 0-15,1 0 31,-41 0 31</inkml:trace>
  <inkml:trace contextRef="#ctx0" brushRef="#br0" timeOffset="-75778.47">16047 5821 0,'13'0'31,"-13"-13"110,0-1-126,0 1-15,0 0 32,0 0-17,0-1-15,0 1 31,13 13-31,-13-13 16,27 13 0,-14 0-1,0 0 17,1 0-17,-1 0 1,0 0-1,0 13 1,-13 0 0,13 1-1,-13-1-15,14 0 16,-14 0 0,0 14-1,0-14 1,-14 0-1,1 14 1,0-1 0,-13 1 15,12-14-15,1 0-1,13 0 1,0-26 78,0 0-79,13 0 1,1-1 15,-1 14-31,0 0 16,0-13-1,0 13 17,1 0-32,-1 0 15,0 0 1,0 27-1,-13-14 1,14-13-16,-14 13 16,13 0-1,-13 14 1,0-14 0,0 13-1,0 1 1,-13-1-1,-1 1 1,-12-1 15,13-12-15,-1-1-16,1-13 16,-13 13-1,-1-13 1,1 0-1,13-13 1,-1 13 0,1-13-1,0-1 1,13 1 15,-13 13-15,13-13 15</inkml:trace>
  <inkml:trace contextRef="#ctx0" brushRef="#br0" timeOffset="-73606.42">16748 5834 0,'0'-13'47,"0"0"-32,0-1 1,-13 1 15,13 0-31,-13 13 16,13-13-1,0-1 1,-14 14 0,14 14 46,0-1-62,0 0 16,0 0-1,0 1-15,14-1 16,-14 27 0,26-1-1,-26 14 1,27 13-1,-27-26 1,13-14 0,-13-12-1</inkml:trace>
  <inkml:trace contextRef="#ctx0" brushRef="#br0" timeOffset="-73162.1">16894 5834 0,'13'0'0,"0"0"47,-39 0-47,-1 27 16,14-1-1,-27 0 1,27-12 0,0-1-1,26-13 32,14 13-31,-14-13-1,0 13-15,27 1 16,-14-1 0</inkml:trace>
  <inkml:trace contextRef="#ctx0" brushRef="#br0" timeOffset="-72429.13">17092 5900 0,'-13'0'78,"-14"0"-78,14 0 16,-27 0-1,40 13-15,-26 14 16,13-1-1,0 14 1,13-14 15,0 1-15,39-1 0,1 1-1,-14-27 1,-12 0-16,-1 0 15,-13-27-15,13 1 16,-13-14 0,0 1-1,0-1 1,0 27 0,0-1-1,0 28 48,0-1-48,0 13 1,0-12 0,0-1-16,0 26 15,0-12 1,13-1-1</inkml:trace>
  <inkml:trace contextRef="#ctx0" brushRef="#br0" timeOffset="-71928.38">17145 5913 0,'0'0'16,"13"0"0,-13 14-1,13-14 1,-13 26-1,14 1 1,-14-14-16,13 26 16,0 1-1,-13-13 1,0-14 0,0-53 15,-13-13-16,-14 14 1,27-14 0,0 39 15,27 1-15,-14 13-1,14 0-15,-14 0 31,0 0-31</inkml:trace>
  <inkml:trace contextRef="#ctx0" brushRef="#br0" timeOffset="-71243.46">17383 6006 0,'13'0'31,"-13"-13"0,14 0-15,-14-1 0,13 14-16,-13-13 15,13 0-15,-13 0 16,13 13-1,-13-14 1,0 1 15,-26 0 1,13 0-17,-27 13 1,27 0-1,-1 0-15,1 26 16,0 1 0,0-1-1,13 1 1,0-1 0,0 14-1,13-1 1,13-25-1,1-1 17,-1 0-17,1-13 1,-1-26 0</inkml:trace>
  <inkml:trace contextRef="#ctx0" brushRef="#br0" timeOffset="-70575.49">17476 5900 0,'0'0'0,"13"0"15,-13 27 1,0-1-1,13-13 1,-13 1 0,0 12-1,13 14 1,-13-14 0,0 1-1,0-14 1,0-40 15,-13-12-15,0-1-1,13 27-15,0-14 16,0 1 0,0-1-1,0 14 1,13-13-1,0 26 1,1 0 15,-1 0-15,0 0-16,0 0 16,-13 13-1,14 0 1,-1 0-1,0 14 1,-13-1 0,13 14-1,-13-14 1,0-12 0,0-1-16</inkml:trace>
  <inkml:trace contextRef="#ctx0" brushRef="#br0" timeOffset="-69728.32">17806 5861 0,'0'0'0,"-13"0"78,13 13-63,-26-13-15,13 0 16,-14 13 0,14 0-1,-14 0 1,1 14-1,26-14-15,-13 14 16,13 12 0,0 14-1,13-13 1,13-27 0,-12-13-1,12-13 1,1-40-1,-14 13 1,0 1 15,-13-1-15,0 13 0,13 14-1,-13 0 1,13 13 15,1 26 16,-14-12-31,13 25-1,-13 14 1,13-40-16,-13 27 15,13-13 17,-13-14-17</inkml:trace>
  <inkml:trace contextRef="#ctx0" brushRef="#br1" timeOffset="-51828.23">13507 5794 0,'0'-13'32,"13"13"-1,0 0-15,-13 13 171,-26-13-171,26 14-16,-13-1 15,0 27 17,-1-1-17,-12-12 1,13-1-1,13-13-15,-14 14 16,1-1 0,0-13-1,13-26 48</inkml:trace>
  <inkml:trace contextRef="#ctx0" brushRef="#br1" timeOffset="-50717.08">13361 5940 0,'0'13'31,"0"0"47,0 1-62,0-1-1,-13 0-15,13 0 16,0 0-16,-13 27 16,13-13-1,0-14 1,0 0-1,13-13 32,-13-13-47,27 0 32,-1-1-17,1 14 1,-14 0-1,0 0 1,-13-13 0,0 0 15,-26 13-15,26-13 15,-14-1 0,14 1-15,-13 13-1,13-13 1,-13 13 0,13 13 30,0 0-46,0 1 16,13-1 0,-13 13-1,13-12-15,1-1 16,-14-40 31,-27 14-32,27 0-15,0 0 16,0-1 31,0 41-16</inkml:trace>
  <inkml:trace contextRef="#ctx0" brushRef="#br1" timeOffset="-47991.11">13242 6337 0,'0'0'0,"0"-13"172,-13 13-110,0 0-46,0 0-1,13 13-15,-14-13 0,1 26 32,-13 1-17,13-1 1,-1 14 0,14-27-16,0 14 15,0-1 1,0 0-1,14-26 1,12 14 0,0-14-1,1-14 1,-14-12 0,0-27-1,-13 13 1,14 1-1,-14 25 1,0 1 0,0 0-1,0 26 48,0 0-48,0 1-15,0-1 16,0 13 0,0 14-1,13-13 1,-13-14-16,0 13 16,0 1-1,0-1 1,0-13-1,0-26 48</inkml:trace>
  <inkml:trace contextRef="#ctx0" brushRef="#br1" timeOffset="-45685.69">14870 5609 0,'0'-13'78,"0"0"-62,0-1 15,0 1-31,-14 0 16,14 0-1,-13 13 17,13-13-32,0 26 156,0 0-141,0 0-15,0 0 16,0 14 0,0 13-1,0-14 1,0 1 0,0-1-1,0-13-15,0 0 16,0 1-1,0-1 17,0-26 61</inkml:trace>
  <inkml:trace contextRef="#ctx0" brushRef="#br1" timeOffset="-44462.21">14856 5398 0,'0'13'15,"0"0"32,0 0-16,-13-13 1,13 13-32,-13-13 31,13 14-31,-13-1 16,13 13-1,-14-12 1,14 12-1,-13 0 1,13-12 15,-13-14-15,13-14 31,0 1-32,26 13-15,-26-26 16,14-1 0,-14 14-16,0-13 15,13 12 1,-13 1-16,0 0 31,0 26 63,13 0-78,-13 14-16,13-27 15,1 26 1,-1 1-1,-13-14-15,13 0 32,-39-13 46,12 0-63,14-13-15,-13 13 16,0 0 0,0 0 15,13-13-15</inkml:trace>
  <inkml:trace contextRef="#ctx0" brushRef="#br1" timeOffset="-41508.29">14751 5173 0,'13'0'140,"13"0"-124,-13 13-16,1-13 16,12 13-1,-26 0-15,27 14 16,-14-1 0,0 14-1,-13-14 1,0 1-1</inkml:trace>
  <inkml:trace contextRef="#ctx0" brushRef="#br1" timeOffset="-41093.43">14909 5146 0,'0'0'15,"13"0"-15,-39 0 94,26 27-78,-13-27-16,0 13 15,-1 0-15,-39 40 16,14 0 0,12-27-1,27-12-15,-13-14 16</inkml:trace>
  <inkml:trace contextRef="#ctx0" brushRef="#br1" timeOffset="-37859.44">16073 6337 0,'0'-13'110,"14"13"-95,-14-14 32,0 1-16,0 26 110,0 1-125,-14 12-16,14-13 15,-13 14-15,0 26 32,0 0-17,0-27 1,-1-26-16,14 13 15,0 0 1,0-26 31,0 0-31</inkml:trace>
  <inkml:trace contextRef="#ctx0" brushRef="#br1" timeOffset="-37220.26">15928 6456 0,'0'13'16,"0"0"31,0 1-32,0 12 1,0 0 0,0-12-1,0 12 1,0 1 0,0-14-1,13-13 48,0 0-48,1 0-15,-1 0 16,0-13 0,-13-1-16,13 14 46,1 0 1</inkml:trace>
  <inkml:trace contextRef="#ctx0" brushRef="#br1" timeOffset="-36706.01">15968 6496 0,'13'13'63,"-13"0"-47,0 13-1,13-26-15,0 27 16,14-1-1,-27-39 48,-27 13-63,27-13 16,-13-14-1,13 41 32,0-1-31,0 13-16,0-12 15</inkml:trace>
  <inkml:trace contextRef="#ctx0" brushRef="#br1" timeOffset="-35298">15729 6787 0,'0'-14'15,"0"28"79,0-1-78,0 0-1,0 13-15,27 14 16,-14 13-1,-13-13 1,0-27 0,0 13-1,0 1 1,0-14 0,13-13 15,-13-13 0,0 0-15,0-1-1,0-12 1,0 0 0,0-14-1,0 27 1,0-1-16,0 1 15,0 0 17,0-14-17,14 14 1,-1 0 0,0 13 15,0 0-16,1 0 1,-1 13 0,0-13-1,0 13 1,-13 1 0,13-1-1,-13 0 1,0 0-1,0 14 1,0-14 0,0 14 15,0-14-15,0 0-1,0 13 1,0-12-1,0-1 1,0 0-16,0 0 31,0 1 32</inkml:trace>
  <inkml:trace contextRef="#ctx0" brushRef="#br0" timeOffset="-19668.08">18349 5715 0,'0'-13'265,"0"0"-233,0-1-17,0 1 1,0 0-1,13 13-15,-13-13 16,13 13 15,-13-14-15,14 14 0,-1 0-1,0 0 1,0 0-1,0 0 17,1 0-17,-1 14 1,-13-1 15,13-13-31,0 13 31,-13 0-15,0 1 0,0-1-1,0 0 1,0 0 0,-13 0-1,13 1 1,-13-14-16,0 26 15,-14-13 1,27 1-16,-13-1 16,13 0-1,-13-13 1,13-13 109,13 13-125,0 0 16,-13-13-1,13 13 1,1-14-1,-1 14 1,0 0 0,0 0-1,1 0 1,-1 14 0,0-1-1,0 13 1,1-12-1,-14-1 1,0 0 0,0 0-1,0 14 1,0-14 0,0 13-1,-14 1 1,-12-1-1,13-13 1,13 1-16,-27-14 16,14 13-1,0-13 1,-27 0 0,27 0-1,0-13 1,-1-14-1,1 14 17,0 0-17,0 0 1,13-1 0,-14 14 46</inkml:trace>
  <inkml:trace contextRef="#ctx0" brushRef="#br0" timeOffset="-16678.74">18640 5278 0,'0'0'0,"0"14"16,0-28 125,0 1-126,13 0 1,-13 0 0,13 13-1,1-13 1,-1-1-1,0 14 1,-13-13 0,13 13-1,0 0 1,1 0 0,-1 0-1,-13 13 1,0 1-1,13-14 1,-13 13 0,0 0-1,0 13 1,0 1 0,-26-1-1,12-12 1,14-1-1,-13-13 1,0 0-16,13 13 31,0-26 32,13 13-48,0 0 1,-13-13 0,14 13-16,-1 0 31,0 0-15,0 0-1,1 0 1,-1 0-1,-13 13 1,13 0 0,-13 14-1,0-1 1,0-13-16,-26 0 16,12 14-1,-25-27 1,39 13-16,-27-13 15,14 0 17,0-26-17,0 12 1,-1 14 0,1-13-1,13 0 1</inkml:trace>
  <inkml:trace contextRef="#ctx0" brushRef="#br0" timeOffset="-15460.92">18997 5847 0,'-13'0'15,"39"0"95,-12 0-95,-1 0 1,0 0-1,0 0 1,0 0-16,14 0 16,-1 0-1,1 0 1,-1 0 0,1 0-1,-14 0 1,-26 0 78,-14 0-94,14 0 15,0-13-15</inkml:trace>
  <inkml:trace contextRef="#ctx0" brushRef="#br0" timeOffset="-14757.99">19024 5940 0,'0'13'47,"-14"-13"-32,14 13 17,-13-13 30,26 0 1,14 0-48,-14 0 1,13 0-1,1 0 1,13 0 0,-27 0-16,13 0 15,1 0 1,-14 0 0,0 0-1,0 0 16</inkml:trace>
  <inkml:trace contextRef="#ctx0" brushRef="#br0" timeOffset="-12877.51">19539 5702 0,'0'-13'94,"0"-1"-63,0 1-16,0 0-15,27 13 16,-27-13 0,13-1 15,0 1-31,-13 0 16,27 13-1,-14 0 1,14 0-1,-14 0 1,0 0 0,0 0-1,0 0 1,-13 13 0,14-13-1,-14 13 1,0 1 15,0-1-15,-14 0 15,14 0-15,-13 1-1,0-1 1,13 0-16,-13 0 15,13 0 1,-13 1-16,13-1 16,-14 0-1,1 0 1,0 14 0,0-14-1,13 14 1,-14-14 15,1 0-15,13 13-1,-13-12 1,0-1 0,13 0-1,-14 0 1,14-26 31,0-13-32,0 12 1,14 1 0,-14 0-1,26 13 1,-13 0-1,1 13 1,-1 0 0,0 14 15,0-14-15,1 0-1,-1-13-15,0 14 16,0-14-1,0 0 1,14-14 0,-14-12-1</inkml:trace>
  <inkml:trace contextRef="#ctx0" brushRef="#br0" timeOffset="-11477.24">19831 5583 0,'13'0'156,"0"0"-140,0 0-16,0 0 15,1 0 1,-1 0-16,0 13 16,0-13-1,14 0 1,-1 0 0,-13 13-1,1-13 48,-28 0 140,1 0-188,0 0 17,13 13-32,0 1 31,0 12-15,-13 1-1,13-1 1,0-13-16,0 27 15,0 0 1,-13-1 0,13 14-1,0 0 1,0 13 0,0-26-1,0 0 1,0-14-1,0-13 17,0-26-1,0 0-15,-14 13-16</inkml:trace>
  <inkml:trace contextRef="#ctx0" brushRef="#br0" timeOffset="-10996.39">19844 5834 0,'0'0'16,"0"13"31,13-13-47,13 0 15,-12 0 1,-1 0-16,13 0 16,-12 0-1,12 0 1,-13 0 0,0 0-1,1 0 1,-28 0 62</inkml:trace>
  <inkml:trace contextRef="#ctx0" brushRef="#br0" timeOffset="-5857.66">12740 8189 0,'0'13'63,"0"-26"124,0 0-171,0-1 0,0 1-1,0 0 1,0 0 0,13 13-1,0-14 1,0 1-1,-13 0 1,14 13 0,-1 0-1,0 0 1,0 0 0,1 0-1,-1 0 1,0 13-1,0 0 1,0 1 15,-13-1-15,14 0 15,-14 0 0,0 1-15,0-1 0,0 0-1,0 0 17,0 1-1,-14-14-16,14 13-15,-13 0 16,0 0 0,0-13-1,13 27 1,-13-27 0,-1 13-1,1 13 1,0-12-1,13-1 1,-13 0 0,-1 0-1,1 14 1,0-14 0,13 0-1,-13 0 1,-1-13-1,14 14 17,0-28 30,0 1-46,0 0-1,0 0-15,14 13 16,-14-13 0,13 13-1,13 0 1,-12 0 0,-1 0-1,0 0 1,0 0-1,-13 13 1,14 0 0,-1 0-1,0 0 17,0-13-17,0 14 1,1-14-1,12 0 1,-13 0 0,1-14-1,-14 1 17,0 0-32</inkml:trace>
  <inkml:trace contextRef="#ctx0" brushRef="#br0" timeOffset="-5447.92">13097 8480 0,'0'0'16</inkml:trace>
  <inkml:trace contextRef="#ctx0" brushRef="#br0" timeOffset="5439.68">13586 7805 0,'0'-13'187,"0"0"-171,0 0 0,0-1 31,14 14-32,-14-13 1,13 0 15,0 13-15,0 0-16,0 0 15,1 0 17,-1 0-17,0 0 16,-13 13 1,13-13-17,-13 13 1,0 1 0,0-1 15,0 0 0,0 0 0,-13-13-15,13 13 0,0 1-1,0-1 1,-13-13-1,13 13 1,-13-13 15,13 13-15,-14 1 0,1 12-1,0-13 1,13 1-16,-13-1 15,0 13 1,-1-13 0,1 1-1,0-1 1,0-13 31,13-13-32,0-1 1,0 1 0,26 13-1,-13-13 1,1 0 0,-1 13-1,0 0 1,0 0-1,0 13 1,1-13-16,-1 13 16,0 0-1,14-13 1,-1 0 0,1 0-1,-14-13 1</inkml:trace>
  <inkml:trace contextRef="#ctx0" brushRef="#br0" timeOffset="6799.6">13891 7858 0,'13'0'15,"-13"-13"16,0 0-15,0-1-16,0-12 31,0 13 1,0 0-1,0 26 78,0 0-93,0 0-16,0 0 15,0 1 1,0 12 0,13 1-1,-13-14-15,0 13 16,0 1 0,0-1-1,0 14 1,0-14 15,13 1-15,-13 12-1,0-25-15,0 12 16,0 1 0,0-1-1,0 27 1,0-27-1,0 1 1,0-1 0,0 14-1,14-13 1,-14 12 0,13-12-1,-13-14 1,0 13 15,0-12-15,0-28 62,0 1-78</inkml:trace>
  <inkml:trace contextRef="#ctx0" brushRef="#br0" timeOffset="7659.62">14116 8295 0,'-27'0'156,"27"13"-156,0 0 16,-13-13-1,13 13 1,-13 1-1,13-1 1,-14 13 0,14 1-1,0-14 1,0 13 0,0-12-16,0 12 15,27-13 1,-27 14-1,13-27 17,0 0-17,14 0 1,-1-13 0,1-14-1,-14-13 1,-13 14-1,0-14 1,-13 14 0,-14-1-1,27 14 1</inkml:trace>
  <inkml:trace contextRef="#ctx0" brushRef="#br0" timeOffset="8339.7">14367 8295 0,'-27'0'63,"27"-14"-48,-13 14 1,0 0 0,0 0-1,0 0 1,-1 0 0,14 27-16,-13-14 15,0 27 1,0-14-1,13 14 17,0-14-17,0-12 1,26 12 0,1 1-1,-14-14 1,13-13-1,-13 0 1,1 0 0</inkml:trace>
  <inkml:trace contextRef="#ctx0" brushRef="#br0" timeOffset="8924.55">14354 8321 0,'0'13'94,"26"-13"-94,-26 14 16,0-1-1,0 0-15,0 14 16,0-1 0,13 0-1,-13 14 1,0-27-16,14 27 31,-14 0-15,0-1-1,0 1 1,0-13 0,-14 12-1,1-26 1,-13 14-1,12-14 1,-12 0 0,0-13-1,12-26 1,-12 26 0,13-13-1,13-1 1</inkml:trace>
  <inkml:trace contextRef="#ctx0" brushRef="#br0" timeOffset="10506.03">14737 8321 0,'0'-13'47,"0"0"-16,0-1-15,0 1-1,0 0 17,0 0-17,14 13 1,-14-13-1,13 13 1,0 0 0,13 0-1,-12 0 1,-1 13 0,0 13-1,-13-13 1,0 1-1,0-1 1,0 13 0,0 1-1,-13-1 1,13 1 0,-13-1-1,-1 1 1,1-27-1,0 13 1,13-40 31,0 14-16,13 13-31,-13-13 0,27 13 16,-14-13 15,0 13-15,0 0-1,1 0 1,-1 13 0,0 0-1,-13 14 1,0-1-1,0 1 1,0-14-16,0 26 16,0-25-1,-13 12 1,-27-13 0,0-13-1,14 0 1,-14-13 15,27 13-15,0-13-1,13 0 1,0-1-16</inkml:trace>
  <inkml:trace contextRef="#ctx0" brushRef="#br0" timeOffset="11906.02">14936 8295 0,'26'0'16,"-26"-14"47,0 1-32,13 13-16,1-13 1,-14 0 0,13 13-16,0 0 15,0 0 1,14 0 0,-14 0-1,0 0 16,0 0 1,1 13-1,-1-13-15,-13 13-1,0 0 1,0 1-1,0 12 1,0-13 0,0 1-1,-13-1-15,13 0 16,-27 14 0,27-14-1,-13 0 1,13 0-16,-26 0 31,12 14-15,14-14-1,-13 27 1,0-27 0,0 0-1,-1 14 1,1-14-1,13 0 1,0 0 0,-13-13-1,13-13 17,0-13-17,0 12 1,26 1-1,-12 13 1,-1 0 0,0 0-1,0 0 1,1 13 0,-1-13-1,-13 14-15,13-14 16,0 13-1,14-13 1,-14 13 0,0-13-1,14 0 1,-14-13 0</inkml:trace>
  <inkml:trace contextRef="#ctx0" brushRef="#br0" timeOffset="12905.35">15425 8427 0,'13'0'110,"1"0"-110,-1 0 15,0 0 1,0 0-16,14 13 31,-1-13-15,-12 0 0,-1 13-16,0-13 15,0 0 1</inkml:trace>
  <inkml:trace contextRef="#ctx0" brushRef="#br0" timeOffset="13372.16">15452 8559 0,'0'13'31,"26"-13"0,-13 0-15,1 0-1,-1 0 1,13 0 0,1 0-1,-1 0 1,1 0-1,-14 0 1</inkml:trace>
  <inkml:trace contextRef="#ctx0" brushRef="#br0" timeOffset="15339.55">15888 8229 0,'0'-14'47,"0"1"-47,0 0 15,0 0 1,0-1 0,0 1-1,0 0 1,0 26 78,0 0-79,0 1-15,0-1 16,0 0-1,0 14 1,0-14-16,0 13 16,0 1-1,0-14 1,0 0 0,0 0 15,0-26 94,13 13-110,-13-13 1,14 0 0,12 13-1,-13-14 1,1 14 0,-1-13-1,0 13 1,0 0 15,1 0-15,-1 0-1,0 13 1,0 1 0,0-1-1,-13 0-15,14 0 16,-14 1-1,13-1 1,-13 13 0,0-12-1,0 12 1,0-13 0,0 14-1,-27 12 1,14-25 15,0-1-15,-27 0-1,27 0 1,0-13 0,-14 0-1,1-13 1,13 13-1,-1-13 1</inkml:trace>
  <inkml:trace contextRef="#ctx0" brushRef="#br0" timeOffset="16196.83">15862 8136 0,'13'0'110,"-13"-13"-95,13 13 1,0 0-1,1 0-15,-1 0 16,0 0 0,14 0-1,-1 0 1,1 13 0,-14-13-1,0 0 1,0 0-1,0 0 1</inkml:trace>
  <inkml:trace contextRef="#ctx0" brushRef="#br0" timeOffset="18356.3">16603 8242 0,'0'-13'16,"0"-1"-1,0 1 17,0 0-17,0 0-15,0-1 16,0 1-1,0 0 1,0 0 15,0 26 16,0 0-31,0 14-16,0-1 15,13-13 1,-13 40 0,13 13-1,0-13 1,-13 13 0,14-39-1,-14-1 1,0-12-1,0-41 17,0 14-17</inkml:trace>
  <inkml:trace contextRef="#ctx0" brushRef="#br0" timeOffset="18756.86">16775 8215 0,'0'-13'0,"-14"13"31,-12 27-15,13-14 0,-27 13-1,27-13 1,13 1 15,26-1-15,-13 0-1,1-13-15,25 13 32,-12 14-17,-1-14 1,-26 0-16</inkml:trace>
  <inkml:trace contextRef="#ctx0" brushRef="#br0" timeOffset="19206.82">16960 8242 0,'0'-13'16,"-13"13"-16,-1 0 31,1 0-15,-13 0 0,-1 0-1,1 39 1,13-12-1,-1 12 1,1-25-16,13 25 16,0 1-1,27-14 1,12-12 0,1 12-1,-14-26 1,-12-26 15,-1 12-31</inkml:trace>
  <inkml:trace contextRef="#ctx0" brushRef="#br0" timeOffset="19489.62">16973 8268 0,'0'0'0,"0"13"63,0 1-63,0-1 15,0 0-15,0 14 16,0-14-16,13 13 16,-13 14-1,0-14 1,0 1 15,0-1-15,13-26-1</inkml:trace>
  <inkml:trace contextRef="#ctx0" brushRef="#br0" timeOffset="19924.21">17079 8268 0,'0'13'125,"0"1"-109,0-1-16,0 13 15,0-12-15,0 39 16,0-1 0,13-25-1,-13-40 32,0-14-31,0 14-16</inkml:trace>
  <inkml:trace contextRef="#ctx0" brushRef="#br0" timeOffset="20407.59">17092 8242 0,'0'-13'0,"0"-1"31,0 1 0,27 13-15,12 0 0,-12 0-1,-14 0-15,0 27 31,-13-1-15,0 14 0,-26-1-1,-1 1 1,1-27 0,26 1 30,13-14-30,27 26 0,-27 0-1,0-26-15,14 27 16,-14-14 0,0-13-1</inkml:trace>
  <inkml:trace contextRef="#ctx0" brushRef="#br0" timeOffset="20972.9">17370 8401 0,'13'-14'31,"0"14"-31,-13-13 16,14 0-16,-1 0 16,0-1-1,0 1 1,-13 0 0,0 0-1,0-14 1,0 14 15,-13 13-31,-13-13 31,-1 0-15,1 13 0,12 0-1,1 13-15,0 0 16,0 13-1,13 14 1,0-13 0,0 12-1,13 1 1,27-14 0,-1 1-1,1-27 1,-27 0 15,14 0-15,-14-13-16</inkml:trace>
  <inkml:trace contextRef="#ctx0" brushRef="#br0" timeOffset="21691.86">17515 8242 0,'0'0'16,"0"13"31,0 0-32,14 0-15,-14 14 16,0-14-16,13 27 31,0 13-15,-13-40-16,0 13 15,13 1 1,-13-40 15,0-14-15,-26 1-1,26 13-15,-13-14 16,13-13 0,0 14-1,0-1 1,0 1 0,0 13-1,13 0 16,13 13-15,-12 0 0,12 0-1,-13 0 1,0 13 0,-13 0-1,14 0 1,-14 0-1,13 14 1,-13 13 0,0-1-1,0-25-15,13 25 16,-13-12 0,13-14-1,-13 0 1,0-39-1</inkml:trace>
  <inkml:trace contextRef="#ctx0" brushRef="#br0" timeOffset="22538.94">17846 8268 0,'0'-13'31,"0"0"-15,0 0 30,-13 13-46,-14 0 16,1-14 15,13 14-15,0 0 0,-1 0-16,1 14 15,0-1 1,13 0-16,-13 13 15,13 14 1,0 13 0,26-26-1,-26 12 1,27-12 0,-1-14-1,0-13 16,1-13-15,-14-27 0,0-26-1,-13 39 1,0-12 0,0 12-1,0 14 1,0 0-1,14 13 32,-14 13-31,13 0 0,-13 14-16,0-1 15,13 14 1,-13 0 15,13-1-15,-13-12-1,0-14 1,0 0 0</inkml:trace>
  <inkml:trace contextRef="#ctx0" brushRef="#br0" timeOffset="25556.34">18481 8162 0,'0'0'0,"0"14"47,0-28 46,0 1-77,0 0-16,0 0 16,0-1-16,0 1 15,0 0 1,27 0-1,-14-14 17,13 14-1,-12 13-15,-1 0-1,0 0 1,0 0-1,0 13 1,1-13 0,-14 14-16,13-1 31,0-13-15,-13 13-1,0 0 1,0 0-1,0 1 1,-13-1 0,0 0 15,13 0-31,-27 1 16,14 12-1,0 14 1,13-14-1,0 1 1,-13-14 0,13 13-1,-27 1 1,27-1 0,-13 1-1,0-14 1,-1 0 15,14-26 63,0 0-79,0 0-15,0-1 16,14 1 0,-14 0-1,26 13 1,1 0 0,-14 0-1,0 13-15,0 0 16,14 27 15,-14-27-15,0 0-1,0-13 1,14 0 0,-14-13-1,13-26 1</inkml:trace>
  <inkml:trace contextRef="#ctx0" brushRef="#br0" timeOffset="27791.1">18812 7713 0,'0'0'0,"0"-14"47,0 28 31,0-1-62,0 0-16,0 0 15,0 1-15,0 12 16,13-13-16,-13 27 31,0-27-15,13 14-1,-13-14 1,0-26 125,0-1-126,0 1 1,14 13-16,-1-13 15,0 13 1,0 0 15,0-13-15,1 13 0,-1 0-1,0 0-15,0 0 16,1 26-1,-1 1 17,-13-14-17,0 13 1,0-12-16,0-1 16,0 13-1,-27 1 1,14-27-16,0 13 31,-27 0-15,27-13-1,-13 0 1,12 0 0,-12 0-1,13-13 1</inkml:trace>
  <inkml:trace contextRef="#ctx0" brushRef="#br0" timeOffset="28413.31">18838 7713 0,'-13'0'16,"26"0"93,1 0-93,-1 0-16,0 0 16,13-14-1,-12 14-15,12 0 16,-13 0-1,1 0 1,-1 0 0</inkml:trace>
  <inkml:trace contextRef="#ctx0" brushRef="#br0" timeOffset="29657.78">19143 8268 0,'-14'0'0,"28"0"156,-1 0-140,0 0-1,0 0 1,1 0-16,-1 0 16,13-13-1,14 13 1,-14 0 0,-12 0 15,-1 0-16,-40 0 79</inkml:trace>
  <inkml:trace contextRef="#ctx0" brushRef="#br0" timeOffset="30434.18">19143 8387 0,'0'0'0,"-14"14"16,14-1 93,14-13-62,-1 0-16,0 0-15,27 0 15,-14-27-15,14 27 0,-27 0-16,0 0 15,14 0 1,-14 0-1,-26 0 95</inkml:trace>
  <inkml:trace contextRef="#ctx0" brushRef="#br0" timeOffset="34257.62">19645 8109 0,'0'-13'157,"0"0"-142,0 0 1,0 0-1,0-1 1,0 1 0,14 13-1,-14-13 1,13 13 0,0 0-1,0-13 1,0 13-1,1 0 1,-1 0 0,0 0-1,-13 13 17,13-13-17,-13 13 1,0 0-1,14 1 1,-14 12 15,0-13-15,0 0-16,0 1 16,-27 12-1,14 1 1,0-1-1,-1-13 1,14 1 15,-13-14-15,13-14 93,0 1-93,13 13 0,107 13 140,-107 1-156,-13-1 31,0 13-15,0 1-1,0-1 1,0-13 0,0 27-1,-13-13 1,-1-14-1,-12 13 1,13-26-16,-1 13 16,-12-13-1,-1 0 1,-12-13 0,26 0-1,-14 13 1,14-13 15,0 13-15,13-13-1,-14-1 17</inkml:trace>
  <inkml:trace contextRef="#ctx0" brushRef="#br0" timeOffset="36124.62">19883 8070 0,'0'13'31,"0"-26"78,0 0-77,0-1-17,14 14 1,-14-13 0,13 13-1,0 0 1,0-13-1,1 13 17,-14-13-32,13 13 31,0-14-15,0 14-1,0 0 1,1 0-1,-1 0 1,-13 14 15,13-14-15,-13 13 0,13-13-1,-13 13 1,14-13-1,-14 13 17,0 1-17,0-1 1,0 0 0,0 0-16,0 0 15,0 1 1,0-1 15,-14 13-15,1-12-1,13 12 1,-13-13 0,13 14-1,-13-1 1,13-13-1,-14 14 1,14-14 0,-13 0-1,13 14 1,-13-14 0,13 14-1,-13-14 1,0 0 15,13 0-15,0 0-1,-14-13 1,14 14 0,0-41 30,0 14-14,14 0-17,-1 0 1,0 13 15,0 0-31,0 0 16,1 0 15,-1 0-31,-13 13 16,13 0-1,0 0 1,1-13 0,-1 13-1,0-13 1,0 0-1,1 0 17,-1-13-17,-13-13 1</inkml:trace>
  <inkml:trace contextRef="#ctx0" brushRef="#br0" timeOffset="48894.08">12687 10107 0,'0'-13'328,"0"0"-312,0-1-1,0 1 17,0 0-1,13 13-31,-13-13 15,26 13 1,-12 0 0,12 0-1,-13 0 1,1 0 0,-1 0 15,-13 13-31,13-13 31,-13 13-15,13 0-1,-13 1 1,0-1 0,0 0-1,-26 0 1,13 1-1,13 12 1,-14-13 0,1 14-1,13-14 1,-13-13-16,13 13 16,-13-13-1,-1 13 1,14-26 93,0 0-93,14 13-1,-14-13 1,13 13-16,0 0 16,-13-14-16,13 14 15,1 0 17,-1 0-17,0 0 1,0 14-1,1-14 1,-1 13 15,-13 0-15,0 0 0,0 1-1,0-1 1,13-13-16,-13 26 15,0-12 1,0-1 0,0 0-1,0 0-15,-26-13 16,12 13 0,1 1-1,0-14 1,0 13 15,-14-13-15,14 0-1,0 0 1,-1-13-16,1 13 16,13-14-16,-13 1 15,0 0 1</inkml:trace>
  <inkml:trace contextRef="#ctx0" brushRef="#br0" timeOffset="49159.07">13044 10438 0,'0'0'15</inkml:trace>
  <inkml:trace contextRef="#ctx0" brushRef="#br0" timeOffset="51323.48">13626 9710 0,'-13'0'0,"13"-13"171,0 0-155,0 0 0,0-1-1,0 1 1,26-13 0,-13 26-1,1-14 1,-1 14-1,0 0 1,0-13 15,1 13-15,-1 0-16,0 0 16,0 13 15,1-13-16,-14 14-15,0-1 16,0 0 0,0 0-1,0 14 1,0-1 0,-14-13-1,14 14 1,-13-1 15,-13 1-15,-1-14-1,14 0 1,0 0 0,-1 14-1,1-27 1,0 0-1,13-13 32,0-1-31,0 1 0,13 0-1,0 13 1,1 0-1,12 0 17,-13 0-17,1 13 1,-1-13-16,13 13 16,-12 1-1,12-1 1,0-13-1,-12 0-15</inkml:trace>
  <inkml:trace contextRef="#ctx0" brushRef="#br0" timeOffset="52289.32">13930 9631 0,'0'13'94,"0"0"-78,0 1-16,0-1 15,0 0 1,0 0-16,0 14 16,0 12-1,27-12 1,-27 12 15,0 14-15,0-13-1,13 0 1,-13-14 0,0 1-16,0 12 15,0 1 1,0 0-1,0-1 1,0-12 0,0-1-1,0 1 1,0-1 0,13 14-1,0-27 1,-13 0 15,0 1-15,0-1-1,0-26 32</inkml:trace>
  <inkml:trace contextRef="#ctx0" brushRef="#br0" timeOffset="53005.99">14142 10120 0,'0'14'78,"-13"-14"-47,13 13-15,-13-13 0,13 13-16,-14-13 15,14 13-15,-13 0 16,13 1 15,0-1-31,-13 13 16,13 1-1,0-1 1,0 14 0,26-14-1,1-12 1,-14-1-1,13-13 1,1-13 0,-14-40-1,-13 0 1,0 0 0,-13 13-1,0 14 1,-1 13 15,1 13-15</inkml:trace>
  <inkml:trace contextRef="#ctx0" brushRef="#br0" timeOffset="53590.59">14407 10120 0,'-14'0'15,"14"-13"1,-13 13 0,0 0 15,0 0-16,-1 0 1,1 0 0,13 13-16,-26-13 15,26 14-15,-13-1 16,-14 0 0,27 13-1,-13 1 1,13-1 15,0 14-15,13 0-1,14-27 1,-1 0 0,-13-13-1,14 0 1,-14-13-1,0-27 1,-13 27 0</inkml:trace>
  <inkml:trace contextRef="#ctx0" brushRef="#br0" timeOffset="54058.13">14393 10147 0,'0'13'94,"0"0"-63,0 0-31,0 14 16,0-1 0,0-12-16,0 25 15,14 1 1,-14 13 0,0-13-1,0-1 1,0 1 15,-14-27-15,-25 0-1,12 1 1,1-14 0,-1 0-1,14 0 1,13-14-1</inkml:trace>
  <inkml:trace contextRef="#ctx0" brushRef="#br0" timeOffset="82189.85">14883 10134 0,'0'-14'344,"-13"14"-313,-1 0 47,14-13-46,-13 13-17,0 0 1,0 0 0,-1 13-1,1-13 1,0 0-1,13 14 1,-13-14 0,13 13-1,-13-13 1,13 13 0,-14 0-1,14 0 1,0 1-1,0-1 17,0 0-17,0 0 1,14-13 0,-14 14-1,13-14 1,0 0-1,0 13-15,0-13 16,14 13 0,-14-13-1,0 0 1,14 13 0,-14 1-1,-13-1 16,13-13-15,-13 13 0,13 13-1,-13-12 1,0-1 0,0 0-1,-26 14 1,13-14-1,-14 0 1,1-13 0,-1 0-1,14-13 1,0 0 0,0-1-1,13-12 1,0-1 15,26 1-15,1 0-1,-1-1 1,-13 14 0,14-14-1,-14 1 1,-13 13-1,0-1 1,0 1 0,0 0-1,-26 0 17,26 0-17,-14 13 1</inkml:trace>
  <inkml:trace contextRef="#ctx0" brushRef="#br0" timeOffset="83199.95">15293 10200 0,'26'0'125,"-12"0"-93,-1 0-17,13 0 1,-12 0 0,12 0-1,-13 0 1,0 0-1,1 0 32,-41 0 47</inkml:trace>
  <inkml:trace contextRef="#ctx0" brushRef="#br0" timeOffset="83839.9">15333 10319 0,'0'13'16,"13"-13"140,-13-13-140,13 13-16,0 0 15,1-13 17,-1 13-32,0 0 15,13 0 1,-12 0 0,-1 0-1,0 0 1,-13 13-1</inkml:trace>
  <inkml:trace contextRef="#ctx0" brushRef="#br0" timeOffset="86339.99">15822 10067 0,'0'14'31,"13"-14"-15,-13-14 62,0 1-63,0 0-15,0 0 16,0-1 0,27 14-16,-14-13 15,-13 0 1,13 13 0,0 0-16,1-13 15,-1 13 16,0 0-15,14 0 0,-14 26-1,-13-13 1,0 1 0,0 12-1,-40 1 1,27-1-1,0 1 1,-1-1 0,1-13-1,13 0 1,0-26 46,13 13-46,-13-13 0,27 0-1,-14 0 1,0-1 0,1 14-16,-1 0 15,0 0 1,0 14 15,1-1-15,-1 26-1,0-12 1,-13-1 0,0 1-1,0-14-15,-13 14 31,-14-14-15,1 0 0,-14-13-1,0 0 1,27 0-16,0-13 16,-13 13-1,12-13 1,1 13-1</inkml:trace>
  <inkml:trace contextRef="#ctx0" brushRef="#br0" timeOffset="87407.47">16563 10014 0,'0'-13'15,"0"0"1,0-13 0,0 12-1,13 14 17,-13 14-17,13 25 1,-13-26-16,14 40 15,-1 27 1,0-14 0,0 0-1,-13-39 1,0-1 0</inkml:trace>
  <inkml:trace contextRef="#ctx0" brushRef="#br0" timeOffset="87741.38">16761 10081 0,'0'26'32,"-26"-13"-17,-1 14-15,14-14 16,13 0-16,-39 14 16,25-27-1,14 13 1,14 0 15,12-13 0,0 13-31,14-13 16</inkml:trace>
  <inkml:trace contextRef="#ctx0" brushRef="#br0" timeOffset="88340.98">16973 10107 0,'-13'0'15,"0"0"1,-14 0-1,14 0-15,0 13 16,-14 1 0,1 12-1,13 0 1,13 14 0,0 0-1,0-27 1,39 0-1,-26 1 1,27-14 0,-27 0-16,1-27 15,-1-26 1,-13 0 0,0 27-1,0-1 1,0 14 15,0 40 0,13-14-15,-13 0 0,0 0-16,13 27 15,0 0 1,-13-14-1,14 1 1</inkml:trace>
  <inkml:trace contextRef="#ctx0" brushRef="#br0" timeOffset="88774.25">17052 10107 0,'14'0'16,"-14"27"-1,13-1 1,-13-13-16,13 27 15,-13 0 1,13 13 0,-13-67 31,0-12-47,0-1 15,-13 14-15,13-40 31,0 14-15,0 12 0,13 1-1,27 26 1,-27 0 0,0 0-16</inkml:trace>
  <inkml:trace contextRef="#ctx0" brushRef="#br0" timeOffset="89340.91">17277 10213 0,'27'0'31,"-14"-27"-15,0 14-1,0-13 1,1 13-1,-14-1-15,0 1 16,0 0 15,-14 13-15,-12 0-16,13 0 16,-14 13-1,1 14 16,-1-1-15,14-13-16,0 14 16,13-1-1,0 14 1,26-14 0,-12 14-1,25-27 1,-12 0-1,12-13 1,-25-26 0</inkml:trace>
  <inkml:trace contextRef="#ctx0" brushRef="#br0" timeOffset="89989.86">17396 10120 0,'0'0'16,"14"0"-16,-1 14 15,-13 12 1,0-13 0,0 0-1,0 1-15,13 39 16,0-27-1,-13 1 1,0-14 0,0-40 31,-13 14-32,13-13 1,-13-1-1,13-13 1,0 14 0,0 0-1,13 12 1,13 1 0,1 13-1,-14 13 1,0-13-1,1 14 1,-1-1 0,-13 0-1,13 0 1,-13 40 0,13-13-1,-13 0 16,14-27-15,-14 13 0</inkml:trace>
  <inkml:trace contextRef="#ctx0" brushRef="#br0" timeOffset="90843.74">17701 10134 0,'13'0'15,"0"-14"1,-13 1 15,-13 13 32,-14 0-48,14 0 1,0 0-1,0 0-15,-1 13 16,1 1 0,0-1-16,0 13 15,13 14 1,0 13 0,0-13-1,26-14 16,1 0-15,-14-12 0,27-14-1,-27-40 1,-13 0 0,13 1-1,-13-1 1,13 13-1,-13 14 1,0-13 0,14 26-1,-14-13 1,0 26 46,13-13-46,-13 26 0,13 14-1,-13-27-15,13 40 16,0-13 0,1-14-1,-14-13 1,-27-13 31,27-13-47</inkml:trace>
  <inkml:trace contextRef="#ctx0" brushRef="#br0" timeOffset="93241.45">18415 10134 0,'-13'0'16,"13"-14"93,0 1-93,0 0-1,0 0-15,0-1 16,0-12 15,13 13-15,0-1 0,-13 1-16,13 0 15,1 0 16,-1 13-15,0 0 0,0 0-1,1 0 1,-1 0 0,0 0-1,-13 13 1,0 0-1,0 0 17,0 1-17,0 12 1,-13-13 0,13 1-16,-13-1 15,13 13 1,-14 1-1,1-1 1,0 1 0,0-1-1,-1 1 1,1-1 0,13-13-16,-13 1 15,0 12 1,13-13 15,0-26 32,0 0-48,0 0-15,0-1 16,0 1-1,13 13-15,13 0 32,-12 0-17,12 13 1,-26 1-16,13-1 16,14-13-1,-14 13 16,0-13-15,1 0-16,-1 0 16,0-13-1,0 0-15</inkml:trace>
  <inkml:trace contextRef="#ctx0" brushRef="#br0" timeOffset="94407.5">18732 9644 0,'0'-13'62,"-13"13"-46,13-13-16,0-1 31,0 1-15,0 0-1,13 13 1,1-13 0,-1 13-1,0 0 1,0 0-1,-13 13 1,14 0 0,-1 14-1,-13-1 1,0 14 0,0-14-1,-13 27 1,-1-26-1,1-14 1,0 0 0,13-26 46,0 0-46,26-1-16,1 1 15,-14 13 17,0 13-17,14 14 1,-14-1 0,-13-13-1,0 14 1,-26-14-1,12 0-15,-12 1 16,-14-14 0,14 0-1,-1-14 1,1 1 0,26 0-1</inkml:trace>
  <inkml:trace contextRef="#ctx0" brushRef="#br0" timeOffset="95494.95">19156 10160 0,'0'0'0,"-13"0"15,26 0 79,0 0-78,14 0-1,-14 0-15,13-13 16,1 13 0,-14 0-16,13 0 15,1 0 1,-14 0 0,0 0-1,-26 0 63,13 26-62</inkml:trace>
  <inkml:trace contextRef="#ctx0" brushRef="#br0" timeOffset="95974.75">19182 10306 0,'0'0'0,"-13"0"15,0 0 1,26 0 62,0 0-62,1 0-16,25 0 15,-12-14 1,-14 14-16,13 0 16,-12 0-1,12 0 16,-13 14 1</inkml:trace>
  <inkml:trace contextRef="#ctx0" brushRef="#br0" timeOffset="97224.86">19831 9962 0,'-14'0'31,"14"-14"-31,-13 14 47,13-13-47,-13 13 16,0 0-16,-1 0 15,-12 0 16,13 0-15,-14 13 0,14 1-1,0 12 1,13 0 0,0 1-1,0-1 1,13 1-1,27-1 1,-14-12 0,1 12-1,12 0 1,-12 1 0,-14 13-1,-13-14 16,0 1-15,-40-1 0,1-13-1,-1-13 1,27-26 0,-1-1-1,14-12 1,27 12-1,-1-13 1,-12 1 0,12-1-1,1-13 1,-27 27 0,0 12-1,0 28 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8-07T23:48:14.75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2844 5398 0,'-13'0'219,"0"0"-188,0 0 0,13 13-31,0 0 16,0 0-1,-14 14 1,14-14 0,0 0 15,27-13-15,-27 13-1,13-13 1,0 0-1,1 0 1,-14-26 0,13 26-1,-13-13 1,0-1 0,0 1-1,0 0 16,-13 13-31,-1 0 32,1 0-17,0 0-15,13-13 16,-13 13 0,13 13 15,-14-13-16,14 13-15,0 14 32,0-14-17,27-13 1,-14 0 0,0 0-1,-13-13 1,14 13-1,-14-14-15,0 1 16,0-13 0,-14 13 15,1 13 0,13 13-15,0 13-1,-13-26-15</inkml:trace>
  <inkml:trace contextRef="#ctx0" brushRef="#br0" timeOffset="3369.81">3519 5001 0,'0'0'0,"13"0"31,-26 0 126,0 0-126,-1 0 0,1 0-15,0 0-1,0 0 1,0 13 0,13 0-1,-14 0 1,1 1 0,13-1-16,-13 0 31,13 0-16,-13 27 1,-1-27 0,14 14-1,0-1 1,0-13 0,0 1-1,27-14-15,-27 13 16,13-13-1,0 13 1,14-13 0,-14 0-1,0-26 17,0-14-17,1 0 1,-1 0 15,-13 14-15,0 0-1,13 12 1,-13 1-16,0 0 31,0 0-15,0-1 15,0 28 63,0-1-79,0 0 1,0 0 0,0 27-1,0-27-15,0 27 16,13 0 0,-13-14-1,0-13 1,14 1-1,-14-1 1</inkml:trace>
  <inkml:trace contextRef="#ctx0" brushRef="#br0" timeOffset="4637.99">3664 5067 0,'0'0'0,"0"-13"31,14 13-16,-14-14 1,0 1 0,0 0-1,0 0 1,0 26 78,0 0-79,0 0 1,0 1 0,0-1-1,0 0 1,0 0-16,0 14 31,0-1-15,0 1-1,13-1 1,-13 1 0,0-1-1,0-13-15,0 14 16,0-1-1,0 1 1,0-1 0,0 14-1,0-14 1,13 1 0,-13 12 15,0-25-31,0 25 15,0-12 1,0-1 0,0 1-1,0-14 1,0 13 0,0-12-1,27-1 1,-27 13-1,0-13 1</inkml:trace>
  <inkml:trace contextRef="#ctx0" brushRef="#br0" timeOffset="5450.87">3889 5477 0,'-13'0'109,"0"0"-93,0 0 0,13 13-16,-14-13 15,14 13-15,-13 1 16,13 12 0,-13 0 15,13 1-16,0-1 1,0 1 0,13-1-1,27 1 1,-27-14 0,0 0-1,1-13 1,-1-53 15,0 14-15,-13 25-16,0-39 15,0 14 1,-13 12 0,13 14-1,-13 0 16</inkml:trace>
  <inkml:trace contextRef="#ctx0" brushRef="#br0" timeOffset="6066.85">4128 5503 0,'-27'-13'62,"14"13"-46,0 0 0,-1 0-16,1 0 15,13 13 1,-13-13-16,0 0 16,-1 27 15,1-1-16,13 1 1,-13 12 0,13-12-1,0-1 1,26 1 0,1-14-1,-14-13 1,14 0-1</inkml:trace>
  <inkml:trace contextRef="#ctx0" brushRef="#br0" timeOffset="6551.55">4141 5517 0,'0'13'47,"0"0"-16,0 0-15,0 0-16,0 1 16,0-1-16,0 13 15,0 14 1,0 13 0,0 0 15,0-13-16,0-1 1,-13 1 0,-14-14-1,-13-26 1,1 0 0,-1-13-1,27 13-15,-14-39 16,14-1-1</inkml:trace>
  <inkml:trace contextRef="#ctx0" brushRef="#br0" timeOffset="7812.97">4458 5411 0,'13'0'47,"-13"-13"0,0-14-31,14 27-16,-14-13 15,0-14 1,0 14-16,0-13 16,0-1-1,0 14 1,0 0 0,0 26 46,0 0-46,0 0-1,0 1 1,0 12 0,0-13-1,0 14 1,0-14-16,0 27 15,13-1 1,-13 14 0,0-26-1,0 26 1,0-27 0,0 1 15,0-14-16,0 0-15,0 0 32</inkml:trace>
  <inkml:trace contextRef="#ctx0" brushRef="#br0" timeOffset="8752.86">4895 5384 0,'0'0'0,"13"0"109,0 0-93,0 0-1,1 0 1,12 0 0,-13 0-16,1 0 15,12 0 1,-13 0-1,14 0 1,-14 0 0,0 0-1,0 0 1,1 0 0,-41 0 77,14 0-77,0 0 0</inkml:trace>
  <inkml:trace contextRef="#ctx0" brushRef="#br0" timeOffset="9415.61">4921 5503 0,'0'14'0,"-13"-14"47,13 13 0,13-13 15,14 0-62,-14 0 16,0 0-1,14 0 1,-1 0 0,1 0-1,-1 0 1,0 0-1,-12 0 1,-1 0 0,-13 13-1</inkml:trace>
  <inkml:trace contextRef="#ctx0" brushRef="#br0" timeOffset="10850.54">5556 5252 0,'-26'-13'47,"13"13"-16,-1 0-16,1 0 17,0 0-17,0 13 17,13 0-17,-14-13-15,14 13 16,-13 1-1,0-1 1,13 13 0,-13-12-1,13 12 1,-13 14 0,13-14 15,0-13-31,0 14 15,0-1 1,0 1 0,13-14-1,13 13 1,-13 1 0,14-27-1,-14 13 1,14-13-1,-14 0 1,13-13 0,-13 0-1,14-40 1,-14 26 0,-13-12 15,13 12-16,-13-12 1,0 12 0,-26 1-1,26 12 1,-13-12 0,-1 26-16,14-13 15,-13-1 1,0 1-1,0 0 1,0 13 0,-1 0-1</inkml:trace>
  <inkml:trace contextRef="#ctx0" brushRef="#br0" timeOffset="15949.72">10583 5278 0,'0'14'94,"0"-28"-16,-13 14-47,0 0 0,13 14 16,-13-14-47,13 13 16,0 0-1,0 0 1,0 1 0,26-14-1,-13-14 32,-13 1-31,0 0 15,0 0-15,-13 13-1,0 0 16,0 0 1,13 13-17,-14 0 1,14 14 0,27-14-1,-14-13 1,0 0 15,1 0-15,-14-13-1,13-14 1,-13 14 0,0 26 30,-27-13-30,27 13 0,0 1-1,27-14 1,-14 0 0,0 0-1,-13-14 1,0 1-1,0 0 1,-13 0 15,0 13-15,0 0 0,13 13-1,-14-13-15</inkml:trace>
  <inkml:trace contextRef="#ctx0" brushRef="#br0" timeOffset="18140.88">11351 5001 0,'0'-14'15,"0"1"16,-14 13 32,1 0-32,0 0-15,0 0-1,-1 0 1,1 0 0,13 13-16,-13-13 15,0 14-15,0 12 16,-1 1 15,14-14-31,0 0 16,-13 27-1,13-14 1,0 1 0,27-1-1,-14-13 1,13 1 0,-13-14-1,14-27 1,-1 14-1,-12-14 1,-14 14-16,0-27 16,13 14-1,-13 0 1,0-1 0,13 14 15,-13 0 0,0 39 32,0 1-32,0-14-31,0 13 15,0-13-15,13 40 16,-13-13 0,14-13-1,-14-41 32</inkml:trace>
  <inkml:trace contextRef="#ctx0" brushRef="#br0" timeOffset="19203.91">11536 5040 0,'0'-13'32,"0"0"14,0 26 64,0 0-95,0 1-15,0 12 16,26 0 0,-26-12-16,0 12 15,0 1-15,14 26 16,-14-1 15,0-12-15,0 13-1,0 0 1,13-13 0,-13-1-1,0 1 1,0-14 0,0 1-1,0-1 1,0 1-1,0 13 1,0-27 0,0 0-1,0 0 1,0 0 0,0-26 46,0 0-46</inkml:trace>
  <inkml:trace contextRef="#ctx0" brushRef="#br0" timeOffset="19836.62">11734 5464 0,'0'0'0,"0"13"94,0 0-79,-13-13-15,13 13 31,-13 1-31,0-1 16,13 0-16,-14 27 16,14-1-1,0 1 1,27-13 0,-1-14 15,14-13-16,-14 0 1,1-66 0,-27 26-1,0-13 1,-27 13 0,14 1-1,0 25 16,0 14-15,0 0 0</inkml:trace>
  <inkml:trace contextRef="#ctx0" brushRef="#br0" timeOffset="20467.72">12012 5411 0,'0'-13'47,"-26"13"-31,12 0 15,1 0-15,0 0-1,13 13-15,-27 0 16,14 13-1,0 14 1,0 0 0,13-1-1,0 1 1,26-13 0,1-1 15,-1-26-16,1 0 1,-14-13 0,0 0-16</inkml:trace>
  <inkml:trace contextRef="#ctx0" brushRef="#br0" timeOffset="20836.62">12012 5450 0,'0'0'0,"0"-13"16,0 26 31,0 14-31,0-14-16,0 14 15,0 12 1,0-26-1,13 40 1,-13 0 0,0 0-1,0-13 1,0-14 0,-13 1-1,-13-14 1,-14 0-1,0-13 1,14-39 0</inkml:trace>
  <inkml:trace contextRef="#ctx0" brushRef="#br0" timeOffset="22475.95">12462 5384 0,'13'0'0,"-13"-13"16,0 0 31,-13 13-16,0-13 0,-1 13-31,1 0 16,0 0-16,0 0 15,-1 0 1,-12 0 0,13 26 15,-14 14-16,14-1 1,13 14 0,0 13-1,0-26 1,13-13 0,1-1-1,25-13 1,-12-13-1,-1-26 1,1 13 0,-14-14-1,0-26 1,-13 14 0,0-14 15,0 13-16,13 14 1,-13 39 62,0 0-62,0 0-16,14 14 15,-14-1 1,0-13-16,13 40 16,0-13-1,-13 0 1,13-14 0,-13-13-1,0 1 16,-26-14 16</inkml:trace>
  <inkml:trace contextRef="#ctx0" brushRef="#br0" timeOffset="23600.97">12872 5331 0,'13'0'94,"0"0"-79,14 0 1,-14 0-16,0 0 16,1 0-16,12 0 31,1 0-16,-14 0 1,13 14 0,-13-14 15,-26 0 63,0 0-79</inkml:trace>
  <inkml:trace contextRef="#ctx0" brushRef="#br0" timeOffset="24131.97">12885 5437 0,'13'0'0,"-13"13"16,27-13 77,-14 0-77,14 0 0,-14 0-16,0 0 15,14 0 1,-1 14 0,-13-14-16,0 0 15,1 0 1,-1 0-1</inkml:trace>
  <inkml:trace contextRef="#ctx0" brushRef="#br0" timeOffset="25394.89">13428 5292 0,'0'0'0,"0"-14"93,0 1-77,0 0-16,0 0 16,0-14-1,0 1 1,0 13-16,0-14 16,0 14-1,0 0 16,0 26 32,0 0-32,0 0-31,0 1 16,0-1-1,0 13 1,0-12-16,0 25 16,0-12-1,0-1 1,0 1 0,0-14 15,0 13 0,0 1-15,0 12-1,0-25 1,0 12 0,0 1-1,0-14 1,0 0-1,-14-26 79</inkml:trace>
  <inkml:trace contextRef="#ctx0" brushRef="#br0" timeOffset="25927.6">13322 5556 0,'26'0'31,"-13"0"16,1 0-31,-1 0 0,0 0-1,0 0 1,-13-13-16,27 13 15,-14 0-15,0 0 16,1 0 0,-1 0-1</inkml:trace>
  <inkml:trace contextRef="#ctx0" brushRef="#br0" timeOffset="29083.28">18680 5173 0,'0'13'156,"-14"-13"-141,14 13-15,0 0 16,-13 1 0,13-1-1,0 0 1,0 0 0,27-13-1,-14 13 1,0-13-1,-13-26 1,0 13 0,0 0-16,0-1 15,-13 14 1,0 0 15,-1 0-15,14 14 15,0-1-15,0 0-1,14-13 1,-14-13 31,-14 13-16</inkml:trace>
  <inkml:trace contextRef="#ctx0" brushRef="#br0" timeOffset="30658.87">19275 4895 0,'-27'0'110,"14"0"-95,0 0 1,0 0-1,0 0 1,-1 0-16,14 13 16,-13-13-16,0 13 15,0 14 1,13-14 0,-14 40 15,14-27-16,0-12 1,0 12 0,14-13-16,12-13 15,14 13 1,-14-13 0,1-39-1,-14 26 1,0-40-1,-13 39 1,0-12 0,0 13-1,0-14 1,0 14 46,0 39 17,0-12-64,0-1 1,0 0-16,0 14 15,0 12 1,0 14 0,0-13-1,13-27 1,-13 0 0,0-39 15</inkml:trace>
  <inkml:trace contextRef="#ctx0" brushRef="#br0" timeOffset="32199.94">19487 4961 0,'0'0'0,"0"-13"16,0-1 0,0 1 30,0 26 33,0 1-64,0-1-15,0 0 16,0 14-1,0-1 1,0 1 0,0 12-1,0-26-15,0 14 16,13 13 0,0 26 15,0-27-16,-13 1 1,13-13 0,1 12-1,-14 1 1,13 0 0,-13-1-1,13-12 1,-13-14-1,0 0 1,0 0 0,0 1-1,0-1 1,0 0 0</inkml:trace>
  <inkml:trace contextRef="#ctx0" brushRef="#br0" timeOffset="32812.94">19711 5345 0,'14'0'31,"-14"26"47,0-13-62,-27-13-16,27 14 15,-13 25 1,13 1-1,0 13 1,0-40-16,0 13 16,40 1-1,-27-14 1,27-13 0,-27-53 15,-13 0-16,0-13 1,-13 13 0,-14 53-16,14-26 15,39 26 48,-12 0-48,-1 0 1</inkml:trace>
  <inkml:trace contextRef="#ctx0" brushRef="#br0" timeOffset="33284.33">19950 5358 0,'-14'0'47,"1"0"-31,0 0-1,0 0 1,-14 0 0,14 0-1,0 13-15,0 0 16,13 40 15,-14-26-15,14 12-1,0 1 1,27-27-16,-14 14 16,0-14-1,27 0 1,0-13 0,-27-26-1,0-1 1</inkml:trace>
  <inkml:trace contextRef="#ctx0" brushRef="#br0" timeOffset="33651.37">19963 5371 0,'13'0'15,"-13"13"16,0 1-15,0-1 0,0 26-1,13-25-15,-13 25 16,0 14 0,0 0-1,13 0 1,-13-40-16,0 27 15,0 0 1,-52-1 0,12-12-1,-13-27 1,0-27 0,40 27-1</inkml:trace>
  <inkml:trace contextRef="#ctx0" brushRef="#br0" timeOffset="35003.73">20413 5345 0,'-14'0'47,"1"0"-16,0 0-31,-14 0 31,1 0-15,0 0 0,12 0-16,1 13 15,0 27 1,0-14 0,13 14-1,0-1 1,0 14-1,13-26 1,13-14 0,1 0-1,-1 0 1,-13-13-16,14 0 31,-14-26-15,0 13-1,1-27 1,-14 14-16,0-14 16,0-13-1,0 13 1,0 14 0,0 13-1,0 26 63,0 0-62,0 0-16,13 1 16,-13-1-16,0 0 15,26 40 1,-26-13-1,14 12 1,-1-12 0,-13-27-1</inkml:trace>
  <inkml:trace contextRef="#ctx0" brushRef="#br0" timeOffset="36469.9">20624 4974 0,'0'-13'0,"0"26"94,0 0-79,0 1 1,0-1-16,14 13 31,-14-12-31,0 25 16,13 1-1,0-14 1,-13-12 0,0-28 46,0 1-46,0 0-1,-13 0-15,13-14 16,-13 1 0,13-1-1,0 14 1,0-13-1,0 12 1,0-12 0,13 13-1,-13-1 1,26 14 0,-13 0-1,1 0 1,-1 0-1,0 14 17,-13-1-32,0 0 15,13 0 1,-13 1 15,0 25-15,0-12-1,0 26 1,0-40 0,14 0-1</inkml:trace>
  <inkml:trace contextRef="#ctx0" brushRef="#br0" timeOffset="37542.04">20995 5437 0,'13'0'47,"0"0"-32,0 0 1,1 0 0,-1 0-16,13-13 15,1 13 1,12 0 0,-12 0 15,-1 0-16,-12 0 1,-1 0-16,-26 0 94</inkml:trace>
  <inkml:trace contextRef="#ctx0" brushRef="#br0" timeOffset="38169.98">21021 5530 0,'0'26'47,"13"-26"16,1 0-48,-1 0 1,0-13-16,0 13 16,27-13-1,-14 13 1,1 0-1,-1 0 1,-12 0 0</inkml:trace>
  <inkml:trace contextRef="#ctx0" brushRef="#br0" timeOffset="40538.01">20743 4948 0,'0'-14'219,"14"1"-219,-1 13 31,-13-13-31,13 13 31,0 0-31,0 0 31,1 0-31,-1 0 16,0 13 0,0 0 15,-13 1-16,14-1 1,-14 0 15,0 0-31,0 1 16,0-1 0,0 0-1,0 14 1,13-1-1,-13 0 1,13 1 0,-13-14 15</inkml:trace>
  <inkml:trace contextRef="#ctx0" brushRef="#br0" timeOffset="43217.01">21524 5292 0,'0'-14'16,"0"1"-1,0 0 17,0 26 93,0 0-110,0 1-15,0-1 16,26 40 0,-26-40-16,0 27 15,14 13 1,-14-14-1,0-25 1,13-1 0,-13-26 77,0-1-61,-27-12-17,27-1 1,0 14-16,0-13 16,0-14-1,0 27 1,0-27-1,0 27 1,14 0 0,-1 13-1,0-14 1,0 14 15,0 14-15,1-14 15,-14 13-15,13 0-1,-13 0 1,0 14 0,0-14-16,13 14 15,0-1 1,-13 14-1,14-14 1,-14-13 0,0 1-1,0-28 63,0 1-62,0 0-16,0-14 16,0 14-1,0-13 1,-27-1 0,27 14-1,0 0 1,0 0-1,0-1 1,27 1 0,-27-13-1,13 12 1,0 14 0,-13-13-1,13 13 1,1 0-1,-1-13 1,0 13 0,0 0-1,0 0 1,1 13 0,-1 14-1,0-1 1,-13-13-1,0 27 1,0 13 0,0-13-1,0-14 1,0 1 0,0-14 15</inkml:trace>
  <inkml:trace contextRef="#ctx0" brushRef="#br1" timeOffset="63753.71">3254 4815 0,'14'0'0,"-14"14"172,0-28-94,0 1-47,13 13-15,-13-13 0,13 13-1,-13-13-15,13 13 16,1-14-1,-1 14 1,13-13 0,-13 13-1,1 0 1,12 0 0,-13 13-1,14 1 1,-14 12-1,0-13 1,-13 1 0,0-28 77,0 1-77,0 0 0,13 13-1,-13-13 1,14 13-16,-1-14 16,13 14-1,1 0 1,-1 0-1,1 14 1,-1-14 0,-13 13-1,1-13 1,-14 13 0,13-13 15,-13 13-16,0-39 32,0 13-31,0-1 0,13 1-1,27 0 1,-14 0-1,1 0 1,-14 13-16,27 0 16,-14 0-1,14 26 1,-14-13 0,-12 0 15,-1 1-16,-13-1 17,0 0-17,0-26 32,26 0-31,-13-1-1,1 14 1,25-13 0,-25 13-16,12 0 15,14 0 17,-1 27-17,-12-1 1,-1 1-1,-26-14 1,14 0 0,-14-39 31,0 12-32,13 1 1,0 0-1,13 13 1,14 0 0,0 0-1,-14 0 1,1 13 0,-14 0-1,0 1 1,0-1-1,1 0 1,-14 0 0,13-13-1,-13-26 17,0 13-17,0-1 1,13 14-1,0-13 1,27 0 0,0 13-1,-1 0 1,1 13 0,-27-13-1,14 27 1,-1-14-1,-13 13 1,1-12 0,-14-1 15,13-13-31,-13-27 31,13 14-15,0 0-1,14-14 1,-1 14 0,-12 13-16,25-13 15,1 13 1,0 0 15,-27 13-31,13 14 16,1-14-1,-1 0 1,-13 0 0,-13 1-1,0-28 32,0 1-31,0 0-1,27 0-15,-14-1 16,14-12 0,-1 13-1,14 13 1,-1 0 15,1 0-15,-13 26-1,-1 1 1,-13-14-16,-13 0 16,14 0-1,-14-26 32,0 0-31,0 0-1,13-1 1,-13 1-16,13 13 16,0-13-16,27 13 15,-14 0 1,14 0 15,0 0-15,-14 13-1,-13 0 1,-13 1-16,14 12 16,-1-13-1,-13 1 17,0-28-1,13 14-16,0-13 1,-13 0-16,27 13 16,12-13-1,14 13 1,-13 13 15,-13 13-15,-1-12-1,0 12 1,1 0 0,-14-12-1</inkml:trace>
  <inkml:trace contextRef="#ctx0" brushRef="#br1" timeOffset="68184.96">3254 4789 0,'-26'0'188,"13"0"-173,-1 0-15,1 0 16,0 0 0,0 0-16,13 13 0,-27 14 15,14-1 1,0 1 0,13 12 15,0-26-16,0 14 1,13-14 0,0 0-1,14-13 1,-14 14 0,-26-14 46,0 0-46,13 13-16,-14-13 0,1 13 15,-13 14 1,12-1 15,14 0-15,-13 14-1,13-13 1,27-1 0,-14 1-1,13-14 1,-12-13 0,-1 0-1,0 0-15,-13 13 16,-13-13 46,13 13-46,-13-13-16,-1 40 16,-12-14-1,26 1 16,-13 13-15,13-14 0,26 0-1,1-12 1,-27-1-16,26-13 16,-13 0-1,0 0 1,1 0-1,-41 26 32,1-26-31,13 40 0,-14-14-1,14 1 16,0-14-31,-1 14 16,14-1 0,0 1-1,0-14-15,14 13 16,12 1 0,14-14-1,-14-13 1,14 0-1,-27 0 1,-13-13 31,-26 13-47,12 0 31,1 0-31,-13 26 31,13-13-15,-14 14 0,27-14-16,0 14 15,0-1 1,27 0 0,-1 1-1,-26-14-15,26 0 16,1 14-1,-1-27 1,-12 0-16,12 0 16,1 0-1,-14-13 1,-13-1 15,0-12-15,-13 13-1,-14 13 1,14 0 0,0 13-1,13 0 1,-14 27 0,14-27-1,0 27 1,27-27-1,13 0 1,-14-13 0,14 0-1,13 0 1,-1 0 15,-12 0-15,0-13-1,-40 0-15,26-1 16,-12 14 0,-14-13-1,-14 26 17,14 1-17,0-1 1,40 0-1,0 14 1,-1-14 0,-12 0-16,26 0 15,13-13 1,-13 0 15,-13 0-15,-1-13-1,-12 0 1,-1 0 0,-26-1-1,13 1 1,-13 26 46,14-13-62,-1 27 16,53 13 0,-26-27-1,13 0 1,-40-13 0,13 0-1,-13 0-15,27 0 16,0 0-1,-14-13 1,-12-14 0,-1 14-1,-13 0 1,13 13 0,0 0 15,27 13-16,13 0 1,0 14 0,13-27-1,-40 0-15,40 0 32,-13 0-17,0-13 1,-26-1-1,-1-12 1,-26 13 0,0-1-1,0 1 1,13 13 15,14 0-15,13 13-1,-27-13-15,27 14 16,26-1 0,-13-13-1,26 0 1,-39-13 15,-14-1-15,-13-12-1,-13 13 1,27 13 47,-14 26-63,14-13 15,12 14 1,14-14-1,0 0 1,13-13 0,-26 0-1,-27-13 1,-13-13 0,13 26-1,-13-27 1,0 14-1,0 0 17,27 13-1,-14 0-15,53 13-1,-26 0 1,-27-13-16,40 0 15,0-13 1,-27-14 0,1 14-1,-14 0 1,-13 0 31,-26 13-32</inkml:trace>
  <inkml:trace contextRef="#ctx0" brushRef="#br1" timeOffset="72313.09">5900 4921 0,'0'13'16,"27"-13"140,-14 0-141,0 0 1,-13 14 0,0-1-1,13 0-15,-13 14 16,0 12 0,0 1-1,-26 0 16,26-14-15,-13-13 0,39-13 93,-13 0-93,1 0-1,-1 0 1,-13 27 0,0-14-16,0 14 15,0-1 16,0 14-15,-13-1 0,-1-39-16,1 14 15,0-14 1,0 13 0,-1-13-1,28 0 48,12 0-48,-13 0 1,1 0 0,-1 0-1,0 0-15,0 13 31,-13 14-31,0-1 16,0 0 0,0 1-1,0-1 1,0-12-16,-13-1 16,0 0-1,0 0 1,-1 0-16,14 1 15,14-1 64,12-13-64,-13 0-15,-13 13 16,27-13-1,-1 27 1,-13-1 0,-13 1-1,0-14-15,0 26 16,0 1 0,-13 0-1,-13 0 1,12-27-1,1 0 1,0 0 0,0-13 15,13 13-15,0 1 30,0-1-30,0 0 0,0 0-1</inkml:trace>
  <inkml:trace contextRef="#ctx0" brushRef="#br1" timeOffset="80641.91">10941 4921 0,'0'13'125,"0"1"-109,0-28 171,0 1-171,0 0 0,0 0-1,26 0 1,-13 13-1,0-14 1,1 1-16,12 13 16,1 0-1,-1 0 1,14 0 0,-14 13-1,1 1 1,-14-1-1,-13 0 1,0-26 62,0 0-62,0-1-1,0 1 1,13 13 0,0-13-1,1 13 1,-1 0-16,13-13 16,14 13-1,-14 0 1,14 13-1,0-13 1,-14 26 0,-13-26-1,1 27 1,-14-14 0,0-26 30,0 0-30,0-1 0,0-12-1,26 13 1,14-1 0,-14 14-1,-12 0-15,38 0 16,-12 0-1,13 14 1,-26-1 0,-1 0-1,-13 0 1,0 1 15,-13-1-15,0-26 46,0-1-62,0-12 16,0 13 0,27-1-16,-14 1 15,27 0 1,26 13-1,-26 0 1,-1 13 0,1 0-1,-14 27 1,-12-27 15,-14 14-15,13-27-16,-13-13 62,0-1-62,0 1 16,13 0 0,0 13-1,27 0 1,-27 0-16,40 0 15,0 13 1,-13 0 0,-27 1-16,27 12 15,-27 0 17,0-12-17,-13-1 1,0-40 15,0 14 0,0-13-15,13 13 0,27-1-1,-13 14-15,25 0 16,1 0-1,0 27 1,-13-1 0,-40-13-1,13 1 1,-13-1 15,0-40 0,0 14-15,0-26 0,0-1-1,27 27 1,-1-1-16,27 1 16,0 13-1,0-13 1,13 39-1,-26-12 1,-14 12 0,1-13-1,-27 1 1,13-1-16,0 13 31,0-13-15,-13-26 15,0-13-15,0-1-1,0-12 1,27 12 0,12 14-1,1 13 1,-13 0-16,26 0 15,13 40 1,-13-1 0,-27-12-1,1-1 17,-27-13-17,0-39 16,0 13-15,0 0 0,39-14-1,27 14 1,14 13 0,-14 26-1,-13 14 1,-27-27-16,1 27 15,-1-14 1,-13-12 0,-13-1-1</inkml:trace>
  <inkml:trace contextRef="#ctx0" brushRef="#br1" timeOffset="85318.93">10967 4934 0,'0'0'0,"-13"0"156,0 0-141,13 14 1,-14-14 0,1 0-16,0 39 15,0-12 1,-1 13 0,1-1-1,13-12 1,0-1-1,13 1 1,27-14 0,-27-13-1,14 0 1,-1 0 15,-39 0 16,-13 0-31,12 13-1,-12 27 1,13-14 0,-1-13-16,1 14 15,13 13 1,0-14-1,0 1 1,13-14-16,14 13 16,13-13-1,-14-13 1,0 0 15,-39 0 32,-13 0-48,13 0 1,-1 27-16,1-27 16,0 26-1,0 1 1,13-1-1,0-13-15,0 14 16,0-1 0,26 1-1,-13-1 1,40-12 15,-26-14-15,-1 0-1,-13 0 1,-26 0 15,-13 0-15,12 0 0,-25 13-1,12 0 1,14 0-16,0 0 15,0 14 1,13-14 0,0 0-16,0 14 15,13-1 1,13 1 15,1-14-15,12 0-1,-25 0-15,39-13 16,-14 0 0,-12-26-1,-14 26-15,0 0 16,-13-13 0,0 0-1,-13 13 48,13 13-48,0 0-15,0 13 16,26 14 0,-12-40-1,25 27 1,14-1-1,0-26 1,-26 0-16,26 0 16,13-13-1,-13-14 1,-27 14 0,1 13-1,-27-26 1,-27 26 15,27 13 0,27-13-15,-27 26-16,39 1 16,1-1-1,-27-26 1,40 13-1,0 1 1,0-14 0,13 0-1,-26 0 1,-14 0 0,-13-14-1,14 1 1,-27 0-1,0 26 64,26-13-79,-26 13 15,40 1-15,0-1 16,-27-13-1,40 13 1,0 0 0,0-13-1,-40 0-15,27 0 16,-1-13 0,-26 13-1,1-13 1,-14-14-1,0 14 1,-14 0 0,28 13 31,-14 26-32,53-12 1,-14-1-1,27 0 1,-39-13-16,39 13 16,-13-13-1,-13 0 1,-14-13 0,-13-27-1,-13 27 1,0 0-1,0 26 32,14 0-31,12-13-16,14 27 31,13-14-15,13 0-1,13 1 1,-13-1 0,-13-13-1,-13 0 1,-27-40 0,0 14-1,-13 12 1,0 1-1,14 13 64,12 0-64,1 0 1,-1 0-1,0 0-15,27 0 16,0 13 0,-26-13-1,-14 0-15,13-26 16,-12 13 0,-14-27-1,0 14 1,-14 12-1,14 1 1,27 13 31,-1 13-47,14 1 16,-27-1-1,53 0 1,-13 0-1,-13-13 1,0-26 0,13-1-1,-40-12 1,0 12 0,0 14-1,-13 0-15,0 0 16,0-1-1,-13 1 1,13 26 31,13-13-31,1 0-16,25 14 15,-12-14 16,12 0-15,-25-27 0,-14-13-1,0-12 1,-14 38-16,-12-25 16,13-1-1,-27 0 1,14 27-1,-1-13 1,14 26 0,39 0 46,-12 0-46,-14-14-1,26 14-15,-13 0 16,14-26 0,-27-14-1,0-13 1,0 0 0,-40 14-1,0-1 1,1 0-1,25 27 1,1 0 0,40 13 15,-27-13-15,39 13-1,-25 0 1,12-14-1,-26 1-15,0-27 16,0 1 0,0 12-1,-13-12 1,-40-1 0,26 13-1,1 14 1,-1 13-1,14-13 1</inkml:trace>
  <inkml:trace contextRef="#ctx0" brushRef="#br1" timeOffset="90682.16">18944 4829 0,'27'-14'125,"-27"1"-125,13 0 16,-13 0-1,26-14 1,-26 14-16,27 0 15,-1 13 1,14 0 0,13 13-1,-27 0 1,1 0 15,-14 1-15,-13-1-1,13-13 1,-26-13 31,13-14-31,13 14-1,14-13 1,-1 26-1,-26-14-15,27 14 16,-1 0 0,-13 0-16,14 0 15,-1 14 1,1 12 15,-14 0-15,-13 1-1,13-27 1,-13-13 15,0-14-15,13 14 0,1-13-1,12 12 1,-13 14-16,14-13 15,12 0 1,1 13 0,-27 26-16,27-12 15,-14-1 1,-12 13 15,-14 1-15,13-14-1,-13-26 17,0-1-17,0 1 1,0 0 0,0 0-16,13 0 15,14-1 1,26 14-1,-1 14 1,15 12 0,-28 0-1,-12 1 1,-1-14 15,-26 0-15,0-26 31,0 0-32,0 0 1,0-1 0,27 1-1,-14 13-15,40-13 16,0 13-1,-40 0-15,13 0 16,1 0-16,26 13 16,-14 14-1,-12-1 1,-14-26 0,-13 13 15,0-26 0,0 0-15,0 0-1,0-14 1,27 14 0,-27 0-16,39 0 15,14-1 1,0 14-1,-13 27 1,-27-27-16,27 13 16,-1 13-1,-12 1 17,-14-14-17,-13-39 32,0 12-31,0-12-1,13 0 1,-13 12-16,40 1 16,0 0-1,-1 13 1,1 0-1,26 13 1,-26 14 0,0-1-1,-14 0 1,-13-12 15,-13-1-15,0-26 15,14 13-15,-1-40-1,13 14 1,-13 26-16,14-27 16,26 14-1,0 0 1,13 13-1,13 53 1,-39-27 0,-14 14-1,-12-40 1,-1 13-16,-13-26 62,0-1-46,13-25 0,-13 26-16,40-27 15,-1 13 1,14 14 0,0 0-1,-39 13-15,25 0 16,1 40-1,-14-14 1,-12 14 0,-1-14-1,0 1 17,0-27-1,-13-14-16,14 1-15,12 0 16,0-27 0,14 27-1,-13 13 1,12 0 0,1 0-1,13 27 1,-27 12-1,-12-26 1,-14 1 0,13-14 15,-26 0 31</inkml:trace>
  <inkml:trace contextRef="#ctx0" brushRef="#br1" timeOffset="99584.46">18957 4868 0,'0'14'78,"-13"12"16,13-13-78,-13-13-1,0 13-15,-1 14 31,1 13-15,13-1 0,0-12-1,13-14 1,-13 0-16,27 0 16,-14 1-1,14-14 1,-14 0-1,0 0 1,-13 13 31,-13-13-31,13 13-1,-27 0 1,14 1-1,13-1-15,-26 0 16,26 27 0,0-1-1,26-12 1,-13-1 0,1-12-1,25-14 1,-25 0-1,-14 13 48,-27-13-32,14 0-31,-14 13 31,27 0-31,-26 1 16,13 25 0,-1-12-1,14 26 1,0-14 0,14-12-1,25-14 1,-12 0-1,-1 0 1,1-13 0,-14 0-1,-39 0 32,12 0-31,1 14-1,-27-1 1,14 13 0,13 1-1,-1 12 1,14 1 0,53 0-1,-13-14 1,0 1-1,-27-14-15,27 0 16,13 0 0,-27-13-1,1-26 1,12 13 15,-39 0-15,0-1-1,-13 14 17,0 0-17,13 14 1,0 25 0,0-12-1,26-1 1,-13-13-16,27 14 15,13-14 1,0-13 0,13 0-1,-26-13 17,-1 13-17,-12-27 1,-1 14-1,-12 0 1,-14 26 62,26-13-62,-13 13-16,14 1 15,12-14 1,-25 13-16,52 13 16,0-26-1,-13 0 1,-13 0 15,-27 0-31,26-13 16,-12-13-1,-27 12 1,0 1 0,26 26 62,1-13-63,-27 14-15,26-14 0,14 39 16,26-26 0,-13 1-1,-26-14 1,25 0 0,1 0-1,-13-14 1,-13-12-1,-14 0 1,-13-14 0,13 40-1,0 0 32,0 13-47,1-13 16,25 27-1,1-1 1,0-13 0,-14-13-16,27 13 15,0 1 17,-13-14-17,-27 0-15,13-27 16,-12 27-16,-1-13 15,0-27 1,-13 14 0,0-1-1,0 41 48,13-14-48,14 13-15,-1 0 16,-13-13-16,40 13 16,14 1-1,-1-1 17,0-13-17,13 0 1,-39-13-1,-27-1 1,0 1 0,1 13-1,-14-13 1,26 13 78,-26 13-94,13-13 15,14 13-15,26 1 32,0-1-17,-1-13 1,28 13-1,-40-13 1,-14-26 0,-13 12-1,0-12 1,-13-1 0,0 14-1,-26 13 1,26 13 15,0 1-15,26 12-1,-12-13 1,25 14 0,1-14-1,0 0 1,-1-13-1,1-26 1,0 13 0,-14-1-1,-26 1-15,13 13 16,-13-13 0,0 0-1</inkml:trace>
  <inkml:trace contextRef="#ctx0" brushRef="#br1" timeOffset="101548.25">21974 4802 0,'0'-13'47,"0"0"-1,13 13-30,0 0 0,0 0-1,14 0 1,12 0 0,-12 0-1,-27 13-15,40 0 16,-27 14-1,13 12 1,-12 27 0,-14-13-1,0 14 17,-27-54-32,1 13 15,12-13 1,14 1-1,-13-14 1,40 0 47,-14 0-48,0 0 1,0 0-16,1 0 15,-1 13-15,0 13 16,0 14 0,-13 0-1,-26 13 1,26-40 0,-13 27-1,-27-14 1,27-13-1,-14 1 1,54-28 31,-14 14-31,0 0-1,0 0-15,14 0 16,-1 27-1,1-14 1,-14 27 0,-13-14-1,0 14 1,0-27 0,-27 27-1,1-14 1,13 1-1,-14-14 1,14-13 0,40 0 15,-1 0-15,-13 0-1,14 0 1,-1 13-1,1 14 1,-14-1 0,-13 0-1,-27 14 1,27-27 0,-53 14-1,14 13 1,-1-27-1,-13 13 1,13-13 0,27 1-1,0-1 1,0-13 46</inkml:trace>
  <inkml:trace contextRef="#ctx0" brushRef="#br2" timeOffset="121069.22">2474 6535 0,'13'0'16,"-26"0"78,0 0-79,-1 0-15,1 0 16,-13 13-1,-14 27 1,0 0 0,14 26-1,13-26 1,13-14-16,26 1 16,40-14-1,-13-13 1,13-27-1,-26-12 1</inkml:trace>
  <inkml:trace contextRef="#ctx0" brushRef="#br2" timeOffset="121668.7">2659 6628 0,'-13'0'47,"0"0"-31,-1 0-1,1 0 1,0 26 0,-14-12-1,14-1-15,13 13 16,0 1 0,27-1-1,-1-26-15,14 13 16,0-13-1,-1-13 1,-39-27 0,0 1-1,-39 12 1,25 14 15</inkml:trace>
  <inkml:trace contextRef="#ctx0" brushRef="#br2" timeOffset="122385.92">2791 6615 0,'0'0'0,"0"13"47,0 0-31,0 14-1,0-1 1,14 0 0,-14-12-16,13 25 15,0-25 1,-13-28 31,-13 1-47,0-27 15,13 14 1,0 13 0,0 0-1,0-14 1,13 14-1,0 0 1,14 13 0,-14-14-1,13 14 1,-13 0 0,-13 27-1,14-27-15,-14 40 31,13-14-15,-13-13-16,0 27 16,13-14-1,-13-12 17,0-1-32</inkml:trace>
  <inkml:trace contextRef="#ctx0" brushRef="#br2" timeOffset="122702.96">3003 6509 0,'13'0'31,"-13"13"-31,13 13 16,1 1-1,-14 26 1,0-40 0,13 53-1,0-13 1,-13 0-1,13-40 1</inkml:trace>
  <inkml:trace contextRef="#ctx0" brushRef="#br2" timeOffset="123219.4">3016 6668 0,'0'0'0,"27"0"31,-1 0-15,-13 0-1,27 0 1,-13 13 0,-14 0-16,13 0 15,-13 14 1,-13-1 0,0-13-1,0 27 1,27-27-1,-14-13 1,14 0 0,-14-39-1,0 12 1,-13-13 15,-40 14-15,27 13-1,-27-14 1,14 27 0</inkml:trace>
  <inkml:trace contextRef="#ctx0" brushRef="#br2" timeOffset="124051.53">3347 6509 0,'13'0'78,"-13"13"-78,0 13 16,0-12-16,13 25 31,1 41-16,-1-27 1,-13-14 0,13-12-1,-13-14 1,0-26 15,0 0-15,-13-1-1,13-12 1,0 13-16,0-1 16,13 1-1,-13-13 1,27 13 15,-14 13-15,13 26-1,-13-13 1,1 14 0,-14 12-1,0-25-15,0 25 16,13 1 0,-13-27-1</inkml:trace>
  <inkml:trace contextRef="#ctx0" brushRef="#br2" timeOffset="126273.88">2447 7051 0,'0'13'15,"14"-39"79,-1 13-78,0-14-16,-13 14 15,13 0 1,1 13 0,-1 0-1,0 0 1,0 0-16,-13 13 16,27 0-1,-1 27 1,1-40-1,-14 13 1,0-13 0,14-13-1,-14 0 1,0-14 0,0 14-1,14 0 1,-14 0-1,0 13 1,0 0 0,14 26-1,-1 14 17,-12-14-17,12-13 1,0 1-1,1-14 1,-14 0 0,0-27-1,1 27-15,-1-13 16,0-14 0,-13 14-1,13 0-15,0 13 16,1 0 15,-1 0-31,0 26 16,0-12-1,1 12 17,-1-26-17,0 13 1,0-13-1,1 0 1,-1-26 0,0 26-1,0-13 1,0-1 0,1 14-1,-1 14 1,0-1-1,0 13 1,1-26 0,-1 14-1,0-14 17,0-14-17,1 14 1,-1-13-1,-13 0-15,13 13 16,0 0 0,0 0 15</inkml:trace>
  <inkml:trace contextRef="#ctx0" brushRef="#br2" timeOffset="129228.08">3678 6694 0</inkml:trace>
  <inkml:trace contextRef="#ctx0" brushRef="#br2" timeOffset="129488.12">3691 6826 0,'0'0'0,"0"13"31</inkml:trace>
  <inkml:trace contextRef="#ctx0" brushRef="#br2" timeOffset="132169.54">11020 6562 0,'0'-14'16,"13"14"15,-13-13-15,0 0 15,0 0-15,-26 13 15,12 0-15,-38 13-1,12 27 1,27-27-16,-1 13 15,1 1-15,-13 13 16,26 12 0,0-38-1,66-1 1,-13-13 15,26-40-15,-66 14-16</inkml:trace>
  <inkml:trace contextRef="#ctx0" brushRef="#br2" timeOffset="132736.2">11192 6562 0,'-13'0'47,"-1"0"-32,1 0 1,0 13 0,0 0-16,13 0 15,-14 1-15,-12 12 16,13 14-1,13-1 1,26-12 0,27-1-1,-13-26 17,-14-26-17,-12-27 1,-14 0-1,-27 27 1,14 12 0,13 1-1</inkml:trace>
  <inkml:trace contextRef="#ctx0" brushRef="#br2" timeOffset="133318.26">11271 6562 0,'0'26'47,"0"-13"-47,27 14 15,-27-14 1,0 0-16,13 27 16,-13-14-1,13-12 1,-26-41 15,0-12-15,13-1-1,0 27-15,0-14 16,0 14 0,13 0-1,0 13 17,0 0-17,14 0 1,-27 13-1,13 0 1,0-13 0,1 40-1,-14 0 1,0-1 0,13-12-1,0-14 16</inkml:trace>
  <inkml:trace contextRef="#ctx0" brushRef="#br2" timeOffset="133619.38">11496 6456 0,'-26'0'0,"52"0"0,-52 13 47,26 14-47,13-14 16,0 40-1,-13-40-15,13 40 16,1 0-1,-1-14 1,0-12 0,-13-14-1</inkml:trace>
  <inkml:trace contextRef="#ctx0" brushRef="#br2" timeOffset="134119.39">11483 6601 0,'0'0'15,"0"-13"-15,0 0 16,26 0-1,14 13 1,-27 0 0,27 13-1,-27 0 17,0 27-17,1-27-15,-14 14 16,0 12-1,0-12 1,26-14 0,1-13-1,-1-27 1,-13-25 0,1-1-1,-14 13 1,-27 13-1,14 27-15,0-13 16,-14 13 0,14 0-1</inkml:trace>
  <inkml:trace contextRef="#ctx0" brushRef="#br2" timeOffset="134805.89">11748 6403 0,'0'0'0,"13"0"15,-13 13 32,13 14-31,-13-14-16,13 27 31,-13 26-15,0-40-16,13 27 15,1 0 1,-14-27 0,13-12-1,-13-28 32,0 1-47,0 0 16,0 0-1,0 0-15,0-14 16,0 1 0,0 12-1,13 14 17,0-13-17,1 13 1,-1 27-1,0-1 1,-13 1 0,13-14-16,-13 13 15,0 14 1,13-27 0,-13 0-1,0-39 16</inkml:trace>
  <inkml:trace contextRef="#ctx0" brushRef="#br2" timeOffset="135274.18">12131 6575 0,'13'0'15</inkml:trace>
  <inkml:trace contextRef="#ctx0" brushRef="#br2" timeOffset="135431.06">12158 6734 0,'0'0'15</inkml:trace>
  <inkml:trace contextRef="#ctx0" brushRef="#br2" timeOffset="137512.16">10888 6932 0,'0'13'16,"0"1"15,13-14 0,0 0-15,0 0 15,1 0-15,-14-14-16,13 1 15,0 0 1,0 0 0,0-1-1,1 14 1,-1 0-1,0 14 1,14-1 0,-1 13-1,-13-12 1,0-1 0,14 0-1,-14-13 1,0 0-1,1-13 1,12-27 0,-26 14-1,13 26 17,1 0-17,-1 0 1,26 26-1,-12-13 1,-14 14 0,27-14-1,-14-13 1,1 0 0,-14-26-1,13-1 1,-12 1-1,-1 12 1,13 14 0,-12 0-1,25 27 17,-25-1-17,12 1 1,-13-14-1,14-13 1,-14 0 0,13 0-1,-12 0 1,-1-26 0,0 12-1,0-12 1,1 26-1,-1 0-15,0 0 16,0 13 0,14 0-1,-1 14 17,-13-14-17,1-13 1,12 0-1,-13-13 1,0-14 0,1 27-1,-1-26 1,13 26 0,-12 0-1,12 13 1,-13-13-16,1 27 15,12-27 1,-13 13 0,0-13-1,1-13 17,25-14-17,-25 14 1,12 0-1,-13 13 1,1 13 0</inkml:trace>
  <inkml:trace contextRef="#ctx0" brushRef="#br2" timeOffset="140120.74">18944 6337 0,'13'0'31,"1"0"-15,-14 13 125,-14-13-79,1 0-46,-13 0-16,12 13 15,-12 14 1,0 12 0,12 1-1,14-27-15,-13 27 16,13 0-1,27-14 1,25-13 0,1-13-1,14-26 1</inkml:trace>
  <inkml:trace contextRef="#ctx0" brushRef="#br2" timeOffset="140686.35">19129 6390 0,'-13'0'46,"0"0"-30,0 13 0,-14 13-1,14 14 1,0 0 0,13-1-1,0-25-15,26-1 16,14 0-1,13-13 1,-27-13 0,-26-66-1,-13 26 17,-13 13-17,12 27 1,14 26-1</inkml:trace>
  <inkml:trace contextRef="#ctx0" brushRef="#br2" timeOffset="141385.19">19262 6390 0,'0'-14'0,"0"28"47,0 12-32,0-13 1,13 1-16,-13 12 15,13 14 1,-13 13 0,0-14-1,0-25 1,0-41 15,0 14-31,0-27 16,0 1-1,0 12 1,0 1 0,0-1-1,0 14 17,0 0-17,0-1 1,13 14-1,1 0 1,-1 0 0,0 0-1,0 14 1,-13-1 0,14 27-1,-1-1 1,-13 14-1,13-26 1,-13-14 0,0 0-1</inkml:trace>
  <inkml:trace contextRef="#ctx0" brushRef="#br2" timeOffset="141720.75">19434 6337 0,'0'-13'0,"0"-1"15,-14 14 1,28 0 15,-14 14-15,13 25-1,-13-26 1,0 40 0,13 0-1,0 0 1,1-13-1,-14-27 1,13-13 0</inkml:trace>
  <inkml:trace contextRef="#ctx0" brushRef="#br2" timeOffset="142218.54">19460 6416 0,'-13'0'0,"26"0"0,-26-13 16,39 13 0,-26-13-1,40 13 1,-14 0-1,1 13 1,-1 0 0,-26 14-1,0-1 1,0-13-16,0 1 16,0-1-16,14 13 15,-1 1 1,13-14-1,-12-13 1,12-40 0,-13-13-1,-13 14 17,-26-1-17,13 13 1,-14 14-1,14 13 1</inkml:trace>
  <inkml:trace contextRef="#ctx0" brushRef="#br2" timeOffset="142914.09">19725 6244 0,'0'0'0,"26"27"62,-26-14-46,13 27 0,1-1-1,-14 27 1,13 14 0,-13-41-1,0-12 1,0-40 31,0-1-32,0 1 1,0 0-16,0-27 31,0 14-15,0-1-1,0 1 1,26 26 0,-26-13-1,14 13-15,-1 0 16,0 0 0,0 13-1,0 13 1,-13 14-1,14 0 1,-14-14 0,0 1-1</inkml:trace>
  <inkml:trace contextRef="#ctx0" brushRef="#br2" timeOffset="143231.09">20122 6416 0,'-14'0'62</inkml:trace>
  <inkml:trace contextRef="#ctx0" brushRef="#br2" timeOffset="143387.03">20122 6535 0,'0'0'0</inkml:trace>
  <inkml:trace contextRef="#ctx0" brushRef="#br2" timeOffset="145219.87">18931 6813 0,'-13'0'47,"13"-13"31,13 0-62,-13-1-16,26 1 15,-12 13 1,-1-13-1,0 13-15,0 0 16,14 13 0,-1 27 15,1-14-15,-1 1-1,1-27 1,-1 0-1,-13-14 1,14-12 0,-1 0-1,-13 26 1,1-14 0,-1 1-1,0 13 1,0 27-1,14-1 1,-1 14 0,-12-40-1,-1 13 17,0-40-17,13 14 1,-26-13-1,14 13 1,-1-1 0,13 14-1,-12 0 1,12 14 0,0-1-1,14 0 1,-27 0-1,1-13 1,-1 0 0,0-26-1,14-1 1,-14 1 15,0 26-15,0 0-1,27 26 1,-14 1 0,-12-27-1,-1 13 1,0-13 0,0 0-16,1-13 15,-1 0 1,0 13-1,13 0 17,-12 0-17,-1 0 1,0 13 0,0-13-1,1 0 1,-1 0-1</inkml:trace>
  <inkml:trace contextRef="#ctx0" brushRef="#br2" timeOffset="156216.53">2447 7620 0,'0'0'0,"14"0"47,-14-13 1078,-27 13-1093,14 0-17,0 0 1,-1 0-16,1 0 15,0 0 1,0 13 0,0 0-1,-1-13 1,14 13-16,-13 14 16,0-1-1,13 14 1,0 0-1,0-1 1,13-12 0,14-14-1,-14-13 1,0 13 0,0-13-1,14 0 1,-14-13-1,0-13 1,0-1 0,-13-12-1,14 12 1,-14-13 0,0 14-1,0 13 1,0-1-1,13 14 32,-13-13-15,0 26 46,0 1-63,0-1 1,0 0 0,0 0-16,0 1 15,0-1-15,0 13 16,0 14-1,0 13 1,0-27 0,0 1 15,0-14-15,0-26 62</inkml:trace>
  <inkml:trace contextRef="#ctx0" brushRef="#br2" timeOffset="157682.1">2540 7527 0,'13'0'218,"-13"14"-202,13-14-16,-13 13 16,40 0-1,-13 14 1,-1-1-1,-13-13 1,1 0 0,-1 1-1,-26-14 157,-1 0-141,14 13-15,-13 0 0,0 27-1,0 0 1,-1-1 0,1 1-1,13-27-15,0 14 16,-13-1-1,13-13 17</inkml:trace>
  <inkml:trace contextRef="#ctx0" brushRef="#br2" timeOffset="160403.22">3149 7408 0,'0'0'0,"0"-13"125,0 0-94,0 0-31,0-1 15,0 1 1,0 0 0,13 0-1,0 13 1,0-14 0,0 14-1,1 0 1,-1 0-1,0 0 1,0 14 0,1-1 15,-14 0-15,13 0-1,-13 1 16,0-1 1,0 0-17,0 0 1,0 1-16,-13-1 16,-1 0-1,1 0 1,0 14-1,0-27-15,-1 26 16,1-13 0,-13 14-1,13-14 17,-1-13-1,14-13 0,0-14-15,0 14-1,27 13 1,-14 0 0,0 0-1,0 0 1,1 13-1,-1 1 1,0-1 0,0-13-16,1 13 31,-1-13-15,13 0-1</inkml:trace>
  <inkml:trace contextRef="#ctx0" brushRef="#br2" timeOffset="161325.39">3426 7355 0,'0'-13'0,"14"13"16,-14 13 93,0 1-93,0-1 0,0 0-16,0 0 15,0 1 1,0 25 0,0-26-16,0 14 15,0 13 1,0-14-1,0-13-15,0 27 16,0 13 0,0-13 15,13-1-15,-13 1-1,13 13 1,-13-13-1,13-14 1,-13-13 0,0 1-16,0-1 31</inkml:trace>
  <inkml:trace contextRef="#ctx0" brushRef="#br2" timeOffset="162035.51">3625 7713 0,'-13'0'94,"-1"0"-79,1 0 1,0 0 0,13 13-1,-13 13 1,-1 1 0,14-1-1,0 1 1,0-1-1,0-13-15,0 27 16,14 0 0,12-14-1,1-13 17,12-13-17,-12-39 1,-14-14-1,-13 13 1,0-13 0,-13 53-16,-1-39 15,1 25 1,13 1 0</inkml:trace>
  <inkml:trace contextRef="#ctx0" brushRef="#br2" timeOffset="162552.82">3863 7713 0,'0'-14'31,"-27"14"-15,14 0 0,0 0-16,-13 0 15,-1 0 1,14 0 0,-14 27 15,14-1-16,13-12-15,-13 12 16,13 14 0,0-14-1,26 1 1,1-1 0,13-13-1,-14-13 1,-13 0-1</inkml:trace>
  <inkml:trace contextRef="#ctx0" brushRef="#br2" timeOffset="162953.71">3876 7713 0,'0'13'15,"0"13"1,0-12 0,0 25-1,0-12 1,0-14-16,0 40 15,0 13 1,13-13 0,-13 0 15,-26-27-15,13 1-1,-27-27 1,-26 0-1,26-27 1,14 1-16</inkml:trace>
  <inkml:trace contextRef="#ctx0" brushRef="#br2" timeOffset="164025.91">4220 7713 0,'0'0'0,"0"-14"94,0 1-78,0-13-1,0-1 1,0 14 0,0 0-1,0 0 1,0 26 62,0 0-62,0 0-1,0 0-15,0 1 16,0 25-1,0-12 1,13-14-16,-13 27 16,0-1-1,14 1 17,-14 13-17,0-26 1,0-14-1,0 0 17,0-39 30,0 12-62</inkml:trace>
  <inkml:trace contextRef="#ctx0" brushRef="#br2" timeOffset="164835.57">4657 7713 0,'0'0'15,"13"0"79,-13-27-78,13 27-16,14 0 15,-14 0 1,13 0 0,1 0-1,12 0 1,-25 0-1,12 0 1,-13 0 0,1 13-1,-1-13 17,-40 0 14,14 0-30,0 0 0</inkml:trace>
  <inkml:trace contextRef="#ctx0" brushRef="#br2" timeOffset="165442.14">4670 7818 0,'0'14'32,"13"-14"77,0 0-93,1 0-16,12 0 15,-13 0-15,27 0 16,-14 0-1,1 0 1,-1 0 0,1 0-1,-14 13 17</inkml:trace>
  <inkml:trace contextRef="#ctx0" brushRef="#br2" timeOffset="166570.1">5305 7527 0,'-27'0'94,"14"14"-63,0-1-15,0 0-1,0 0 1,13 1 0,-14 12-1,1 0 1,13-12 0,0 12-1,0 1 1,0 12-1,0 1 1,13-14 0,1-12-1,-1 12 1,26-13 0,-25-13-1,12 0 1,1 0-1,-14-13 1,0 0 0,0-27 15,1 14-15,-14-14-1,0-13 1,0 13-1,-14 1 1,1 12 0,13 14-16,-13 0 15,-14 0 1,14-1 0,0 14-1,0 0 1,-1-13-1</inkml:trace>
  <inkml:trace contextRef="#ctx0" brushRef="#br2" timeOffset="169270.57">2328 9022 0,'0'14'16,"0"-1"15,0-40 32,0 14-48,0 0 1,14 13-16,-14-13 15,0-14 1,0 14 0,0 0-16,0-1 31,0 28 63,0-1-79,0 0-15,0 27 16,0-14 15,0 14-15,0-14-16,0 1 15,0 13 1,0-1 0,0-12-1,0-1 1,0 14 0,0-27-1,13-13 1,-13-13 109,0 0-110,0-1-15,0 1 16,0-13 0,0-1-1,0 14-15,0-13 16,13 26 0,0-14-1,0 1 1,14 13-1,-14 0 1,0 13 0,14 1-1,-14 12 17,0 1-17,-13 12 1,0-12-1,-26 12 1,-1 1 0,-12-27-1,25 0 1,1-13 0,13-13-1</inkml:trace>
  <inkml:trace contextRef="#ctx0" brushRef="#br2" timeOffset="170301.95">2540 8983 0,'13'0'188,"0"26"-172,14-13-1,-14 1-15,14 12 16,-1 14-1,14-1 1,-1 1 0,-25-27-1,-14 1 1,-14-14 46,1 0-30,0 0-17,13 13-15,-13 13 16,-14 14 15,1 13-15,26-40-16,-40 40 15,27-27 1,0 1 0,13-14-1</inkml:trace>
  <inkml:trace contextRef="#ctx0" brushRef="#br2" timeOffset="175655.73">3135 8731 0,'14'0'62,"-14"-13"32,0 0-63,0 0 0,0 26 79,0 0-110,0 0 15,0 0-15,0 1 16,0 12 0,0 14-1,0-27 1,0 0-1,0 1 1,0-28 78,0 1-79,0 0 1,13 13 0,-13-13-16,13 13 15,0-14 1,0 14 0,14 0 15,-27 14-16,13-14 1,0 13-16,-13 0 16,14-13-1,-14 13 1,0 14 0,0-14-1,0 13 1,-14-12-1,-25-1 1,12 0 0,1-13 15,13 0 0,-1 0-15</inkml:trace>
  <inkml:trace contextRef="#ctx0" brushRef="#br2" timeOffset="176036.79">3162 8678 0,'-13'0'15,"39"-13"48,-13 13-63,0 0 15,14-13 1,-1 13 0,1 0-1,-14 0-15</inkml:trace>
  <inkml:trace contextRef="#ctx0" brushRef="#br2" timeOffset="176986.83">3426 8758 0,'0'0'0,"0"-14"16,14 1 0,-14 0-1,0 26 63,0 0-62,0 14 0,0-14-16,0 14 15,0 12 1,0 14 0,0-40-16,0 54 15,13-14 1,0 13-1,-13 0 1,0 0 0,13 0 15,-13-26-15,0-14-1,0 1 1,0-14-1,0-26 32,-13 13-47</inkml:trace>
  <inkml:trace contextRef="#ctx0" brushRef="#br2" timeOffset="177669.19">3612 9168 0,'-27'0'109,"14"0"-78,13 26-15,-13-26-16,13 14 16,-14-1-1,1 13 1,13 1-1,0-1 1,0-13-16,0 14 16,40-1-1,-14-13 1,1 1 0,12-41-1,-25-12 1,-14-1-1,0-13 1,-14 13 15,-12 14-15,13 13 0</inkml:trace>
  <inkml:trace contextRef="#ctx0" brushRef="#br2" timeOffset="178186.89">3863 9155 0,'-13'0'31,"-1"-14"-16,1 14 1,0 0 0,0 0-1,-14 0 1,14 27 0,0-1-1,0 1 1,13-14-16,-14 27 15,14-14 1,0 1 0,0-1-1,14 0 17,25-26-17,-12 14 1,-1-14-1,1-27-15</inkml:trace>
  <inkml:trace contextRef="#ctx0" brushRef="#br2" timeOffset="178554.12">3863 9181 0,'-13'0'31,"13"13"-15,0 1-1,0-1 1,0 26-16,0 1 31,13 13-15,0-13-1,-13-14-15,0 27 16,0-13 0,0-14-1,-40 1 1,-12-27 0,12-14-1,13 1 1,14-26-1</inkml:trace>
  <inkml:trace contextRef="#ctx0" brushRef="#br2" timeOffset="179559.03">4207 9194 0,'0'-13'63,"13"0"-48,-13-14-15,0 14 16,0-13 0,0-1-1,0 14 1,0 0 0,0 26 46,0 0-46,0 0-1,0 1-15,0-1 16,0 0-16,0 27 31,0-27-31,0 40 16,0-13-1,0 13 1,0-40-16,0 26 16,0-12-1,0-14 1,0 0 0,0-26 30</inkml:trace>
  <inkml:trace contextRef="#ctx0" brushRef="#br2" timeOffset="180420.07">4736 9194 0,'-13'0'0,"26"0"93,13 0-77,-12 0-16,-1 0 16,13 0-1,-12 0-15,25 0 16,-12 0-1,12 0 1,-25 0 0,-1 0 15,-40 0 0,1 0-15</inkml:trace>
  <inkml:trace contextRef="#ctx0" brushRef="#br2" timeOffset="181170.67">4723 9300 0,'26'0'234,"-13"0"-218,14 0-16,-14 0 15,14 0 1,-14 0-16,13 0 16,14 0-1,-14 0 1,1 0-1,-14 0 17,0 0-17,-39 0 48,13 0-48</inkml:trace>
  <inkml:trace contextRef="#ctx0" brushRef="#br2" timeOffset="187181.04">5398 9009 0,'0'0'0,"-14"0"140,1 0-124,0 0 0,0 0 15,-1 0-16,1 0 17,0 27-17,13-14 1,-13-13-16,13 13 0,0 0 16,-14 0-1,14 1 1,-13 12-1,13-13 1,0 14 0,0-1-1,0 1 1,13-14 0,1 13-1,-1 1 1,0-14-1,-13 0 1,13 1 0,1-14-16,-1 0 31,0 0-15,0 0-1,14-14 1,-14 1-1,0-13 1,-13-1 0,0 1-1,0-1 1,0 14-16,0-13 16,0 12-1,0-12 1,0 13-1,-13-1-15,0 1 16,13 0 0,-13 0 15,-1 0-15,1 13 15,0 13-16</inkml:trace>
  <inkml:trace contextRef="#ctx0" brushRef="#br2" timeOffset="213571.01">2461 10530 0,'13'0'47,"0"0"0,-13-13 171,0 0-171,-13 13-16,13-13-31,-13 13 16,-1 0 0,1 0-1,0 0 1,0 0 0,-1 0-1,1 0 1,13 13-1,-13-13 1,0 26 0,13-12-1,-13 12 1,-1 1 0,14-1-1,0 14 1,0-1-1,0-12 1,0-14 0,14 14 15,-1-14-15,13 0-1,-13 0 1,1-13-1,-1 0 1,0-26 0,0 13-1,1-1 1,-1 14 0,0-13-1,-13 0 1,13 13-1</inkml:trace>
  <inkml:trace contextRef="#ctx0" brushRef="#br2" timeOffset="-214625.68">2553 10398 0,'27'0'203,"-27"13"-203,13 1 16,0-1-1,14 13 1,12 14 15,-39-27-31,40 14 16,-14-1-1,-12 1 1,-14-14 0,13 0 15,-40-13 125,27 13-140,0 14-16,-13-27 15,0 26 1,13-13-16,-26 27 16,12 13-1,14 0 1,-13-40-16,13 14 16,-13-14-1,0 0 16,13-26 16,0 0-31</inkml:trace>
  <inkml:trace contextRef="#ctx0" brushRef="#br2" timeOffset="-211438.91">3492 10411 0,'0'-13'172,"0"0"-157,0 0-15,0-1 16,0 1 0,0 0-16,0 0 15,0 0 1,0-1 0,0 1 15,0 0-16,0 0 1,0 26 62,0 0-62,0 0-16,0 1 15,0 12 1,0 0 0,0-12-1,0-1 1,0 13 0,0 1-1,0 13 1,0-14-1,0 0 1,0 1 0,0-1-1,0 14 1,0-14 0,0 1-1,14-1 1,-14-12-1,0 12 1,13 1 15,-13-1-15,0 0 0,0-12-1,13-1 1,-13 0-1,0 0 1,0 1 0</inkml:trace>
  <inkml:trace contextRef="#ctx0" brushRef="#br2" timeOffset="-210643.48">3678 10636 0,'-14'0'110,"14"13"-95,-13-13-15,13 14 16,-13-14 0,0 26-1,13 1 1,0-14-1,-13 0-15,13 14 16,0-1 15,0 14-15,0-14 0,26 14-1,-13-14 1,14-26-1,-1 0 1,1-53 0,-14 0-1,-13 1 1,0 12 0,-13 0-1,-1 27 1,1 0-1,0 13 1</inkml:trace>
  <inkml:trace contextRef="#ctx0" brushRef="#br2" timeOffset="-210125.2">3903 10636 0,'0'0'0,"0"-13"79,-14 13-64,1 0 1,0 0-1,-14 0 1,1 26 0,13 1-1,13-14-15,-13 27 16,13 0 0,0-1-1,0-12-15,26 12 16,-13-12-1,14-14 1,-1-13 0,-13-26 15,1 12-31</inkml:trace>
  <inkml:trace contextRef="#ctx0" brushRef="#br2" timeOffset="-209709.82">3916 10676 0,'0'-13'0,"0"26"0,-13-26 16,13 26 30,0 0-30,0 14 0,0-14-1,0 27 1,13 12 0,-13 15-1,0-14 1,0 13-1,-13-40 1,-1 1 0,-25-27-1,-14 0 1,13-27 0,27 1-1,13 12-15</inkml:trace>
  <inkml:trace contextRef="#ctx0" brushRef="#br2" timeOffset="-208696.55">4247 10702 0,'0'-26'63,"0"13"-47,0-1-1,0-25 1,0 12-1,0 14 1,0 0-16,0 0 16,0-1 15,0 28 16,0-1-32,0 13-15,0-12 16,0-1-16,0 26 31,0 1-15,0 13 0,13 0-1,-13-13 1,0-1-1,0-12 1,0-14 0,0 0-1,0 1 1</inkml:trace>
  <inkml:trace contextRef="#ctx0" brushRef="#br2" timeOffset="-207640.83">4829 10702 0,'0'0'0,"-14"0"16,28 0 93,-1 0-93,13 0 0,-12 0-1,12 0 1,0 0-1,-12 0-15,-1 0 16,13 0 0,-12 0-1,-1 0 32,-26 0 31</inkml:trace>
  <inkml:trace contextRef="#ctx0" brushRef="#br2" timeOffset="-207091.93">4829 10821 0,'0'0'0,"-14"0"16,28 0 93,-1 0-78,0 0-31,0 0 16,1 0-16,12 0 16,0 0-1,14 0 1,-27 0-1,1 0 1,-1 0 0</inkml:trace>
  <inkml:trace contextRef="#ctx0" brushRef="#br2" timeOffset="-205708.88">5398 10544 0,'-14'-14'31,"1"14"0,0 0 0,0 0 1,13 14-17,0-1 1,-14-13-1,14 13 1,0 0 0,-13 14-1,13-14 1,0 13 0,-13-12-1,13-1-15,0 13 16,0-12-1,0 12 1,0 1 15,0-1-15,13 0 0,0-12-1,14 12 1,-14-13-1,0-13 1,1 14 0,12-14-1,-13 0 1,0-27 0,1 14-1,12-27 1,-26 1-1,13 12 1,-13 1 0,0-1 15,0 1-15,0-1-1,-13 1 1,-13-1-1,-1 1 1,14 26 0,0-13-1,0 13 1,13-14 0,-14 14-1,1 0 1</inkml:trace>
  <inkml:trace contextRef="#ctx0" brushRef="#br1" timeOffset="-187658.55">3175 10094 0,'0'-13'0,"0"-1"31,-13 14 156,0 0-155,-1 0-17,1 0 1,0 0-1,0 0 1,13 14 0,-14-14-1,1 13 1,0-13 0,13 13-16,-13-13 15,-1 13 1,14 1-1,-13-1 1,13 0 15,0 0-15,0 0 15,0 1-15,0-1-1,0 0-15,0 0 16,0 1 0,0-1-1,0 0 1,13 0 0,-13 1-1,0-1 1,14-13-1,-14 13 17,0 0-17,13-13 1,-13 13 0,13 14-1,0-14 16,1 0-15,-1-13 15,-13 14-31,13-14 16,0 0 0,1 13 15,-1-13-16,0 0 1,0 0 0,0 0-1,1 0 1,-1 0-16,0 0 31,0-13-15,1 13-1,-1-14 1,0 1 0,0 0 15,-13 0-15,14 13-16,-14-14 15,0 1-15,13 0 16,-13 0-1,0 0 1,13 13 0,-13-14 15,0 1-15,13 0-1,-13-14 1,0 14-1,0 0 1,0 0 0,0-14-1,-13 14 1,0 0 0,0 0-1,-1-1 1,1 1 15,0 0-15,0 0-1,-1 13 17,1 0-17,0-14 1,0 14-1,-1 0 1,1 0 0,0-13-1,0 13 17,13 13 30,-13-13-46</inkml:trace>
  <inkml:trace contextRef="#ctx0" brushRef="#br3" timeOffset="-160713.98">3096 10663 0,'0'0'0,"0"-14"16,0 1 0,0 26 124,0 1-124,0-1 15,0 0-31,0 0 16,0 1-1,0-1 1,0 27 0,0-14-1,0-13-15,0 14 16,0 12-1,0-12 1,13 13 15,-13-1-15,0 1 0,0-14-1,0 1 1,0-1-1,0 1 1,0-1 0,0 1-1,0-1 1,0-13 0,0 14-1,13-14 1,0 27-1,-13-14 1,0-13 15,14 14-15,-14-1 0,0 1-1,0-1 1,0-13-16,0 14 15,0-14 1,0 14 0,0-14-1,0 13 1,0-12 0,0-1-1,0 0 1,0 0-1,0 0 1,0 1 15</inkml:trace>
  <inkml:trace contextRef="#ctx0" brushRef="#br3" timeOffset="-159686.16">3175 11668 0,'-13'0'16,"13"-13"15,-13 13-31,-1 0 63,1 0-32,0 0 16,13-13-31,26 13 30,-12 0-30,-1 0 0,0 0-1,13 0-15,1-14 32,-14 14-17,0 0-15,1 0 16,-1 0-1,0 0 1,-13 14 93</inkml:trace>
  <inkml:trace contextRef="#ctx0" brushRef="#br3" timeOffset="-159124.79">3334 11562 0,'0'0'16,"-13"0"15,39 0 32,-26 14-48,13-14-15,0 13 16,1-13 0,-1 13-1,-13 0 1,0 27 0,0-27-16,-27 14 15,1-1 1,13-13-1,13 1 1,-13-14 15,13-14-15</inkml:trace>
  <inkml:trace contextRef="#ctx0" brushRef="#br3" timeOffset="-158924.75">3321 11589 0,'0'13'47,"0"0"-32,26-13-15,-26 27 16,0-1-1,0-13-15</inkml:trace>
  <inkml:trace contextRef="#ctx0" brushRef="#br3" timeOffset="-157674.74">3823 11602 0,'0'-13'47,"-13"13"0,13 26 31,0-13-78,13 1 16,-13-1-1,0 0-15,13 40 16,1 0-1,-14-13 1,0 26 0,0-40-1,-14-13 1,-25 1 0,26-14-16,-27 0 15,0-14 1,27 1-1,0 0 1</inkml:trace>
  <inkml:trace contextRef="#ctx0" brushRef="#br3" timeOffset="-157408.33">3731 11523 0,'0'0'0,"0"-14"15,39 14 16,-12 0-15,12 0 0</inkml:trace>
  <inkml:trace contextRef="#ctx0" brushRef="#br3" timeOffset="-156924.47">3969 11602 0,'-13'0'16,"13"13"31,0 14-32,0-14-15,13 13 16,-13 27 0,0-39-16,13 25 15,0 1 1,-13-27-1</inkml:trace>
  <inkml:trace contextRef="#ctx0" brushRef="#br3" timeOffset="-156763.48">3982 11536 0,'-26'-13'0,"26"-1"16</inkml:trace>
  <inkml:trace contextRef="#ctx0" brushRef="#br3" timeOffset="-156407.98">4075 11483 0,'0'13'31,"0"0"-31,0 1 16,0-1 0,13 27-1,-13 12 1,13 1 0,-13-26-16,0 39 15,13-26 1,-13-1-1,14-25-15,-14-1 16</inkml:trace>
  <inkml:trace contextRef="#ctx0" brushRef="#br3" timeOffset="-156074.77">4207 11602 0,'-13'0'31,"-14"0"-16,27 13-15,-13-13 0,-13 40 16,-1-27 15,14-13-15,13 13 0,26 1-1,14-1 1,-14 0-16</inkml:trace>
  <inkml:trace contextRef="#ctx0" brushRef="#br3" timeOffset="-155424.85">4405 11628 0,'0'-13'16,"-13"13"-1,0 0-15,0 0 32,-1-13-32,-12 13 15,13 0 1,-1 0-1,-12 0 1,13 40 0,13-27-16,-13 27 15,-1-1 1,14 1 0,27 13-1,-14-27 1,27-12-1,-27-14 1,13-14 15,-12-25-15,-14 25-16,0-38 16,0-1-1,0 13 1,0 53 46,0 0-46,0 14-16,13-1 16,-13 27-1,13-13 1,0-27-16,-13 0 15</inkml:trace>
  <inkml:trace contextRef="#ctx0" brushRef="#br3" timeOffset="-154689.93">4749 11443 0,'-13'0'16,"13"13"31,0 1-32,0 12 1,0 27 0,13 13-1,-13-53-15,13 67 16,-13-14 0,14-13-1,-14-27 1,13-26-1</inkml:trace>
  <inkml:trace contextRef="#ctx0" brushRef="#br3" timeOffset="-154358.17">4762 11655 0,'0'0'0,"0"-13"16,14-1-1,25 14 1,1 0 0,-13 40-1,-1-13 1,-26 26-1,0-40-15,0 40 16,-26-14 15,-14-25-15,-13-1 0</inkml:trace>
  <inkml:trace contextRef="#ctx0" brushRef="#br3" timeOffset="-153891.09">5093 11628 0,'-13'0'31,"-13"0"-15,12 0-1,1 0 1,-13 14 0,12 25-1,-12-12 1,26 13 0,0-27-16,0 13 15,13 14 1,14-14-1,-1-12 17,1-14-17,-14-27-15</inkml:trace>
  <inkml:trace contextRef="#ctx0" brushRef="#br3" timeOffset="-153690.49">5093 11628 0,'0'14'31,"0"12"-15,0-13-16,0 14 16,0-14-16,0 27 15,0-1 1,13-25-1</inkml:trace>
  <inkml:trace contextRef="#ctx0" brushRef="#br3" timeOffset="-153158.22">5278 11642 0,'-13'0'16,"0"0"-1,13-14 1,-13 14 0,-14 0-1,14 0-15,0 14 16,0 25-1,13 14 1,26 0 0,-13-26-1,14-14 1,-27 0-16,26 14 16,-26-14-1,0 0 1,-13 0-1,-13-13 1</inkml:trace>
  <inkml:trace contextRef="#ctx0" brushRef="#br3" timeOffset="-152790.45">5371 11681 0,'0'14'109,"0"-1"-93,0 13-1,0 14 1,0 13-1,13-13 1,1-14 0</inkml:trace>
  <inkml:trace contextRef="#ctx0" brushRef="#br3" timeOffset="-152641.17">5331 11615 0,'0'-13'0,"0"26"0,-13-26 0,13 0 16,0 0-1</inkml:trace>
  <inkml:trace contextRef="#ctx0" brushRef="#br3" timeOffset="-152124.59">5569 11628 0,'0'0'15,"0"-13"-15,-26 13 16,13-13-1,0 13 1,-1 26 0,1-12-1,13 39 1,0-40-16,13 13 16,14 1-1,-14-1 1,0 14-1,-13-27 17,0 0-17,-13 14 1,-13-27-16</inkml:trace>
  <inkml:trace contextRef="#ctx0" brushRef="#br3" timeOffset="-150908.77">5966 11628 0,'0'0'0,"0"14"47,-13-14-31,13-27 0,-13 27-1,13-26 1,0-1-1,0 1 1,0 13 0,0-1-1,0 1 1,0 0 0,0 39 46,0-12-62,0-1 16,0 0-16,13 40 15,-13 13 1,0 14 0,13-14-1,1-27 1,-14 1-1</inkml:trace>
  <inkml:trace contextRef="#ctx0" brushRef="#br3" timeOffset="-150474.66">6099 11681 0,'-14'0'31,"14"14"-15,0-1-16,-13 0 15,13 0-15,-13 27 32,13 0-17,0-1 1,26-12 0,-12-14-1,12-13 1,-13-40-1,1-39 1,-14 39 0,-27 14-1,14 13 1,0 13 0</inkml:trace>
  <inkml:trace contextRef="#ctx0" brushRef="#br3" timeOffset="-150107.53">6363 11642 0,'0'-14'16,"-13"14"0,0 0-1,0 0 1,-14 14 0,1 25-1,12-12 1,1 13-1,0-27-15,13 26 16,0 1 15,26-27-15,1 1 0,-14-1-16</inkml:trace>
  <inkml:trace contextRef="#ctx0" brushRef="#br3" timeOffset="-149756.12">6337 11668 0,'0'13'16,"0"1"-1,0 12 1,0-13 0,13 27-1,-13 13 1,26 26 0,-26-26-1,0 0 1,-26-13-1,-14-27 1,-39 0 0,26-26-1,27-13 1</inkml:trace>
  <inkml:trace contextRef="#ctx0" brushRef="#br3" timeOffset="-149274.58">6601 11655 0,'0'0'16,"-13"0"-16,-13 0 16,12 0-1,-25 0 1,26 0-1,-14 13 17,1 27-17,12 0 1,1-1 0,13 1-1,27-14 1,12 1-1,-25-14 1,25-13 0,-26-26-16</inkml:trace>
  <inkml:trace contextRef="#ctx0" brushRef="#br3" timeOffset="-149057.83">6588 11681 0,'0'0'0,"0"-13"0,0 53 47,0-14-31,0 14 0,13 13-1,-13-13 1,14-27-16,-14 13 15,0-13-15</inkml:trace>
  <inkml:trace contextRef="#ctx0" brushRef="#br3" timeOffset="-148641.27">6668 11695 0,'0'26'16,"0"-13"0,13 27-1,0 0 1,0-1-1,-13-25-15,0 12 16,0-13 0,-13-66 15,13 40-31,0-40 16,0 0-1,0 14 1,13 25-1,27 1 17,-40 0-17,13 13-15</inkml:trace>
  <inkml:trace contextRef="#ctx0" brushRef="#br3" timeOffset="-148374.74">6813 11655 0,'0'26'62,"0"1"-46,0-14-16,13 27 15,-13 13 1,0-14 0,13-25-1,-13 12 1,0-13-16</inkml:trace>
  <inkml:trace contextRef="#ctx0" brushRef="#br3" timeOffset="-148224.67">6800 11549 0,'-13'-13'16</inkml:trace>
  <inkml:trace contextRef="#ctx0" brushRef="#br3" timeOffset="-147889.95">6906 11443 0,'13'13'31,"-13"14"-15,0-14-16,13 14 16,-13-1-16,13 27 15,1 26 1,-14 1-1,13-14 1,0-13 15</inkml:trace>
  <inkml:trace contextRef="#ctx0" brushRef="#br3" timeOffset="-147657.83">6919 11708 0,'13'0'31,"0"-13"-16,40 13 1,-40 0 0</inkml:trace>
  <inkml:trace contextRef="#ctx0" brushRef="#br3" timeOffset="-146759.08">7117 11655 0,'0'13'63,"0"0"-63,0 1 16,0-1-16,0 0 0,0 40 15,14 0 1,-1-13-1,-13-27 17,0-40-17,-13-12 17,-1-14-17,14 13 1,0 27-16,0-27 15,14 14 1,-1 12 0,0 14-1,13 0 1,-26 27 0,14-1-1,-1 41 1,0-28-1,0 27 17,-13-52-17,0-1 1,0-26 15,-26-40-15,26 39-16,-13-25 15,13-1 1,0 0 0,26 14-1,-26 13 1,27-1 0,-14 14-1,0 0 1,13 14-1,-12 12 17,-1-13-17,0 14 1,-13-14 0,13 27-1,-13 13 1,14-14-1,-1-12 1,-13-14 0</inkml:trace>
  <inkml:trace contextRef="#ctx0" brushRef="#br3" timeOffset="-146155.87">7580 11708 0,'-26'0'31,"26"-13"-31,-13 13 15,-1 0 1,1 0 0,-13 0-1,-1 0 1,1 39 0,13-39-16,-1 27 15,1-1 1,13 1-1,0 12 1,27-12 15,-14-14-15,40-13 0,-40 0-1,0-26-15,14 12 16,-14-39-1,-13 27 1,13 13 0,0 13 15,1 26-15,-1 14-1,-13-27-15,0 0 16,0 1-16,0 12 15,0-13 17</inkml:trace>
  <inkml:trace contextRef="#ctx0" brushRef="#br3" timeOffset="-142524.58">7673 11628 0,'0'0'0,"0"14"125,0-1-110,0 0-15,0 14 16,0 12 0,13-25-16,-13 38 15,0 1 1,13-26-1,-13-1 1,0-39 31,0-13-31,-13-14-1,13 0 1,0 27-16,0-27 15,0 1 1,0 12 0,0 14-1,13 13 1,14-13 0,-14 13-1,0 0 1,1 0-1,-1 13 1,-13 0 15,0 0-15,13 1-16,-13 25 16,0 14-1,13-13 1,-13 0-1,13-14 1,-13-13 0</inkml:trace>
  <inkml:trace contextRef="#ctx0" brushRef="#br3" timeOffset="-142306.27">7818 11695 0,'27'0'16,"-14"0"-1,14 13 1,12 0-1,1 0 1</inkml:trace>
  <inkml:trace contextRef="#ctx0" brushRef="#br3" timeOffset="-141991.21">8070 11628 0,'-13'0'15,"-1"14"1,1-1 0,0 13-16,13-12 15,-40 39 1,27 26-1,0-53-15,0 40 16,-1 1 0,1-14-1,13-40 1,0 0-16</inkml:trace>
  <inkml:trace contextRef="#ctx0" brushRef="#br3" timeOffset="-141357.92">8242 11695 0,'0'0'16,"-27"-14"0,27 1-1,-13 13 1,0 0-16,0 0 16,-14 13-1,-13 14 1,1 13-1,26-14 1,-1 0 15,14 14-15,27-13 0,-1-27-1,14 0 1,-14-14-1,1-39 1,-1 14 0,-12 12-1,-1 1 1,-13 39 31,13 40-32,-13-13 1,0-27 0,13 53-1,0-40 1,-13 1 0</inkml:trace>
  <inkml:trace contextRef="#ctx0" brushRef="#br3" timeOffset="-139791.77">3744 12171 0,'0'-13'31,"0"26"63,0 0-79,0 0-15,0 14 16,13-1 0,-13-13-16,0 27 15,0 0 1,13 13-1,-13 13 1,0-26 15,14-27-15,-1 13 0,0-13-1,13 1 1,-12-14-1,-1 0 1</inkml:trace>
  <inkml:trace contextRef="#ctx0" brushRef="#br3" timeOffset="-139540.55">3744 12382 0,'-13'0'0,"13"-13"31,13 0-16,13 13 1,14 0 0</inkml:trace>
  <inkml:trace contextRef="#ctx0" brushRef="#br3" timeOffset="-139224.49">3903 12382 0,'0'0'0,"0"14"93,0-1-93,0 0 16,0 14 0,0 12-1,0-25-15,0 25 16,13-12 0,-13-14-1</inkml:trace>
  <inkml:trace contextRef="#ctx0" brushRef="#br3" timeOffset="-139070.77">3876 12303 0,'0'0'0,"-13"-13"31</inkml:trace>
  <inkml:trace contextRef="#ctx0" brushRef="#br3" timeOffset="-138623.24">4114 12330 0,'0'-27'62,"-13"27"-62,-13 0 16,12 0-1,1 0-15,-13 27 16,-14 12 0,27 1-1,13 0 1,0-1-1,39-25 1,1 12 15,0-26-15,-14-13-16</inkml:trace>
  <inkml:trace contextRef="#ctx0" brushRef="#br3" timeOffset="-138341.7">4141 12197 0,'0'-13'16,"-13"13"-16,-1 0 16,14 13 15,0 27-16,0 13 1,27-40 0,-27 27-1,13 26 1,0-40-16,-13 14 16,13 0-1,1-27-15</inkml:trace>
  <inkml:trace contextRef="#ctx0" brushRef="#br3" timeOffset="-137707.89">4366 12343 0,'0'0'0,"0"-13"0,0-1 16,-27 1-1,14 13 17,0 0-32,-14 0 15,1 0 1,-1 27-1,14 12 1,-13 1 0,26 0-1,0-1 1,39-12 0,1-27-1,-14 0 1,1-13-1,-1-27 1,-12 0 15,-14 27-31,0-27 16,0 1 0,0 25 15,0 41-16,0-1 1,0 27 0,0-13-1,0-27-15,13 27 16,-13-27 0,13 0-1</inkml:trace>
  <inkml:trace contextRef="#ctx0" brushRef="#br3" timeOffset="-137391.14">4405 12250 0,'0'0'15,"0"-13"-15,14 13 32,-14 26-17,13-12 1,0 25 0,-13-25-16,26 52 15,-26-13 1,14 0-1,-1-14 17,-13-26-17,0 1-15</inkml:trace>
  <inkml:trace contextRef="#ctx0" brushRef="#br3" timeOffset="-137074.46">4577 12343 0,'-26'26'31,"13"-13"-15,-1 1-16,-12 12 15,26-13-15,-27 14 32,27-14-17,27-13 17,26 13-17,0 1 1,-40-14-16</inkml:trace>
  <inkml:trace contextRef="#ctx0" brushRef="#br3" timeOffset="-136156.27">5226 12356 0,'0'0'15,"0"-13"1,-14 13 15,14-13-15,-13 13 0,0 0-1,0 0 1,-1-14-1,-25 14 1,-1 14 0,0 25-1,27 1 1,13-27-16,-13 27 16,39-14-1,27 1 1,-13-14-1,0-39 17,-27-14-32</inkml:trace>
  <inkml:trace contextRef="#ctx0" brushRef="#br3" timeOffset="-135907.52">5199 12224 0,'-13'-13'15,"0"13"17,13 13-17,0 0 1,0 13-16,13 14 16,13 13-1,-26 13 1,0-53-16,27 40 15,-27-26 17,13-14-32</inkml:trace>
  <inkml:trace contextRef="#ctx0" brushRef="#br3" timeOffset="-135624.45">5305 12290 0,'0'-13'16,"0"39"15,0 1-15,0-1-16,26 40 15,-12-13 1,-14-40 0,13 27-1,-13-27 1</inkml:trace>
  <inkml:trace contextRef="#ctx0" brushRef="#br3" timeOffset="-135491.22">5331 12290 0,'0'-13'15,"0"26"-15,-13-26 0,13-1 32</inkml:trace>
  <inkml:trace contextRef="#ctx0" brushRef="#br3" timeOffset="-135191.24">5411 12158 0,'0'0'0,"0"26"62,0-13-62,0 14 16,13 39-1,13 0 1,-26-40-16,14 54 16,-1-27-1,0-14 1,-13-12-1</inkml:trace>
  <inkml:trace contextRef="#ctx0" brushRef="#br3" timeOffset="-134774.58">5450 12356 0,'0'-26'31,"14"26"-15,12-14 0,14 14-1,-14 0 1,-13 14-16,1-1 15,-14 26 17,0-25-32,13 25 15,-13 1 1,0-27 0,0 14-1,13-14 1,27 0-1,-14-13 1,1-39 0,-14 25-16</inkml:trace>
  <inkml:trace contextRef="#ctx0" brushRef="#br3" timeOffset="-134572.96">5715 12330 0,'0'0'0,"-13"-14"16,13 28 15,0-1-15,0 13-1,13 40 1,0-26 0,0 13-1,1-27 1,-14-12-1</inkml:trace>
  <inkml:trace contextRef="#ctx0" brushRef="#br3" timeOffset="-134241.14">5808 12211 0,'13'-14'32,"0"41"-17,-13-14 1,13 13 0,-13 14-1,14 13 1,-14-40-16,13 53 15,0-26 1,-13 0 0,0-27-1,0 0 1,13-13-16</inkml:trace>
  <inkml:trace contextRef="#ctx0" brushRef="#br3" timeOffset="-133941.7">5953 12303 0,'0'0'15,"13"0"-15,-13 27 31,14-14-15,-1 26 0,-13-25-16,13 39 15,0-14 1,0 14 0,-13-26-1,0-14 1</inkml:trace>
  <inkml:trace contextRef="#ctx0" brushRef="#br3" timeOffset="-133820.84">5966 12277 0,'0'0'0,"-13"-14"15</inkml:trace>
  <inkml:trace contextRef="#ctx0" brushRef="#br3" timeOffset="-133374.65">6178 12277 0,'0'0'0,"-13"-14"31,0 14-16,-1 0 1,1 0-16,0 14 16,13 12-1,0 1 1,0-14-16,0 26 16,40 1-1,-27 0 1,13-14-1,-26-12 17,-13-14-17,-13 13 1</inkml:trace>
  <inkml:trace contextRef="#ctx0" brushRef="#br3" timeOffset="-129675.37">6548 12263 0,'0'-13'32,"0"0"-17,-13 0 1,13 0 0,0-1-16,0 1 15,0 0 1,0-14-1,0 14 1,0 0 15,0 39 32,0-12-63,0-1 15,0 27 1,13 26 0,-13-40-16,0 53 15,14-12 1,-1-14 0,-13-40-1,0-26 32</inkml:trace>
  <inkml:trace contextRef="#ctx0" brushRef="#br3" timeOffset="-129374.47">6575 12369 0,'0'-13'16,"0"26"-16,13-39 0,0 13 16,14 13-1,-14 0-15,14-14 16,12 41 0,-12 12-1,-14 14 1,-13 0-1,-27-26 17,-25-14-17,12-13 1</inkml:trace>
  <inkml:trace contextRef="#ctx0" brushRef="#br3" timeOffset="-128824.29">6839 12422 0,'27'-13'32,"-14"-27"-17,-13 27 1,0-13-1,0 12 1,0 1 0,-13 13-1,-27 0 1,14 0 0,-1 27-1,14-27-15,0 39 16,0-12-1,-1-1 17,14 14-17,27-27-15,-14 27 16,40-14 0,-27 1-1,14-27 1</inkml:trace>
  <inkml:trace contextRef="#ctx0" brushRef="#br3" timeOffset="-128457.1">6945 12303 0,'0'27'16,"0"-1"15,27 27-15,-27-27-16,13 27 16,0-26-1,-13-14 1,0-26 15,-13-40-15,0-13-1,13 26 1,0 27-16,26-14 16,14 14-1,-27 13-15</inkml:trace>
  <inkml:trace contextRef="#ctx0" brushRef="#br3" timeOffset="-127890.9">7276 12330 0,'0'-14'31,"-26"14"-15,26-13-1,-14 13-15,1-13 16,-13 13 0,12 0-16,1 13 15,-13 40 1,13 0-1,-1 0 17,14-13-17,27-14 1,12 0 0,-25-26-1,-1 0-15,0-26 16,0-27-1,1 0 1,-14 40-16,0-27 16,0 14-1,0 13 1,0 39 15,0-13-31,13 40 16,-13-13-1,13 13 17,0 13-17,0-53-15</inkml:trace>
  <inkml:trace contextRef="#ctx0" brushRef="#br3" timeOffset="-127640.87">7369 12343 0,'13'0'15,"-13"13"1,13 0-1,0 14-15,-13 12 32,14 14-17,-14-39-15</inkml:trace>
  <inkml:trace contextRef="#ctx0" brushRef="#br3" timeOffset="-127548.02">7422 12462 0</inkml:trace>
  <inkml:trace contextRef="#ctx0" brushRef="#br3" timeOffset="-126826.35">7408 12396 0,'0'-27'0,"27"-39"62</inkml:trace>
  <inkml:trace contextRef="#ctx0" brushRef="#br3" timeOffset="-122513.49">7408 12356 0,'-13'0'15,"0"0"1,13-13 62,0 0-47,0 26 48,0 0-64,0 13-15,26-12 16,-26 12-1,0-13-15,0 27 16,14-13 0,-1-1-1,-13-39 32,0 0-31,0-27-1,-13 0 1,13 0 0,0 27-1,13 0 17,26 0-17,-25 0 1,-1 13-1</inkml:trace>
  <inkml:trace contextRef="#ctx0" brushRef="#br3" timeOffset="-121624.31">7554 12171 0,'0'13'79,"13"-13"-79,-13 13 15,13 1 1,1 25-1,-14 14 1,0-13 0,13 26-1,-13-26 1,13-27-16,-13 27 16,0-27-1,13 13 1,0-13-1,1-13 17,-1 0-17,0-13 1</inkml:trace>
  <inkml:trace contextRef="#ctx0" brushRef="#br3" timeOffset="-121390.92">7594 12382 0,'0'-13'31,"13"13"-15,13-13 0,-13 13-16,1 0 15,12 0-15</inkml:trace>
  <inkml:trace contextRef="#ctx0" brushRef="#br3" timeOffset="-121040.92">7779 12356 0,'0'-13'16,"-13"13"15,13 26 0,0-13-15,0 1-16,0 25 31,0-25-31,13 39 16,0-14-1,0 1 1,-13-27-1,13 0 1</inkml:trace>
  <inkml:trace contextRef="#ctx0" brushRef="#br3" timeOffset="-120875.45">7779 12263 0,'0'-13'16,"-13"0"-16</inkml:trace>
  <inkml:trace contextRef="#ctx0" brushRef="#br3" timeOffset="-118554.59">3770 12938 0,'0'-26'31,"-13"12"-15,13 1 0,0-13-1,0 13 1,0-1-1,0 1 1,0 26 62,0 1-62,0 12-16,13 0 15,-13-12-15,0 39 32,14 13-17,-14-13 1,13 0 0,0-27-1,-13-39 32</inkml:trace>
  <inkml:trace contextRef="#ctx0" brushRef="#br3" timeOffset="-118256.9">3797 13018 0,'0'-14'0,"0"28"0,13-41 16,0 27 0,0-13-1,27 0 1,-27 13 0,1 26-1,-14 40 1,0-13-1,0 13 1,-14-26 0,-39-27-1,40-39 1</inkml:trace>
  <inkml:trace contextRef="#ctx0" brushRef="#br3" timeOffset="-117457.1">4088 12951 0,'0'0'0,"-13"0"31,13-13-31,-14 13 15,1 0 1,-13 27 15,-1-14-15,14 13 0,0 14-1,0-14-15,13 14 16,0 13-1,26-27 1,-26-12-16,13 12 16,14-13-1,-14-13 1,0-13 0,0-40-1,1 14 1,-14-1-1,0 0 17,0 14-17,0 13 1,0-1 0,0 28 46,0 12-46,0-13-16,13 14 15,-13-1-15,13 27 16,14 0 0,-14-27-1</inkml:trace>
  <inkml:trace contextRef="#ctx0" brushRef="#br3" timeOffset="-116923.86">4286 12978 0,'-13'0'16,"13"-13"-16,-13 13 16,0 0-1,-14-14 1,14 14 0,-14 27-1,27 13 1,0-14-1,27 14 1,-14-14 0,14 14-1,-14-1 1,0-12 0,-13-14-1,-26 0 1,-1-13-1,14 0 1</inkml:trace>
  <inkml:trace contextRef="#ctx0" brushRef="#br3" timeOffset="-116557.14">4326 13018 0,'0'13'94,"0"0"-79,0 0-15,13 0 16,-13 1-16,13 39 16,1-1-1,-1 1 1,-13-39-1</inkml:trace>
  <inkml:trace contextRef="#ctx0" brushRef="#br3" timeOffset="-116421.9">4299 12925 0,'0'-13'0</inkml:trace>
  <inkml:trace contextRef="#ctx0" brushRef="#br3" timeOffset="-115890.78">4577 12965 0,'0'0'16,"-26"-14"-1,13 14 1,-14 0 0,14 0-1,0 40 1,-1-13-1,14-14-15,0 13 16,0-13-16,0 14 16,14-1-1,25 14 1,-25 0 0,-1-14-1,-13 1 1,-40-27-1,14 0 17,-14 0-17,40-14-15</inkml:trace>
  <inkml:trace contextRef="#ctx0" brushRef="#br1" timeOffset="-106008.4">4921 12991 0,'0'0'0,"0"13"16,13-13 0,-13 14 109</inkml:trace>
  <inkml:trace contextRef="#ctx0" brushRef="#br1" timeOffset="-103473.96">4895 13004 0,'13'0'16,"-13"14"93,26-14-93,-26-14 47,0 1-48,0 0 1,0 0-16,0-1 15,0-12 1,0 13 0,0-1-1,0 28 63,0-1-62,0 0 0,0 0-16,0 14 31,0 26-15,14-14-1,-14-25-15,0 39 16,0-14-1,0-12 1,13-14 0,-13-26 31,0-1-47</inkml:trace>
  <inkml:trace contextRef="#ctx0" brushRef="#br1" timeOffset="-102509.39">5067 12925 0,'0'13'94,"-13"0"-63,13 1-15,-14-1-16,14 0 15,0 0 1,-13 14 0,13-14-1,0 13 1,0 1 0,0 13-1,0-1 1,13-26-1,14 14 1,-14-14 0,13-13-1,-12 0 1,12-40 0,1 1-1,-14 12 1,-13 1 15,0-14-15,-27-13-1,14 27 1,-13 13 0,12-1-1,1 14 1,-13-13-1,13 13 32,13 13-31</inkml:trace>
  <inkml:trace contextRef="#ctx0" brushRef="#br1" timeOffset="-101658.24">5318 13242 0,'0'0'15,"0"14"-15,13-14 0,-13 13 31,0-40 1</inkml:trace>
  <inkml:trace contextRef="#ctx0" brushRef="#br1" timeOffset="-98941.36">1548 12171 0,'0'26'140,"0"-12"-140,0-1 16,0 0-16,0 40 15,0 13 1,0-53-16,0 40 16,13 0-1,-13-26 1,13-27 0,-13 13-1</inkml:trace>
  <inkml:trace contextRef="#ctx0" brushRef="#br1" timeOffset="-98574.68">1521 12237 0,'27'0'47,"-14"13"-47,27 0 15,-27-13-15,27 40 32,13 13-17,-14-13 1,-12-1 0,-14-39-1</inkml:trace>
  <inkml:trace contextRef="#ctx0" brushRef="#br1" timeOffset="-98140.5">1746 12171 0,'13'0'31,"-13"13"0,0 0 1,0 1-17,0-1-15,0 13 16,0 27 0,14 0-1,-1 26 1,0-39-1,-13-13 17,13-27-17</inkml:trace>
  <inkml:trace contextRef="#ctx0" brushRef="#br1" timeOffset="-97424.83">1918 12224 0,'0'0'0,"-13"0"109,13 13-93,-13 0 0,13 0-1,-13-13-15,13 14 0,-14 12 16,14 14-1,0 26 17,14-26-17,12-1 1,0-25 0,14-1-1,-27-40 1,1-12-1,-14-28 1,0 54-16,-14-53 16,-12 13-1,13 14 1,-14 25 0,14 28 30</inkml:trace>
  <inkml:trace contextRef="#ctx0" brushRef="#br1" timeOffset="-96841.39">2103 12211 0,'0'-14'0,"0"28"94,0-1-78,0 13-16,14-13 15,-14 1-15,0 39 16,13-1-1,-13 15 17,0-28-17,0-12 1,13-27 0</inkml:trace>
  <inkml:trace contextRef="#ctx0" brushRef="#br1" timeOffset="-96523.64">1998 12184 0,'0'0'16,"13"0"15,0 0 1,14 0-17,-1 0 1,14 0-1,-1 27 1,-12-27 0,-14 0-16</inkml:trace>
  <inkml:trace contextRef="#ctx0" brushRef="#br1" timeOffset="-95887.9">2249 12211 0,'13'-14'32,"0"14"15,-13 14-47,0-1 15,0 0 1,14 0-1,-14 14 1,0 12 0,0-25-16,0 25 15,0 14 1,0 0 0,0-40-16,0 1 15,26 25 1,-13-39 15,14 0-15,12 0-1,-12-13 1</inkml:trace>
  <inkml:trace contextRef="#ctx0" brushRef="#br1" timeOffset="-95573.64">2249 12224 0,'13'0'16,"14"0"15,-1 0-15,-13 0-16,14 0 16,12 0-1,-25 0 1,-1 13-16</inkml:trace>
  <inkml:trace contextRef="#ctx0" brushRef="#br1" timeOffset="-95221.98">2289 12356 0,'0'0'16,"0"13"-16,26-13 31,-26 13-15,27-13-1,-1 0 1,-13 0-16,0 0 16,1 14-1</inkml:trace>
  <inkml:trace contextRef="#ctx0" brushRef="#br1" timeOffset="-92498.64">2593 12303 0,'13'0'15,"-13"13"157,13-13-94,14 0-62,-14 0 0,0 0-1,27 0 1,0 0-1,-27 0-15,13 0 16,-12 0 0,-1 0-1,13 0 1,1 0 0,-14 0-1,0 0 1,14 0-1,-14 0 17,0 0-17,0 0 1,1 0 0,-1 0-1,0 0 1,0 0 15,-39 0 16,13-13-31</inkml:trace>
  <inkml:trace contextRef="#ctx0" brushRef="#br1" timeOffset="-91349.54">2593 12422 0,'13'0'141,"0"0"-110,1 0-15,-1 0-1,13 0 64,-12 0-64,-1 0-15,26 13 16,-12 1-1,13-14 1,-27 0 0,0 0-1,27 13 1,-14-13 0,1 0-1,-1 0 1,-13 0-1,14 0 1,-14 0 0,0 0 15,0 0-15,-13-13 109,-26 13-125,13 0 15</inkml:trace>
  <inkml:trace contextRef="#ctx0" brushRef="#br1" timeOffset="-90471.5">3056 12211 0,'0'13'172,"13"-13"-157,0 0 1,-13 13-16,27 0 16,13 0-1,-14 1 1,0 12-1,-12-13 1,-14 1 0,0-1 15,-27 0-15,14 0-1,0 27 1,-14-27-16,1 27 15,-1-14 1,14-26 0,0 0 31,13-13-32</inkml:trace>
  <inkml:trace contextRef="#ctx0" brushRef="#br1" timeOffset="-90023.43">3056 12237 0,'0'-13'16,"0"0"15,0 26 31,0 0-46,0 13 0,0-12-16,0-1 15,0 40 1,0-14-1,0-25-15,0 25 16,0-25 0</inkml:trace>
  <inkml:trace contextRef="#ctx0" brushRef="#br1" timeOffset="-89203.82">3096 12250 0,'0'0'0,"0"13"62,0 1-46,0-1-16,0 0 16,0 27-1,0 13 1,0-27-1,0-13 1,0-26 31,0-13-31,0 12-16,13-25 15,-13 12 1,0-12-1,0 25 1,13 14 0,0 14 15,-13-1-31,0 27 16,0-1-1,14-12 1,-14-1-1,0-52 17,0-14-1,0 14-15,13 12-1,-13 1-15,0 40 47,0-14-31,0 0-1,0 0 1,13-13 31</inkml:trace>
  <inkml:trace contextRef="#ctx0" brushRef="#br1" timeOffset="-78973.06">3638 11298 0,'0'26'94,"-13"-13"-32,13-26 48,13 0-95,13 0-15,-12 13 16,-1-14 0,27 1-1,-1 13 1,1 27 0,0-27-1,-14 13 1,-13-13-1,1 0 1,-1 0 15,0-13-15,-13-1-16,27 1 16,-14 0-1,13 13 1,14 0-1,-27 0-15,14 40 16,12-27 0,-12 13-1,-1-26 1,-13 0 0,1 0-1,-1-13 1,27-13-1,-27 12 17,13 1-17,1 13 1,-14 0 0,0 0-16,0 0 15,14 13 1,-14 1-1,0-14 1,1 0 0,12 0-1,-26-14-15,26 14 16,-12 0 0,25 0-1,1 14 1,13 25 15,-27-25-15,1-1-1,-14-13 1,14 0 0,-27-13-16,26-14 15,0 14 1,1 13-1,-1 0 1,1 0 0,-1 0-1,1 0 1,-1 13 0,1-13-1,-14 0 1,0 0-1,0-13 17,1 0-17,12-1 1,1 14 0,12 14-1,-12 12 1,-1 1-1,1-14 1,-14-13 0,13 0-1,1-40 1,-14 40 0,27-26-1,-14 26 1,1 0-1,-1 39 17,1-25-17,-14-14 1,0 0 0,0-27-1,14 14 1,-1 0-1,14 13 1,-1 0 0,1 13-1,0 13 1,-14-26 0,1 14-1,-14-14 1,0-14-1,14 1 17,-1 0-17,1 13 1,-1 0 0,1 13-1,12 0 1,14 27-1,-26-40 1,-1 0 0,0-26-1,-12 12 1,-1 14 0</inkml:trace>
  <inkml:trace contextRef="#ctx0" brushRef="#br1" timeOffset="-76607.36">6059 11311 0,'13'0'172,"14"0"-172,-27-13 15,13 13-15,0 0 16,27-14 0,-14 1-1,14 0 1,13 13 0,-13 0-1,-14 0 1,14 13-1,-27-13-15,13 0 16,1 0 0,13 0-1,-14-13 1,0 0 0,14 0-1,0 13 1,0 39-1,-14-26 17,-13-13-17,0 14 1,1-28 0,12-12-1,-13 13 1,14 0-1,-14 13-15,0-14 16,14 14 0,-1 0-1,14 27 1,-14-1 0,14-13-1,-14-13 1,1 0 15,-1-26-15,1 13-1,13-14 1,-1 27 0,14 27-1,-13-1 1,-1-13-1,-25 1-15,12-1 16,1-13 0,12 0-1,-12-27 1,-1 14 0,14 13-1,0 0 1,-14 27 15,14-1-15,-14-13-1,1-13 1,-14 0 0,13-13-1,-12 13 1,12-13-1,-13 13-15,14 0 16,12 26 0,-12 14-1,13 0 1,-14-27 0,-13-13-1,1 0 1,-1-13 15,26-14-15,-12 14-1,-1 13 1,1 0 0,12 40-1,-12-27 1,-1 0-1,-12-13 1,12 0 0,-13 0-16,14-13 15,12-13 1,-12 26 0,-1-14-1,1 14 1,-1 0 15,1 0-15,-14 27-1,0-14 1</inkml:trace>
  <inkml:trace contextRef="#ctx0" brushRef="#br1" timeOffset="-72458.4">3612 11351 0,'13'0'32,"0"0"-17,-26 0 79,0 0-78,-1 13-1,1 0 1,0 0-16,13 14 16,-13 12-1,13-25-15,0 25 16,0-12 15,13-1-15,13-12-1,-12-14 1,12 13 0,-39-13 46,13 13-46,-13-13-16,-1 13 15,14 0-15,-26 14 16,26 13 0,-13-14-1,13 14 1,0-27-1,13 0 17,0-13-17,14 13 1,-27 1 31,-14-1-32,-12-13-15,13 26 16,-14 1 0,14 12-1,13-12 1,0 13 0,0 13-1,13-27 1,0-13 15,14 0-15,-40 14 46,-14-14-46,14 0-16,0 1 15,-1 12 1,1 1 0,13-14-16,0 13 15,0 14 1,13 13 0,14-27-1,-1-13 1,-12 1 15,-1-14-31,-26 26 63,13-13-48,-27-13-15,14 14 16,13 12-16,-27 1 15,14-1 1,13 14 0,0-1-1,0-12 1,13-14 0,14 14-1,-14-14 1,0-13 15,1 0-15,-14 13 15,-27 0-31,14 14 16,0-1-1,-1 14 1,14-27-16,0 14 15,0 12 1,0 1 0,27 0-1,-1-27 1,1 0 0,-14-13-1,-13 13 16,-13 1 16,13-1-31,-27-13-16,14 26 16,0 1-1,0-14 1,13 27-1,26-14 1,14-13 0,-14-13-1,1 0 1,-1 13 0,-13-13-1,-13 14 16,-26-1-15,13 13 15,13 1-15,0 13 0,13-14-1,13-13 1,-12-13-16,25 13 15,1 1 1,0-14 0,-1 0-1,-25 0 1,-1 0 0,0 0 46,0 13-46,1-13-1,12 13 1,1-13 0,-1 0-1,14 0 1,-14-13-1,-13 0 1,1-1 0,-1 1-1,0 13 1,0 0 0,-13 13-1,14-13-15,12 14 31,14-1-15,-14 0 0,1-13-1,-1 13 1,14-13 0,-14 0-1,-13-13 1,1 13-1,-1 0 1,0 0 15,14 0-15,-14 13 0,0-13-16,13 0 15,14 0 1,0-26 15,0 26-15,-14-13-1,-13-1 1,0 14 0,1 0-1,12 0 1,1 14-1,12-1 1,14-13 0,-26 0-1,12 0 1,-12 0 0,-14 0-16,27 0 15,-27-13 1,13-1 15,-26 1-15,14 13-1,-1 0 1,13 0 0,27 13-1,-13 1 1,0-14-1,-1 0 1,1-14 0,-14 1-1,1-13 1,-14 13 0,0 13-1,14 0 1,-1 13 15,14 0-15,0 13-1,-1-26 1,1 0 0,0 0-1,13-13 1,-27 13-1,1-13 1,-14 13 31,0 0-16</inkml:trace>
  <inkml:trace contextRef="#ctx0" brushRef="#br1" timeOffset="-69558.26">5755 13322 0,'0'0'16,"0"-13"-1,26 13 95,-13 26-95,14-26-15,26 26 16,-14-12-1,-12-1 1,13-13 0,-1 0-1,-26 0-15,1 0 16,-1 0-16,0 0 16,0-27-16,1 14 15,-1-13 1,-13 13-1,13 13 1,0 0 0,14 0-1,12 13 1,1 0 0,-13 0-1,12 14 1,-12-27 15,26 0-15,-14-14-1,1 1 1,-13 0 0,-27-13-1,13 26 32,0 0-47,-13 13 16,13-13-16,27 13 15,0 0 1,-27-13-16,27 0 16,-1 13-1,-12-13 1,-1 0 15,1-13-15,12-13-1,-26 13 1,1-1 0,-1 14-1,0 0 1,0 14-1,14 12 1,26 0 0,-14 1-1,1-27 1,13 0 0,-13 0-1,-1-13 1,-25-14 15,-14 14-15,0 0-1,0 0 1,26 26 15,1 13-15,12-13-1,-12 1 1,12-1 0,-25-13-16,25 0 15,-12 0 1,-14-27 0,13 14-1,-12-13 1,-1-1 15,0 27-15,0-13-1,14 13 1,13 13 0,-1 1-1,1 12 1,13-26-1,-27 0 1,14 0 0,-27 0-1,-13-13 1,13 0 0,1 13 15,12 0-16,1 13 1,-1 0 15,-13-13-31,27 26 16,-14-26 0,27 0-1,-26-13 1,-14 0-1,0 0 1,0 13 0,-13 13 15,27 0-15,13 14-1,-1-14 1,-12-13-1,-14 0 1,13 0 0,-12 0-1,-1 0 17,0-13-17</inkml:trace>
  <inkml:trace contextRef="#ctx0" brushRef="#br1" timeOffset="-66757.76">8374 11456 0,'0'-13'16,"27"13"0,-1 0 140,-13 0-141,0 13 1,1 1 0,-1 12-1,0 14 1,0 26 0,-13-26-1,0 13 1,0-27-16,-26 14 15,26-14 1,-13 1 0,-1-14-1,28-13 63,-14 13-62,13-13-16,0 27 31,14-1-15,-27 14 0,0-27-16,-27 40 15,14 0 1,-14-27-1,27 1 1,-13-27 0,13 13-1,27-13 17,-14 13-17,0-13-15,0 13 16,14 1 15,-14 25-15,-13-12-1,-26 12 1,-1 28 0,1-28-1,-1-12 1,14-14-1,13 0-15,0 0 16,0 1 15,13-14-15,-13 13-16,13-13 16,14 13-1,-1 0 1,-12 14 15,-14 12-15,0 1-1,-27 0 1,-13 13 0,27-27-1,0 1 1,13-14-1,26 0 17,-12-13-17,12 0 1,-13 13 0,1 1-1,-14 12 1,-27 1-1,27-14 1,-40 26 0,27-12-1,-13-1 1,26-12 0,0-1 15,13-13-16,13 0 1,-12 0-16,-1 13 16,0 0-1,0 14 1,-13-1 0,0 1-1,-26 12 1,-14-12 15,40-14-15,-13-13-1,39 0 17,-12 0-17,-1 13 1,13-13-16,-12 13 15,-14 1 1,0 12 0,-27 1-1,14-14 1,-27 0 0,27 0-1,13 1 16,0-1 1,13-13-17,-13 13 1,0 0 0,-26 0-1,13-13 1,-14 0-1,14 0-15,0 0 16,-1 0 0</inkml:trace>
  <inkml:trace contextRef="#ctx0" brushRef="#br2" timeOffset="-41348.52">11232 7435 0,'0'-13'47,"-14"13"218,1 0-249,0-14 15,0 14-15,-1 0-1,1 0 1,0 0 0,0 0 15,13 14-31,-14-14 15,14 13-15,-13 0 16,0 13 0,0 1-1,13-1 1,0 1 0,0-1-1,13 1 1,0-1 15,14-13-15,-14 1-1,13-14 1,-12 0 15,-1-14-15,-13 1-16,13-26 15,0 12 1,-13-13 0,0 14-1,14 13 1,-14-1 0,0 1-1,13 13 1,-13-13 31,0 26 78,0 0-125,0 1 15,0-1 1,0 0-16,13 27 16,-13 0-1,13-14 1,-13-13-1,0 14 1,0-1 0,0-39 46</inkml:trace>
  <inkml:trace contextRef="#ctx0" brushRef="#br2" timeOffset="-38217.55">11404 7289 0,'0'13'500,"0"1"-484,13-14-16,0 26 16,27 14-1,-1-14 1,-12-12-1,-14-14 1,-13 13 0,13-13-1,-13 26 173,-13-26-188,13 13 0,-13 40 15,-14-13 1,1 26 15,13-26-15,-1 0 0,1-27-16,13 0 15,-13 0 1,13-26 78,0 0-79,0 0 1</inkml:trace>
  <inkml:trace contextRef="#ctx0" brushRef="#br2" timeOffset="-36172.56">12039 7263 0,'0'-13'140,"0"-1"-124,0 1 0,0 0-1,13 0 1,-13-1 0,13 1-1,13 13 1,-26-13-16,14 13 15,12 0 1,-13 0 0,1 13-1,-14 0 1,13 1 0,-13-1-1,0 0 1,13 0 15,-13 1-15,0-1-1,-26 0 1,26 0 0,-14-13-1,1 27 1,13-14-1,-13 13 1,0 1 0,-14-1-1,14-12 1,0-14 0,13 13-16,-13-13 15,-1 13 1,14 0 15,0-39 16,0 13-31,0-1-1,14 1 1,-1 13-1,0 0 1,0 13 0,0 1-1,1-14-15,-1 13 16,0 0 0,0-13-1,1 0 1,-14-13 15,13 13-31,0-27 0</inkml:trace>
  <inkml:trace contextRef="#ctx0" brushRef="#br2" timeOffset="-35296.52">12303 7210 0,'0'-13'32,"0"26"108,0 13-124,0-12-1,0 25 1,0 1 0,0 13-1,0-27-15,13 14 16,1 13 0,-14 0-1,13 13 1,-13-53-1,0 14 1,0-14-16,13 40 16,-13-27-1,0-12 1,13-1 0,-13-40 46</inkml:trace>
  <inkml:trace contextRef="#ctx0" brushRef="#br2" timeOffset="-34655.92">12515 7554 0,'13'0'0,"-26"0"78,0 0-63,-1 0-15,14 13 16,0 0 0,-13 14-1,0-1 1,13-13-16,0 14 16,0 13-1,26-1 1,14-12-1,0-14 1,-14-26 0,-13-40-1,-13 0 1,0 0 0,-26 40-16,26-14 15,-13 14 1,13 0 15,-14 13-15</inkml:trace>
  <inkml:trace contextRef="#ctx0" brushRef="#br2" timeOffset="-34105.83">12819 7554 0,'0'0'16,"0"-13"31,-26 13-31,12 0-1,14-14 1,-13 14-1,0 0-15,0 0 16,-1 0-16,1 27 16,0-14-1,0 14 1,13-14-16,0 26 16,0 1-1,0 0 16,0-14-15,26-12 0,14-1-1,-27-13 1,0-27 0,1 1-16</inkml:trace>
  <inkml:trace contextRef="#ctx0" brushRef="#br2" timeOffset="-33737.82">12806 7580 0,'0'-13'0,"0"26"63,0 1-48,13-1 1,-13 26 0,0 1-1,0-13-15,0 26 16,13 13 0,-13-13-1,0 0 1,0-1-1,-39-25 1,-1-14 0,0-13-1,1-40 1,25-12 0</inkml:trace>
  <inkml:trace contextRef="#ctx0" brushRef="#br2" timeOffset="-32254.49">13110 7567 0,'0'-13'78,"0"0"-62,0-1-16,0 1 15,27 0 1,-27 0 0,0-1-1,13 1 1,0 13-1,0 0 1,0 0 0,1 0-16,-1 13 15,-13 1 1,13-1 0,0 0-1,-13 14 1,0-1 15,0 1-15,-13-1-1,13-13 1,-26 27 0,-1-14-1,14 1 1,0-1-1,0-12 1,-1-14 0,1 0 15,13-14-15,0-12-1,0-1 1,0 1-1,27 26 17,-14 0-17,0 0-15,0 26 16,0 1 0,1-1-1,12-12 1,-13-1-1,14 0 1,-1-13 0,1-13-1,-14-14 1</inkml:trace>
  <inkml:trace contextRef="#ctx0" brushRef="#br2" timeOffset="-31485.1">13600 7514 0,'13'0'16,"0"0"0,0 0-1,0 0 1,1 0-1,-1 0 1,13 0 0,1 0-1,13 0 1,-27 0 0,0 0-1,0 0 16</inkml:trace>
  <inkml:trace contextRef="#ctx0" brushRef="#br2" timeOffset="-30957.03">13600 7673 0,'0'0'0,"13"0"94,13 0-79,-13 0 1,1 0-16,-1 0 16,13 0-1,1-13 1,-14 13-16,14 0 15,-1 0 1,-13 0 0,0 13-1,1-13 17</inkml:trace>
  <inkml:trace contextRef="#ctx0" brushRef="#br2" timeOffset="-29948.61">14142 7554 0,'0'0'0,"0"13"15,0-26 48,0 0-63,0-14 16,0 14-1,0-27 1,0 27-1,0 0 1,0 0 0,0-1 15,0 41 16,13-27-32,-13 13-15,0 13 16,0 1 15,0-1-15,0-12-16,13 12 16,-13 14-1,0-1 1,0-12-1,0 13 1,0-27 0,0 0-16,0 0 15</inkml:trace>
  <inkml:trace contextRef="#ctx0" brushRef="#br2" timeOffset="-29639.28">14116 7779 0,'0'0'15,"26"0"17,-13 0-1,0 0-31,1 0 0,-1 0 31,13 0-15,-12 0-1</inkml:trace>
  <inkml:trace contextRef="#ctx0" brushRef="#br2" timeOffset="-27305.91">11073 8996 0,'0'0'0,"0"13"16,13-13 15,-13-26 32,0 12-48,0 1-15,0 0 16,-13 0-1,13-1 1,0 1 0,0 0-1,0 0 17,0 26 46,0 13-63,0-12 1,0-1-16,0 13 16,0 14-1,0 13 1,0 0-1,0-40-15,13 27 16,-13-14 0,0 1-1,0-1 1,0-13 0,0-26 62,0 0-63,0 0-15,0 0 16,0-1 0,0-12-1,0 13-15,13-14 16,-13 14-1,13 0 1,1-1 0,12 14-1,-13 0 1,14 14 0,-14-1-1,0 13 16,1 1-15,-14-1 0,0 14-1,-40 0 1,40-27-16,-40 13 16,14-26-1,-1 0 1,1-13-1,26-13-15</inkml:trace>
  <inkml:trace contextRef="#ctx0" brushRef="#br2" timeOffset="-26190.23">11311 8916 0,'0'-13'47,"13"13"16,-13 13-1,13-13-46,14 14-1,-1 25 1,-12-25-16,25 39 16,-12-14-1,-1 1 1,-13-27-1,-26-13 110,0 0-109,13 13 0,-13-13-1,-1 27-15,1 13 16,-26 12 0,12 1-1,14 0 1,0-13-1,13-27 1,-14 0 0,14-26 31,-13 13-32,13-13 1</inkml:trace>
  <inkml:trace contextRef="#ctx0" brushRef="#br2" timeOffset="-23622.53">11946 8744 0,'0'-13'156,"0"26"-62,0 1-79,0-1-15,0 0 16,0 40 0,0-13-1,0-1 1,0-25-16,13-1 16,-13-26 77,0-1-61,0 1-17,0 0 16,13 13-31,-13-13 16,14 13 0,-1-13-1,0 13 1,0 0 0,1 0-1,-1 13 1,0 0-1,0-13 1,0 26 0,-13-12-1,0-1 1,0 13 0,-39 14-1,12-27 16,1 1-15,-1-1 0,14-13-1,0 0 1</inkml:trace>
  <inkml:trace contextRef="#ctx0" brushRef="#br2" timeOffset="-23287.83">11933 8731 0,'0'-13'15,"13"13"17,0-13-17,14 13 1,-14 0-16,13-13 15,1 13 1,-1 0 0</inkml:trace>
  <inkml:trace contextRef="#ctx0" brushRef="#br2" timeOffset="-22269.8">12330 8824 0,'0'-13'0,"0"-1"15,0 1 1,0-27 0,0 27-1,0-13 1,0 13 15,0 26 16,0 13-31,0-13-1,0 1-15,0 25 16,13 14 0,0-13-1,-13 26 1,13 27 15,0-27-15,1 13-1,-1 1 1,-13-41 0,13-12-1,-13-14 1,0 0-1,0-39 17,0 13-17</inkml:trace>
  <inkml:trace contextRef="#ctx0" brushRef="#br2" timeOffset="-21706.91">12541 9115 0,'0'0'16,"0"13"62,0 0-62,0 1-1,-13 12 1,0 14-1,13-27 1,0 27 0,26-1-1,-13-12 1,27-14 0,0-13-1,-27-53 1,0 13-1,-13 1 1,-26-14 0,-14 13-1,27 14 1,-14 12 0</inkml:trace>
  <inkml:trace contextRef="#ctx0" brushRef="#br2" timeOffset="-21205.83">12819 9128 0,'-13'0'78,"13"-13"-62,-13 13 0,-14 0-1,14 0-15,-14 0 16,14 40 0,0-14-1,13-13-15,-13 27 16,13 0-1,0-1 1,0-12 0,26-27-16,-13 13 15,14 0 1,-1-13 0,1-26-1</inkml:trace>
  <inkml:trace contextRef="#ctx0" brushRef="#br2" timeOffset="-20872.47">12819 9168 0,'0'0'15,"13"0"1,-13 26-1,14-26-15,-14 14 16,0 25 0,13 14-1,-13 0 1,13-40-16,-13 53 16,13-13-1,-13-13 1,0 0 15,-39-27-15,-1-13-1,0-27 1,14 14-16</inkml:trace>
  <inkml:trace contextRef="#ctx0" brushRef="#br2" timeOffset="-19155.78">13163 9088 0,'0'-13'79,"0"0"-64,0 0 1,0 0-1,0-1 1,0 41 47,0-14-63,0 0 15,0 40 1,0-26-1,13-1 1,-13 1 0,0-14-1,0-26 48,27-1-32,-27 1-15,13 13-1,0 0-15,0-13 16,1 13 0,-1 0-1,13 26 1,-12-12-1,-14 12 1,13 14 0,-13-14-1,0 14 1,-27-27 0,14-13-16,-27 0 15,1 0 1,12 0 15,14 0-15</inkml:trace>
  <inkml:trace contextRef="#ctx0" brushRef="#br2" timeOffset="-18904.23">13163 9036 0,'13'0'15,"-26"0"-15,39-14 16,-26 1-16,14 13 15,12-13 1,14 0 0,13 13-1</inkml:trace>
  <inkml:trace contextRef="#ctx0" brushRef="#br2" timeOffset="-18173.26">13692 9115 0,'27'13'32,"-14"-13"-1,13 0-16,-12 0 1,-1-13-16,13 13 16,-13 0-1,27 0 1,-27 13 0,1-13-1</inkml:trace>
  <inkml:trace contextRef="#ctx0" brushRef="#br2" timeOffset="-17839.06">13705 9234 0,'0'0'0,"0"13"16,14-13 15,-1 0-15,13 0-1,1 0 1,12 0 0,1 0-1,0 0 1</inkml:trace>
  <inkml:trace contextRef="#ctx0" brushRef="#br2" timeOffset="-16830.4">14235 9115 0,'0'-27'47,"0"14"-31,0 0-16,0-27 15,0 27 1,0-13 0,0-1-1,0 14 1,0 0 15,0 39-15,0-13-1,0 1 1,13-1-16,-13 13 16,0 1-1,0 12 1,0 1 0,0-27-16,0 27 15,0 0 16,0-1-15,0 1 0,0-27-1</inkml:trace>
  <inkml:trace contextRef="#ctx0" brushRef="#br2" timeOffset="-16572.38">14182 9327 0,'0'13'0,"0"0"32,13-13-17,0 0 1,0 0 0,14 0-1,-14 0-15,0 0 16,1 0-1</inkml:trace>
  <inkml:trace contextRef="#ctx0" brushRef="#br2" timeOffset="-14754.98">11192 10292 0,'0'-13'234,"-13"13"-218,-1 0 0,1 0-1,-27 0 1,27 40-1,0-40 1,0 39 0,0-12-1,13 13 1,0-14 0,0 14-1,39-14 1,1 1-1,-14-27 1,14 0 0,-27-27-1,1 1 1</inkml:trace>
  <inkml:trace contextRef="#ctx0" brushRef="#br2" timeOffset="-13666.35">11311 10226 0,'0'-13'78,"0"0"0,-13 13-47,26 0 63,-13 13-78,13-13-16,14 40 15,12-1 1,-12-12 0,-14-14-16,0 13 15,0-12 1,-13 12 124,-13-26-140,13 27 16,-26-14-16,26 27 16,-27-1-1,14 14 1,0-26 0,13-14-1</inkml:trace>
  <inkml:trace contextRef="#ctx0" brushRef="#br2" timeOffset="-12389.9">12250 10226 0,'0'0'0,"0"-13"16,0-14 0,0 14-16,0 0 15,0 0-15,0 0 16,0-14 0,0 14-1,0 0 16,0 26 32,0 0-47,0 0-16,0 14 15,13 12 1,1 14-1,-14 14 1,13-41-16,-13 40 16,13 14-1,-13-28 1,13-25-16,-13-1 16,0 1-1,0-1 1,0-52 46</inkml:trace>
  <inkml:trace contextRef="#ctx0" brushRef="#br2" timeOffset="-11872.08">12422 10372 0,'13'0'31,"-13"13"0,0 0-15,0 0-1,-13 1 1,13 12 0,0 14-1,0-27-15,0 40 16,0-27-1,27 1 1,12-14 0,-25-39-1,-1-14 1,0-26 0,-13 26-1,-26 0 16,12 14-15,1 13 0,0 13-1,13 13 1</inkml:trace>
  <inkml:trace contextRef="#ctx0" brushRef="#br2" timeOffset="-11405.62">12740 10411 0,'-14'0'62,"1"0"-46,0 0 0,0 0-1,0 14 1,-1-1-1,1 0 1,0 27 0,0-40-16,-1 39 15,14 1 1,0 0 0,27-1-1,-1-12 16,14-27-15,-27 0 0,0-40-16</inkml:trace>
  <inkml:trace contextRef="#ctx0" brushRef="#br2" timeOffset="-11055.4">12713 10438 0,'13'13'63,"-13"0"-63,0 1 15,0 25 1,0 14-1,27 13 17,-27-53-32,13 27 15,-13-27-15,0 40 16,-26 0 0,-1-26-1,-39-14 1,26-40-1,1 1 1</inkml:trace>
  <inkml:trace contextRef="#ctx0" brushRef="#br2" timeOffset="-9806.62">13044 10398 0,'0'-13'16,"0"0"-1,0-1 1,0 1 0,0-13-1,0 13 1,0-1 0,0 1-1,0 0 1,0 39 78,0-12-94,0-1 15,0 13-15,13 27 16,-13 0-1,0-26 1,13 12 0,-13 1-1,14-27 1,-14 0 0,0-39 15</inkml:trace>
  <inkml:trace contextRef="#ctx0" brushRef="#br2" timeOffset="-9205.59">13163 10279 0,'0'0'0,"13"0"16,-13 13 62,0 1-47,0-1-31,-13 13 16,13-13-1,0 1-15,0 12 31,0 27-15,0-13 0,26-1-1,-12-12 1,25-27 0,-12 0-1,-27-27-15,26-12 16,-26-14-1,0 0 1,-26 13 0,13 14-1,-1-1 1,-12 1 0,-1 13-1,14-1 1</inkml:trace>
  <inkml:trace contextRef="#ctx0" brushRef="#br2" timeOffset="-8311.46">13679 10398 0,'-13'0'16,"39"0"46,1 0-62,-1 0 16,-13 0-16,14 0 15,-14 0 1,0 0 0,14 0-1,-14 0 1,0 0 0,-39 0 46</inkml:trace>
  <inkml:trace contextRef="#ctx0" brushRef="#br2" timeOffset="-7889.5">13679 10504 0,'0'13'16,"0"0"15,13-13 16,14 0-31,-27-13-16,26 13 15,27-13 1,-40 13-1,14 0 1,-1 0 0,1 0-1,-14 13 1</inkml:trace>
  <inkml:trace contextRef="#ctx0" brushRef="#br2" timeOffset="-6870.5">14235 10385 0,'0'-13'47,"0"-1"-32,0 1 1,0-13-16,0 13 16,0-1-1,0-12 1,0 13 15,-14 13-15,14 13 46,14 0-46,-14 0-1,0 14 1,0-1 0,13-13-16,-13 27 15,13 13 1,-13-13 0,0-1-1,0-12 16,0-14-15,-13-13 31,13-13-31</inkml:trace>
  <inkml:trace contextRef="#ctx0" brushRef="#br2" timeOffset="-6654.5">14182 10570 0,'0'0'0,"26"0"16,-13 0-1,1 0 17,-1 0-32</inkml:trace>
  <inkml:trace contextRef="#ctx0" brushRef="#br2" timeOffset="1043.69">11218 11205 0,'14'0'47,"-14"-13"250,0 26-172,0-26 328,0 0-421,0-1-17,0 1 1,0 26 78,0 1-79,0 12-15,0 1 16,0 12-1,0-12 1,0 12 0,13 14-1,0-26 1,13-14 0,1 0-1,-1-26 1,-12-27-1,-14 1 1,0 12-16,0 1 16,0-1-1,0 14 1,0 26 46,0 14-46,0-1 0,13 14-1,0 0 1,14-40-16,-1 13 16,14-13-1,-14-13 1,-26-54-1,0 14 1,0 27-16,-13-27 16,-14 27-1,14 12 1,0 14 0</inkml:trace>
  <inkml:trace contextRef="#ctx0" brushRef="#br2" timeOffset="1994.7">11536 11099 0,'-13'0'0,"13"-13"16,13 13 31,0 0-32,-13 13 1,13 0 0,-13 27-1,14 0 1,-14-27-16,13 40 16,-13 13-1,0-13 16,0-40-31,13 14 16,-13-14 15,0-39-15,0 12 0,0 1-1,0 0 1,0-27-1,0 27-15,0-14 16,0 1 0,0 0-1,0 12 1,0 1 0,13 13-1,14 0 16,-14 0-15,0 0 0,-13 13-1,13 1 1,1 12 0,-14 14-1,13-14 1,-13 1-1,13 12 1,-13-25-16,0-1 16,0 0-1</inkml:trace>
  <inkml:trace contextRef="#ctx0" brushRef="#br2" timeOffset="2444.54">11748 11205 0,'26'0'31,"-13"0"-15,0 13 15,-13 1-15,0-1-1,0 13 1,0 14-1,14-14 17,-14 14-17,13-27-15,0 14 16,0-14 0,1-13-1,12 0 1,-26-13-1,13 0 1</inkml:trace>
  <inkml:trace contextRef="#ctx0" brushRef="#br2" timeOffset="2811.58">11906 11205 0,'0'0'0,"0"13"63,0 1-47,13-1-16,-13 0 15,0 0-15,0 27 16,14 13-1,-14 0 1,0-27-16,0 40 16,0-13-1,0-13 1,-27-14 0,-12-26-1,-1 0 16,27-26-31</inkml:trace>
  <inkml:trace contextRef="#ctx0" brushRef="#br2" timeOffset="3494.54">12171 11218 0,'0'0'15,"0"-13"-15,0 0 16,0 0 0,13 13-16,-13-14 15,0-12 1,13 13 0,1-1-1,-1 1 16,-13 0-31,13 13 16,13 0 0,-12 13-1,-1 0 1,0 40 0,-13 14-1,0-15 1,0 1-1,0 0 1,0-39 0,-13-14-1</inkml:trace>
  <inkml:trace contextRef="#ctx0" brushRef="#br2" timeOffset="3679.17">12290 11456 0,'0'0'16,"13"0"-1</inkml:trace>
  <inkml:trace contextRef="#ctx0" brushRef="#br2" timeOffset="4228.41">12409 11192 0,'0'-13'15,"0"-1"1,0 1 0,13 13-1,-13-13-15,0 0 0,13-1 16,1 1 0,-1 13-1,0-13 16,0 13-31,1 0 16,-1 26 0,0-12-1,-13 25 1,0 1 0,0 13-1,0 0 1,0-13-1,-13-14 1,13-13 0</inkml:trace>
  <inkml:trace contextRef="#ctx0" brushRef="#br2" timeOffset="4377.39">12528 11417 0,'0'0'0</inkml:trace>
  <inkml:trace contextRef="#ctx0" brushRef="#br2" timeOffset="4985.13">12687 11139 0,'0'-13'15,"0"-14"17,0 14-17,0 0 1,39 13 0,-25 0-1,-1 0-15,0 0 31,0 0-15,1 13 0,-14 13-1,0-12-15,0 25 16,0 14 0,0 0-1,-14-40-15,14 40 16,0-13-1,0-27 1</inkml:trace>
  <inkml:trace contextRef="#ctx0" brushRef="#br2" timeOffset="5396.38">12793 11536 0,'13'0'16,"-13"13"15</inkml:trace>
  <inkml:trace contextRef="#ctx0" brushRef="#br2" timeOffset="5865.42">12488 11536 0,'14'0'15,"-1"0"1,0 0 0</inkml:trace>
  <inkml:trace contextRef="#ctx0" brushRef="#br2" timeOffset="6280.14">12277 11576 0,'0'-14'0,"0"28"0,26-28 62</inkml:trace>
  <inkml:trace contextRef="#ctx0" brushRef="#br1" timeOffset="134265.24">11192 11840 0,'0'-13'218,"0"0"-186,13 13-17,-13 13 110,0 0-78,0 0-47,0 1 16,0-1-16,0 0 15,0 0 1,0 0 0,0 14-1,0-1 1,13 1-1,-13-14 1,0 14 0,0-1-1,0-13 1,0 0 0,0 1-1,0-1-15,14 0 16,-14 0-1,0 1 17</inkml:trace>
  <inkml:trace contextRef="#ctx0" brushRef="#br1" timeOffset="134996.93">11443 11853 0,'0'0'0,"-26"0"46,13 14-30,-14 12 0,14-26-16,-27 40 15,0-1 1,27-39 0,0 14-16,0-1 31,26-13 16,0 0-32,0 0 1,1 13 0,-1 27-1,0-14 1,0-13-16,1 14 15,12-1 1,1-26 0,-1 0-1,0-26 1</inkml:trace>
  <inkml:trace contextRef="#ctx0" brushRef="#br1" timeOffset="135664.16">11668 11946 0,'0'0'0,"0"-13"32,0-1-17,-13 14-15,-14 0 16,14 0 0,-13 0-1,13 27 1,-1-14-1,-12 14 1,13 12 0,13 1-1,13-14 1,13 1 0,1-14-1,-14 0 1,13-13-1,1-53 1,-14 14 0,-13-1-1,0 14 1,0 12 0,0 1-1,0 0 1,0 26 15,0 0-15,0 40-1,0-13 1,0 0 0,0-27-16,0 13 15,0-12 1</inkml:trace>
  <inkml:trace contextRef="#ctx0" brushRef="#br1" timeOffset="136147.11">11761 11933 0,'13'26'16,"-13"-13"0,13-13-16,-13 14 15,0 25 1,0-12-1,0-14-15,0 27 16,13-14 0,-13-13-1,0-39 17,0-27-17,-13 13 16,13 27-31,0-40 16,0 27 0,0 12-1,27 1 1,-14 13 0</inkml:trace>
  <inkml:trace contextRef="#ctx0" brushRef="#br1" timeOffset="136713.7">11919 12052 0,'0'0'15,"14"0"1,-1 0 0,0-13-1,0-14-15,1 14 16,-1 0 0,-13-1-1,0-12 1,0 13 15,-13 13-15,13-14-1,-14 14-15,-12 0 16,-1 0 15,14 0-15,-13 40-1,13-13 1,13-1 0,0 1-1,0 25 1,13-25 0,13-1-1,1 1 1,-14-27-1,0 0-15,0 0 16,1-13 0</inkml:trace>
  <inkml:trace contextRef="#ctx0" brushRef="#br1" timeOffset="137379.33">12052 11933 0,'0'0'0,"0"13"32,0 0-17,13 14 1,-13 12-1,0-25-15,0 25 16,0 1 0,13-14-1,-13-12 1,0-1 15,0-40-15,0-12-1,0-1 1,0-13 0,0 13-1,0 14 1,0 13 0,13-1-1,14 14 16,-14 0-15,0 14 0,1-1-1,-14 0 1,13 0 0,-13 14-1,0-14 1,13 14-1,-13 12 1,13 1 0,-13-27-1</inkml:trace>
  <inkml:trace contextRef="#ctx0" brushRef="#br1" timeOffset="138181.3">12330 11919 0,'0'0'0,"0"-13"31,0 0 16,-14 13-31,1 0-16,0 0 15,0 0 1,-1 26-1,1-26-15,0 27 16,0-1 0,13-12-16,0 12 31,0 14-15,0-14-1,13 1 1,0-14-1,0-13-15,1 0 16,-1 0 0,0 0-1,0-27 1,1-12 0,-14 12-1,0-12 1,13 25-1,-13 1 1,0 0 15,13 26 32,-13 0-63,0 14 15,0-14 1,0 0-16,0 14 16,0 12-1,0-12 1,0-14 0</inkml:trace>
  <inkml:trace contextRef="#ctx0" brushRef="#br1" timeOffset="140496.28">12687 11827 0,'0'-13'0,"0"-1"15,0-12 1,-13 13-1,13-14 1,0 14 15,0 40 47,0-14-62,0 0-16,0 0 16,0 40-1,13 0 1,-13 0 0,0-27-16,13 27 15,-13-13 1,0 0-1,0-27 1,0-26 15</inkml:trace>
  <inkml:trace contextRef="#ctx0" brushRef="#br1" timeOffset="141047.01">12832 11893 0,'-26'0'78,"26"13"-78,-13-13 15,-1 13 1,1 14 0,13-1-1,-13 1 1,13-14-16,0 14 16,26-1-1,14-13 1,0-26-1,-27-13 1,-13-27 0,13 26-1,-13 1 17,0 12-17,-26 14 1</inkml:trace>
  <inkml:trace contextRef="#ctx0" brushRef="#br1" timeOffset="141496.98">13057 11893 0,'-13'0'16,"-13"0"-1,12 13 1,1-13 0,-13 13-1,12 27 1,1 0 0,13-14-1,0-12-15,0-1 16,0 0-16,13 0 15,14 14 1,-14-27 0,14 0-1</inkml:trace>
  <inkml:trace contextRef="#ctx0" brushRef="#br1" timeOffset="141815.05">13044 11919 0,'0'14'32,"0"-1"-17,0 27 1,0-27-16,13 27 15,0 12 1,-13 15 0,0-14-1,-52-1 1,12-38 0,-13-14 15,13-40-16,27 14-15</inkml:trace>
  <inkml:trace contextRef="#ctx0" brushRef="#br1" timeOffset="142479.44">13269 11880 0,'0'0'0,"0"13"109,13 13-93,-13 1-16,0-14 15,13 53 1,-13-13-1,0-26 1,14-14 0</inkml:trace>
  <inkml:trace contextRef="#ctx0" brushRef="#br1" timeOffset="143079.4">13375 11919 0,'0'0'0,"0"-13"0,13 13 47,-13 13 15,0 1-46,0-1 0,0 0-16,0 0 15,0 27 1,0-13 0,0-14-16,13 13 15,14 1 1,-1-27-1,1 0 1,-14-53 0,-13 0-1,-27 13 1,14 0 0,13 27-1,-13 0 1,0 13-1</inkml:trace>
  <inkml:trace contextRef="#ctx0" brushRef="#br1" timeOffset="143664.14">13758 11919 0,'0'0'0,"27"14"47,-14-14-31,0 0-1,0 0 1,1 0 0,-1 0-16,13 0 15,-12 0 1,-1 0 0</inkml:trace>
  <inkml:trace contextRef="#ctx0" brushRef="#br1" timeOffset="143997.12">13785 12025 0,'0'14'0,"26"-14"62,-13 0-46,1 0-16,12 0 16,1 0-1,-1 0 1</inkml:trace>
  <inkml:trace contextRef="#ctx0" brushRef="#br1" timeOffset="144798.52">14182 11589 0,'0'0'0,"0"13"31,0 0-15,0 0-16,0 27 15,0 13 1,26-13 0,-26-27-1,0 27 1,0-27-1</inkml:trace>
  <inkml:trace contextRef="#ctx0" brushRef="#br1" timeOffset="145331.28">14314 11615 0,'0'13'31,"0"1"16,0-1-32,0 0 1,-13 14-16,13-14 16,0 27-1,0-1 1,13 1-1,-13-27-15,40 0 16,-27-13 0,13-26-1,-26-67 17,0 40-17,-13 14 1,-13 25-1,12 1 1,1 13 0</inkml:trace>
  <inkml:trace contextRef="#ctx0" brushRef="#br1" timeOffset="145986.74">14486 11602 0,'0'13'79,"0"0"-64,0 1-15,0-1 16,0 13-1,0 1-15,0 39 16,0 0 0,0 13-1,13 1 1,-13-14 0,13-26-1,-13-14 1,0-39 31,0 0-32,0-1 1</inkml:trace>
  <inkml:trace contextRef="#ctx0" brushRef="#br1" timeOffset="146479.61">14592 11946 0,'0'13'62,"0"0"-31,0 1-31,-13-1 16,13 0-16,0 27 16,0-1-1,0-25 1,26 12-1,-13-13 1,0-13 0,14-53-1,-27 14 1,0-14 0,0 26-1,-13 1 1,13 13-1,-14 13-15</inkml:trace>
  <inkml:trace contextRef="#ctx0" brushRef="#br1" timeOffset="146847.58">14790 11933 0,'13'-14'32,"-39"14"-1,13 0 0,13 14-31,-13-14 0,-1 39 16,1-12-1,13 13 1,-13-27 0,13 13-1,0-13 1,26-13-1,1 14 1,-1-14 0,-13 0-16</inkml:trace>
  <inkml:trace contextRef="#ctx0" brushRef="#br1" timeOffset="147147.65">14830 11906 0,'0'13'31,"0"14"-15,0-1 0,0-12-16,0-1 15,13 53 1,-13 0-1,0-13 1,-13 13 0,13-53-16,-40 14 15,-13-27 1,14-13 0,25 13-16,-12-27 15</inkml:trace>
  <inkml:trace contextRef="#ctx0" brushRef="#br1" timeOffset="147981.29">15002 11999 0,'0'-13'62,"0"-1"-46,0 1-16,0 0 16,0-14-1,-13 14 1,13 0 15,0 39 16,13-12-31,-13 12-1,0-13-15,13 27 16,0 0 0,-13-1-1,0-25-15,0 12 16,14-13-1</inkml:trace>
  <inkml:trace contextRef="#ctx0" brushRef="#br1" timeOffset="148480.44">15108 11946 0,'13'13'31,"-13"0"-15,0 1 0,0-1-16,0 0 15,0 0-15,0 14 16,0 12 0,0 1 15,13 0-16,27-27 1,0-13 0,-14-40-1,-26-26 1,0 0 0,-13 13-1,-40 27 1,26 26-1,1 0 1,13 0 0,-1 13-16</inkml:trace>
  <inkml:trace contextRef="#ctx0" brushRef="#br1" timeOffset="150870.31">13785 12607 0,'0'14'0,"26"-14"140,-13 0-124,1 0 0,12 0-16,-13 0 15,1 0 1,-1 0 15,-26 0 16</inkml:trace>
  <inkml:trace contextRef="#ctx0" brushRef="#br1" timeOffset="151282.41">13785 12740 0,'0'13'16,"26"-13"46,-13 0-62,14 0 16,-27 13-16,40-13 15,-14 0 1,1 0 0,-14 0 15</inkml:trace>
  <inkml:trace contextRef="#ctx0" brushRef="#br1" timeOffset="152081.25">14235 12607 0,'0'0'16,"26"0"-16,-26-13 47,0 0-31,0-14-16,0 14 15,0 0 1,0 0-16,0 0 15,-13-1 1,13 28 93,0-1-109,0 0 16,0 0-16,13 40 16,0 0-1,-13-40 1,0 40 0,0-13-1,14-27 1</inkml:trace>
  <inkml:trace contextRef="#ctx0" brushRef="#br1" timeOffset="152363.63">14235 12779 0,'0'0'0,"0"14"0,13-14 46,13 0-30,-12 0 0,-1 0-16,13 0 15,-13 0 1</inkml:trace>
  <inkml:trace contextRef="#ctx0" brushRef="#br2" timeOffset="179628.31">19037 7183 0,'0'27'0,"-27"-27"297,27-13-281,-13 13 15,0 0-15,0 0-1,-1 0 1,1 0 0,13 13-1,-13-13 1,0 0-16,13 26 16,-14-12-1,1 12 1,13 0-1,0 1 1,0-1 0,0 1-1,0-1 17,0-12-17,13-1 1,14-13-1,-14 0 1,14 0 0,-14-13-1,0-14 1,0 14 0,1-14-1,-14 14 1,13-27-1,-13 14 1,0 0 0,0-1 15,0 14-15,0 26 77,13-13-93,-13 13 16,0 1 0,13 12-1,-13 0 1,0 14-1,0-13 1,0-14-16,0 27 16,0-14 15,0-13-15,0 0-1,0-26 79</inkml:trace>
  <inkml:trace contextRef="#ctx0" brushRef="#br2" timeOffset="188447.79">19116 7064 0,'0'-13'16,"13"13"359,-13 27-360,27-14 1,-14 0 0,0 0-16,27 14 15,-14-14 1,1 13 0,-14 1-1,0-14 1,-13 0 15,14-13-15,-28 0 156,14 14-157,0-1-15,-13-13 16,13 13-16,-13 13 15,0 14 1,-1 0 0,14-27-16,-13 27 31,0-14-15,13 1-1,-13-14 1,0 0-1,13 0 1,0 1 15</inkml:trace>
  <inkml:trace contextRef="#ctx0" brushRef="#br2" timeOffset="-201000.83">19645 7131 0,'0'13'625,"0"0"-609,0 0-1,0 0 1,0 1 0,0 12-1,0-13 1,0 1 0,0-1-1,0 0 16,0 0-15,0 0 0,0 1 46,0-1-31,14-13-15,-14-13 93,13 13-93,-13-14-16,13 14 16,-13-13-1,13 0 1,0 13 15,-13-13-15,14 13-1,-1 0 17,0 0-1,0 0-31,-13 13 16,14 0-1,-1 0 16,-13 1-15,13-1 15,-13 0-15,0 0 0,0 1 15,0-1-16,0 0 1,-26-13 0,12 13-1,14 1 1,-26-14 0,-1 13-1,14-13 1,0 13-1,0-13 1,0 0 15</inkml:trace>
  <inkml:trace contextRef="#ctx0" brushRef="#br2" timeOffset="-199991.1">19672 7144 0,'13'0'188,"0"0"-173,0 0 1,1 0 0,-1 0-16,0 0 15,14 0 1,-14 0 0,0 0-1,0 0 1,-26 0 78</inkml:trace>
  <inkml:trace contextRef="#ctx0" brushRef="#br2" timeOffset="-197967.53">20016 7197 0,'13'0'94,"-13"13"-32,0 0-46,0 0-1,0 1 1,0-1-16,0 13 31,0 1-15,0-14-1,0 0-15,0 0 16,0 14 0,0-1-1,0 1 1,0-1 0,0 1-1,0-1 1,0 1-1,0-14 1,0 0-16,13 0 16,-13 14 15,0-1-15,13 1-1,-13-14 1,14 0-16,-14 14 15,0-1 1,0 1 0,0-1-1,13 0 1,-13 1 0,0-14-1,0 14 1,0-14 15</inkml:trace>
  <inkml:trace contextRef="#ctx0" brushRef="#br2" timeOffset="-197125.98">20241 7646 0,'0'-13'63,"-14"13"-48,1 0 17,0 0-17,0 13 1,13 1 15,-14-1-15,14 0-16,-13 14 15,13-1 1,0-13 0,0 27-1,-13-27 1,13 14 0,0-14-16,40 0 15,-27 0 1,40 1-1,-13-14 1,-27-14 0,0-25 15,0-1-15,-13-13-1,-26 13 1,13 14-1,-14 13 1,27 26 31</inkml:trace>
  <inkml:trace contextRef="#ctx0" brushRef="#br2" timeOffset="-196497.74">20466 7660 0,'0'0'0,"0"-14"63,-14 14-48,1 0 1,0 0 0,0 0-1,-1 0 1,14 14-1,-13 12 1,0 1 0,0-1-1,13 1 1,0 12 0,0-12-1,13-1 1,0 1-1,0-27 1,1 0 0,-1 0-16,0 0 31,0-14-31</inkml:trace>
  <inkml:trace contextRef="#ctx0" brushRef="#br2" timeOffset="-196014.36">20479 7673 0,'0'13'62,"0"0"-46,0 1 15,0 12-15,0 1-1,0 12 1,0 1-1,0-27-15,0 40 16,0-13 0,0-27-16,0 27 15,0-14 1,0-13 0,-27 1-1,-12-14 1,12 0-1,1 0 1,12-14 0,1 14-1</inkml:trace>
  <inkml:trace contextRef="#ctx0" brushRef="#br2" timeOffset="-187747.57">20730 7646 0,'0'-13'234,"0"0"-218,0 0-1,0 0 17,0-1-17,-13 14 1,13-13 15,0 26 63,0 1-78,0-1-16,0 0 15,0 13 1,0-12-1,0-1-15,0 13 16,0-12 0,13-1 15,-13 0-15,0 0-1,0 1 1,0-28 93,13 1-62,-13 0-31,14 13-16,-1 0 15,-13-13 1,13 13-16,0 0 31,0 0-15,1-14-1,-1 14 1,0 0 0,0 0-16,1 14 31,-14-1-15,13-13-1,-13 13 1,0 0-1,0 1 1,0-1 0,0 0-1,0 13 1,-13-12 15,13 12-15,-14-26-16,14 13 15,-13 1 1,0-1 15,0-13-31,-1 13 16,1-13 0,-13 0-1,-1 0 1,14 13-1,0-13 1,0 0 0,13-13 15</inkml:trace>
  <inkml:trace contextRef="#ctx0" brushRef="#br2" timeOffset="-187052.89">20743 7567 0,'14'0'110,"-1"0"-95,0 0-15,0 0 16,0 0-1,14 0 1,-14 0 0,0 0-16,1 0 15</inkml:trace>
  <inkml:trace contextRef="#ctx0" brushRef="#br2" timeOffset="-184964.52">21034 7276 0,'14'0'47,"-14"-13"78,0 0-110,0-1 1,0 1 0,0 0-1,0 0 32,13 13-47,0-14 16,0 14-1,1 0 17,-1 0-17,0 0 1,0 0-1,0 14 17,1-14-17,-14 13 1,13 0 0,-13 0-1,0 1 1,0-1 15,0 0-15,0 0-16,-13 0 31,-1 1-15,14-1-1,-26 0 1,26 0-16,-13 1 15,0-1 1,-1-13 0,-12 26-1,26-12 1,-13-1 0,13 0-1,-14-13 1,14 13 31,0-26 0,0 0-32,0 0 1,14-1-1,-1 14 1,0-13 0,0 13-1,1 0-15,-1 0 16,0 13 0,0 14-1,0-14 1,1 0-1,-1-13 1,0 0 0,0-13 15,-13-13-15,14 12-1</inkml:trace>
  <inkml:trace contextRef="#ctx0" brushRef="#br2" timeOffset="-183714.91">21352 7713 0,'0'13'46,"13"-13"-46,-13-13 94,13 13-78,1 0-1,12 0-15,-13 0 16,14 0 0,-1 0-1,-13 0 1,1 0 0,-1 0-1</inkml:trace>
  <inkml:trace contextRef="#ctx0" brushRef="#br2" timeOffset="-182553.96">21325 7818 0,'14'0'47,"12"0"343,1 0-374,-14 0 0,26 0-1,-12 0 1,-14 0 15,0 0-15,1 0-1,-28 0 95</inkml:trace>
  <inkml:trace contextRef="#ctx0" brushRef="#br2" timeOffset="-180531.94">21815 7567 0,'0'-13'157,"0"0"-142,0-1 1,0 1 0,0 0-1,13 0 1,0-1-1,1 1 1,-1 13 0,13 0-1,-12 0 1,-1 0 0,-13 13-1,13 1 1,-13-1-1,13 0 17,-13 0-17,0 1 1,0-1 15,0 0-15,0 0-1,0 1 1,0-1 0,-13-13-16,0 13 15,0 0 1,13 0 0,-14 1-1,1-1-15,0 0 16,13 0-1,-13 14 1,-1-1 0,1-12 15,0-1-15,13 0-1,0 0 1,0-26 109,0 0-110,0 0 1,13 13-16,0-14 16,1 1-1,12 13 1,1 0 15,-14 13-15,13 27-1,-13-40 1,-13 13-16,14 0 16,-1-13-1,0 0 1,0-13 0,1-13-1,-1 13 1,-13-1-1</inkml:trace>
  <inkml:trace contextRef="#ctx0" brushRef="#br2" timeOffset="-176147.46">18918 8625 0,'13'0'0,"-13"14"15,0-28 142,0 1-142,0 0-15,0 0 16,0-1 0,0 1-1,0 0 1,0 0-1,0 26 79,0 0-78,0 0-16,0 1 15,13 12 1,-13-13-16,0 27 16,13 13 15,1 0-15,-14 13-1,13-26 1,-13-14-1,0 1 1,0-14 0,0-26 62,0-1-47,0 1-31,0 0 16,0 0-16,0-14 15,0 14 1,0-13 0,0 12-1,0-12 1,0 13-1,13-1 1,14 14 0,-14 0-1,13-13 1,-13 13 0,1 27 15,-14-14-31,13 0 15,-13 40 1,13 0 0,-13-27 15,-40 14-15,14-13-1,0-27 1,12 0-1,1 0 1,13-14 0</inkml:trace>
  <inkml:trace contextRef="#ctx0" brushRef="#br2" timeOffset="-174882.85">19196 8586 0,'-14'0'94,"14"26"62,27-26-140,-14 13-16,27 27 15,-1 13 1,-12-27 15,-1 1-15,-26-14-16,14-13 15,-1 13 1,-40 1 62,27-1-78,-13 0 16,13 0-16,0 14 15,-13-14-15,0 27 16,-1-1 0,1 1 15,13 0-15,-13-27-1,13-26 63,0 0-62</inkml:trace>
  <inkml:trace contextRef="#ctx0" brushRef="#br2" timeOffset="-169896.47">19672 8453 0,'0'-13'125,"-13"0"-94,13 0-15,0 0-1,0-1 1,0 1 0,13 13-1,0-13 1,0 13 0,0 0-1,1 0 1,-1 0-1,0 0 32,-13 13-31,0 0 15,0 1-15,0-1 15,0 0-15,0 0-1,0 0 1,0 1 0,-13-1-1,13 0 1,-13 0-1,13 1 1,-14-1-16,14 0 16,-13 13 15,13 1-15,0-14-1,-13 0 1,0 1-1,13-1 17,-13-13-17,13-27 1,0 14 0,0 0-1,0 0 1,26 13-1,-13 0 17,0 0-17,-13 13-15,14 0 16,-1-13 0,0 13-1,0-13 1,14 0-1,-14 0 1,14-13 0</inkml:trace>
  <inkml:trace contextRef="#ctx0" brushRef="#br2" timeOffset="-168887.35">19950 8493 0,'0'-13'16,"0"0"-16,0-1 16,0 1-1,0 0 1,0 0 0,0 0-1,0-1 1,0 28 31,0-1-32,0 0 1,0 13 15,0-12-31,0 25 16,13-12-1,0 12 1,-13-25-16,0 12 16,0-13-16,0 27 15,13 0 1,-13 13 0,13-14-1,-13 14 1,14 0-1,-1-13 1,0-14 15,-13-12-31,0-1 16,13 27 0,-13-27-1,0-26 63</inkml:trace>
  <inkml:trace contextRef="#ctx0" brushRef="#br2" timeOffset="-168248.13">20161 8811 0,'0'0'0,"13"0"32,-39 0 30,13 13-46,13 0-1,-13-13 1,13 13-16,-14 14 16,14-14-1,-13 13 1,13 1 0,0 13-1,0-14 1,27-13-16,-14 14 15,13-14 1,14-13 0,-14-13-1,-12-40 1,-14 0 0,0 13-1,-27 1 1,14 12-1,13 14-15,-13 0 16,-1-1 15</inkml:trace>
  <inkml:trace contextRef="#ctx0" brushRef="#br2" timeOffset="-167697.33">20413 8850 0,'0'-13'0,"0"26"0,0-39 47,-14 26-32,1 0 16,0 0-15,0 0-16,-14 0 16,1 13-1,-1 0 1,14 27 0,0 0-1,13-14 1,0 14-1,0-14 1,40 1 15,-27-27-15,26 0 0,-12-27-1,-14-26 1,-13 40-16</inkml:trace>
  <inkml:trace contextRef="#ctx0" brushRef="#br2" timeOffset="-167364.04">20373 8837 0,'0'13'47,"0"1"-47,0-1 15,13 13 1,-13 14 0,13-27-1,-13 27 1,14 26 0,-1-13-1,-13-13 1,0-27-16,-27 27 15,1-14 1,-14-13 0,1-13-1,-14-13 1,39-13-16</inkml:trace>
  <inkml:trace contextRef="#ctx0" brushRef="#br2" timeOffset="-166015.07">20770 8692 0,'-13'0'63,"-1"0"-48,1 0 1,0 13 0,0 0-1,-1 13 1,14-12-16,-13 12 15,13 1 1,0-1 0,0-13-16,27 14 15,-14-1 1,40 1 0,-27-1-1,1 1 1,-14-1-1,-13 1 1,-53-1 0,13-13 15,27-13-31,-13 0 16,-1-13-1,27-53 1,27 26-1,-1 14 1,27-14 0,-27-13-1,-26 0 1,0 13 0,0 14-1,0 13 1</inkml:trace>
  <inkml:trace contextRef="#ctx0" brushRef="#br2" timeOffset="-164904.84">21114 8850 0,'13'0'63,"0"0"-32,0 0-31,1 0 16,-1 0-1,0 0-15,14 0 16,-1 0-1,-13 0 1,14 0 0,-14-13-1,0 13 1,-26 0 62,0 0-62</inkml:trace>
  <inkml:trace contextRef="#ctx0" brushRef="#br2" timeOffset="-164179.11">21140 8943 0,'13'0'16,"14"0"140,-14 0-140,0 0 0,14 0-1,-1 0 1,-13 0-1,1 0-15,-1 0 16,0-13 0</inkml:trace>
  <inkml:trace contextRef="#ctx0" brushRef="#br2" timeOffset="-162880.54">21497 8453 0,'0'-13'63,"0"0"-47,0 0-1,0 0 16,27-1-15,-14 14 0,0 0-1,1 0-15,-1 0 16,0 0 0,0 14-1,0-1 16,-13 0-15,0 0 0,0 0-16,0 1 15,0 12 1,-13 14 0,-26-1-1,12-12 1,14-14-1,0 0 1,-1-13 15,28 0 16,12 0-31,-26-13-1,27 13 1,-1-13 0,-13 13-16,14 0 15,-14 0 1</inkml:trace>
  <inkml:trace contextRef="#ctx0" brushRef="#br2" timeOffset="-162081.53">21762 8374 0,'0'13'109,"0"1"-109,0-1 16,0 0-1,0 13 1,0 14 0,0 13-1,13 0 1,-13 0-1,0 0 1,13-40-16,-13 40 31,14 0-15,-14-13 0,0 12-1,0-38 1,0 12-1,0-13 1,13-13 0,-13 14 15</inkml:trace>
  <inkml:trace contextRef="#ctx0" brushRef="#br2" timeOffset="-161464.94">21921 8731 0,'13'0'0,"-13"13"47,0 14 15,-13-14-46,13 0 0,-13 14-1,13-14-15,0 27 16,-14-1-1,14-25 1,0-1 0,27-13-1,-1 0 1,14-40 0,-27 1-1,0 12 1,-13 1-1,-26-1 1,-14 1 0,27 12 15,0 14-15</inkml:trace>
  <inkml:trace contextRef="#ctx0" brushRef="#br2" timeOffset="-160964.06">22172 8758 0,'-13'0'62,"-14"-14"-46,1 14-1,13 0 1,-1 14-16,1-1 16,0 27-1,0-14 1,13 1-1,0 12 1,0-26 0,13 1-1,13-1 1,1-13 0,-14 0-1,14-13-15</inkml:trace>
  <inkml:trace contextRef="#ctx0" brushRef="#br2" timeOffset="-160563.89">22159 8744 0,'0'14'78,"0"12"-63,0-13-15,0 1 16,0 12-16,0 14 31,0-27-31,0 27 16,0 13-1,0 0 1,0-14 0,0-26-16,0 14 15,-40-14 1,0-13 0,1-26-1,-14-1 1,26 1-1</inkml:trace>
  <inkml:trace contextRef="#ctx0" brushRef="#br2" timeOffset="-158579.36">22397 8864 0,'0'-14'47,"0"1"0,0 0-32,0 0 1,0-1 0,0 1-1,0 0 1,26 13 0,-26-13-16,0-1 15,27 14 1,-14-13-1,0 13 1,1 0 0,12 27 15,-13-14 0,-13 13-15,0 1-1,0-1 1,0 14 0,0 0-1,-26-14 1,-1 14 0,27-27-16,-13 27 15,-13-27 1,12-13-1,1 0 32,13-13-47,0 0 32,0-14-17,0 14 1,27 13-1,12 0 1,1 13 0,0 0-1,-14 1 1,-13-1 0,-13 0-1,14-13-15</inkml:trace>
  <inkml:trace contextRef="#ctx0" brushRef="#br2" timeOffset="-157347.1">22622 8414 0,'0'-13'16,"13"13"-1,-13-14-15,0 1 32,0 0-17,13 0 32,1 13-31,-1 0-16,0 0 15,0 0 17,-13 13-32,13 0 15,1 14 1,-14-14 0,0 13-1,0 1 1,-27-1-1,14 1 1,13-14 0,-13-13-1,0 0 1,13-13 15,0-1-15,26 1-1,-13 13 1,14 0 0,-14 13-1,13 1 1,-26 12 15,0 0-15,0-12-16,-26 12 15,-14-13 1,27-13 0,-13 0-1,12 14 1,1-14 0</inkml:trace>
  <inkml:trace contextRef="#ctx0" brushRef="#br1" timeOffset="-129228.36">19725 9512 0,'0'-13'16,"0"-1"31,0 1-16,0 26 94,0 1-109,0-1-16,0 13 15,0 14 1,13-14 0,-13-12-16,13 25 15,-13 1 1,13-14-1,1 1 1,12-14 15,-13-13-15,14 0 0,-14-40-1</inkml:trace>
  <inkml:trace contextRef="#ctx0" brushRef="#br1" timeOffset="-128747.68">19817 9459 0,'14'0'15,"-14"13"32,0 0-31,13 1 0,-13 25-1,13 1 1,-13 26-1,13-26 1,-13-14 0,13 1-1</inkml:trace>
  <inkml:trace contextRef="#ctx0" brushRef="#br1" timeOffset="-128076.53">19883 9353 0,'0'13'16,"14"-13"-16,-14 13 31,0 1-31,13 12 32,-13 14-17,13 0 1,0-14-16,-13 27 15,14 0 1,-1 0 0,0-40-16,-13 13 15,0-12 1,0-28 31,-13 1-47</inkml:trace>
  <inkml:trace contextRef="#ctx0" brushRef="#br1" timeOffset="-127713.15">19936 9551 0,'27'-13'31,"-27"0"-15,13 13-16,13 0 15,-12 0 1,12 0 0,1 26-1,-14 14 1,0 13-1,-13 0 1,-53-13 15,13-14-15,27-26 0,0-13-1</inkml:trace>
  <inkml:trace contextRef="#ctx0" brushRef="#br1" timeOffset="-127129.28">20254 9499 0,'-13'0'94,"-14"0"-78,14 0-16,0 13 15,13 0-15,-27 0 16,1 27 15,26-14-15,0 14 0,0 0-1,0-27-15,13 13 16,0-26-1,27 0 1,-27 0 0,14-26-1,-27-27 1</inkml:trace>
  <inkml:trace contextRef="#ctx0" brushRef="#br1" timeOffset="-126896.78">20241 9525 0,'-14'0'0,"14"13"47,14 0-31,-14 1 0,0-1-1,0 0-15,13 27 16,0 0-1,-13-14 1,13 14 0</inkml:trace>
  <inkml:trace contextRef="#ctx0" brushRef="#br1" timeOffset="-126146.59">20294 9406 0,'13'0'16,"-13"13"0,13-13-1,0 13 1,-13 1-16,13 12 16,-13 1-1,14 25 1,-1 1-1,0 14 1,-13-28 15,0-12-15,0-41 15,0 1-15,0-26-1,0 12 1,0-13 0,0 14-1,0 13 1,0-1 0,13 14-1,1-13 1,-1 13-16,0 0 15,14 0 1,-27 27 15,13-14-15,-13 0 0,13 27-1,-13 0 1,13-14-1,-13 14 1,13-14 0</inkml:trace>
  <inkml:trace contextRef="#ctx0" brushRef="#br1" timeOffset="-125032.64">20862 9432 0,'0'14'15,"-13"-14"1,13 13-1,-13-13-15,0 40 16,13-14 0,0 0-1,13 1 1,27 13 0,-27-14-1,27 1 1,-27-1-1,-13 0 1,-27 1 15,-26-14-15,27-13 0,-1-13-1,27-40 1,40 13-1,-13 1 1,12 12 0,-39 1-1,0-1 1,0 1 0,0 13-1,-13-1 32</inkml:trace>
  <inkml:trace contextRef="#ctx0" brushRef="#br1" timeOffset="-124596.11">21140 9565 0,'0'13'16,"13"-13"15,1 0-16,-1 0 1,0 0-16,0 0 16,-13-13-16,27 13 15,-14-14 1</inkml:trace>
  <inkml:trace contextRef="#ctx0" brushRef="#br1" timeOffset="-124263.44">21127 9671 0,'0'13'16,"26"-13"15,-12 0-16,-1 0-15,13-13 16,1 13 0,-14 0-1,0 0-15</inkml:trace>
  <inkml:trace contextRef="#ctx0" brushRef="#br1" timeOffset="-123064.28">21444 9525 0,'0'0'0,"0"-13"47,0 0-31,0-1 0,0 1-1,0 0 1,14 0-1,-1-1 1,0 14 0,0 0-1,-13 14 17,14-1-32,-14 0 15,13 27 1,-13-27-16,0 27 15,0 13 1,-27-14 15,14 1-15,13-27 0,-13 0-1,13-26 48,13 13-48,-13-13 1,27 13-16,-1-13 16,1 13-1,-14 0 1</inkml:trace>
  <inkml:trace contextRef="#ctx0" brushRef="#br1" timeOffset="-122029.51">21616 9327 0,'0'-27'31,"0"14"16,14 13-47,-14-13 16,13 13-1,0 0 1,0 0 15,1 13-15,-14 0-1,0 0-15,0 1 16,0 12 0,0-13-16,-14 14 15,1-14 1,13 0-1,-13 0 1,13-26 47,13 13-48,-13-13 1,27 13-16,-14 0 15,13 0 1,1 26 0,-27 1-1,0 13 1,-27-27 0,14 0-1,-27 0 1,1-13-1,25 0 1,1 0 0</inkml:trace>
  <inkml:trace contextRef="#ctx0" brushRef="#br2" timeOffset="-107029.74">19791 10239 0,'0'14'63,"0"-28"15,0 1-47,0 0-15,0 0 15,0 26 78,0 0-93,0 14-16,0-14 16,0 13-1,0 1 17,0 26-17,0-14 1,0-12-1,0 26 1,0-40-16,0 27 16,0-14-1,0 1 1,-13-14 0,-14-13-1,-13 0 1,14-27-1,13 1 17,13 13-32</inkml:trace>
  <inkml:trace contextRef="#ctx0" brushRef="#br2" timeOffset="-106678.5">19711 10186 0,'0'0'0,"-13"0"15,40 0 32,-14 0-31,13-13-1,1 13-15,13 0 16</inkml:trace>
  <inkml:trace contextRef="#ctx0" brushRef="#br2" timeOffset="-105896.42">20016 10200 0,'-14'0'62,"14"-14"-46,-13 14-16,0 0 16,-13 0-1,-1 14 17,27 12-32,-26 1 15,-1 12 1,27 1-1,0 0 1,13-14 0,14-26-1,-1 13 1,-12-39 0,12-14-1,-26-13 1,13 40-16,-13-27 15,0 27 1,0 0 31,0 26-16,0 0-15,0 27-1,0 0 1,27-27-16,-27 27 16,0-27-1</inkml:trace>
  <inkml:trace contextRef="#ctx0" brushRef="#br2" timeOffset="-105429.61">20201 10226 0,'0'0'0,"0"-13"15,0 0 17,-13 13-17,-14 0 1,14 0 0,-13 0-1,12 0-15,-12 26 16,13 14-1,-1-14 1,1 14 15,13 0-15,40-14 0,-14-26-1,14 0 1,-27-13-1,14-27 1</inkml:trace>
  <inkml:trace contextRef="#ctx0" brushRef="#br2" timeOffset="-105113.59">20201 10067 0,'0'0'0,"-13"0"16,13 27-1,0-1 17,0 14-17,13 0 1,-13 13-1,13 13 1,0-27 0,-13-25-1,0-1 1</inkml:trace>
  <inkml:trace contextRef="#ctx0" brushRef="#br2" timeOffset="-104729.76">20320 10226 0,'0'-13'16,"0"39"31,13-12-32,-13-1-15,0 0 16,13 27-1,1-14 1,-14-13-16,0 14 31,0-1-15,13-12 0</inkml:trace>
  <inkml:trace contextRef="#ctx0" brushRef="#br2" timeOffset="-104551.25">20267 10081 0,'0'0'16</inkml:trace>
  <inkml:trace contextRef="#ctx0" brushRef="#br2" timeOffset="-103311.78">20770 10107 0,'0'-13'47,"0"0"-32,0-1 17,13 1-32,0 0 31,0 13-15,1 0-16,-1 0 15,0 0 1,0 13-1,1 14 1,-14-1 0,0 14-1,0-27 1,-27 27 0,1-1-1,12-12 1,-12-14-1,26 0 1,0-26 31,26 13-47,-12-13 16,-1 0-1,27 13 1,-14 0-1</inkml:trace>
  <inkml:trace contextRef="#ctx0" brushRef="#br2" timeOffset="-102696.43">20981 10067 0,'0'14'125,"0"-1"-109,0 0-16,0 0 0,0 14 16,0-1-16,0 40 15,0 1 1,14 25-1,12-26 1,-13-13 15,1-26-15,-14-14 0,0-40 15,-27 27-16</inkml:trace>
  <inkml:trace contextRef="#ctx0" brushRef="#br2" timeOffset="-102214.05">21140 10345 0,'-26'0'31,"26"13"32,0 1-48,0-1 1,0 0-16,0 14 16,0 26-1,0-14 1,26-26-16,-13 14 16,27-27-1,-27-40 1,1-52-1,-41 25 1,14 28 15,0 26-15,13-1 0</inkml:trace>
  <inkml:trace contextRef="#ctx0" brushRef="#br2" timeOffset="-101762.96">21405 10319 0,'-13'0'63,"-14"0"-48,14 0 1,-14 0-1,1 13 1,-1 27 0,27-27-16,-13 27 15,13-1 1,0 1 0,27-14-1,-14-26-15,0 14 16,14-1-1,-1-13 1,1-53 15,-14 27-31</inkml:trace>
  <inkml:trace contextRef="#ctx0" brushRef="#br2" timeOffset="-101461.68">21418 10345 0,'0'0'0,"0"-13"16,-13 13 0,13 26 15,0-12-15,0 12-1,0-13-15,0 40 16,0-39-16,26 52 15,-13 0 17,-13-13-17,-66-14 1,13-25 0,-13-14-1,27-27 1</inkml:trace>
  <inkml:trace contextRef="#ctx0" brushRef="#br2" timeOffset="-100086.85">21722 10332 0,'0'-13'47,"-26"0"-16,26-1 0,-13 14-15,-1-13 0,-12 13-16,-1 0 31,1 0-15,0 40-1,12 13 1,14-27-1,53 1 1,-53-14-16,53 0 16,-13 0-1,-14 14 1,-26-14 0,-26 13-1,13-12 1,-54-1-1,41-13 1,13-27 15,13 14-15,39-40 0,-12 0-1,-1 27 1,1-1-1,-14 27 1,0-13 0,-13 0-1,0 0 1,-26 13-16</inkml:trace>
  <inkml:trace contextRef="#ctx0" brushRef="#br2" timeOffset="-99431.83">21947 10332 0,'-13'0'16,"39"0"31,-12 0-32,-1 0 1,0 0 0,0 0-16,1 0 15,12 0 1,-13 0 0,0 0-1,-13 13 32</inkml:trace>
  <inkml:trace contextRef="#ctx0" brushRef="#br2" timeOffset="-99012.8">21974 10464 0,'0'0'16,"-14"0"0,41-13 46,-14 13-46,0 0-16,14 0 15,-14-13 1,0 13-16,0 0 16,1 0-1</inkml:trace>
  <inkml:trace contextRef="#ctx0" brushRef="#br2" timeOffset="-97446.29">22318 10279 0,'0'-13'94,"0"0"-94,0-1 15,0 1 1,0 0 0,0 0-1,0-1 1,13 14 0,-13-13-16,26 13 15,-12 0 1,12 0-1,-13 0 1,-13 13-16,13 1 16,-13 12-1,0 1 1,0 12 0,0 1-1,-26 0 1,0-27-1,-1-13 1,14 0 31,13-13-31,26 13-1,-26-14 1,14 1-1,25 13 1,-26 0 0,1 0-16,-1 13 15,13 1 1,1 12 0,-27 1-1,-27 26 1,14-27-1,-27 0 17,14 1-17,-14-27 1,1 0 0,12-13-1,1-27 1,12 27-16</inkml:trace>
  <inkml:trace contextRef="#ctx0" brushRef="#br2" timeOffset="-88855.64">19129 11020 0,'0'-13'391,"-13"13"-329,0 0-15,0 0-31,-1 0 15,1 0 0,0 0-15,13 13 0,-13-13-1,13 26 1,-13-26 0,13 14-1,0-1 1,0 0-16,0 0 15,0 0 17,0 1-17,0 12 1,13-13 0,-13 1-1,13-1 1,-13 0-1,13-13 1,-13 13 0,13-13-1,1 0 1,-1 0 0,0 0-1,14 0 1,-14 0-1,13-13 17,-12 13-17,-14-13 17,13 13-17,-13-13 1,0 26 78</inkml:trace>
  <inkml:trace contextRef="#ctx0" brushRef="#br2" timeOffset="-87172.83">19275 10914 0,'-13'0'78,"-1"0"-47,14-13-15,-13 13-16,26 13 218,1 0-218,-1 14 16,13-1 0,-12-13-16,12 14 15,1-1 1,-1 1-1,-13-14 17,-26-13 108,13 26-124,-26-12-16,12 12 16,1 14-1,0-27-15,-14 40 16,27-13-1,-13-14 17,13-13-17,0-26 48</inkml:trace>
  <inkml:trace contextRef="#ctx0" brushRef="#br2" timeOffset="-73496.44">19725 10914 0,'0'-13'234,"0"0"-218,0-1 0,13 1-1,0 13 16,-13-13-31,13 13 16,1 0 0,-1 0-1,0 0 1,0 13 0,1 0 15,-14 1-16,0-1 1,0 0 0,0 0-1,-14 1 1,14-1 0,-13 0-16,0 0 15,0 0 1,-1 1-1,1-14 17,13-14 15,13 1-1,1 13-30,-1 0 0,0-13-16,0 13 31,1 0-15,-1 0-1,-13 26-15,0-12 31,0 12-15,0 1 0,0-1-1,-13-13 1,-14 0 0,1-13-1,-1 0 1,14 0-1,0 0-15,-1-13 32</inkml:trace>
  <inkml:trace contextRef="#ctx0" brushRef="#br2" timeOffset="-72230.12">19989 10861 0,'0'0'0,"0"-13"16,0 0-1,-13 13 1,13 13 78,0 0-79,0 0 1,0 1-16,0-1 16,0 13-1,0-12-15,13 12 16,-13 14-1,0-14 17,0 1-17,0 12 1,0 1 0,0-27-16,0 14 15,13 12 1,-13-12-1,14-14 1,-14 0 0,13 14-1,-13-14 17,0 0-17,0 0 16,0 1-15,0-28 47</inkml:trace>
  <inkml:trace contextRef="#ctx0" brushRef="#br2" timeOffset="-71563.02">20161 11139 0,'0'0'0,"-26"0"109,13 13-93,-1 0 0,14 1-1,-13-14-15,13 26 16,0 14-1,0-14 17,27 14-17,-14 0 1,13-27 0,1-13-1,-14-27 1,0 1-1,0-40 1,-13 26 0,-26 14-1,26-1 1,-13 27 15</inkml:trace>
  <inkml:trace contextRef="#ctx0" brushRef="#br2" timeOffset="-71012.48">20413 11152 0,'0'-13'32,"-14"13"-17,1 0 17,0 0-17,0 0 1,-14 0-1,1 13 1,-1 0 0,14 14-1,13-14-15,-13 14 16,13-1 0,0 14-1,26-27-15,-12 0 16,12 0-1,0-13 17,1 0-17,-27-13-15,13 13 0</inkml:trace>
  <inkml:trace contextRef="#ctx0" brushRef="#br2" timeOffset="-70546.06">20399 11179 0,'0'13'125,"0"13"-109,0-12-16,0-1 16,0 26-1,0-25-15,0 25 16,0 14-1,14-13 1,-14 0 0,-14-14-1,-12 1 1,-14-27 0,27 0-16,-27-14 15,1-12 1,25 13-1,1 13 1</inkml:trace>
  <inkml:trace contextRef="#ctx0" brushRef="#br2" timeOffset="-68588.81">20757 11099 0,'0'-13'16,"0"0"15,0 0-15,0-1-1,0 1 1,0 0-1,-14 0 17,14-1-1,0 28 47,0-1-62,0 0-1,0 0 1,0 1-16,0 12 16,14 14-1,-14-1 1,13 1-1,-13 0 1,0-14 0,0-13-1</inkml:trace>
  <inkml:trace contextRef="#ctx0" brushRef="#br2" timeOffset="-67951.5">20664 11298 0,'-13'0'15,"0"0"17,26 0 46,0-14-63,13 14 1,-12 0 0,-1 0-16,13 0 15,14 0 1,0 0 0,-14 0-1,1 0 1,-14 0-1,0 0-15,0 0 32</inkml:trace>
  <inkml:trace contextRef="#ctx0" brushRef="#br2" timeOffset="-67296.13">20809 11417 0,'-13'0'31,"13"-13"1,-13 13-32,0 0 15,0 0 1,-1 0 0,1 13-1,0-13 1,13 26-1,-13-26-15,-1 27 16,14 12 0,0-12-1,0-1 1,14-12 0,25-1-1,-25 0 1,12-13-1,-26-26 1</inkml:trace>
  <inkml:trace contextRef="#ctx0" brushRef="#br2" timeOffset="-66810.63">20823 11417 0,'-14'0'32,"14"13"-17,0 0 1,0 0-1,0 1 1,0-1-16,0 13 31,0 1-15,0 13 0,0-1-1,0-26-15,0 27 16,0-13-1,0 12 1,-13 1 0,0-14-1,0-12 1,0-14 0,-14-14-1,1-12 1,12 0-1</inkml:trace>
  <inkml:trace contextRef="#ctx0" brushRef="#br2" timeOffset="-65778.79">21180 11324 0,'0'0'0,"26"0"110,-12 0-95,-1 0 1,0 0-16,0 0 15,0 0-15,1 0 16,12 0 0,-13 0-1,1 0 1,-1 0 15</inkml:trace>
  <inkml:trace contextRef="#ctx0" brushRef="#br2" timeOffset="-65047.75">21233 11430 0,'-13'0'15,"39"0"204,-13 0-219,0 0 16,14 0-1,-14 0 1,0 0 0,1 0-16,-1 0 31,0 0 0</inkml:trace>
  <inkml:trace contextRef="#ctx0" brushRef="#br2" timeOffset="-63245.88">21696 11033 0,'0'-13'110,"0"0"-63,0-1-32,13 14 1,0 0 0,1 0-1,-1 0-15,0 14 31,0 12-15,-13 1 0,0-14-1,0 0-15,0 0 16,-13 14 0,0-14-1,0 0 1,-14-13-1,54 0 79,-14 0-78,0 0-1,0 0-15,0 0 16,1 0 0,-1 27-1,-13-14 1,0 13 0,0-12-16,-27-1 15,1 13 1,0-13-1,-1 1 17,14-14-17,0-14 1,13-12-16</inkml:trace>
  <inkml:trace contextRef="#ctx0" brushRef="#br2" timeOffset="-61494.79">21947 11020 0,'-13'-13'31,"13"-1"-16,-13 14 1,13 14 78,0-1-79,0 0 1,0 0-16,0 1 16,13 12-1,-13 14 1,13-1 0,-13 1-1,0 13 1,0-13-1,0-1 1,13 1 0,-13 0-1,0-27-15,0 13 16,0 1 0,0-1-1,14-12 1,-14-1-1,0-26 32,0-1-31,0 1-16</inkml:trace>
  <inkml:trace contextRef="#ctx0" brushRef="#br2" timeOffset="-60896.62">22053 11311 0,'0'13'93,"-13"0"-77,13 1 0,0-1-1,-13 0-15,13 14 16,0 12 0,0 1-1,0-27-15,26 14 16,0-14-1,1-13 17,-14-53-17,0 13 1,-13 1 0,-13-14-1,13 26 1,-13 14-1,0 0 1</inkml:trace>
  <inkml:trace contextRef="#ctx0" brushRef="#br2" timeOffset="-60394.55">22291 11311 0,'0'0'0,"-13"0"31,0 0-15,-1 0-16,1-13 16,-13 13-1,13 0 1,-14 26-1,14 1 1,0-1 0,13-13-1,0 14 1,0 12 0,0-12-1,13-14-15,0 0 16,0-13-1,14 0 1,-1-13 0,-13-13-1</inkml:trace>
  <inkml:trace contextRef="#ctx0" brushRef="#br2" timeOffset="-59978.74">22278 11324 0,'0'13'63,"0"1"-48,0-1-15,0 0 16,0 14 0,0 25-1,0-12 1,0 13 0,13-40-16,-13 40 15,0 0 1,-40-26-1,1-1 17,-1-26-17,14 0 1,12-13 0,1 13-16</inkml:trace>
  <inkml:trace contextRef="#ctx0" brushRef="#br2" timeOffset="-58245.97">22609 11337 0,'0'-13'0,"0"0"16,0 0-1,0-14 1,0 14-1,0 0 1,0 0 15,-27 13-15,27-14 0,0 28 46,0-1-46,0 0-1,0 0-15,0 14 16,0 26 0,0-40-16,0 40 15,0 0 1,0-27-1,0 1 17,0-14-17,13-13 1</inkml:trace>
  <inkml:trace contextRef="#ctx0" brushRef="#br2" timeOffset="-57642.7">22503 11523 0,'-13'0'16,"13"13"-1,-14-13-15,1 0 32,26 0 46,14 0-78,-27-13 15,39 13-15,1-14 16,-27 14 0,27 0-1,0-13 1,-14 13 0,1 0-1,-14 0 1,-26 0 46,13 27-62</inkml:trace>
  <inkml:trace contextRef="#ctx0" brushRef="#br2" timeOffset="-56744.86">22556 11642 0,'0'0'0,"0"-14"78,13-12-63,0 26 1,0 0 0,1 0-1,-1 0 1,0 0 0,-13 13-16,13 0 15,-13 14-15,0 13 16,-26-1-1,13-12 17,-1-14-17,14 0 1,0-39 15,0 13-15,14 13-1,-1 0 1,27 0 0,-14 13-1,-13-13-15,0 13 16,1 13 0,-14 1-1,0 13 1,-27-27-1,27 0 1,-53 13 0,14-12-1,-1-14 1,13 0-16</inkml:trace>
  <inkml:trace contextRef="#ctx0" brushRef="#br2" timeOffset="-51150.79">22794 11602 0,'13'0'187,"0"0"-187,-13-13 16,14 13-16,-1 0 15,13 0 1,-13 0 0,1 26 15,-14 27-16,0-26 1,-27 12 0,14-12-1,-13-14-15,26 0 16,0 0 0,13-13 46,0-13-46,0 13-1,0 0 1,27-13 0,-13 13-1,-14 0 1,0 0-1</inkml:trace>
  <inkml:trace contextRef="#ctx0" brushRef="#br2" timeOffset="-49143.17">21233 12250 0,'0'0'0,"-13"0"0,-1 0 31,14 13 79,14-13-32,-1 0-78,0 0 15,0 0 1,0 0-16,1 0 16,12 0-1,1 0 1,-14 0 0,-26 0 62,-1 0-63</inkml:trace>
  <inkml:trace contextRef="#ctx0" brushRef="#br2" timeOffset="-48308.02">21220 12409 0,'-14'0'0,"14"13"47,-13-13-31,0 0 62,39 0 16,-12 0-79,-1 0-15,0 0 16,0 0 0,0 0-16,14 0 15,-1 0 1,1 0-1,-1 0 1</inkml:trace>
  <inkml:trace contextRef="#ctx0" brushRef="#br2" timeOffset="-46760.3">21630 12065 0,'0'-26'32,"-14"26"-32,14-14 46,0 1-30,0 0 0,14 13 15,-14-13-31,13 13 16,0 0-1,0 0 1,1 0-16,-1 13 31,-13 13-15,13-12-16,-13 12 15,0 0 1,-26 1 0,12-1-1,1-12 1,0-1 15,13 0-15,0-26 31,13 13-32,0-13 1,27 13-1,-27 0 1,1 0-16,-1 0 16,-13 13-1,13 13 1,-13 1 0,0 12-1,-26-25 1,12-1-1,-39-13 17,27-13-17,13-14 1</inkml:trace>
  <inkml:trace contextRef="#ctx0" brushRef="#br2" timeOffset="-46042.64">21894 12025 0,'0'0'0,"-13"-13"47,13 26 16,0 1-63,0-1 15,0 0 1,0 13 0,0-12-16,0 25 15,0 28 1,13 12-1,1 27 1,-1-40 0,0 0-1,0-26 1,-13-1 0,0-25-1,0-28 32</inkml:trace>
  <inkml:trace contextRef="#ctx0" brushRef="#br2" timeOffset="-45513.04">22040 12409 0,'0'13'62,"-13"-13"-46,13 13-16,0 1 15,-14 12 1,14 1 0,0-1-1,0-13-15,27 27 16,-1-14-1,-13-26 1,1 0 0,-1-26-16,0-14 15,-13-13 1,0 14 0,-26-1-1,26 27 16,-14 13-15</inkml:trace>
  <inkml:trace contextRef="#ctx0" brushRef="#br2" timeOffset="-45093.88">22291 12396 0,'-26'0'31,"12"0"-16,1 0 1,-13 0 15,13 0-15,-1 13-16,1 0 16,0 27-1,13 0 1,-13-40-16,13 39 15,0-12 1,26-1 0,1-13-1,-14 1 1,13-14 0,1-40-1</inkml:trace>
  <inkml:trace contextRef="#ctx0" brushRef="#br2" timeOffset="-44742.17">22265 12396 0,'-14'0'16,"14"13"-1,0 0 1,0 0 0,0 27-1,0-27-15,0 27 16,27 0 0,-27 13-1,0 0 1,0-1 15,0-25-15,-27-14-1,-12 0 1,-1-13 0</inkml:trace>
  <inkml:trace contextRef="#ctx0" brushRef="#br2" timeOffset="-43711.97">22529 12382 0,'-13'0'16,"13"14"0,0-41 62,0 14-63,13 13 1,-13-13-16,13 13 16,27 0-1,-27 0 1,1 13 0,-14 0-1,13 27 1,-13-14-1,-27 1 1,27-14 0,-13 0-1,13 1 1,-13-14 0,13-14 30,0 1-30,13 13 0,14-13-1,-1 13 1,1 26 0,-14-12-1,0-1-15,-13 26 16,0-12-1,-26 13 17,-14-1-17,0-25 1,14-14 0,-1-14-1</inkml:trace>
  <inkml:trace contextRef="#ctx0" brushRef="#br2" timeOffset="-43098.77">22781 12263 0,'-27'0'0,"40"0"78,1 0-78,12 0 16,-13 0-1,14 0 1,12-13 0,-25 13-1</inkml:trace>
  <inkml:trace contextRef="#ctx0" brushRef="#br2" timeOffset="-42209.99">22979 12158 0,'0'0'0,"0"-14"31,0 1-15,0 0-1,0 0 1,13-1 0,1 1-1,-1 13 1,0 0 0,13 0-1,-26 13 1,14 14-1,-14-14-15,0 0 32,0 27-17,0-13 1,0-14-16,-14 26 16,-25 1-1,39 0 1,-13-27-1,-1 0 1,28-13 47,-1-13-48,0 13-15,0 0 16,14-13-1,-14 13-15,13 0 32,-12 0-1</inkml:trace>
  <inkml:trace contextRef="#ctx0" brushRef="#br2" timeOffset="-40923.95">21259 13150 0,'-13'0'31,"26"0"78,14 0-109,-14 0 16,0 0-16,14 0 15,-1 0 1,1 0 15,-14 0-15,0 0 0,-26 0 30,13-13-30</inkml:trace>
  <inkml:trace contextRef="#ctx0" brushRef="#br2" timeOffset="-40388.99">21299 13269 0,'0'0'16,"-13"0"0,-1 0 31,28 0 31,12 0-63,-13 0 1,27 0 0,-27 0-16,27 0 15,-14 0 1,1 0-1,-14 0 17</inkml:trace>
  <inkml:trace contextRef="#ctx0" brushRef="#br2" timeOffset="-39609.26">21788 13216 0,'14'0'125,"-14"-13"-109,13 13-16,27-14 31,-27 14-31,13-13 16,1 13-1,-14 0 1,0 0-1,-26 0 64</inkml:trace>
  <inkml:trace contextRef="#ctx0" brushRef="#br2" timeOffset="-38545.11">22040 13137 0,'0'-14'47,"0"1"-31,0 0-16,0 0 15,13 13 1,0-14 0,-13 1-16,27 13 15,-27-13 1,13 13 0,0 0-1,0 13 1,1 0-1,-14 1 17,0 12-17,13-13 1,-13 14 0,0-1-1,-27 1 1,14-1-1,13 1 1,-26-1 0,26-13-16,-27 1 15,14-1 1,13 0 0,-13 0-1,13-26 79,13 13-78,-13-13-1,26 13 1,-12 0-1,12 0 1,1 0 0,-1 26-1,1-13 1,-14 1 0,0-14-1,-13-27 1,13 14-1,-13 0 1</inkml:trace>
  <inkml:trace contextRef="#ctx0" brushRef="#br1" timeOffset="-21978.01">23204 11562 0,'0'14'46,"0"-28"17,-13 14-32,13-13 0,13 13 63,0 0-78,-13 13-1,27 1 1,-14-14 0,0 13-1,14-13 1,-27 13-16,26-13 16,0 13-1,-12-13 1,-1 13-16,0-13 15,0 27-15,14-1 32,-14-12-17,0 12 1,14 1 0,-14 12-1,0 1 1,0-14-1,1 1 1,-14-1 0,0-13-16,13 27 15,-13-13 1,0-1 0,0 14-1,-13-14 1,13-13-1,-14 27 1,1-13 0,0 26-1,-13-14 1,12 1 0,-12 0-1,13-27-15,-14 26 16,1 1-1,-1 0 1,-12 13 0,12-27-1,14 14 1,0-14 0,13-12-1,-14-1 1,14-40 46,0 14-46,0-27 0,0 27-16</inkml:trace>
  <inkml:trace contextRef="#ctx0" brushRef="#br1" timeOffset="-21012.4">23191 12502 0,'13'0'16,"-13"-14"-16,0 28 93,0-1-77,0 0 0,0 0-16,0 27 15,-13-14 1,13 1-1,-13-27 1,26 0 47,0 0-63,0 0 15,14 0 1,-14 0-16,0 0 31,0 0-15,-13-13 15,-26 13-15,13-14-1,-1-25 1,14 12-1,-13 27-15,13-13 16,-13 0 0,13 26 15,26 27-15,-12-14-1,-14 1 1,13-27-1,-13 13 17</inkml:trace>
  <inkml:trace contextRef="#ctx0" brushRef="#br1" timeOffset="-19211.43">23270 10941 0,'13'-14'0,"-13"1"15,0 0 1,0 0 0,-13-1-1,0 14 1,-27 0-1,1 40 1,-1 26 0,27-26-1,13 0 1,26-1 0,14-12-1,-27 12 1,0-12 15,-13-14-15,-39-13-1,25 0 1,1 0 0,13-13-1,40 0 1,-27-1-1,27-12 1,-40 13 0,13-1-16,0-12 15,-13 0 1,0-1 0,13 27-1,-13 13 16,0 14-15,14 12 0,-14 14-1,0-13 1,0-13 0,0-14-1</inkml:trace>
  <inkml:trace contextRef="#ctx0" brushRef="#br1" timeOffset="-18911.45">23363 11073 0,'13'0'16,"0"13"0,-13 0-1,0 0 1,0 1-16,13 39 16,1 13-1,-14 0 1,13 0-1,-13-39 1,0-14-16</inkml:trace>
  <inkml:trace contextRef="#ctx0" brushRef="#br1" timeOffset="-18677.1">23349 11086 0,'27'0'16,"-54"0"-16,67-13 16,-13-14-1,-14 27-15,0-13 16,27 0-1,-1 13 1</inkml:trace>
  <inkml:trace contextRef="#ctx0" brushRef="#br1" timeOffset="-18460.94">23429 11179 0,'0'13'0,"13"-13"31,14 0-15,-1 0-1,14-13 1</inkml:trace>
  <inkml:trace contextRef="#ctx0" brushRef="#br1" timeOffset="-17911.35">23707 11046 0,'0'0'0,"0"-13"31,-14 13-15,-12 0 0,26-13-1,-26 13-15,-14 0 16,13 40-1,14-1 1,0 1 0,13-27-16,0 14 15,40-1 1,-14-13 0,14-13-1,-14-53 1,-26 27-1,0-27 1,0 0 0,0 40-1,13 13 1,-13 13 0,0 14-16,0-1 15,0 27 1,0-13-1,14-14 1,-14-13-16</inkml:trace>
  <inkml:trace contextRef="#ctx0" brushRef="#br1" timeOffset="-17561.48">23773 10901 0,'0'0'16,"13"0"-1,-13 13 1,13-13-16,0 27 15,-13-1 1,0-13-16,14 40 16,-14 0-1,0-40-15,0 27 16,0-27-16,0 14 16,0-14-1,0 0 1</inkml:trace>
  <inkml:trace contextRef="#ctx0" brushRef="#br1" timeOffset="-17361.48">23707 11046 0,'0'27'16,"53"-1"15,-40-26-31,26 0 16,-25 0-16</inkml:trace>
  <inkml:trace contextRef="#ctx0" brushRef="#br1" timeOffset="11088.96">23482 11417 0,'13'0'31,"-13"13"94,0 0-110,0 0-15,0 27 32,0-13-17,0 12 1,0-25-16,0 38 16,0-25-1,26-1 1,-12-12-1,12-1 1,-13-13 0</inkml:trace>
  <inkml:trace contextRef="#ctx0" brushRef="#br1" timeOffset="11373.04">23469 11470 0,'0'-14'16,"13"14"0,26-13-1,-12 0 1</inkml:trace>
  <inkml:trace contextRef="#ctx0" brushRef="#br1" timeOffset="11605.65">23482 11602 0,'0'0'16,"26"0"-1,-13 0 1,14 0 0,-14 0-16</inkml:trace>
  <inkml:trace contextRef="#ctx0" brushRef="#br1" timeOffset="12055">23667 11456 0,'0'0'0,"0"-13"16,0 26 62,0 1-62,0-1-16,0 13 15,0 27 1,13 0 0,-13 0-1,0-13 1</inkml:trace>
  <inkml:trace contextRef="#ctx0" brushRef="#br1" timeOffset="12391.29">23746 11470 0,'0'0'0,"0"13"47,-26-13-47,26 13 15,-13 14 1,-1-14-16,14 13 16,0 1-1,27-14 17</inkml:trace>
  <inkml:trace contextRef="#ctx0" brushRef="#br1" timeOffset="12806.2">23879 11470 0,'-27'0'31,"27"26"-15,-13-13-16,0 27 15,13-13 1,0-14-16,26 13 31,-13-13-15,1 14-1,-14-14 1,-27 0 0,1-13-1,12 0 1</inkml:trace>
  <inkml:trace contextRef="#ctx0" brushRef="#br1" timeOffset="13122.49">23932 11509 0,'13'0'0,"13"14"31,-26 12-15,13 1-1,-13-14-15,0 40 16,0 13-1,0 0 1,0-53-16,14 40 16,-14-13-1</inkml:trace>
  <inkml:trace contextRef="#ctx0" brushRef="#br1" timeOffset="13472.05">23945 11509 0,'0'-13'16,"0"26"-16,13-39 15,13 13 1,-12 13-16,-1 0 16,13 0-1,1 13 1,-14 40 0,-13-13-1,-26-1 1,12 1 15,-12-27-15,13-13-16</inkml:trace>
  <inkml:trace contextRef="#ctx0" brushRef="#br1" timeOffset="13891.83">24143 11483 0,'-13'0'46,"13"26"-46,-13-12 32,0-14-32,-1 39 15,1 1 1,13 0 0,40-14-1,-1-26 1,-12-13-1,-27-27 1,0-39 0,-13 39-1,-1 27 1,1 13 0</inkml:trace>
  <inkml:trace contextRef="#ctx0" brushRef="#br1" timeOffset="14488.21">24223 11430 0,'0'13'31,"13"-13"-31,-13 13 16,0 14-16,13 26 15,-13-13 1,13-1 0,-13-12-1,0-14 1,0-26 31,0-27-32,-13 14 1,13 12-16,0-25 16,0 12-1,13 14 1,14 0-1,-14 13 1,0 0 0,14 13-1,-27 0-15,13 0 16,0 27 0,-13-13-1,0-14 1,0 13-1,0 1 1,0-1 0,0-13-16</inkml:trace>
  <inkml:trace contextRef="#ctx0" brushRef="#br1" timeOffset="14973.85">24448 11602 0,'13'-13'31,"-26"26"-31,39-26 16,-13-14-16,0 14 15,14-13 16,-14 12-15,0 1 0,1-13-1,-14 12 17,-27 1-17,14 13-15,-14 0 16,14 0-16,0 0 15,-13 0-15,12 13 16,1 1 0,0 25-1,13-25-15,0 12 16,0 14 0,26-27-1,-26 0 1,27 0-1,12 1 1,-12-14 0,13-14-1</inkml:trace>
  <inkml:trace contextRef="#ctx0" brushRef="#br1" timeOffset="15505.96">24606 11470 0,'0'0'16,"13"0"15,-13 13-31,0 0 16,14-13-16,-14 40 16,13 13-1,-13-27 1,0-13-1,13 1 1,-13-28 15,0-12-15,0 0 0,0-1-1,0 14-15,0-14 16,13 14-1,1 0 1,12 0 0,1 13-1,-14 0 17,0 0-17,-13 13 1,13 40-1,-13-27 1,0 1 0,0-14-16,0 0 15,0 14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8-08T00:08:13.98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2249 5265 0,'-13'0'360,"-1"0"-313,1 0 15,13 13-31,0 1 1,0-1-1,0 0 0,0 0-15,0 1 15,13-14-15,-13 13 15,14-13 31,-14 13-62,13-13 47,0 0 16,-13-13-32,13 13-15,-13-13 31,0-1-16,0 1-16,0 0 1,0 0 15,0-1 1,-13 14-17,0 0 63,13-13-62,-13 13 15,13 13-31,-14-13 31,14 14-31,0-1 32,0 0-17,-13-13-15,13 13 32,0 1-17,0-1 32,13-13-16,1 0 1,-1 0-1,-13-13-16,13 13 1,-13-14 15,0 1-15,0 0 0,0 0-1,-13 13 32,13-14-31,-13 14-1,-1 0 1,1 0 0,0 14 15,13-1 0,0 0 0,0 0-15,0 1 0,13-14 15,-13 13-16,13-13 17,1 0-1,-1 0 0,0 0 0,-13-13-31,13 13 32,-13-14-1,0 1-15,0 0 30,-13 13-30,0 0 31</inkml:trace>
  <inkml:trace contextRef="#ctx0" brushRef="#br1" timeOffset="62558">2646 4882 0,'13'0'47,"0"0"31,-13-14-31,14 14-15,-14-13-17,0 0 1,13 13-1,0-13 1,13 13 0,1-14-1,-14 1 1,0 13-16,-13-13 16,14 13-1,12 0 1,1 0-1,-1 13 17,-13 0-17,0-13 1,1 0 15</inkml:trace>
  <inkml:trace contextRef="#ctx0" brushRef="#br1" timeOffset="70032.34">2937 6271 0,'13'13'78,"0"-13"-62,-13 13-1,14 0-15,-1-13 0,13 27 16,14-14 0,26 0-1,-13 0 1,-13-13-1,-1-26 17,-12 13-17,13 0 1,-40-14 0,13 27-1,-13-13 16,0 26 32,13-13-47,-13 13-16,53 1 15,-13 12 1,12-13-1,-38-13-15,25 13 32,1-13-17,0-13 1,-14 0 0,-13-27-1,-13 14 1,0 13-1,-26-1 1,26 28 31,26-1-31,-26 13-16,40 1 15,13 12 1,-13-12-1,13-14 17,0 14-17,-14-27 1,1 0 0,-14 0-1,1-14 1,-14 1-1,0-13 1,-13-1 0,0 1-1,0 13 1,0 39 31,27-13-32,-14 0 1,14 1-16,-14-14 16,26 26-1,1 1 1,13-1 0,0-26-1,-13 13 1,-27-13-16,27 0 15,-14-26 1,0 13 0,-12-1-1,-1 1 1,0 0 0,-13 0 15,13 13 0,1 0-15,-1 13-1,0-13 1,0 13-16,40 0 16,0 1-1,13-14 1,0 13-1,-13-13 1,-39 0-16,25-13 16,-12-1-1,-14-12 1,0-1 0,0 27 30,-13 14-30,14-14 0,-14 13-16,13-13 15,13 13 1,14 14 0,0-14-1,-27 0-15,27-13 16,-1 0-1,1 0 1,0-13 0,-14 13-1,-13 0 1,1-13 0,-14-1-1,13 14 16,0 0 1,0 0-17,1 14 1,-1-14-16,26 13 16,14 13-1,0-12 1,0-14-1,-13 0 1,-27 0-16,14-14 16,-1 1-1,-26-40 1,0 27 0,0 12-1,0 1 1,13 13 31,-13 13-32,53 1 1,-13 25 0,13-25-1,-40-14-15,27 0 16,-14 0-1,1-14 1,-14 1 0,-13 0-1,0 0 1,-27-1 0</inkml:trace>
  <inkml:trace contextRef="#ctx0" brushRef="#br1" timeOffset="72002.8">5927 6350 0,'0'26'78,"26"-26"-78,-13 14 15,1-1-15,-1-13 16,53 13 0,0 0-1,-13 1 1,-27-14-1,41 0 1,-28-27 0,1 14-1,-14-14 1,-12 1 0,-14 13-1,0 0 1,0-1 15,26 41 16,1-27-47,12 26 16,1-13-1,13 1 1,-40-14-1,14 0-15,-14 0 16,27 0 0,-14-27-1,0 14 1,-12-13 0,-14-1-1,0 14 1,0 0 15,26 39-15,-13-13-1,14 14-15,12-1 16,14 1 0,14-1-1,-28-26 1,1 0 15,0 0-15,-27 0-16,0-13 15,0-14 1,1 14 0,-14-13-1,13 13 1,0 13-1,0 0 1,0 26 0,1-13-1,25 27 1,14-14 0,-13-12-1,13-1 1,-13-13 15,-1 0-15,1-27-1,-27 14 1,27-13 0,-27 12-1,0 14 16,-13-13-15</inkml:trace>
  <inkml:trace contextRef="#ctx0" brushRef="#br1" timeOffset="75779.27">2937 4789 0,'0'13'63,"26"-13"30,-12-26-77,-1 26 0,13-14-1,-13 1-15,27 13 16,0-13 0,39 13-1,-39 13 1,0 14 15,-14-14-15,-13 0-1,1-13 1,12-13 78,-13 0-79,0 13 1,1 0-16,12-14 16,-13 1-16,27 13 15,0-13 1,13 13 15,-14 0-15,-12 26-1,-1 1 1,1-14 0,-27 0-1,0-26 32,0 0-16,26 13-31,-13-13 16,27-14 0,-27 27-16,40-13 15,0 0 1,0 13-1,26 0 17,-39 13-17,0 13 1,-27-12 0,0-14 15,1 13-16,-14-26 32,13 13-47,0-27 16,13 14 0,14 0-1,0 0 1,-27 13-16,40-14 31,0 14-15,-40 0-16,40 0 15,0 14 1,-13-1 0,-14 0-1,-13 0 1,-13 0-1,14 1 1,-14-28 31,13 1-31,0 0-16,0 0 15,0 13-15,40-27 16,-13 27-1,26-13 17,0 13-17,-52 0-15,52 27 16,-27-14 0,1 26-1,-27-25 1,1 12-1,-1-26 1,0 0 15,0-13-15,0 0 0,14-27-1,13 14 1,-1-1-1,-25 27 1,38-13 0,-12 13-1,13 0 1,-26 13 0,-1 0-1,0 27 1,-12-14-1,-14-12 1,13-14-16,0 0 31,0 0-15,1-14 0,-1-25-1,26 12 1,-25 14-16,25-13 31,54 12-15,-53 14-1,-14-13-15,40 13 16,-13 27 0,0-14-1,0 13 1,-40-12-1,0-14 1,1 0 47,-14-14-48,26 14-15,-13-13 16,14-13-1,13 12 1,12 1 15,-25 0-31,39 13 16,0 0 0,0 26-1,-52-12-15,39-1 16,-27 27-1,-13-1 1,0-39-16,-13 13 16,14 1-1,-14-41 32,13 14-47,13 13 16,-26-13-1,40 0 1,-13-14 0,25 27-1,1 0 1,0 40 0,0-27-1,-13 13 1,0-12-1,-27-1 1,0 0 0,0-13-1</inkml:trace>
  <inkml:trace contextRef="#ctx0" brushRef="#br1" timeOffset="105980.78">2394 6959 0,'0'-14'282,"0"1"-267,-13 13 1,0 0-1,0 0 17,0 0-32,-1 0 15,1 0 1,0 27 0,0-27-1,13 39 1,-14-26-16,14 27 31,0 0-15,0 0-1,14-1 1,12 1 0,-13-14-1,1-12 1,12-14-1,0-40 1,-12 27-16,-1-1 0</inkml:trace>
  <inkml:trace contextRef="#ctx0" brushRef="#br1" timeOffset="107197.71">2527 6998 0,'0'-13'93,"0"0"-61,-13 13-32,13-13 15,-14 13 16,1 13 1,13 0-17,-13 13 1,0 1 0,13-1-16,0 14 15,0 13 1,0-13-1,13-1 1,0-12 0,27-14-1,-27-13 1,27-53 0,-40-13-1,0 0 1,-14 0 15,-12 26-15,0 27-1,12 13 1,1 0 0,0 13-1,13 27 1</inkml:trace>
  <inkml:trace contextRef="#ctx0" brushRef="#br1" timeOffset="108331.2">2646 6972 0,'0'13'125,"0"13"-109,26 1-16,-12 39 31,-14-26-15,0-27-16,13 13 16,0 1-1,-13-14 1,0-26 31,-26-14-32,26 14 1,-14-26 0,14 25-16,0-25 15,0-1 1,0-13 15,14 40-15,-14 0-1,26 13 1,0-14 0,-12 14-1,-1 0 1,0 27-1,-13-14-15,13 0 16,-13 0-16,0 27 16,0 13-1,0 0 1,0 13 0,0-26-1,0-27 1</inkml:trace>
  <inkml:trace contextRef="#ctx0" brushRef="#br1" timeOffset="109331.34">2871 6813 0,'0'0'0,"0"-13"16,0 26 46,0 0-62,0 14 16,13-27 0,-13 13-16,13 40 15,0 13 1,1 13-1,-14-26 1,0 0 0,13-26-1,0-1 1,0-13 15,1-13-15,-14-26-1</inkml:trace>
  <inkml:trace contextRef="#ctx0" brushRef="#br1" timeOffset="109547.47">2858 6998 0,'13'0'47,"0"-13"-47,13 13 16,-12 0-16</inkml:trace>
  <inkml:trace contextRef="#ctx0" brushRef="#br1" timeOffset="110048.59">3069 6998 0,'0'13'0,"-13"-13"125,0 0-109,-1 0-16,1 14 15,13 25 1,0-25 0,0 39-1,13-14 1,27 1 0,13-14-1,-26-26 1,-27-66-1,0 13 1,0 27-16,-14-27 16,-12 13-1,13 27 1,-1 0 0</inkml:trace>
  <inkml:trace contextRef="#ctx0" brushRef="#br1" timeOffset="110998.26">3228 6800 0,'0'13'140,"0"0"-140,0 0 0,0 54 16,13 12-1,14 14 1,-14-27 15,-13-53-31,0 27 16,13-27 0,-13 0-1,0-39 1,-26 12-1,12-12 1,14 13 0,0-14-1,0 1 1,0 13-16,27-14 16,-27 1-1,26-1 16,-12 27-15,-1-13 0,0 13-1,0 26 1,0 14 0,1 26-1,-14 0 1,13-13-1,-13 0 1,0-40 0</inkml:trace>
  <inkml:trace contextRef="#ctx0" brushRef="#br1" timeOffset="115342.46">2328 7435 0,'0'13'62,"0"0"-30,0-26 61,14 13-77,-14-13-16,0 0 16,13 13-16,0-14 15,0 14 1,-13-13 15,13 13-15,1 0 15,-1 13-15,13 14-1,-12-1 1,-1-26-16,0 13 15,0-13 1,1 0 0,-1 0-1,0-13 1,0 0 0,0-13-1,1 12 1,-1 14-1,0-13 32,0 13-31,1 13 0,12 14-1,-13-14 1,1-13-16,-1 0 15,13 13 1,-13-13 0,1 0-1,12-13 1,-13-13 0,-13 12-1,14 1 1,-1 0 15,0 13-15,0 0-1,14 13 1,-14 0 0,27 14-1,-14-1 1,-13-26-1,14 0 1,-14 0 0,0-26-1,0 13 1,-13-14 0,14 14-1,-1 0 1,0 13 15,0 0 0,1 0-31,-1 13 16,0 13 0,14-12-1,-14-1 1,0 0-1,0-13 1,0 0 0,1-26-1,-1 12 1,0 1 0,0 13 15,1 13-16,-1-13 1,-13 14 0,13-14-16,0 13 15,1 0 1,-1-13 0,0-13 15,0 13-16,-13-13-15,13 13 16,1 0 0,-1 0 31</inkml:trace>
  <inkml:trace contextRef="#ctx0" brushRef="#br2" timeOffset="130825.6">2275 8017 0,'27'0'0,"-27"-27"172,0 14-141,-13 13 16,-1 0-31,1 0 15,0 0-15,0 13-1,-14 14 1,14-14-1,0 14 1,13-14-16,0 26 16,0 14-1,0-13 1,0 0 0,13-1-1,0-12 1,0-27 15,14 0-15,-14-27-1,0-25 1,1-1 0,-14 0-1,0 13 1,13 0-1,-13 27 1,13 13 62,-13 13 0,0 1-62,0-1 0,0 0-16,0 40 15,0 0 1,0 0-1,0-40-15,0 13 16,0 1 0,0-14-1,-13-13 63,13-13-78</inkml:trace>
  <inkml:trace contextRef="#ctx0" brushRef="#br2" timeOffset="132134.6">2394 7885 0,'14'13'219,"-14"13"-203,13-26-16,13 27 15,1 12 1,-1-12 0,1-1-1,-14 1 1,0-14-1,-26-13 157,0 0-140,13 26-32,-13-26 15,13 14-15,-14 39 16,1-14-1,0 14 1,13-13 0,-13-14-1,13-12 1,0-1 15,-14-13-15,14-13 62</inkml:trace>
  <inkml:trace contextRef="#ctx0" brushRef="#br2" timeOffset="157133.64">2884 8043 0,'0'27'375,"0"-40"-203,0-1-141,13 1 16,-13 0 0,13 13-47,-13-13 16,14 13 15,-14-14-16,13 14 1,-13-13 0,13 13-1,0 0 17,1 0-17,-1 0 16,0 0-15,-13 13 0,13-13-1,-13 14 17,0-1-17,13-13 1,-13 13-1,0 0 32,0 1 0,-13-14 0,13 13-47,-13 0 16,0 0 15,13 0-15,0 1-16,-13-1 15,13 0 1,0 0-1,-14 1 17,14-1-32,-13 0 15,0 14 1,0-14 0,-1 0-1,1 0 1,13 0-1,-13 1 1,13-1 15,-13 0-15,0-13 15,13-13 0,0 0-15,0-1-16,0 1 31,0 0-31,13 0 16,0 0 0,13 13-1,-12 0 1,-1 0-1,0 13 1,0-13 0,14 26-1,-14-13 1,-13 1 0,13-14-16,0 0 31,1 0-16,-14-14 1,26 1 0,-13 0-1,1 0 1</inkml:trace>
  <inkml:trace contextRef="#ctx0" brushRef="#br2" timeOffset="159348.49">3215 7792 0,'13'0'31,"-13"-13"78,0 0-93,0-1 0,0 1-1,0 0 1,0 0 0,13 13-1,0-14 1,-13 1-1,27 13 17,-14 0-17,0 0 17,-13 13-1,14-13-31,-14 14 15,13-1 1,-13 0 31,0 0-16,0 1 0,0-1 1,-13 0-17,13 0 1,-14 0 0,14 1-1,-13-1 1,0 0-1,0 0 1,13 1 0,-14 12-1,1-26 1,13 13 0,0-26 46,0 0-31,13 13 1,1 0-1,-1 13-16,-13 0 17,13-13-32,0 0 15,1 0 17,-1 0-17,0 0 1,-13-13-16,13 13 15,-13-13 1</inkml:trace>
  <inkml:trace contextRef="#ctx0" brushRef="#br2" timeOffset="160834.75">3479 7911 0,'13'0'16,"-13"-13"30,0 0-30,0-1 0,0 1-16,0 0 15,0 0-15,0-1 16,0 1 0,0 0 15,0 26 31,0 0-46,0 1-16,0-1 16,0 13-1,0-12-15,0 25 16,0 1-1,14 13 1,-14-13 0,0 12-1,0-12 1,0 13 0,0 0-1,0-27-15,0 14 31,13 0-15,-13 0 0,0-1-1,0 1 1,0-14 0,0 14-1,0-14 1,0 14-1,0-27-15,0 14 16,0-1 0,0 1-1,0-14 1,0 0 0,0-26 30,0 0-30</inkml:trace>
  <inkml:trace contextRef="#ctx0" brushRef="#br2" timeOffset="161597.96">3651 8480 0,'13'0'16,"-26"0"109,13 13-125,0 0 15,-13 1-15,0 12 16,13-13-1,0 27 1,0 0 0,0-1-1,26-39-15,-26 27 16,13-14-16,1 0 16,25-13-1,1 0 1,-13-53-1,-27-13 1,0 0 0,-27 13-1,14 13 1,0 40 0,-1 0-1,1 0 1,13 14-1</inkml:trace>
  <inkml:trace contextRef="#ctx0" brushRef="#br2" timeOffset="162698.69">3956 8480 0,'13'0'16,"0"0"15,-13-13 16,-13-1 16,0 14-48,-1 0 1,1 0-1,0 0 1,0 0-16,-1 0 16,14 14-1,-13-14-15,0 26 16,0 1 0,-1 12-1,14 1 16,0-14-15,0-12-16,27 12 16,-14 1-1,0-14 1,14-13 0,-1 0-1,-12-13 1,-1-1-1</inkml:trace>
  <inkml:trace contextRef="#ctx0" brushRef="#br2" timeOffset="163231.98">3969 8467 0,'0'13'63,"0"0"-32,0 0-15,0 1-1,0-1-15,0 0 16,13 13 0,-13 14-1,0-27-15,26 40 16,-26 0 0,0-13-1,0 26 16,-13-26-15,0-14 0,0-13-1,-27 1 1,0-14 0,14 0-1,13 0 1,-1 0-16,1-14 15</inkml:trace>
  <inkml:trace contextRef="#ctx0" brushRef="#br2" timeOffset="171080.94">4260 8533 0,'13'0'16,"-13"-13"187,0-1-188,0 1 1,0 0 0,0 0-1,13 13 1,-13-14 0,13 14-1,1 0-15,-1 0 16,0-13 15,14 13-15,-14 0-1,0 0 1,0 13 0,-13 1-1,0-1 1,0 0 15,0 0-15,0 1-1,0 12 1,-13-26-16,0 26 16,13-12-1,-27 12 1,14-13-1,0 1 17,13-28 46,13 14-63,-13-13 1,13 0 0,1 13-1,-1-13 1,0 13 0,0 0-1,1 0 1,-1 0-1,-13 13 1,13 0 0,0 14-1,-13-1 1,13-13 0,-13 14-1,0-14 1,0 0-1,0 0 1,-26 14 0,26-14-1,-26-13 1,-1 13 0,14-13-1,0 0 1,-1 0-1,-12 0 1,13-13 0,-1 13-1,1 0 1,13-13 0,-13 13 15</inkml:trace>
  <inkml:trace contextRef="#ctx0" brushRef="#br2" timeOffset="174914.25">4683 7977 0,'13'0'0,"-13"27"203,0-14-187,-13 0 0,13 0-16,0 1 0,-13 25 15,0 1 16,-1-14-15,1-12-16,0 25 16,0-12-1,0-1 1,13-13 15,-14 1-15,28-14 62,-1 0-62,0 0-16,0 0 15,0-14-15,1 14 16,-1 0-1,0 0 1,0 0 0,1 0-1,-1 0 1</inkml:trace>
  <inkml:trace contextRef="#ctx0" brushRef="#br2" timeOffset="175618.75">4723 8176 0,'0'13'156,"0"0"-140,0 0-16,0 1 15,0 12 1,0 0-1,0 14 1,0 0 0,0-14-1,0-12 1,0-1 0</inkml:trace>
  <inkml:trace contextRef="#ctx0" brushRef="#br2" timeOffset="176878.92">5001 8546 0,'0'13'16,"13"-13"124,0 0-124,0 0-1,1-13 1,-1 13 0,0 0-1,0 0 1,14 0 0,-14 0-1,0 0 16,0 0 1,-26 0 108</inkml:trace>
  <inkml:trace contextRef="#ctx0" brushRef="#br2" timeOffset="177792.32">5001 8665 0,'0'0'0,"13"0"219,13 0-204,-12 0 1,-1 0 0,0 13-16,0-13 15,14 0 16,-14 0-15,13 0 0,-12 0 15,-1 0 16,-13 14-32</inkml:trace>
  <inkml:trace contextRef="#ctx0" brushRef="#br2" timeOffset="183197.83">5675 8189 0,'0'-13'15,"0"-1"48,14 14-32,-14 14 125,0-1-156,0 0 16,0 0-16,-27 27 16,14 13-1,0-13 1,-1-1-1,1-25 1,0 25 0,0-12-1,-1-1 1,1 1 0,13-14-1,0 0 16,-13-13 1,13-13-17,0 0 17,26 13-32,-12-14 15,25 14 1,-12 0-1,-1 0 17,-12 0-17,-1 0-15,0 0 32</inkml:trace>
  <inkml:trace contextRef="#ctx0" brushRef="#br2" timeOffset="183729.07">5715 8401 0,'13'0'62,"-13"13"-46,0 0 15,0 0-15,0 0-16,0 27 31,0-13-15,0 12-1,0-12 1,0-1 0,0-13-16,0 14 15,0-14 1</inkml:trace>
  <inkml:trace contextRef="#ctx0" brushRef="#br2" timeOffset="184600.6">5569 8731 0,'0'13'16,"14"-13"155,12 0-155,-13 0 0,1 0-1,-1 0-15,13 0 16,1 0 0,-1 0-1,14 0 1,-27 0-1,0 14 1,1-14 0,-1 0 31,-40 0-1,27-14-30,-13 14-16</inkml:trace>
  <inkml:trace contextRef="#ctx0" brushRef="#br2" timeOffset="186098.99">5636 9036 0,'0'13'0,"0"-26"78,0-1-47,0 1-15,0 0-16,0 0 16,13-1-1,0 1 1,-13 0 0,13 13-1,1-13 1,-1 13-1,0 0 17,0 0-17,0 0 1,1 13 0,-1-13-1,-13 13-15,0 0 31,0 1-15,0-1 0,0 0-1,0 0 1,0 1-16,-13-1 16,13 0-1,-14 0 16,1 14-15,0-1 0,0-13-1,13 1 1,-13 12 0,-14 1-1,27-14 1,-13 0-1,13 0 1,-13 14 0,-1-14 15,14-40 16,0 14-32,14 0 17,-1 0-17,-13 0-15,13 13 16,0-14 0,1 14-1,-1 0 1,0 14-1,0 12 1,14-13 0,-14 0-1,0 1 1,0-14 0,1 0-16,-1 0 15,0-27 16,0 14-15</inkml:trace>
  <inkml:trace contextRef="#ctx0" brushRef="#br2" timeOffset="191081.38">6059 8652 0,'-13'0'187,"13"13"-140,0 0-16,13-13 1,0 0-17,0 0 1,-13-13-1,0 0 1,-13 13 31,0 0-31,13 13 30</inkml:trace>
  <inkml:trace contextRef="#ctx0" brushRef="#br2" timeOffset="192781.88">6324 8162 0,'-14'0'0,"14"-13"15,0 0 17,0 0 61,0-1-61,14 1-32,-14 0 15,13 0 1,-13 0-1,13-1 1,0 14 0,0 0-1,1 0 1,-1-13 0,0 13-1,0 0 1,1 0-1,-1 0 1,-13 13 0,13 1-1,-13-1-15,13 0 16,-13 0 0,0 0 15,0 1-16,0-1 17,0 0-32,-26 0 15,-1 1 1,14 12 0,0 1-1,0-1 1,-1 0-1,-12-12 1,26-1 0,-13 0-1,0-13 1,13-13 31,0 0-32,0-1 1,0 1 0,13 0-1,0 13 1,0 0 0,0 0-16,1 0 15,-1 0 1,0 13-1,0 0 1,1-13 0,-1 0-1,0 0 1,14-13 0</inkml:trace>
  <inkml:trace contextRef="#ctx0" brushRef="#br2" timeOffset="193681.04">6615 8136 0,'0'26'78,"-14"-26"-62,14 14-16,0-1 16,0 13-1,0 1 1,0 12 15,0 1-15,0 0-1,0 0 1,0-27-16,0 26 16,0 1-1,0-13 1,0 12-1,0-12 1,0 12 0,0-12-1,0-1 1,0 1 0,14-1-1,-14-13 16,0 1-15,0-1 15</inkml:trace>
  <inkml:trace contextRef="#ctx0" brushRef="#br2" timeOffset="194365.3">6747 8533 0,'-13'0'63,"13"13"-63,-14-13 15,1 13 1,0 0 15,13 1-15,-13-1-1,13 0 1,0 0 0,0 1-16,0 12 15,0 1 1,0 12 0,13 1-1,-13-14 1,26-26-1,-12 0 1,12-39 0,-13-1-1,-13-13 1,0 13 0,0 14-1,-13 13 16,0-1 1</inkml:trace>
  <inkml:trace contextRef="#ctx0" brushRef="#br2" timeOffset="194915.78">6932 8572 0,'0'-13'0,"0"0"31,-13 13 16,0 0-31,-1 0-1,1 0 1,0 0 0,0 0-16,-1 13 15,1 0 1,13 14-16,-13-14 16,13 0-16,0 14 31,0 13-16,0-14 1,26 0 0,-12-12-1,12-1 1,1-40 0,-14 14-16</inkml:trace>
  <inkml:trace contextRef="#ctx0" brushRef="#br2" timeOffset="195332.35">6959 8572 0,'0'0'0,"-14"0"0,14 14 78,0 12-63,0-13-15,0 1 16,0 12 0,0 14-1,0 13 1,14-40-16,-14 40 15,0-13 1,0 12 0,-27-25-1,1-14 1,-14 0 0,0 1-1,14-14 16,13-27-31,13 14 0</inkml:trace>
  <inkml:trace contextRef="#ctx0" brushRef="#br2" timeOffset="196621.67">7210 8639 0,'-13'0'31,"13"-14"-15,0 1 15,0 0-15,0 0-1,0-1 1,13 14 0,0 0-1,-13-13-15,13 13 0,1 0 16,12 0 15,-13 0-15,-13 13-1,13 1 1,1-1 0,-1 0-1,-13 0-15,0 1 16,-13 12 0,13-13-1,-40 27 1,40-14-1,-13-12 1,0-14 15,13-14 16,26 14-47,-26-13 16,13 0-1,14 13 17,-1 0-17,-13 0 1,1 13 0,-14 0-16,13 1 15,-13 12 1,0 14-1,0-14 1,-13 1 0,-27-1-1,13-13 1,14-13-16,-26 0 16,12 0 15,1-13-16,26 0 1,-14 0 15</inkml:trace>
  <inkml:trace contextRef="#ctx0" brushRef="#br1" timeOffset="207535.2">4829 8215 0,'0'14'32,"26"-14"77,-13 0 16,-13-14-125,0 1 16,14 13-1,-14-13 1,0 0 0,13-1-1,-13 1 1,13-13-1,-13 12 1,0-12 0,0 13-1,0-14 1,13 27 0,-13-13-16,0-13 31,0 12-16,0-12 17,-13 13-17,13 0-15,0-1 16,-13 1 0,13-13-1,-13 12 1,-1 1-1,1 0 1,0 0 0,0-14-1,-14 14 1,14 0 0,0 0-1,-1-1 16,-12 1-15,0 0 0,12 13-1,-12-13 1,-1-1 0,1 1-1,0 13 1,-1-13-1,1 13 1,-1-13 0,1-1-1,12 14 1,1-13 0,-13 13 15,13 0-16,-1-13-15,-12 13 16,-1 0 0,1-13-1,-1 13 1,-12-13 0,-1 13-1,14 0 1,-1 0-1,-12 0 1,-1 0 0,13 0-1,1 0 1,-14 0 0,14 13 15,-1-13-16,1 0 1,13 13 0,-14 0-1,1-13 1,-14 13 0,14-13-1,-1 14 1,1-14-1,12 13 1,-12-13 0,13 13-1,-1-13 1,1 13 0,-13 1 15,13-1-16,-1-13 17,1 0-17,13 13 1,-13-13 0,13 13-1,-13-13 16</inkml:trace>
  <inkml:trace contextRef="#ctx0" brushRef="#br1" timeOffset="209380.04">3506 7620 0,'0'13'62,"0"0"-30,0 1-17,0-1 1,-27-13-1,27 26 1,-13-12 0,0 12-1,13 1 1,-13-1 0,13-13-1,-14-13-15,14 13 31,27-13 1,-14 0-17,0 0 1,27 0 0,-27 14-1,0-14 1</inkml:trace>
  <inkml:trace contextRef="#ctx0" brushRef="#br1" timeOffset="209998.26">3479 7686 0,'0'0'0,"0"13"78,0 1-63,27-1 1,-14 0 0,-13 0-1,13 1-15,-13 12 16,13-13-1,1 0 1,-14-26 31,-27 0-31,27 0-16,-13-14 15,0 1 1,-1 13 15,14 26 0,0 13-15,27-12-16,-27-1 16,13 0-1,-13 0 1,0-39 15,-13 26-15</inkml:trace>
  <inkml:trace contextRef="#ctx0" brushRef="#br1" timeOffset="-212029.33">4313 7263 0,'0'-13'16,"13"13"0,-13-14-1,-13 14 79,-1 0-63,1 0-31,0 0 0,0 0 16,-14 14-1,14 25 17,-13 1-17,26-14 1,0 1 0,0-1-1,13-26-15,13 14 16,-12-14-1,12-14 1</inkml:trace>
  <inkml:trace contextRef="#ctx0" brushRef="#br1" timeOffset="-211680.8">4326 7131 0,'0'26'15,"0"-13"1,0 14-1,13 12 1,-13 1 0,13 13-1,-13-13 1,0-27-16,0 13 16,14 1 15</inkml:trace>
  <inkml:trace contextRef="#ctx0" brushRef="#br1" timeOffset="-211297.13">4419 7276 0,'0'13'31,"0"0"16,0 1-31,0 25-1,13-39-15,-13 40 16,0-27 0,13 27-1,-13-27 1</inkml:trace>
  <inkml:trace contextRef="#ctx0" brushRef="#br1" timeOffset="-211131.98">4405 7223 0,'0'0'0,"-13"0"32</inkml:trace>
  <inkml:trace contextRef="#ctx0" brushRef="#br1" timeOffset="-210729.28">4471 7131 0,'0'26'63,"14"-13"-47,-14 14-1,0-14-15,0 40 16,13 0-1,-13-14 1,0-12 0,0-14-16,0 0 15</inkml:trace>
  <inkml:trace contextRef="#ctx0" brushRef="#br1" timeOffset="-210347.03">4498 7276 0,'0'-13'0,"26"13"16,-12-13-1,-1 13 1,0 0 0,14 26-1,-14 0 1,-13-12-16,13 12 16,-13 1 15,0-1-16,-40 1 1,14-14 0,-1 0-1,1-13 1</inkml:trace>
  <inkml:trace contextRef="#ctx0" brushRef="#br1" timeOffset="-209613.92">4762 7263 0,'0'-13'47,"0"-1"-32,-26 14-15,13-13 32,0 13-17,-14 0 1,14 27 0,0-14-1,-1 26 1,1-39-1,13 40 1,0-13 0,0 12-1,13-12 1,14-14 0,13-13-1,-14-26 1,-13-1-1,-13-26 1,0 40-16,0-14 16,0 14-1,0 0 1,0 39 15,0-12-15,0 12-1,0 1 1,0 12 0,13-25-1,-13-1-15</inkml:trace>
  <inkml:trace contextRef="#ctx0" brushRef="#br1" timeOffset="-209147.02">4974 7316 0,'-13'0'16,"13"-14"-16,-13 1 31,-1 0-15,1 13-16,0 0 15,0 0 1,-14-13 0,1 13-1,-1 13 1,1 13-1,13 1 1,13 13 0,0-14-1,13 1 1,13-1 0,-12-13 15,39-13-16,-40-39 1,0 12-16</inkml:trace>
  <inkml:trace contextRef="#ctx0" brushRef="#br1" timeOffset="-208830.99">4934 7302 0,'0'-13'15,"0"26"32,0 1-31,0 12-1,0 14 1,14-27-16,-14 27 16,13 13-1,-13-14 16,-27-12-15,1-14 0,-53 0-1,39-13 1,0-13 0,40-13-16</inkml:trace>
  <inkml:trace contextRef="#ctx0" brushRef="#br1" timeOffset="-208263.79">5027 7289 0,'-13'0'16,"0"0"31,13 13 0,0 14-32,0-14-15,0 0 16,0 1-16,13 25 16,0 1-1,-13-14 1,0-12-1,0-41 17</inkml:trace>
  <inkml:trace contextRef="#ctx0" brushRef="#br1" timeOffset="-208100.68">5001 7170 0,'0'-13'16,"0"26"-16</inkml:trace>
  <inkml:trace contextRef="#ctx0" brushRef="#br2" timeOffset="-197685.61">5027 9895 0,'13'0'78,"1"0"-31,-1 0 0,0 0 0,0 0-32,0 0-15,1 0 16,-1 0-1,0 0 1,0 0 0,1 0-1,-1 0 1,13 0 0,-12 0-1,-14 27 1,13-27 15,-40 0 63</inkml:trace>
  <inkml:trace contextRef="#ctx0" brushRef="#br2" timeOffset="-196673.77">5027 10001 0,'27'0'156,"-14"0"-109,0 0 0,0 0-16,0 0-15,14 0-1,-14 0 1,14 0 0,-14 0-1,0 0 1,0 0-1,-13 13 17,-13-13 61</inkml:trace>
  <inkml:trace contextRef="#ctx0" brushRef="#br2" timeOffset="-194579.96">5622 9790 0,'-13'0'31,"13"-14"78,0 1-78,13 13-31,-13-13 16,14 0 0,-1 13-16,0-14 31,0 14-15,1-13-1,-1 13 1,0 0-1,0 0 1,0 0-16,1 13 16,-1 1 15,-13-1 0,0 0-31,0 0 31,0 1-15,0-1 0,-13-13-1,13 13 1,-14 0 0,1 0-1,13 1 1,-13-1-16,13 13 15,-13-12 1,0 12 0,-1 1-1,1-1 1,0 0 0,0-26 15,-1 14-16,1-14 17,13-14-1,0 1-15,0 0-16,0 0 15,0-14 1,27 14-1,-14 0 1,0 13 0,0 0-16,1 13 15,-1 0 1,0 14 0,13-1 15,-12-13-16,-1-13 17,0 0-17,0-13 1,1 13 0,-14-13-16</inkml:trace>
  <inkml:trace contextRef="#ctx0" brushRef="#br2" timeOffset="-194315.58">5993 10001 0,'0'13'16</inkml:trace>
  <inkml:trace contextRef="#ctx0" brushRef="#br2" timeOffset="-192563.64">6271 9512 0,'0'-13'141,"13"13"-126,-13-14-15,13 14 16,0 0-1,1 0 1,-1 0 0,0 0-1,-13 14 1,13-14-16,-13 26 16,0 0-1,-13 27 1,-13-13-1,12 0 1,-25-14 0,25 1-1,1-27 1,13-14 31,0 1-32,13 13 1,14-13 0,-1 13-1,-12 0-15,12 0 16,-13 0 0,14 13-1,-14 0 1</inkml:trace>
  <inkml:trace contextRef="#ctx0" brushRef="#br2" timeOffset="-191831.23">6482 9512 0,'0'0'0,"14"0"16,-14 13 46,0 0-46,0 0 0,13 1-1,-13 12 1,0 14-1,0 26 1,0 0 0,0-13-1,0 0 1,0 13 0,13-53-16,-13 40 31,0 0-16,13-26 1,-13-14 0,0 0-1,0-39 17</inkml:trace>
  <inkml:trace contextRef="#ctx0" brushRef="#br2" timeOffset="-191280.65">6641 9829 0,'0'27'62,"0"-14"-31,-13-13-31,13 26 16,-13 1 0,13 13-1,-14-14 1,14-13-16,0 27 31,27-14-15,-14-12-1,27-1 1,-27-40 0,0-12-1,-13-14 1,0 0 0,-13 40-16,-13-27 15,26 13 1</inkml:trace>
  <inkml:trace contextRef="#ctx0" brushRef="#br2" timeOffset="-190780.26">6839 9856 0,'-13'0'78,"0"0"-62,0 0 0,13 13-1,-13-13 1,13 26-16,-14-12 15,14 25 1,-13-12 0,13 12-1,0 14 1,0-26 0,13-14-1,1-13 1,-1 0-16,13 0 15</inkml:trace>
  <inkml:trace contextRef="#ctx0" brushRef="#br2" timeOffset="-190395.04">6853 9869 0,'0'13'47,"0"14"-31,0-14-1,0 0-15,13 27 16,0-1-1,0 14 1,-13-39-16,0 39 16,0-14-1,0 1 1,-13 0 0,-27-14 15,-12-13-16,25-13 1,14-26 0</inkml:trace>
  <inkml:trace contextRef="#ctx0" brushRef="#br2" timeOffset="-189130">7183 9948 0,'0'-13'62,"0"0"-30,0 0-32,0-1 15,0 1 1,0 0 0,14 13-16,-14-13 31,0-1-16,13 1 1,0 13 0,0 0-1,1 27 1,12-1 0,-26 14-1,0-14 1,0 1-1,-13 12 1,-14-12 0,14-14-1,0-13 1,0 0 0,13-13 15,0 0 0,26 13-15,-13-14-1,1 14 1,12 0 0,0 14-1,-12 12 1,-14-13-1,13 1-15,-13 12 16,0 1 0,-27-1-1,14 0 1,0-26-16,-13 14 31,-1-14-15,1 0-1,-1-14 1,1 14 0,13-13-16</inkml:trace>
  <inkml:trace contextRef="#ctx0" brushRef="#br2" timeOffset="-183445.45">2196 10544 0,'0'13'32,"0"0"30,0-26 63,0 0-109,0-1-1,0 1 1,0-13 0,0 13-1,0-1 1,0 1-1,0 26 79,0 1-78,13-14-1,-13 26 1,0 0 0,0 14-1,13-13 1,-13-14-16,0 26 16,14-12-1,-14-1 1,0-12-1,0 12 1,0-13 15,0 1-15,0-1 0,0-26 77,0-1-77,0 1 0,0 0-1,0 0-15,0-1 16,0 1-1,0 0 1,0-14 0,0 14-16,0 0 15,26 13 1,-13 0 0,14-13 15,-14 13-16,0 0 1,1 0 0,12 26-1,-26-13 1,13 1 0,-13 12-1,0-13 1,0 14-1,-13-1 1,-27 1 0,14-14-1,-1-13 1,14 0 0,0-13-1</inkml:trace>
  <inkml:trace contextRef="#ctx0" brushRef="#br2" timeOffset="-182095.85">2421 10464 0,'0'14'219,"13"-14"-203,-13 13-1,13-13-15,1 13 16,-1 0-16,13 14 16,-12-1-1,12 1 1,-13-14 0,0 0 15,-13 0-16,0 0 17,-13-13 77,13 14-109,-13-14 16,13 13-16,-13 13 15,0-12-15,-1 12 16,1 14 0,0-1 15,0-25-31,13-1 15,0 0 1</inkml:trace>
  <inkml:trace contextRef="#ctx0" brushRef="#br2" timeOffset="-158829.58">2950 10398 0,'0'13'78,"0"-26"62,13 13-124,-13-13 0,0 0-1,14 13 1,-14-14 0,13 14-1,0 0 1,0 0 31,0 0-32,-13 14 1,14-14 0,-1 0-1,-13 13 1,13-13-1,-13 13 17,0 0-17,0 1 17,0-1-17,0 0 1,0 0-16,-13-13 31,0 14-15,13-1-16,-14-13 15,1 13 1,13 0 0,-13 0-1,13-26 95,13 13-110,0 0 15,-13-13 1,14 13-16,-1 0 31,0 0-15,0 0-1,1 0 1,-14 13 0,0 0-1,13 1-15,-13-1 16,0 0-1,0 14 1,-13-14 0,-1 0-1,1 13 1,-27-26 0,27 14 15,0-14-16,0 0 1,0 0 0,-1-14-1,1 1 1,13 0 0</inkml:trace>
  <inkml:trace contextRef="#ctx0" brushRef="#br2" timeOffset="-157485.74">3228 10451 0,'0'0'0,"0"-13"15,0 0 1,0-1 15,0 1-15,0 26 93,0 1-78,0-1-15,0 0 0,0 14-1,0-14 1,0 0-16,0 13 16,0 1-1,0 13 1,0-1-1,0 1 1,0 0 0,0-27-16,13 0 15,-13 0-15,0 27 16,0-14 15,13 14-15,-13-13-1,14 12 1,-14-12 0,0-1-1,0 1 1,0-14 0,13-13-1,-13 13 1,0-26 62</inkml:trace>
  <inkml:trace contextRef="#ctx0" brushRef="#br2" timeOffset="-156713.79">3387 10795 0,'13'0'16,"-26"0"78,13 13-94,-14-13 15,1 13 1,13 1-1,0 12 1,-13-26-16,13 40 16,0-14-1,0 14 1,0-14 15,13 1-15,0-14-1,14 0 1,-14 1 0,0-14-1,1-40 1,-14 0 0,0 27-16,0-27 15,0 14 1,0-1-1,-14 14 1,1-13 0,0 26-1</inkml:trace>
  <inkml:trace contextRef="#ctx0" brushRef="#br2" timeOffset="-156127.03">3572 10769 0,'-13'0'47,"-1"0"-31,1 0 0,0 26-1,0-13 1,13 14-1,-14-14-15,1 13 16,13 14 0,0-13-1,0-1 1,0 0 0,13-12 15,1-1-16,-1 0 1,13-13 0,-12 0-1</inkml:trace>
  <inkml:trace contextRef="#ctx0" brushRef="#br2" timeOffset="-155629.62">3572 10821 0,'0'14'31,"0"-1"-16,0 0 1,13 0 0,-13 1-1,0-1-15,13-13 16,-13 13-16,0 14 16,0-1-1,0 0 1,14 27-1,-14-26 1,0 12 0,0 1-1,0-13 1,-27-1 0,14-26 15,-27 0-16,14 0 1,-1 0 0,14 0-16,13-13 0</inkml:trace>
  <inkml:trace contextRef="#ctx0" brushRef="#br2" timeOffset="-154460.99">3836 10888 0,'0'-14'15,"0"1"16,0 0-31,0 0 16,0-1 0,0 1-1,0 0 1,27 0 0,-14 0-1,0-1 16,1 14-15,-1 14 0,-13-1-1,13-13 1,-13 39 0,0-12-1,0 13 1,0 13-1,-13-40-15,13 26 16,-27 1 0,14-13-1,-13-1 1,12-13 0,1-13 15,0-26-16,13 13 1,0-14 0,26 14 15,-12 13-15,-1 0-1,13 0 1,-12 26-1,-14-12 1,13-1 0,0 0-1,0-13-15,1 0 16,12 0 0</inkml:trace>
  <inkml:trace contextRef="#ctx0" brushRef="#br2" timeOffset="-153696.2">4075 10769 0,'0'13'31,"0"0"-15,0 0-1,0 0 1,0 1-1,0-1 1,0 0-16,0 14 16,0 12-1,0 1 1,0-27 0,0-26 46,0 0-46,26 13-1,-26-13-15,13 13 16,1-27 15,-1 27-15,0 0-1,13 27 1,-12-14 0,-1 0-1,0 13 1,0 1 0,-13-1-1,0 1 1,-26-1-1,-14-13 1,14-13 0,-14 0-1,14 0 1,12-13 0,1 13-1</inkml:trace>
  <inkml:trace contextRef="#ctx0" brushRef="#br2" timeOffset="-153394.9">4075 10782 0,'26'0'32,"-13"0"-17,14 0 1,-14 0-1,13 0 1,14 13 0,-27-13-16</inkml:trace>
  <inkml:trace contextRef="#ctx0" brushRef="#br2" timeOffset="-152276.89">4670 10901 0,'13'0'94,"0"0"-79,-13 13-15,14-13 0,12 0 16,0 0 0,1 13-1,-1-13 16,-12 0-15,-1 0-16,0 0 31,-26 0 63</inkml:trace>
  <inkml:trace contextRef="#ctx0" brushRef="#br2" timeOffset="-151647.17">4683 11046 0,'0'14'0,"0"-1"16,13-13 62,1 0-47,-1 0-15,0 0 0,0 0-1,14 0 1,-14 0-16,0 0 15,14 0 1,-14 0 0,0 0-1,0 0 1,1 0 15,-14 13-15,13-13-1</inkml:trace>
  <inkml:trace contextRef="#ctx0" brushRef="#br2" timeOffset="-149912.58">5252 10597 0,'0'-27'140,"0"14"-140,13 13 16,-13-13-1,13-1 1,14 14 0,-14 0-1,0 0 1,-13 14-16,14-1 16,-1 0-1,-13 14 1,0-1-1,-13-13 1,-14 14 0,14-1-1,0-13 1,-1-13 15,14-13 16,27 13-31,-27-13-1,13 13 1,14 0 0,-1 0-1,-13 13 1,-13 0-1,14 1-15,-14-1 16,0 13 0,-27-12-1,14-1 1,-27 13 15,27-26-15,-14 0-1,14 0-15</inkml:trace>
  <inkml:trace contextRef="#ctx0" brushRef="#br2" timeOffset="-148980.02">5490 10583 0,'0'-13'16,"13"13"-1,1 0 17,-14 13 30,0 1-46,0-1-1,0 0-15,0 13 16,13 1 0,-13-1-1,0-12 1,13 39-1,-13-1 1,0 1 0,0 0-1,13 0 1,-13 13 0,0-26-1,13-14 1,-13 14-1</inkml:trace>
  <inkml:trace contextRef="#ctx0" brushRef="#br2" timeOffset="-148396.08">5662 10914 0,'0'27'63,"0"-14"-48,-13 0 1,13 0-1,0 0 1,-13 1-16,13 25 16,0 1-1,0-14 1,0-12-16,13 12 16,27-26-1,-27 0 1,13-13-1,-13-14 1,-13-25 0,0 12-1,-26 0 17,13 14-17,-14 13 1,27-1-1,0 1 1</inkml:trace>
  <inkml:trace contextRef="#ctx0" brushRef="#br2" timeOffset="-147879.48">5927 10941 0,'-14'0'15,"1"0"17,13-14-17,-13 14 1,0 0 0,0 0-16,-1 0 15,1 0 1,0 0-1,0 27 1,-1 12 0,14-12-1,0-1 1,0 1 0,14 12 15,-1-25-16,0-1 1,14-13 0,-14 0-16</inkml:trace>
  <inkml:trace contextRef="#ctx0" brushRef="#br2" timeOffset="-147462.24">5913 10954 0,'0'13'32,"0"0"-1,0 0-16,0 14-15,0-14 16,0 27 0,0-1-1,14-12 1,-14 13 0,0-1-1,0-12 1,-14 12-1,1-25 1,-13-14 0,-1 0-1,-26 0 1,40-14 0</inkml:trace>
  <inkml:trace contextRef="#ctx0" brushRef="#br2" timeOffset="-145845.98">6218 10901 0,'0'0'0,"0"13"110,0 0-95,0 1 1,0-1-16,0 13 16,0-13-16,0 14 15,0 13 1,0-14 0,0-13 15,0-26 16,13 13-32,-13-13-15,0 0 16,13 13 0,0-14-1,14 14 16,-14 0-15,0 0-16,1 0 16,-1 0-1,0 0 1,0 14 0,0-14-1,1 13 1,-14 0-1,0 0 1,0 0 0,0 1-1,-40-1 1,14 0 15,12-13-31,-12 27 16,13-27-1,-1 13 1,1-13 0,0 0-1,0-13 1,-1-1-16</inkml:trace>
  <inkml:trace contextRef="#ctx0" brushRef="#br2" timeOffset="-145442.93">6218 10914 0,'13'0'78,"0"0"-62,0 0-16,1 0 16,-1 0-16,27 0 15,-14 0 1,0 0 15,1 0-15</inkml:trace>
  <inkml:trace contextRef="#ctx0" brushRef="#br2" timeOffset="-144397.08">6522 10782 0,'0'-13'16,"0"-1"-1,0 1 1,13 13 0,-13-13-1,27 0 1,-14 13-1,0 0 1,0 0 0,-13 13-16,14 0 15,-1 0 1,-13 14 15,0-14-31,0 27 16,-13-1-1,-14 1 1,14-13 0,0-1-1,-1-13 1,14 0 0,-13-13-1,40 0 16,-14 0-15,13 0 0,1 14-1,-1-14 1,-26 13-16,14-13 31,-1 0-15</inkml:trace>
  <inkml:trace contextRef="#ctx0" brushRef="#br2" timeOffset="-142858.85">4683 11800 0,'13'0'141,"1"0"-126,-1 0 1,13 0-1,-13 0-15,14 0 16,-1 14 0,-12-14-1,-1 0-15,0 0 16,0 0 15,-39 0 63</inkml:trace>
  <inkml:trace contextRef="#ctx0" brushRef="#br2" timeOffset="-141971.66">4710 11906 0,'0'13'31,"-14"-13"79,28 0 62,-1 0-157,13 0-15,1 0 31,-14 14-15,0-14-16,14 0 16,-14 0-1,0 0 1,0 13 0,1-13 15,-28 0 63</inkml:trace>
  <inkml:trace contextRef="#ctx0" brushRef="#br2" timeOffset="-137796.53">5239 11748 0,'0'-14'188,"0"1"-172,13 13-1,-13-13 1,13 13-1,-13-13 1,13 13-16,-13-14 16,14 1-1,-1 13 1,13 0 0,-12 0 15,-1 0-16,-13 13 1,13-13 0,-13 14-1,0-1 17,0 0-17,0 0 1,0 1-1,0-1 1,0 0 0,0 0-1,-13 0 1,0 14 0,-1-14-1,14 14 1,-13-27-16,13 13 15,-13 0 1,0 0 0,-1 0-1,1 1 1,13-1 15,-13-13 0,13-13 16,0-1-31,0 1 0,13 13 15,0 0-16,1 0 1,-1 13 0,0 1-1,0-1 1,-13 0 0,27 0-1,-14 1 16,0-14-15,1 0 0,-14-14-1,13 1 1,0 0 0,-13 0-1,13 13-15,-13-14 16</inkml:trace>
  <inkml:trace contextRef="#ctx0" brushRef="#br2" timeOffset="-136624.55">5609 11946 0,'0'13'0,"13"-13"31</inkml:trace>
  <inkml:trace contextRef="#ctx0" brushRef="#br2" timeOffset="-135311.31">5913 11549 0,'14'0'31,"-14"-26"-15,13 26 15,0 0-15,-13-14-1,13 14 1,-13-13 0,14 13-16,-1 0 15,0 0 1,0 13 15,-13 14-15,0-1-1,0 1 1,-13-14 0,-13 13-1,-1-12 1,14-14 0,13-14 46,13 14-46,14-13-1,-14 13-15,0 0 16,0 0 0,0 0-1,1 27 1,-1 12-1,0 1 1,-13-13 0,-40 12-1,1-26 1,-1 1 0,0-14-1,14-40 1</inkml:trace>
  <inkml:trace contextRef="#ctx0" brushRef="#br2" timeOffset="-134560.95">6178 11549 0,'0'13'47,"0"1"-16,0-1-31,0 0 15,0 0 1,0 27 0,0 0-1,26 26 1,-26-53-16,0 53 31,0-13-15,14 0-1,-14 0 1,0-13 0,0-27-1,0 0 1,0-26 31</inkml:trace>
  <inkml:trace contextRef="#ctx0" brushRef="#br2" timeOffset="-134012.2">6324 11853 0,'13'0'32,"-13"14"14,0 12-30,-27-26-16,27 13 16,0 0-16,0 14 15,0 13 1,0-14 15,14 14-15,-1-27-1,13-13 1,-13-26 0,1-14-1,-14-26 1,-14 13 0,14 26-1,-13 27 1,13-13-1,-13 13 1</inkml:trace>
  <inkml:trace contextRef="#ctx0" brushRef="#br2" timeOffset="-133512.6">6548 11840 0,'14'0'31,"-41"0"16,14 0-31,0 0-1,0 0 16,-1 40-15,14-1 0,-13 1-1,13-13 1,0-1 0,0-13-1,13 1 1,14-14-1,-14 13 1,0-13-16</inkml:trace>
  <inkml:trace contextRef="#ctx0" brushRef="#br2" timeOffset="-133112.56">6575 11840 0,'0'13'32,"0"1"-1,0-1-31,0 0 15,0 13 1,0-12-16,0 25 16,13 1-1,-13 13 1,0-13 15,0-14-31,0 14 16,-26-14-1,-14-12 1,-13-14 0,27-14-1,12 1-15</inkml:trace>
  <inkml:trace contextRef="#ctx0" brushRef="#br2" timeOffset="-131979.77">6813 11853 0,'0'14'62,"13"-14"-62,-13 13 16,0 0-16,0 13 16,0 14-1,13-40 1,-13 27-1,0-1 1,0-13 0,0-26 62,14 13-63,-1-13 1,-13 0 0,26 13-16,-12 0 15,-1 0 1,0 0 0,0 0-1,-13 13 16,14-13-31,-14 13 16,0 0 0,0 14-1,0-14-15,0 0 16,-14 0 0,-12 1-1,-14-14 1,0 0-1,14-14 1,13 1 0</inkml:trace>
  <inkml:trace contextRef="#ctx0" brushRef="#br2" timeOffset="-131592.95">6839 11827 0,'0'0'0,"14"0"47,-1 0-31,13 0-1,-12 0-15,12 0 31,1 0-15,-14 0-16,0 0 16,0 0-1,0 0 1</inkml:trace>
  <inkml:trace contextRef="#ctx0" brushRef="#br1" timeOffset="-121742.22">6773 10808 0,'0'0'0,"14"0"94,-1 0-47,-13-13 31,0 0-63,0 0 17,0-1-17,0 1 1,0 0 0,-13 0-1,13-1 1,-14 14-1,14-13 1,-13 13 0,13-13-16,-13 0 15,0-1 1,13 1 15,-14-13-15,1 13-1,0-14 1,0 14 0,0 0-1,-1-1 1,1 14-16,0-13 16,-14-13-1,14 13 1,-13-14-1,12 27 1,-25-26 0,26 12-1,-14 14 1,1-13 15,-1 0-15,1 0-1,-14 13 1,14-14 0,-1 1-1,-13 0 1,1 13 0,12-13-1,1 13 1,13 0-16,-14-13 15,1 13 1,12 0 0,1 0-1,-27-14 1,14 14 15,0 0-15,-1 0-1,14 0 1,-14-13 0,1 13-1,13 0 1,0 0 0,-14 0-1,14 0 1,0 0 15,-1 0-15,1 13 15,0-13-15,13 14-1,-13-14-15,-1 13 31,1 0-15,0-13 0,0 0-1,0 13 1,-1-13 0,1 13-1,0-13 1,13 14-1,-13-14 1,-1 13 0,1-13 15,13 13-31,-13-13 16,13 13 15,-13-13-16,-1 14 1,1-14 0,13 13 15,-13-13-15,0 0 30</inkml:trace>
  <inkml:trace contextRef="#ctx0" brushRef="#br1" timeOffset="-120003.12">5477 10358 0,'13'0'46,"-13"14"48,0-1-63,0 0-31,0 0 16,0 14 0,0-1-1,0 1 1,0-1 0,0-13-1,0 1 16,13-14 48,14 0-64,-14 0 1,0 0-1,-13-27 17</inkml:trace>
  <inkml:trace contextRef="#ctx0" brushRef="#br1" timeOffset="-119578.98">5490 10385 0,'0'13'78,"27"0"-78,-27 1 16,13 12 0,0-13-16,0 14 15,-13-14 1,0-39 31,-13 12-32,13 1 1,-13 0 0,13 26 15,0 0-15,13-13-16</inkml:trace>
  <inkml:trace contextRef="#ctx0" brushRef="#br1" timeOffset="-89362.07">5159 12105 0,'14'0'265,"-1"0"-218,0 0-31,0 0-1,1 0 17,-1 0-1,0 0-16,0 0 1,0 0 15,1 0-15,-1 0 0,0 0 15,0 0 0,1 0 0,-1 0 1,0 0-17,0 0 16,1 0-15,-1 0 0,0 0 15,0 0-15,-13-14 30,13 14-30,1 0 31</inkml:trace>
  <inkml:trace contextRef="#ctx0" brushRef="#br1" timeOffset="-87895.99">5305 12290 0,'0'-13'125,"0"-1"-109,0 1-16,0 0 16,0 0 15,0 39 156,0-13-155,0 1-17,0-1-15,0 0 16,0 0-1,0 14 1,0-14 0,0 0-1,0 0-15,0 1 16,0-1 15,0 0-15,0 0-1,0 1 1,0-1 0,0 0 15,0 0-15,13-13 62,-26 0 31</inkml:trace>
  <inkml:trace contextRef="#ctx0" brushRef="#br1" timeOffset="-84339.63">5239 10266 0,'13'0'46,"-13"-13"173,0-1-219,0 1 31,0 0 1,0 26 140,0 0-141,0 1-16,0-1-15,13 0 16,0 0 0,-13 1-16,0-1 15,14 0 17,-14 0-17,0 0 1,13-13 15,-40-13 32</inkml:trace>
  <inkml:trace contextRef="#ctx0" brushRef="#br1" timeOffset="-82961.51">5252 10067 0,'-26'0'94,"12"0"-78,14 14-16,-13-14 15,0 13 1,0-13 0,-1 13-1,14 0 1,-13 1-1,0-14-15,0 13 16,-1 0 0,1 0-1,13 14 17,-13-14-17,13 13 1,-13-12-1,13-1 1,-13 0 0,13 14-1,0-14 1,0 13 0,26-13-1,-13 14 1,0-14-1,1 0 1,-1 1 0,13 12-1,-12-26 17,12 13-17,-13-13 1,14 14-1,-1-14 1,1 0 0,-14 0-1,13 0 1,-12-14 0,-1 1-1,-13 0 1,13-14-1,0 1 1,1-1 0,-1 14-1,-13-26 17,0 25-17,0 1 1,0-13-1,0-1 1,-13 14 0,-1-27-1,14 27 1,-13-13 0,-13 12-1,-1 1 1,1 0-1,-1 13 1,1-13 0,13 13-1,-1 13 17</inkml:trace>
  <inkml:trace contextRef="#ctx0" brushRef="#br1" timeOffset="-80999.51">4273 10147 0,'13'-13'78,"0"13"-46,-13-14-32,14 1 15,-1 0 1,13 13-1,-12-13 1,-1 13-16,0 0 16,14 0-1,-14 0 1,0 0 0,13 0-1,1 13 1,-14 0-1,14 0 1,-14 1 0,13-1-1,-26 0 1,14 0 0,12 0-1,-26 1-15,26-1 16,-12 0-1,-1 0 1,0 1 0,0-1-1,1 0 1,-1-13 0,0 0-1,0 13 1,14 1-1,-14-14 1,13 13 0,-12-13-1,12 0 1,-13 13 0,1-13-1,12 0 1,-13 0-1,0 0 17,1 0-17,-1 0 17,0-13-17,0 13 16,1 0 1,-14-13-17</inkml:trace>
  <inkml:trace contextRef="#ctx0" brushRef="#br1" timeOffset="-79335.56">4207 9988 0,'13'0'32,"-13"13"124,0 0-140,-13 1-16,0 12 15,-14 1 1,1-1-1,-1-13 1,14 1 0,26-14 46,-13 13-46,27 0-1,-1 0 1,-13 14 0,-13-14-16,14 0 15</inkml:trace>
  <inkml:trace contextRef="#ctx0" brushRef="#br1" timeOffset="-78629.24">4194 10041 0,'0'0'0,"13"13"47,-13 0-31,0 1-1,0-1 1,0 0-16,13 27 16,-13-1-1,0-12 1,0-14-1,0-26 32,0 0-47,-13-27 16,13 14 0,0-1 15,0 1-16,0 39 32,0 13-47,0-12 16,13 25 0,-13-12-1,-13-41 32,13 1-47,-13-13 16,-1 13-1,1-1 1,13 41 31,0-14-32,0 0 1,0 14 0</inkml:trace>
  <inkml:trace contextRef="#ctx0" brushRef="#br1" timeOffset="-77211.53">2791 9565 0,'0'-14'15,"0"28"95,0-1-95,0 0 1,0 14-1,14 12 1,-14 1 0,0-27-16,0 40 15,0-26 1,0 12 0,26-12-1,-26-14 1,13 0-1,1-13 1,-1 0 0,0 0-1,-13-26 1</inkml:trace>
  <inkml:trace contextRef="#ctx0" brushRef="#br1" timeOffset="-76944.68">2778 9737 0,'13'0'32,"14"0"-17,-14 0 1,0 0-16,14 0 16,-14 0-1</inkml:trace>
  <inkml:trace contextRef="#ctx0" brushRef="#br1" timeOffset="-76644.72">2950 9723 0,'13'0'31,"-13"27"32,0-14-47,0 0-16,27 14 15,-27-14 1,0 0-1,0 0-15,0 1 16,0-1-16</inkml:trace>
  <inkml:trace contextRef="#ctx0" brushRef="#br1" timeOffset="-76479.17">2937 9631 0,'0'-13'15</inkml:trace>
  <inkml:trace contextRef="#ctx0" brushRef="#br1" timeOffset="-75978.12">3162 9710 0,'-13'0'62,"-1"0"-31,1 0-31,0 0 16,0 0 0,-14 0-1,27 13-15,-13 1 16,0 25 0,-1-12-1,14-1 1,0 1-1,27-14 1,13 0 0,-27-13-1,0 0 1</inkml:trace>
  <inkml:trace contextRef="#ctx0" brushRef="#br1" timeOffset="-75694.73">3162 9604 0,'0'14'47,"0"12"-32,0-13-15,0 14 16,0-14-16,13 40 16,0-13-1,-13-1 17,13-12-17,-13-14-15</inkml:trace>
  <inkml:trace contextRef="#ctx0" brushRef="#br1" timeOffset="-75045.67">3334 9750 0,'-27'0'32,"27"-13"-32,-13 13 31,0 0-16,0 0 1,-14 0 0,14 0-1,13 13-15,-27 0 16,27 14 0,-13-1-1,13 0 1,27-12-1,-14 12 1,13-26 0,1 0-1,-14-40 1,0 1 15,1 26-15,-14-1-1,0 28 32,13-1-31,-13 13 0,13 14-1,-13-27 1</inkml:trace>
  <inkml:trace contextRef="#ctx0" brushRef="#br1" timeOffset="-74724.92">3387 9618 0,'0'13'47,"0"0"-31,13-13-16,-13 40 15,13-1 1,-13-25-16,13 39 15,-13-14 1,0 14 15,0-40-31,0 1 32</inkml:trace>
  <inkml:trace contextRef="#ctx0" brushRef="#br1" timeOffset="-74254.05">3532 9710 0,'0'27'32,"0"-14"-17,-26-13-15,12 13 16,1 0-16,0 1 16,0-1-1,0 0 1,39-13 31,-13 0-47,14 13 15,-14-13 1,13 13 0,1 1-1,-14-14 1,-26 0 31</inkml:trace>
  <inkml:trace contextRef="#ctx0" brushRef="#br1" timeOffset="-73311.54">2791 10054 0,'27'0'31,"-54"0"16,27-13-32,-13 13 1,0 0-16,0 0 16,-14 0-1,1 13 1,13 14-1,-1-1 1,1 1 0,13-14-1,27 0 1,12-13 0,-12 0-1,-14 0-15,0-13 16</inkml:trace>
  <inkml:trace contextRef="#ctx0" brushRef="#br1" timeOffset="-72993.91">2805 9909 0,'0'0'0,"0"26"47,0-13-32,13 1 1,-13 25 0,13-26-16,-13 27 15,0 0 1,13 0-1,-13-14 1,0-13 0</inkml:trace>
  <inkml:trace contextRef="#ctx0" brushRef="#br1" timeOffset="-72645.66">2910 10014 0,'0'0'0,"14"0"31,-14 14-15,0 12-1,0-13-15,13 14 32,0 13-17,-13-1 1,13-26-1</inkml:trace>
  <inkml:trace contextRef="#ctx0" brushRef="#br1" timeOffset="-72467.62">2910 9962 0,'0'-14'0,"0"28"0,14-28 47</inkml:trace>
  <inkml:trace contextRef="#ctx0" brushRef="#br1" timeOffset="-72095.66">3016 9922 0,'0'13'31,"13"-13"0,-13 13-31,14 14 16,-14-1 0,13 14 15,-13-27-31,0 27 15,13 0 1,-13-27-16,0 0 16,13 0-1</inkml:trace>
  <inkml:trace contextRef="#ctx0" brushRef="#br1" timeOffset="-71694.19">3029 10067 0,'14'-13'31,"12"13"-16,-13 0-15,14 0 16,-1 0 0,1 0-1,-27 13 1,13 1 0,-13 12-1,0-13 1,0 1-16,-13 12 15,13 0 1,0-12 0,13-1 15,13 0-15,1-13-1,-14-13-15</inkml:trace>
  <inkml:trace contextRef="#ctx0" brushRef="#br1" timeOffset="-71444.19">3254 10054 0,'0'13'46,"0"1"-30,0-1-16,0 27 16,14-1-1,-14-26 1,0 27 0,13-27-1,0-13-15</inkml:trace>
  <inkml:trace contextRef="#ctx0" brushRef="#br1" timeOffset="-71035.54">3360 9975 0,'13'0'78,"-13"13"-78,14 0 16,-14 0-1,0 14 1,0-14-16,13 27 16,-13 13-1,0-14 1,13 14 0,-13-26-1</inkml:trace>
  <inkml:trace contextRef="#ctx0" brushRef="#br1" timeOffset="-70692.85">3453 10081 0,'0'0'16,"13"0"-16,0 0 62,-13 13-46,0 13-1,13-26-15,-13 40 16,0 0 0,14-14-1,-14 1 17,0-14-17</inkml:trace>
  <inkml:trace contextRef="#ctx0" brushRef="#br1" timeOffset="-70490.91">3519 9975 0,'0'-13'16,"13"13"15</inkml:trace>
  <inkml:trace contextRef="#ctx0" brushRef="#br1" timeOffset="-69894.6">3678 10041 0,'-27'-13'31,"14"13"-16,0 0 1,-14 26 0,14-13-1,0 14 1,13-14-16,0 0 16,0 1-1,13-1 1,14 13-1,12 1 1,-26-14 0,-13 0-1,0 14 17,0-14-17,-39 0 1,-1-13-1,27 0 1,0 0-16</inkml:trace>
  <inkml:trace contextRef="#ctx0" brushRef="#br2" timeOffset="-57965.98">4723 12806 0,'-13'0'281,"-1"0"-234,28 0 78,12 0-109,-13 0 0,14 0-1,-14 0-15,0 0 16,0 0-1,1 0 1,-1 0 0,0 0 15,0 0 31,-39 0 142</inkml:trace>
  <inkml:trace contextRef="#ctx0" brushRef="#br2" timeOffset="-56928.1">4710 12925 0,'-14'0'0,"41"0"297,-14 0-265,0 0-32,0 0 31,1 0-16,-1 0 1,0 0-16,0 0 16,1 0-1,-1 0 1,13 0 0,-12 0-1,-1 13 1</inkml:trace>
  <inkml:trace contextRef="#ctx0" brushRef="#br2" timeOffset="-55211.29">5239 12806 0,'0'-13'63,"0"-1"-32,0 1-31,0 0 31,0 0-15,0-1-1,13 14 17,-13-13-32,0 0 15,13 13 1,0-13-1,1 13 1,-1 0 0,0 0-1,0 0 1,1 0 0,-1 0-1,0 13 1,0-13 15,-13 13-15,14-13-1,-14 13-15,0 1 32,0-1-17,0 0 16,0 0-31,-14 1 16,1-1 0,0-13-1,13 13-15,-13 0 32,-1 14-17,1-14 1,0 13-1,0 1 1,-1-14 0,1 0-1,0 14 1,0-14 0,0 0-1,-1-13 1,14-13 46,0 0-46,0 0-16,14-1 16,12 1 15,-13 13-16,0 0-15,1 0 16,-1 13 0,0 1-1,14-1 1,-14 0 0,0 0-1,0-13 1,1 0-1,-1 0 1,0-13 0,0 13-1,0 0 17</inkml:trace>
  <inkml:trace contextRef="#ctx0" brushRef="#br2" timeOffset="-54995.45">5583 13018 0,'0'-14'32,"-14"14"-32</inkml:trace>
  <inkml:trace contextRef="#ctx0" brushRef="#br2" timeOffset="-52827.71">5794 12541 0,'0'-13'140,"0"0"-124,0 0 0,14-1 15,-1 14-16,0-13 1,0 13 0,1 0-1,-1 0 1,0 0 0,0 13-1,-13 1 16,0-1-15,0 0-16,-13 0 16,13 14-1,-13-14-15,0 0 32,13 0-17,-14-13 1,14-13 46,14 13-46,-1-13 0,0 13-1,0 0 1,0 0-1,1 13 1,-1 0 0,-13 1-16,0-1 15,0 13 17,0-12-32,-13-1 31,-1 0-16,-25 0 1,12-13 0,14 0-16,-13 0 15,12-26 1,14 13 0</inkml:trace>
  <inkml:trace contextRef="#ctx0" brushRef="#br2" timeOffset="-51936.93">6072 12515 0,'0'13'78,"0"0"-46,0 0-17,0 1-15,0-1 16,0 0 0,0 14-1,0-1 1,13 14-1,-13 13 1,0-14 0,14 1-1,-14 0 1,0-1 0,0-25-16,0 12 15,0 1 1,0-1-1,0-13 1,0-26 62,0 0-62</inkml:trace>
  <inkml:trace contextRef="#ctx0" brushRef="#br2" timeOffset="-51283.51">6257 12846 0,'-13'0'46,"0"0"17,0 13-47,-1-13-1,14 13-15,-13 0 16,0 0-1,13 14 1,0-1 0,0 1-1,13-1 1,0-12 0,27-1 15,-27-13-31,14 0 15,-1-13 1,-26-40 0,0 39-16,0-25 15,-13 12 1,-13 14 0,26 0-1</inkml:trace>
  <inkml:trace contextRef="#ctx0" brushRef="#br2" timeOffset="-50777.62">6469 12846 0,'-26'0'47,"12"0"-31,1 0 15,0 0-31,0 0 16,-1 13 15,1 13-16,0-13 1,13 14 0,0-14-16,0 0 15,0 14 1,13-14 0,0 0-1,14-13 1,-1 0-1,-12-13 1</inkml:trace>
  <inkml:trace contextRef="#ctx0" brushRef="#br2" timeOffset="-50374.95">6469 12846 0,'0'0'16,"-13"0"-16,0 0 31,13 13 16,0 0-47,0 0 16,26 27-1,-13-14 1,-13-12-16,0 25 16,14 1 15,-14 0-15,-27-14-1,1-13 1,-14-13-1,13 0 1,1-13 0,0-13-1</inkml:trace>
  <inkml:trace contextRef="#ctx0" brushRef="#br2" timeOffset="-49094.73">6787 12859 0,'0'-13'0,"0"-1"15,0 28 95,0-1-95,0 0-15,0 0 16,0 14 0,0-14-16,0 13 15,0 1 1,0-14 0,26-26 77,-26 0-61,13 13-32,0 0 15,-13-14 1,14 14-1,-1-13 1,0 13 0,14 0-1,-14 0 1,0 13 0,0 1-1,1-1 1,-14 0-1,0 0-15,0 1 16,0 12 0,-27-13-1,14 14 17,-27-14-17,14-13 1,-1 13-1,1-13 1,13 0 0,-1 0-1,1 0 1,13-13-16</inkml:trace>
  <inkml:trace contextRef="#ctx0" brushRef="#br2" timeOffset="-48605.46">6800 12859 0,'-13'0'47,"39"0"0,-13 0-32,0 0 1,1 0-16,12-13 16,1 13-1,-1 0 1,-13 0 15,1 0-31,-1 0 16</inkml:trace>
  <inkml:trace contextRef="#ctx0" brushRef="#br0" timeOffset="-32060.02">10054 5331 0,'-13'0'328,"13"27"-297,0-14-15,-13-13-1,13 13 1,0 1-1,0 12 1,0-13 0,13-13-16,-13 13 15,13-13 1,0 0 0,1 0-1,-1-13 16,-13 0-15,0 0 0,0-14-1,0 14 1,0 0 0,0 0 15,-13 13-16,-1 0 17,1 0-1,13 26-15,0-13-1,0 1 1,0-1-1,27 0 17,-14-13-17,0 0 17,-13-13-17,13 0 1,-13-14-1,0 14 1,-26 0 0,13 13 31,13 13-16,-14-13-31,14 13 15,0 0-15,0 1 16,0-1 0,0 0-1,27-13 1,-27-13 15,13 13-15,-13-27-1,0 14 1,-26 13 0,12 0 31,14 13-16</inkml:trace>
  <inkml:trace contextRef="#ctx0" brushRef="#br0" timeOffset="21822.37">10729 5027 0,'13'0'31,"-39"0"219,12 0-219,1 0-15,0 0 15,0 0-31,13 13 16,-14 1-1,1-1 1,13 0 0,0 0-1,-13 0 1,13 27-1,-13-13 1,13-1 0,0 1-1,0-14 1,13 0 0,0-13-1,0 0-15,1 0 16,12 0-1,-13-40 1,1 14 15,-1-27-15,-13 26 0,13 14-1,-13 0-15,0 26 141,0 0-126,0 1-15,0 25 16,0 1 0,0 13-1,0-27 1,0-12 0,27-1-1</inkml:trace>
  <inkml:trace contextRef="#ctx0" brushRef="#br0" timeOffset="23070.08">10888 5080 0,'0'0'0,"0"-13"31,0 26 94,0 0-110,0 0-15,0 14 16,0-1 0,0 1-1,0 13 17,0-27-32,0 26 15,0 1 1,0 0-1,26-14 1,-26 40 0,0-26-1,0 0 1,0-14 0,0 14-1,0-14 1,0 1-1,0-14 1,0 0 0,0 1 15</inkml:trace>
  <inkml:trace contextRef="#ctx0" brushRef="#br0" timeOffset="23745.16">11073 5503 0,'-27'0'94,"14"0"-63,0 0-15,13 14-16,-13-1 16,13 0-1,0 13 1,0 1 0,0 13-1,13-1 1,0-12-1,14-27 1,-1 0 0,-13-13-1,-13-14-15,13-26 16,-13 13 0,0 1-1,-26 12 1,26 14-1</inkml:trace>
  <inkml:trace contextRef="#ctx0" brushRef="#br0" timeOffset="24225.26">11271 5517 0,'0'-14'15,"-13"1"17,0 13-1,13-13-31,-13 13 31,-1 0-15,1 0-16,0 26 15,-14 14 1,14-14 0,13 14-1,0 0 1,0-14 0,13 1-1,27-14 1,-13-13-1,-14-13 1</inkml:trace>
  <inkml:trace contextRef="#ctx0" brushRef="#br0" timeOffset="24591.74">11284 5530 0,'-13'0'16,"13"13"15,0 0-31,0 0 16,0 14-1,0-14-15,13 14 16,-13 26-1,0-14 1,0-12-16,0 26 31,0-14-15,-39-12 0,-1-14-1,-13-13 1,13-40-1,27 14 1</inkml:trace>
  <inkml:trace contextRef="#ctx0" brushRef="#br0" timeOffset="25907.64">11562 5530 0,'-13'0'16,"13"-13"0,0-1-1,-13 14-15,13-39 16,0 12-1,0 14-15,0-13 16,0-1 15,0 14-15,0 0 0,0-1-1,0 41 48,0-14-48,0 0-15,26 14 16,-26 12 0,0 14-1,0-39-15,0 38 16,0 1-1,0-13 1,0-13 0,0-14 15,0-26 16,0-1-32,0 1 1,0 0 0,0 0-16,14-14 15,-14 1 1,13-1 0,-13 1-1,26 13 1,-13 13-1,14 0 1,-1 26 0,1 0 15,-14 14-15,-13-27-16,0 27 15,0-13 1,-40-1-1,14-13 1,-27-13 0,40-13-1,0 13 1</inkml:trace>
  <inkml:trace contextRef="#ctx0" brushRef="#br0" timeOffset="26885.44">11959 5450 0,'-13'0'109,"0"0"-93,13 14-1,0-1 1,0 0-1,0 0-15,13 1 32,0-14-17,-13-27 17,13 27-32,-13-13 15,0 0 1,-13 13 15,13 13-15,0 0 15,13-13 0,-13-13-15,0 0-1,0-1 1,-13 14 31</inkml:trace>
  <inkml:trace contextRef="#ctx0" brushRef="#br0" timeOffset="29573.63">12250 4987 0,'0'-13'16,"0"0"15,0 0 0,0 26 47,0 0-62,0 14-1,0-14-15,0 0 16,0 27 0,0-27-16,0 40 15,0-27 1,0 14 0,0-27 15,0-26 16,0 0-32,0 0 1,0-1 0,0 1-1,0 0 1,0-14-1,0 14 1,13 13-16,1 0 16,12 0-1,1 0 1,-14 13 0,0 1-1,0 12 1,-13-13-1,0 27 1,0-13 15,-39 12-15,25-26 0,-12-13-1,13 0 1,13-26-16</inkml:trace>
  <inkml:trace contextRef="#ctx0" brushRef="#br0" timeOffset="30538.14">12528 5027 0,'0'-13'16,"-13"13"-16,13-13 15,-13 13 1,13 13 62,0 0-62,0 14-16,0-14 15,0 0-15,0 13 16,0 14 0,0-13-1,0 12 1,0 27 0,13-26-1,-13 13 1,0 0-1,0-40-15,13 53 16,-13-26 0,0 13-1,0-13 1,0-14 0,0 1-1,0-14 1,0 0 15,0-26 32</inkml:trace>
  <inkml:trace contextRef="#ctx0" brushRef="#br0" timeOffset="31082.49">12687 5490 0,'0'13'79,"-13"1"-64,13-1 1,-27-13-1,14 26 1,13 14 0,0-14-1,0 14 1,0-27-16,13 14 16,27-1-1,-27-13 1,0-13-16,0-52 31,-13 25-15,0-26-1,-13 0 1,13 27 0,-13 13-16</inkml:trace>
  <inkml:trace contextRef="#ctx0" brushRef="#br0" timeOffset="31590.58">12872 5530 0,'0'-13'47,"0"-1"-31,-13 14-1,13-13 1,-13 13 0,-1 0-1,1 0 1,0 13 0,0-13-16,-1 40 15,14-14 1,-13 14-1,13-13 1,0-1 15,0 1-15,40-14 0,-27 0-1,0-13 1,1 0-1,-1-26-15</inkml:trace>
  <inkml:trace contextRef="#ctx0" brushRef="#br0" timeOffset="31977.15">12885 5517 0,'0'-14'31,"0"28"-15,0 12-1,0-13 17,0 0-32,0 27 15,13-13 1,-13 26-1,0-1 1,0 1 0,0 0-1,0-13 1,-13-14 0,-40-12-1,27-14 1,-1-14-1,14 14-15,0-26 16</inkml:trace>
  <inkml:trace contextRef="#ctx0" brushRef="#br0" timeOffset="33058.46">13216 5569 0,'0'-13'125,"0"0"-109,0 0 0,-13 13-1,13-13-15,-14-1 16,1 14 0,0 0 15,0 0-16,0 14 1,-1 12 0,14-13-16,-13 14 15,0-1 1,13 14 0,0 0-1,0-1 1,0-12-1,13-1 1,14-13 15,-1-13-15,0 0 0,-12-13-1,12 0 1</inkml:trace>
  <inkml:trace contextRef="#ctx0" brushRef="#br0" timeOffset="34141.23">13441 5450 0,'-13'0'15,"13"14"141,13 12-140,0-26 0,0 0 15,-13-26-31,0 12 16,0-12-1,-26 26 1,26 26 15,0-12-15,0-1-16,0 0 15,13-13 17,0 0-17,-13-26 1,0 12-1,-26 1 1,13 13 15</inkml:trace>
  <inkml:trace contextRef="#ctx0" brushRef="#br0" timeOffset="35673.22">13798 4961 0,'0'-13'109,"-26"13"-62,12 0-47,1 0 16,-13 0-1,12 0-15,1 26 32,-13 1-17,12 12 1,1 1-1,13-14-15,0 1 16,27-1 0,-1-12-1,27-14 1,-26 0 0,-14-14-16</inkml:trace>
  <inkml:trace contextRef="#ctx0" brushRef="#br0" timeOffset="36572.81">13877 5014 0,'0'0'0,"0"-13"16,0 26 78,0 0-79,0 0 1,0 14-1,0 12 1,0 1 0,0-27-16,0 54 15,0-1 1,14 0 0,-14 13-1,13-52-15,-13 52 16,0-26-1,0 0 1,0-40 0,0 27-1,0-14 1,0-13 0,0-26 15</inkml:trace>
  <inkml:trace contextRef="#ctx0" brushRef="#br0" timeOffset="37055.95">13996 5530 0,'0'0'0,"0"13"47,0 0-16,0 0-15,-13 14-1,13 13 1,0-14 0,0-13-16,13 14 15,14-1 1,-1-26 0,1-13-1,-27-53 1,0 13-1,0 13 1,-13 27 15,-1 0-15</inkml:trace>
  <inkml:trace contextRef="#ctx0" brushRef="#br0" timeOffset="37458.8">14261 5543 0,'-13'0'31,"0"0"-15,-1 0-1,1 0-15,0 0 16,0 13 15,-14 14-15,14-1-1,13 14 1,0-27-16,0 14 16,0 12-1,13-26 1,0 1 0,14-14-1,-1-27 1,1 14-1</inkml:trace>
  <inkml:trace contextRef="#ctx0" brushRef="#br0" timeOffset="37792.14">14261 5556 0,'0'-13'15,"-13"13"1,13 13 15,0 0-15,0 14-1,0-14-15,0 27 16,0 13 0,0-14-1,0 41 1,0-40-1,-13 12 1,-14-25 15,-39-14-15,13-26 0,27-27-1</inkml:trace>
  <inkml:trace contextRef="#ctx0" brushRef="#br0" timeOffset="38642.93">14658 5569 0,'0'-13'31,"0"0"1,-13 13-17,13-13 1,-14 13-16,-12 0 15,0 0 1,-1 0 15,1 26-15,12 14 0,1-27-16,13 27 15,0 0 1,27-14-1,-14-13 1,40-13 0,-27 0-1,-13-39 1</inkml:trace>
  <inkml:trace contextRef="#ctx0" brushRef="#br0" timeOffset="39056.3">14645 5358 0,'0'13'62,"0"0"-46,0 1-16,13-1 15,-13 0 1,0 0-16,0 40 16,0 0-1,13 13 1,-13-13-1,13-26-15,-13 12 16,0-12 15,0-1-15,0-13 0</inkml:trace>
  <inkml:trace contextRef="#ctx0" brushRef="#br0" timeOffset="39874.05">14962 5398 0,'13'0'79,"1"0"-64,-1 0 1,0 0-16,0 0 15,14 0 1,-1 13 0,-13-13 15,-26 0 63</inkml:trace>
  <inkml:trace contextRef="#ctx0" brushRef="#br0" timeOffset="40371.57">14962 5556 0,'0'0'0,"13"0"93,1 0-77,-1 0-16,0 0 16,0 0-1,1 0-15,-1 0 16,0 0 0,13 0-1</inkml:trace>
  <inkml:trace contextRef="#ctx0" brushRef="#br0" timeOffset="42624.5">15518 4934 0,'0'0'0,"-13"0"188,13 14-188,-14-14 0,-12 13 15,13 0 1,-14 14 0,14 12-1,0 1 1,13-14-1,0 1 1,39-14 0,-25 0-1,25-13 1,-25-13 0,12-40-1,-26 14 1,0 12-1,13 1 1,-13-1 15,0 40 16,0 1-31,0-1-1,0 0-15,0 40 16,0-13 0,0-1-1</inkml:trace>
  <inkml:trace contextRef="#ctx0" brushRef="#br0" timeOffset="43342.18">15637 4974 0,'-13'0'16,"13"13"30,0 1-30,0-1 0,0 13-1,0 1 1,0 12 0,0 14-1,0-39-15,0 52 16,13 0-1,0 0 1,0-13 15,1 26-15,-14-26 0,0-40-1,0 1-15,0-28 47</inkml:trace>
  <inkml:trace contextRef="#ctx0" brushRef="#br0" timeOffset="43858.53">15769 5371 0,'0'13'78,"0"1"-62,-13 12-16,13 0 15,-13 14 1,13 0 0,0-1-1,26-12 1,1-27-1,12-13 1,-25 13 0,-14-53-1,0 0 1,-14 0 0,-12 27-1,26 12 1,-13 1-1,39 13 17</inkml:trace>
  <inkml:trace contextRef="#ctx0" brushRef="#br0" timeOffset="44290.68">16021 5384 0,'-27'0'32,"14"0"30,0 0-46,13 27-16,-14-27 15,14 13-15,-13 13 16,0 14 0,13 0-1,0-14 1,13-13-1,14 1 1,-14-14 15,0 0-15,-13-27 0,13 27-16,-13-13 0</inkml:trace>
  <inkml:trace contextRef="#ctx0" brushRef="#br0" timeOffset="44624.16">16021 5398 0,'0'0'15,"0"13"32,0 0-31,0 0-1,0 0-15,0 1 0,0 25 16,0 14 15,0-40-31,13 27 16,-13 13 0,0-13-1,-27-1 1,-26-25-1,14-14 1,-1 0 0,40-14-1</inkml:trace>
  <inkml:trace contextRef="#ctx0" brushRef="#br0" timeOffset="45540.57">16364 5530 0,'0'-13'47,"-26"13"15,0 0-46,-1 0-1,1 26 1,12-26-16,1 13 16,-13 40-1,26 0 1,0-26-1,26-1 1,1-13 15,-14-13-15,27-39 0,-27-1-16</inkml:trace>
  <inkml:trace contextRef="#ctx0" brushRef="#br0" timeOffset="45972.46">16364 5331 0,'0'14'62,"0"-1"-30,0 0-32,0 0 15,0 14 1,0-14-16,0 40 15,0 13 1,0 13 0,14 1-1,-1-41 1,-13-12 0,0-40 46</inkml:trace>
  <inkml:trace contextRef="#ctx0" brushRef="#br1" timeOffset="57656.57">10517 4789 0,'13'0'32,"-13"-13"-32,-13 13 93,0 0-61,0 0-17,13-14 1,-13 14 15,-1 0-15,1 14-1,0-14-15,-14 26 16,14-13 0,0 14-1,0 13 1,-1-27-1,14 0-15,0 0 16,0 0 15,14 1-15,25-1 0,-25-13-1,12 0 1,-26 13 31,-13-13 0,0 13-32,-1 1 1,1-1-1,13 0-15,-13 14 16,0-1 0,13-13-1,0 14 1,0 12 0,0 1-1,13-13 1,13 12-1,1-12 1,-1-14 0,-26 0-1,14-13 1,-28 0 78,1 0-79,13 13-15,-13-13 16,0 14 0,-1-1-1,1 13 1,13-12-16,-13 12 15,13 0 1,0 14 0,0-13-1,13-1 1,14-13 0,-1 0-1,1-13 1,-14 0-1,-26 0 79,-14 0-78,14 0-1,0 0 1,-1 14-16,1-1 16,0 27-1,13-27-15,-13 13 16,13 14 0,0 0-1,0-1 1,0-25-16,13 25 15,27 1 17,-14-14-17,-13-12 1,27-1 0,-14 0-1,14-13 1,-27 0-1,14-13 1</inkml:trace>
  <inkml:trace contextRef="#ctx0" brushRef="#br1" timeOffset="61393.22">10623 5927 0,'13'0'32,"-13"13"77,0 0-109,27-13 16,-27 13-1,26 14 1,27 12-1,-26-25 1,12-1 0,-26 0-16,27-13 15,0 0 1,-14 0 0,-12 0-16,12 0 15,-13-13 1,14 0-1,-14-14 1,-13 14 31,0 26 15,0 14-62,26-27 16,-12 26 0,25 1-1,-12 12 1,-14-39-16,27 14 16,-1-1-1,1 0 1,13-13-1,-40 0-15,27 0 32,0-26-17,-14 12 1,27-12 0,-27 13-1,1 13 1,-14-14-1,0 14 1,-13 14 62,14-14-62,-14 13-16,39 13 15,-39-12-15,40 12 32,0 0-17,-1 1 1,1-14 0,26-13-1,-39 0 1,-1-13-1,0 0 1,1-1 0,-14-12-1,0 26 1,1 0 0,-1 0-16,-13-13 31,13 13 0,0 0 0,1 0-15,12 13 0,14 27-1,-1-27 1,-25 0-16,39 0 15,-1-13 1,-12 0 0,0 0-1,-27-13 1,13 0 0,-12 0-1,-1-1 1,-13 1-16,13 0 15,0 0 17,1 13-1,-1 0-15,-13 13-1,13-13-15,14 13 16,12 14-1,41-27 1,-27 13 0,-1 0-1,1-13 1,-39 0-16,39 0 16,-27-26-1,0 12 1,-12-12-1,-14 13 17,0 0-17,13 13 32,0 0-31,14 13-1,-27 0-15,26 0 16,14 14 0,-1-14-1,14 0 1,27-13 0,-14 0-1,-13-13 1,26 0-1,-39-1 17,-14 1-17,1 0 1,-14 13 0,-13-13 15,0 0-16,0-1-15,-13 14 32,13-13-32,13 13 47,-13 27-47,40-14 15,-27 0-15,27 13 16,12 1-1,1-14 1,0 0 15,0-13-15,-13-26 0,-14 13-1,1-14 1,-14 14-1,0 0 1,-13 0 0,14-1-1,-14 1 1,13 13 31,0 27-32,27-1 1,-1-13 0,-25 0-1,25 1 1,1-1 0,0-13-1,-1 0 1,-25-13-1,-1-27 1,0 40 0,-13-13-1</inkml:trace>
  <inkml:trace contextRef="#ctx0" brushRef="#br1" timeOffset="64359.65">14248 6165 0,'0'13'16,"13"-13"15,-13 13 0,13-13-15,1 0-1,-14-26-15,13 26 0,0-13 32,0-1-17,0 1 1,1-13 0,-1 26-1,-13-14 1,13 14 62,-13 27-78,13-14 16,1 14-1,-1-27-15,13 13 16,1-13-1,12 13 1,-12-13 15,26 0-15,-27-13 0,-13-14-1,1 14 1,-1 13-16,-13-26 15,0 12 17,13 14-17,-13 14 17,13-1-17,27 0 1,0 14-1,-14-14-15,14 0 32,0 0-17,-1 0 1,1-13 0,0 0-1,-14-26 1,1 0-1,-1 12 1,-13 1 0,0 0-1,-13 0 1,0-1 0,0 28 46,14-14-62,12 13 16,14 13 15,-14-26-31,14 27 16,0-14-1,13 0 1,-14 0-1,14-13 1,-26-39 0,-1 26-1,-13-14 1,1 14-16,-1 0 16,-13-14-1,13 27 1,0 0-1,-13-13 17,14 13-17,-1 0 17,0 13-17,0-13-15,14 13 16,12 27-1,1-27 1,-27 1-16,27-1 16,0-13-1,-1 0 1,1 0 0,-27-27-1,0-12 1,-13 25-1,0 1 17,0 0-1,27 13-15,-14 0-1,-13 13 1,13-13-16,1 13 15,12 14 1,1-1 0,12-12-1,14-1 1,-13-13 0,-1 0-1,-12-13 1,-14-14-1,-13 1 17,0-1-17,13 27-15,-13-13 32,14 13-17,-1 0 16,0 0-15,0 13 0,1 0-1,12 14 1,14-14 0,-14 0-1,14-13 1,-14 0-1,-12 0-15,25-13 32,-26-13-17,27-1 1,-27 27 0,-13-13-1</inkml:trace>
  <inkml:trace contextRef="#ctx0" brushRef="#br1" timeOffset="67843.19">10530 4815 0,'27'0'187,"-14"0"-187,0 0 16,-13-13-16,40 13 15,-27 0-15,27-13 16,0 13 15,26 0-15,-27 13 0,1 14-1,-13-14 1,-27 0-16,13 0 15,0 1 1,-13-28 47,0 1-48,0 0 1,0 0-16,13-1 15,-13 1-15,27 0 32,12 0-17,1-1 1,13 14 0,-13-13-1,26 13 1,-26 27-1,-1-14 1,-12 0 0,-14 0-1,0 1 1,-13-1 0,13-13-1,-13 13 1,14-13 15,-1-13-15,0-14-1,27 1 17,-27 26-32,40-13 15,0-1 1,0 1-1,-27 13 1,27 0 0,-40 13-1,14 1 1,-14 12 0,0-13-1,-13 1 1,14-1-1,-1 0 1,0 0 15,0-13-15,0-13 15,14 0-15,-14 0-16,14-14 15,12 1 1,1 12 0,13 1-1,-27 13 1,14 0 0,-14 0-1,-12 13 1,12 1 15,-13-1-15,-13 0-1,14-13 1,-14-13 15,13 13-15,0-13-1,14-14 1,-1 14 0,-13 0-16,27 0 15,0 13 1,-1 0 0,14 0-1,-26 13 1,-1 0-1,1-13 17,-27 13-17,0-26 63,26 0-78,-26 0 16,40-1 0,-1-12-1,14 26 1,-26-13-16,39 13 16,0 0-1,0 13 1,-53 13-16,27 1 15,-13-14 17,-27 13-17,0-12 1,13-14 0,-13-14 15,0 1-16,13 0 1,-13 0 0,13 13-16,14-13 15,12-1 1,14 14 0,0 0-1,13 0 1,-26 14-1,-13-1 17,-1 13-17,-13-13 1,0 14 0,-13-14-1,0-39 16,0 12-15,0 1 0,0 0-16,14 0 15,-1-14 1,53 14 0,-26 0-1,13 13 1,13 0-1,-13 13 17,-27 0-17,-13 1-15,1-14 16,-1 13 0,0-13-1,-13 13 32</inkml:trace>
  <inkml:trace contextRef="#ctx0" brushRef="#br1" timeOffset="71907.73">13798 4736 0,'-13'0'31,"0"0"16,13-26 16,13 26-48,-13-14-15,0 1 16,13 0-16,13 0 15,-12 13-15,25-14 32,14-12-17,-39 26-15,38 0 16,1 0 0,0 13-1,0 27 1,-13 0-1,-27-27 1,-13 0 0,0-26 62,0 0-63,27-1-15,-1-12 16,-13 13 0,14-14-1,12 14 1,1 0 0,13 0-1,0 13 1,0 0-1,-27 26 1,1 0 0,-1 1-1,-26-14 1,13-13 15,-13-13 0,14 13-31,-1-13 16,27-27 0,-40 27-1,39-14 1,14 14 0,-13 0-1,13 0 1,-14 13-1,14 0 1,-26 39 0,-1 1-1,1 0 1,-14-27 0,-13 0-1,0-26 32,0 0-31,13-1-16,0-12 15,14 26 1,-1-13 0,1 0-1,26-1 1,0 14-1,13 0 1,-26 27 0,12-14-1,-12 13 1,-13 1 0,-14-14-1,0 0 1,-13 1-1,0-41 32,0 14-31,27 0 0,12-14-1,14 1 1,13 13-1,-13 13 1,-26 0-16,26 13 16,-1 26-1,-12-25 1,-13 12 0,-14 1-1,-13-14 1,0 0-16,0 0 15,0 0 17,0-26-1,0 0-15,13 13-1,-13-13 1,27 13-16,-1-13 15,27 13 1,-40 0-16,27 0 16,13 26-1,-14-13 1,-12 14 0,-14-1-1,-13-13 1,0 14-1,0-14 17,27-26 46,-14 13-63,0-13 1,0 13-16,0 0 16,14 0-1,13 0 1,-27 0-16,13 13 16,14 13-1,-27-26 1,14 27-1,-27-14 17,0 13-32,0 14 31,0-13-15,0-14-1,26-26 63,-13 13-78,1 0 16,-1 0 0,0 13-16,0 0 15,1-13-15,-1 27 16,0-1 15,0 0-15,0 14-1,-13 0 1,0 0 0,-26-14-1,13 27 1,0-27-1,-1-12 1,1-14 15,13 13 16,27-13-47,-14 0 16,0 0-1,0 13 1,14 0 0,-27 1-1,13 12 1,-13 14 0,0-1-1,-27 1 1,14-14-1,0 14 1,0-13 0,0-14-1,13 0 1,0 0 0,26 1 30,-13-14-30,0 13-16,14 0 16,-1 13-1,-26-12 1,14-1 0,-14 0-1,-27 14 1,14-1-1,0 1 1,-14-14-16,14 13 16,0-13-1,0-13 1,39 14 31,-13-1-32,0 0 1,-13 0 0,0 1-16,0 12 15,-13-13 17,-13 0-17,26 1-15,-40-1 16,14 0-1,12 0 1,1-13-16,0 14 16,0-1-1,13 0 1,-14-13-16</inkml:trace>
  <inkml:trace contextRef="#ctx0" brushRef="#br1" timeOffset="75424.41">10583 6641 0,'0'-13'109,"-13"13"-93,0 0-1,-14 0 1,14 0 0,0 0-1,13 26-15,-13 1 16,0 26-1,13 0 1,0-1 0,26-38-16,-13 12 15,27-13 1,0-13 0,-14-26-1</inkml:trace>
  <inkml:trace contextRef="#ctx0" brushRef="#br1" timeOffset="76042.19">10742 6668 0,'0'-14'15,"-13"14"63,13 14-62,-13-14-16,-1 13 16,1-13-1,0 26 1,13-13-16,-13 27 15,-1 0 1,14-14 0,27 14-1,26-27 1,-40 0 0,27-39-1,-27-27 1,-13-26-1,-26 39 17,12 14-17,14 12 1,-13 14 0</inkml:trace>
  <inkml:trace contextRef="#ctx0" brushRef="#br1" timeOffset="76806.8">10874 6654 0,'0'14'79,"0"-1"-64,0 13 1,0 14-1,0 13 1,0-40-16,0 27 16,0-14-1,0-13 1,0-39 15,0-1-15,0-12-1,0-1 1,0 0 0,0 1 15,0 26-15,0-1-1,14 1 1,-1 13-1,0 0-15,0 0 32,1 13-17,-1 1 1,-13 12 0,0-13-16,13 14 15,-13 12 1,13-12-1,-13 26 17,0-27-17,0-13 1</inkml:trace>
  <inkml:trace contextRef="#ctx0" brushRef="#br1" timeOffset="77178.17">11033 6496 0,'0'0'0,"13"0"16,-13 13 15,0 26-15,14-25-16,-14 25 15,0 14 1,13 13-1,-13 14 1,13-27 0,-13-27-1,0-13 1</inkml:trace>
  <inkml:trace contextRef="#ctx0" brushRef="#br1" timeOffset="77740.14">11033 6694 0,'0'0'16,"27"-26"15,-14 26-15,13 0 0,-13 0-16,1 0 15,12 13 1,1 0 15,-14 0-31,-13 14 31,13 12-15,-13-12 0,0 12-1,0-12 1,27-1-1,-14-12 1,13-54 0,-26 0-1,0-13 1,-13-13 0,0 40-1,-14-1 1,14 27 15</inkml:trace>
  <inkml:trace contextRef="#ctx0" brushRef="#br1" timeOffset="78476.61">11298 6482 0,'26'0'31,"-26"27"-16,0-14 1,0 0 0,13 0-16,-13 27 31,14 13-15,-1 0-1,-13 0 1,0-27-16,13 14 15,-13-14 1,0 1 0,0-54 15,-13-12-15,13 12-1,0 1 1,0 13-16,0-14 15,13 1 17,0 26-17,14-13 1,-14 13 0,13 26-1,-12 0 1,-14 1-1,13 13 1,-13 12 0,13-25-1,-13-1 1</inkml:trace>
  <inkml:trace contextRef="#ctx0" brushRef="#br1" timeOffset="79132.59">11748 6760 0,'0'0'0,"0"-13"31</inkml:trace>
  <inkml:trace contextRef="#ctx0" brushRef="#br1" timeOffset="79313.31">11748 6879 0,'0'13'32,"0"-26"-32</inkml:trace>
  <inkml:trace contextRef="#ctx0" brushRef="#br1" timeOffset="81490.62">10517 7104 0,'27'13'15,"-14"-13"48,0 0-32,-13-13-31,13 0 16,1-14-1,-1 14 1,0-13 0,-13 12-1,13 1 1,0 13-16,-13-13 15,14 13 17,-1 13-17,13 0 1,-12 14 0,-1-1-1,13-12 1,1 12-1,-1-26 1,-13 0 0,14 0-1,-27-13 1,26 0 0,-26-14-1,14 14 1,-1 0-1,0 13 17,0 0-1,14 13-15,-14 13-1,13-12 1,-12 12-1,-1-26 1,13 0 0,-12 0-1,-1-13 1,0 13-16,0-27 16,0 14-1,1-13 1,-14 12-1,13 1 17,0 13-32,0 0 15,14 13 17,-14 27-17,14-13 1,-14-14-1,-13 0-15,26-13 16,-13 13 0,1-13-1,-1-26 1,0-1 0,0 1-1,1 26 1,-1-13-1,0 13 1,0 0 0,1 13-1,12 13 1,0 1 0,1-1-1,-14-12 1,0-14-1,14 0 1,-1-14 0,-12 1-1,-1 0 1,-13 0 0</inkml:trace>
  <inkml:trace contextRef="#ctx0" brushRef="#br2" timeOffset="93715.63">10530 7607 0,'-13'0'172,"0"0"-156,0 0 15,0 0-15,-1 0-1,14 13-15,-26 0 16,13 14 0,-1-1-1,14 1 1,-13-1 0,13 14-1,0-14 1,0-13-1,27 14 17,-1-27-17,-13 0 1,1 0 0,-1-40-1,0 14 1,0-14-1,-13 0 1,13 1 0,-13 25-1,14-12 1,-14 13 0,0 26 93,0 0-93,0 0-1,0 1 1,0 25-1,13 14 1,-13-39-16,0 25 16,13 1-1,-13-27 1,0 0 0,0-26 30,0 0-30</inkml:trace>
  <inkml:trace contextRef="#ctx0" brushRef="#br2" timeOffset="94829.91">10636 7501 0,'0'13'187,"13"-13"-171,1 13-16,-1 14 16,13-1-1,1 1 1,-1-1-1,-12 1 1,-1-14 0,-13 0 46,-13-13-15,-1 0-16,1 0-15,0 13 0,13 14-16,-13 13 15,-1 12 1,1-12-1,13-27-15,0 1 32,0 12-17</inkml:trace>
  <inkml:trace contextRef="#ctx0" brushRef="#br2" timeOffset="97291.59">11073 7474 0,'0'-13'219,"26"0"-204,-26 0 17,0 0-17,13 13-15,1-14 16,-1 14-1,0 0 1,0 0 15,1 0-15,-14 14 0,13-14-1,0 13 1,-13 0-1,0 0 1,0 0 0,0 1-1,-13-14-15,13 13 16,-13 13 0,-14-12-1,14 12 1,0 1-1,-1-14 17,1 0-17,0 0 17,13-39-1,0 13 0,0-1-15,13 1-1,0 13 17,-13 27-17,14-14 1,-1-13-1,0 13-15,0 0 32,1 0-17,-1 1 1,0-14 0,14 0-16</inkml:trace>
  <inkml:trace contextRef="#ctx0" brushRef="#br2" timeOffset="98215.53">11324 7435 0,'0'0'16,"0"-13"-16,0-1 31,0 28 78,0-1-93,0 0 0,0 0-1,0 0-15,0 14 16,0-14-16,13 27 16,-13 0-1,0-1 1,0 14-1,0-13 17,0 0-17,0-1 1,0 14 0,0-13-1,0 0 1,0-14-1,27-13 1,-27 0 0,0 1-1,0-28 79</inkml:trace>
  <inkml:trace contextRef="#ctx0" brushRef="#br2" timeOffset="98940.61">11509 7752 0,'-13'0'93,"0"0"-77,0 0 0,13 14-16,-14-14 15,1 13 1,0 13 0,13 1-1,0 12 1,0-25-16,0 25 31,0-12-15,13-1-1,14 1 1,12-14 0,-12-13-1,-1-27 1,-26-25-1,0-15 1,-26 1 0,26 27-1,-13 25 1,-1 1 0</inkml:trace>
  <inkml:trace contextRef="#ctx0" brushRef="#br2" timeOffset="99491.51">11695 7752 0,'0'0'0,"-14"0"47,1 0-31,13-13-1,-13 13-15,-14 0 16,14 13-1,0 40 1,0-26 0,13 12-1,0-12 1,0-14-16,0 14 16,26-14-1,-13 0 1,-13 0-16,40-13 15,-27-26 17</inkml:trace>
  <inkml:trace contextRef="#ctx0" brushRef="#br2" timeOffset="99876.45">11695 7766 0,'0'0'16,"0"13"31,0 0-31,0 0-16,0 0 15,0 14 1,0 13-1,0-27-15,13 40 32,-13 0-17,13-14 1,-13 14 0,-13-13-1,-14-14 1,-12-12-1,-1-1 1,27-40 0,0 14-1</inkml:trace>
  <inkml:trace contextRef="#ctx0" brushRef="#br2" timeOffset="101092">11959 7766 0,'0'0'0,"0"-14"16,0 1-1,0 40 95,0-1-95,0-13 1,0 0-16,0 14 16,0 13-1,0-14 1,0-13 0,0-26 62,13 0-47,-13 0-31,14 13 16,-14-14-1,13 14 1,0 0-16,0 0 15,1 0 1,12 14 0,-13-1-1,-13 0 1,13 27 0,-13-14-1,0 1 1,0-1-1,0-13 17,-39-13-17,-1 0 1,14 0 0,-14-13-1,13 13 1,14 0-1</inkml:trace>
  <inkml:trace contextRef="#ctx0" brushRef="#br2" timeOffset="101458.26">11986 7726 0,'0'0'0,"0"-13"15,13 13 1,0 0 0,0 0-1,1 0 1,12 0 0,0 13-1,-12-13 1,-1 0-16</inkml:trace>
  <inkml:trace contextRef="#ctx0" brushRef="#br2" timeOffset="102339.59">12330 7845 0,'0'13'78,"0"0"-63,0 1 1,13-14 0,0 0-1,0 0 17,-13-14-32,0 1 15,0 0 32,0 39-16,-13-26-15</inkml:trace>
  <inkml:trace contextRef="#ctx0" brushRef="#br2" timeOffset="104526.2">12634 7355 0,'0'14'188,"0"-1"-188,0 0 15,0 14 1,0-1-1,0 0 1,0 1 0,0-14-1,0-26 63,13 13-46,-13-13-32,27 13 31,-14-14-15,13 14-1,-13 0 1,1 0-1,-1 14 1,-13-1 0,13 0-16,-13 0 15,0 1 1,0 12 0,0 1-1,-13-14 1,-27 0 15,14-13-15,-1 0-1,14 0-15,-13 0 16,26-13 0</inkml:trace>
  <inkml:trace contextRef="#ctx0" brushRef="#br2" timeOffset="104876.41">12660 7329 0,'0'0'16,"14"0"0,-14 13-1,13-13 1,0 0-1,13 13 1,-12-13-16,-1 0 16,13 0-1</inkml:trace>
  <inkml:trace contextRef="#ctx0" brushRef="#br2" timeOffset="105752.75">12898 7355 0,'0'14'78,"0"-1"-62,0 0-1,0 14-15,14-14 16,-14 0 0,0 27-1,0-1 1,0 1 0,13 13-1,-13-40-15,0 53 16,0-13-1,0 0 1,13 0 0,0-13-1,-13-14 1,0 1 0,0-14-1,0-26 63</inkml:trace>
  <inkml:trace contextRef="#ctx0" brushRef="#br2" timeOffset="106288.62">13044 7752 0,'13'0'0,"-13"14"47,0-1-16,0 0-15,0 0 0,0 14-1,-13 12 1,13-12-1,0-14-15,0 27 16,13-14 0,14 1-1,-1-27 1,-13-14 0,1-38-1,-14-1 1,0 26-16,-27-26 31,14 14-15,0 25-1</inkml:trace>
  <inkml:trace contextRef="#ctx0" brushRef="#br2" timeOffset="106745.17">13282 7766 0,'-13'0'63,"13"-14"-63,-13 14 15,-1 0 1,1 0-1,-13 14 1,12 12 0,1-13-16,0 27 15,0-14 1,13 14 0,0 13-1,26-40 1,-13 0 15,1 1-31,-1-14 16,13 0-1</inkml:trace>
  <inkml:trace contextRef="#ctx0" brushRef="#br2" timeOffset="107142.95">13269 7766 0,'0'0'0,"0"13"63,0 0-48,0 0-15,13 0 16,-13 1-16,0-1 16,0 27-1,0 13 1,0-1 0,0 1-1,0-39-15,0 25 16,0 1-1,-40-27 1,40 0-16,-39-13 16,12 0-1,1-13 1</inkml:trace>
  <inkml:trace contextRef="#ctx0" brushRef="#br2" timeOffset="108442.4">13520 7858 0,'0'-13'16,"0"0"15,0-1 0,0 1-15,0 0-1,0 0 1,13 13 0,-13-13-1,14 13-15,-1-14 16,0 14 0,0 0-1,14 0 1,-14 0-1,0 14 17,0 12-17,-13 0 1,0 14 0,-13-13-1,0-14 1,-13 13-1,12-12 1,14-1 0,0-26 31,0-1-16,14 14-31,-1-26 15,13 26 1,1 0 0,-1 13 15,1 27-15,-14-14-1,-13-13-15,13 14 16,-13-14-1,-26 0 1,-27 14 0,0-1-1,13-13 1,14-13 0,12 0-1,1 0-15,0-26 16</inkml:trace>
  <inkml:trace contextRef="#ctx0" brushRef="#br2" timeOffset="109803.52">13983 7779 0,'0'-13'31,"0"-1"0,-13 14 47,0 14-47,13-1-31,0 0 16,0 0 0,0 0 15,13-13-15,0 0-1,0 0-15,1 0 16,-14-13-1,0-13 1,0 13 0,-14-1-1,-12 14 1,13 14 0,13-1-1,13 0 16,13-13-15,-26-13 31,0 0-31,-26 13-1</inkml:trace>
  <inkml:trace contextRef="#ctx0" brushRef="#br2" timeOffset="112041.02">14274 7289 0,'0'27'110,"0"-54"-64,0 14 1,0 0-47,0 0 32,14 13-17,12 0 1,-13 0-1,0 0 1,-13 13 0,0 0-1,14 13 1,-14-12-16,0 12 16,-27 1-1,14-14 1,13 0-16,-13 0 15,13 1 17,-13-14-17,13-14 48,26 14-63,-13-13 15,0 13 1,1 0 0,-1 0-1,0 13 1,-13 14 0,0-1-1,0 1 1,-13-1-1,-27-13 1,14 1 0,-1-14 15,14 0-15</inkml:trace>
  <inkml:trace contextRef="#ctx0" brushRef="#br2" timeOffset="112942.68">14459 7316 0,'14'0'31,"-14"13"16,0 0-16,0 0-15,0 1-16,0-1 16,0 13-1,0-12-15,0 25 16,0 1-1,13 13 17,-13-40-32,13 53 15,-13 0 1,13 1 0,-13-15-1,14-12 1,-14 13-1,0-26 1,0-41 47,-14 14-63,14-13 15,0-13 1</inkml:trace>
  <inkml:trace contextRef="#ctx0" brushRef="#br2" timeOffset="113458.57">14605 7713 0,'0'13'63,"0"0"-48,0 0 1,-13 1-1,13-1-15,0 13 32,0 14-17,0-14 1,26 14 0,-13-40-1,14 0 1,-14-40-1,0-13 1,-13 27 0,-26 0-1,13-1 1,13 14 0,-14 13-1</inkml:trace>
  <inkml:trace contextRef="#ctx0" brushRef="#br2" timeOffset="113910.52">14843 7726 0,'-13'0'63,"0"0"-48,-1 0 1,1 0 0,0 13-16,0 0 15,0 1 1,-1 12 0,1 0-1,13 1 1,0 13-1,13-14 1,14-13 0,-14 1-1,13-1 1,-12-40 0</inkml:trace>
  <inkml:trace contextRef="#ctx0" brushRef="#br2" timeOffset="114277.21">14843 7752 0,'0'14'62,"0"-1"-46,0 13 0,0-13-16,13 40 15,-13 0 1,0 0 0,0-13-1,0 0 1,-26-14-1,-1 0 17,-25-26-17,38 0-15,-25 0 16,12 0 0</inkml:trace>
  <inkml:trace contextRef="#ctx0" brushRef="#br2" timeOffset="119492.16">15200 7752 0,'0'0'0,"0"-13"94,0 0-63,-13 13-31,0 0 47,0 0-16,-1 0-15,1 0 0,0 0-1,13 13 1,-13 0 0,13 1-1,0-1 1,0 0-1,0 0-15,0 0 16,0 14 0,26-1-1,1 1 1,-14-14-16,13 0 16,1 14-1,-14-1 1,0 14-1,-13-27 17,-13 0-17,-40 1 1,0-14 0,40 0-1,0-14 1,13-12-1,26-14 1,14-13 0,-27 27-1,0 13-15,1-14 16,-1 1 0,-13-1-1,13 14 1,-13 0 15,-26 13-15</inkml:trace>
  <inkml:trace contextRef="#ctx0" brushRef="#br2" timeOffset="122277.16">10927 8784 0,'0'13'47,"14"-13"78,12 0-109,-13 0-1,0 0 1,1 0-1,-1 0-15,0 0 16,14 0 0,-14 14-1,0-14 1,-26 0 109</inkml:trace>
  <inkml:trace contextRef="#ctx0" brushRef="#br2" timeOffset="123208.08">10927 8930 0,'27'0'282,"-14"0"-267,0 0 1,0 0-16,14 13 15,-1 0 1,-12-13 0,-1 0 15</inkml:trace>
  <inkml:trace contextRef="#ctx0" brushRef="#br2" timeOffset="136408.84">11417 8599 0,'13'0'63,"-13"-13"46,0-1-78,13 14-31,-13-13 16,13 13 0,-13-13-1,0 0 1,14 13-16,-1 0 16,13 0-1,-12 0 1,12 0-1,1 13 1,-14-13 0,-13 13-1,0 0 17,0 1-17,-13-1 1,-14 0-1,27 0 1,-40 1 15,27-1-15,13 0-16,-13 0 16,0 14-1,-1-14 1,1 0-1,0 0 1,0-13 15,13 14-15,0-28 46,0 1-62,0 0 16,0 0 0,26 13-16,-13 0 31,1 0-15,-1 0-16,0 13 15,0 13 1,14-12-1,-14-14 1,14 0 0,-14 0-1,0-14 1,-13 1-16</inkml:trace>
  <inkml:trace contextRef="#ctx0" brushRef="#br2" timeOffset="137292.62">11734 8572 0,'0'0'0,"0"-13"47,0 26 0,0 1-32,0-1-15,0 0 16,0 0 0,0 1-1,0 12 1,0-13-16,0 27 16,0 13-1,14 0 1,-14 0-1,0-27-15,0 27 16,13-13 0,-13 13-1,0-40-15,0 27 16,0-14 0,0 1-1,0-14 1,13 0-1,-13-26 64</inkml:trace>
  <inkml:trace contextRef="#ctx0" brushRef="#br2" timeOffset="137879.32">11893 8916 0,'-13'0'78,"13"14"-78,-13 12 15,13-13 1,-27 1 0,27 12-1,0-13-15,0 27 16,0-14 0,0 1-1,13-14-15,14 14 16,-14-14 15,13-13-15,-12 0-1,-1-40 1,-13-13 0,0 0-1,-27 27 1,14-1-1,13 14 1</inkml:trace>
  <inkml:trace contextRef="#ctx0" brushRef="#br2" timeOffset="138442.81">12065 8969 0,'0'-13'16,"0"0"15,0 0-15,-13 13-1,0 0 1,-1 0 15,1 0-15,0 0-1,13 13 1,-13 0 0,13 27-1,-14-14 1,14-12-16,0 25 15,0 1 1,0-27 0,27 0-1,-27 1-15,13-14 16,14 0 0,-14 0-1</inkml:trace>
  <inkml:trace contextRef="#ctx0" brushRef="#br2" timeOffset="138892.3">12078 8930 0,'0'13'31,"0"0"1,0 0-32,0 1 15,0 12 1,0 14-1,0 13 1,13-40 0,-13 40-1,0-13 1,0-1 0,0 1-1,-26-27 1,0-13-1,-1 0 1,1 0 0,-1-13-1</inkml:trace>
  <inkml:trace contextRef="#ctx0" brushRef="#br2" timeOffset="139992.27">12462 8930 0,'-13'0'0,"-1"0"31,1 0-15,0 0-16,0 0 31,-1 0-31,1 0 16,0 0-1,0 0 1,0 0-16,-1 0 15,14 26 1,0 1 0,14 26-1,25-27 1,-12 0 0,12 14-1,-39-27-15,14 14 16,-1-1 15,-13 1-15,-53-27-1,26 0 1,-12-13 0,39-1-1,0 1 1,13-27-1,27 14 1,-14-14 0,1 1-1,-14-1 1,0 0 0,-13 14-1,-26 12 16,12 14-15,1 0 0</inkml:trace>
  <inkml:trace contextRef="#ctx0" brushRef="#br2" timeOffset="141612.51">10954 9909 0,'0'0'0,"0"13"31,13-13 141,0 0-156,0 0-16,1 0 15,-1 0-15,13 0 16,1 0-1,-14 0 1,0 0 0,0 13 15,-26-13 63</inkml:trace>
  <inkml:trace contextRef="#ctx0" brushRef="#br2" timeOffset="142320.64">10980 10054 0,'0'13'0,"13"-13"203,1 0-187,12 0-16,-13 0 16,14 0-1,-14 0 1,0 0-1,0 0 64</inkml:trace>
  <inkml:trace contextRef="#ctx0" brushRef="#br2" timeOffset="144547.69">11562 9856 0,'0'-14'156,"0"1"-140,0 0-1,14 13-15,-14-13 16,13 0-1,-13-1 1,13 1 15,0 13-15,0 0 0,1 0-1,-14 13 1,13-13-1,-13 14 1,0-1 0,0 13-1,0 1 1,0-14 0,0 13-1,-13 1 1,-1-14-1,1 14 1,0-27 0,13 13-1,-13-13 1,13-13 46,0-1-46,13 1 0,0 13-1,-13-13 1,27 13 0,-14 0-1,0 0 1,0 13-1,1 0 1,-1 14 0,-13-14-1,13 13 1,-13-12 0,0 25-1,-13-12 1,-14-1-1,1-12 1,-14-14 0,27 0-1,0-14 1,0 1 0,13 0-1,13 13 110</inkml:trace>
  <inkml:trace contextRef="#ctx0" brushRef="#br1" timeOffset="153010.48">12091 9684 0,'14'0'15,"-14"-13"173,-14 13-110,1 0-47,0 13 16,0-13-31,13 13-1,-13 13 1,13-12 0,-14-1-1,14 0 1,0 0-1,-13 1 1,13-1 0,0 0 15,-13 0-15,13 0-1,0 1 1,0-1-1,-13 13 1,13-12 0,0 12-1,0 1 1,0-14 0,0 0-1,0 0 1,0 0-1,0 14 1,0-14 15,0 0-15,0 1-16,13-1 16,-13 0-1,13 14 1,0-14-1,-13 0 1,14 0 0,-1 0-1,0 1 1,0-1 0,0-13-1,1 0 16,-14-13 16,-14 13-31</inkml:trace>
  <inkml:trace contextRef="#ctx0" brushRef="#br1" timeOffset="153959.31">12250 9790 0,'0'-14'78,"0"1"-62,0 26 46,0 1-46,0-1 0,0 0-16,0 0 15,13-13-15,-13 40 16,0 13-1,14 0 1,-1 0 0,-13 0-1,0-27 1,0-13 0,-13-13 15,13-26-31</inkml:trace>
  <inkml:trace contextRef="#ctx0" brushRef="#br1" timeOffset="154475.58">12409 9816 0,'0'0'0,"-13"0"16,13 26-1,-14-26-15,14 14 16,-26 12 0,13 1-1,0-14 1,-1-13 0,14-13-1,14 13 16,-1 39-15,-13-25-16,26 25 16,-13 1-1,1 0 1,-1-27 0,0 0-1,14-13 1,-14-13 15,0 13-31</inkml:trace>
  <inkml:trace contextRef="#ctx0" brushRef="#br1" timeOffset="155159.42">12607 10001 0,'27'0'16,"-14"-13"-1,0 0 1,-13 0-1,14 13-15,-14-27 16,0 14 0,0 0-1,-14-1 1,-12 14 0,-1-13-1,1 13 1,13 0 15,-1 13-15,-12 27-1,13-40 1,13 40 0,0-1-1,0 1 1,13-13-1,0 12 1,27-12 0,0-14-1,-14-13 1,-13-26-16</inkml:trace>
  <inkml:trace contextRef="#ctx0" brushRef="#br1" timeOffset="155858.16">12726 9922 0,'-26'0'0,"26"13"63,0 0-48,0 14-15,0-1 16,0 14 0,13 0-1,-13-27-15,13 13 16,-13-12 15,0-28 0,0-12-15,0 13 0,0-27-1,0 27-15,0-27 16,-13 14-1,13-1 1,13 14 0,1 0-1,-1 13 1,0 0 0,14 0-1,-14 13 1,-13 27 15,13-40-15,-13 13-16,0 13 15,13 1 1,-13 12 0,0 14-1,14-26 1,-14-14-1</inkml:trace>
  <inkml:trace contextRef="#ctx0" brushRef="#br1" timeOffset="156492.76">13004 9922 0,'0'-13'47,"-13"-1"-16,0 14-15,-14 0-1,14 0-15,-13 0 16,12 27 0,1-27-16,-13 40 15,13-1 16,13 1-15,0-14 0,26 14-1,0-27 1,1-13 0,-1 0-1,1-13 1,-27-13-16,13-14 15,-13 0 1,13 1 0,-13 25-1,0 1 1,0 40 0,0-14-1,14 53 1,-14-40 15,13 1-15,-13-14-16</inkml:trace>
  <inkml:trace contextRef="#ctx0" brushRef="#br1" timeOffset="156824.91">13070 9922 0,'0'-13'32,"0"39"-17,27-13-15,-27 27 16,13 13-1,-13-27 1,13 41 0,-13-15-1,0 1 1,14-13 0,-14-27-1</inkml:trace>
  <inkml:trace contextRef="#ctx0" brushRef="#br1" timeOffset="157179.21">13070 9922 0,'0'-13'0,"27"-1"15,-14 14 1,0-13 0,1 13-16,12 0 15,0 13 1,1 27-1,-14 0 1,-13-1 0,0 1-1,-40 0 1,27-27 0,-13-13-16</inkml:trace>
  <inkml:trace contextRef="#ctx0" brushRef="#br1" timeOffset="157892.67">13375 9895 0,'13'0'15,"-40"0"48,27-13-63,-13 13 15,0 0 1,0 0-16,-14 0 16,1 0 15,-1 27-15,14 26-1,13-14 1,-13 14-1,13-26 1,26-14-16,-12 13 16,12-26-1,1 0 1,-14-39 0,0 12-16,0 1 15,-13-14 16,13 0-15,-13 14 0,0 39 31,14 0-32,-14 14 1,13-14-16,-13 27 15,0-1 1,13-25-16,-13-1 16,0 0-1</inkml:trace>
  <inkml:trace contextRef="#ctx0" brushRef="#br1" timeOffset="158842.76">13666 9816 0,'13'0'47,"-13"-13"-16,13 13-15,-13-27-16,0 14 15,0 0 1,13-14-1,1 14 1,-1 13-16,13 0 16,-12 0-1,-1 13 1,0 1 0,-13 25-1,0-25 1,0 12 15,0 0-15,0-12-16,0 25 15,0-12 1,-13 13 0,13-27-1,-13 0 1,-1-13-1</inkml:trace>
  <inkml:trace contextRef="#ctx0" brushRef="#br1" timeOffset="159057.49">13758 10094 0,'0'13'15,"0"-26"-15,14 26 32</inkml:trace>
  <inkml:trace contextRef="#ctx0" brushRef="#br1" timeOffset="159845.26">13864 9803 0,'0'-13'78,"0"-1"-63,27 14-15,-27-13 16,0-13 0,0 12-16,0 1 15,13 0 1,13 13-1,1 0 1,-14 0 0,0 13-1,0 0 1,1 1 0,-14 12-1,0 1 16,0-1-15,0 0 0,-14 14-1,1 0 1,0 0 0,13-14-1,0-13 1,0 0-1,-13-13 1</inkml:trace>
  <inkml:trace contextRef="#ctx0" brushRef="#br1" timeOffset="160064.73">13970 10107 0,'0'0'0,"13"0"16</inkml:trace>
  <inkml:trace contextRef="#ctx0" brushRef="#br1" timeOffset="160829.33">14089 9750 0,'13'0'32,"-13"-13"-1,14 13 0,-14-14-31,13 14 16,-13-13-1,13 13 1,0 0-16,0 13 31,1-13-31,-1 14 16,-13 12 0,13 1-1,-13-1 1,0 0 15,0 14-15,-26 0-1,26-14-15,0 1 16,0-14-16,0 13 16,-14-12-1,1-1 1,0-13-1</inkml:trace>
  <inkml:trace contextRef="#ctx0" brushRef="#br1" timeOffset="161014.75">14182 10081 0,'0'0'16,"0"13"-16</inkml:trace>
  <inkml:trace contextRef="#ctx0" brushRef="#br1" timeOffset="162444.13">14327 9604 0,'0'0'15,"27"14"251,-14-1-250,0 0-1,-13 0-15,13 1 16,1-1-16,-1 26 31,0 1-15,0 13-1,-13 0 1,0 0 0,0 0-1,-26 0 1,-1 0-1,27-14 1,-13-25 0,0-1-1,0-26 32,13-1-31,-14 14-16</inkml:trace>
  <inkml:trace contextRef="#ctx0" brushRef="#br1" timeOffset="168874.46">12144 8096 0,'14'0'32,"12"0"93,-13 0-110,-13-13 1,14 13-16,-1 0 16,26 0-1,-12 0 1,-14 0-1,14 0 1,-14 0 0,13-13-1,1 13 1,-1-13 0,14-1-1,0 1 1,-14 0-1,-13 0 1,14-14 0,12 1-1,-12 13 1,-1-14 0,-12-13-1,-1 1 1,-13 12 15,0 14-15,0 0-1,13 13 1</inkml:trace>
  <inkml:trace contextRef="#ctx0" brushRef="#br1" timeOffset="169799.64">12581 7766 0,'26'0'110,"1"0"-95,-14 0-15,14 0 16,-14-14 0,0 14-1,0-13-15,0 13 16,1-13-1,-1 13 17,-13 13 15,0 0-32,0 1 1,0-1-1,0 0 1,0 13 0,0 1-1,0-14 1,-13-13 0,-14 0 15,14 0-16,13-40 1,-13 27 0,13-13-1,-13 26-15,13-13 16,0 26 15,0 13-15,13 1-1,0-27 32</inkml:trace>
  <inkml:trace contextRef="#ctx0" brushRef="#br1" timeOffset="171364.58">13904 8057 0,'0'-14'15,"0"28"79,26-14-63,-12 0 0,-1 0-31,0 0 16,13 0 0,-12 0-1,-1 0-15,13 0 16,-12-14 0,25 1-1,-25 13 1,12 0 15,-13-13-15,14-14-1,-1 1 1,-13 13 0,1 0-1,-1-14 1,0 14-1,0-14 1,-13 1 0,14 13-1,-14-27 1,0 14 0,13-1-1,-13 14 1,13 0 15,-13-1-15,0 1 46,-13 13 1</inkml:trace>
  <inkml:trace contextRef="#ctx0" brushRef="#br1" timeOffset="172445.58">14208 7713 0,'27'0'94,"-27"-14"-79,13 1 1,0 13-16,0 0 16,-13-13-16,14 13 15,-1-13 1,0-1-1,0 14 17,-13 14 155,13-1-171,-13 0-1,14-13 1,-14 13-16,0 1 16,0-1-1,-14-13 32,14-13-31,-13 13-1,0-14 1,0-12 0,0 26-1,-1-13 1,28 13 31,12 0-32,-26 26 1,13-26-16,0 0 16,-13 13 62</inkml:trace>
  <inkml:trace contextRef="#ctx0" brushRef="#br1" timeOffset="176381.52">11007 7766 0,'26'0'187,"-13"0"-171,14 0-1,-14 0-15,0 0 0,27 0 16,-14 0 15,1 0-15,-14 0-16,0 0 16,-26 0 77</inkml:trace>
  <inkml:trace contextRef="#ctx0" brushRef="#br1" timeOffset="176992.65">11020 7858 0,'13'0'141,"0"0"-126,1 0 1,-1 0-16,13 0 15,1 0 1,-1 0 0,-13 0-1,1 0-15</inkml:trace>
  <inkml:trace contextRef="#ctx0" brushRef="#br1" timeOffset="178768.7">15094 8189 0,'0'0'0,"14"0"188,-1 0-173,0 0 1,0 0-16,14 0 15,13 0 1,-1 0 0,-26 0-1,14 0 1,-40 0 109</inkml:trace>
  <inkml:trace contextRef="#ctx0" brushRef="#br1" timeOffset="179513.12">15108 8268 0,'0'0'0,"26"0"219,-13 0-219,14 0 15,13 0 1,-1 0 0,-12 0-1,-14 0 1,-26 0 109</inkml:trace>
  <inkml:trace contextRef="#ctx0" brushRef="#br2" timeOffset="207794.07">10385 10729 0,'0'13'15,"26"-13"48,-26-13 46,0 0-93,0-1-1,0 1 1,0 0 0,0 0-1,0-1 1,0 28 93,0-1-93,0 0 0,0 0-1,0 1 1,14 12-1,-14-13 1,0 27 0,13-14-1,-13 14 1,13-13 0,-13 12-1,0-25 1,0-1-1,0-26 79,0-1-78,0 1-1,0 0 1,0 0 0,0-14-1,0 14 1,0 0-16,0-1 16,27 1 15,-14 13-16,0 0 1,0 0 0,-13 13-1,13 1 1,1-1-16,-14 0 16,13 14-1,-13-14 1,0 0-1,-27 27 1,14-14 0,-13 1-1,13-27 1,-1 0 0,1 0-16</inkml:trace>
  <inkml:trace contextRef="#ctx0" brushRef="#br2" timeOffset="210102.69">10623 10716 0,'13'0'516,"0"0"-500,1 13-16,-1-13 15,0 26 1,14-12-1,-14-1 1,0 0-16,-13 0 31,0 0 219,-13-13-250,13 14 16,0 12-16,-13 1 16,13 12-1,-14 1 1,1-14-1,13-12 1,0 12 0,-13-13 15,13-26 47</inkml:trace>
  <inkml:trace contextRef="#ctx0" brushRef="#br2" timeOffset="213244.08">11060 10676 0,'0'-13'94,"0"-1"-32,0 1-46,26 13 15,-26-13-31,13 13 16,0-13 15,1 13-15,-1 0-1,0 26 1,0-26 15,-13 13-15,0 1-1,0 12 1,0-13 0,-13-13-1,0 14 1,0-1-1,-1-13 1,1 13 0,26-13 77,-13-13-77,14 13-16,-1 0 16,0 0-1,0 0 1,-13 13 0,14-13-1,-14 27 1,0-1-1,0-13 1,0 0-16,-14 1 16,1-1-1,0 0 1,-27 0 0,14-13-1,13-26 16,-1 26-15,1-13 0</inkml:trace>
  <inkml:trace contextRef="#ctx0" brushRef="#br2" timeOffset="214321.62">11271 10623 0,'0'0'0,"0"-13"46,0 39 48,0-13-63,0 1-15,0-1 0,0 0-1,0 0-15,0 1 16,27 12 0,-27 27-1,0-13 1,13-14-1,-13 14 1,0 13 0,13-27-1,-13 1 1,0-1 0,0 1-1,0-1 16,0-13-15,0 0 0,0 1-1,0-1 1,0 0 0,0-39 15</inkml:trace>
  <inkml:trace contextRef="#ctx0" brushRef="#br2" timeOffset="-214387.28">11456 10914 0,'0'13'62,"0"1"-46,-13-14 15,13 26-15,0-13 0,-13 0-16,13 1 15,-13 12 1,13-13-1,0 27 1,0-14 0,13 1-1,0-14 1,-13 0-16,27-13 16,-1 0-1,1-13 16,-14 0-15,0-27 0,-13 1-1,0 25-15,0-25 16,-26-1 0,12 27-1,1 0 1,13-1-1</inkml:trace>
  <inkml:trace contextRef="#ctx0" brushRef="#br2" timeOffset="-213833.29">11668 10927 0,'-26'0'47,"12"0"-31,1 0-1,0 0 1,13 14 0,-13-1-1,13 0-15,0 0 16,-13 14 0,-1-1-1,14 1 1,0-1-1,27 0 1,-27-12 0,13-14-1,0 0 1,14-14 0</inkml:trace>
  <inkml:trace contextRef="#ctx0" brushRef="#br2" timeOffset="-213319.8">11668 10941 0,'0'13'47,"0"0"-31,0 0 0,0 0-1,0 1 1,0-1-1,0 0-15,0 0 16,13 14 0,-13-1-1,14 14 1,-14 13 0,0-27-1,0 1 1,0-1-1,-14-13-15,-12 1 16,-1-14 0,1 13-1,13-13 1,0-27 0</inkml:trace>
  <inkml:trace contextRef="#ctx0" brushRef="#br2" timeOffset="-211753.08">11893 10993 0,'0'-13'63,"0"0"-48,0 0-15,13 13 16,-13-13-1,13-1 1,1 1 0,-1 13-1,0 0 1,0 0 0,1 0-1,-14 13-15,13-13 31,-13 14-15,0-1 15,0 0-15,0 0 0,0 0-1,0 1 1,0-1-16,0 0 15,-13 14 1,-1-14 0,14 13-1,-13-13 1,13 1-16,-13-1 16,0 0-1,-1 14 16,1-14 1,13-40-1,0 14-15,0 0-1,0 0 1,13 13-1,-13-14 1,14 14 0,-1 0-1,0 0-15,-13 27 16,13-14 0,14-13 15,-14 13-16,14 1 1,-14-14 0</inkml:trace>
  <inkml:trace contextRef="#ctx0" brushRef="#br2" timeOffset="-210884.2">12105 10901 0,'0'13'47,"0"0"-15,0 1-32,0-1 15,0 0 1,0 13-1,0 1 1,0-14 0,0 0-16,0 1 15,13-28 95,0 14-95,0-13 1,1 13 0,-1 0-1,0 0 1,0 0-1,1 0 1,-1 0 0,0 0-1,0 13 1,0 14 0,1-14-1,-14 0 1,0 0-1,0 1 1,0-1 0,-27 0-1,14-13-15,0 27 16,-27-14 0,27 0-1,0-13 1,-14 0-1,1-26 1,26 12 0</inkml:trace>
  <inkml:trace contextRef="#ctx0" brushRef="#br2" timeOffset="-210519.58">12091 10901 0,'27'0'15,"-14"0"1,0 0 0,1 0-1,12 0-15,-13 0 16,1 0-1,12 0 1,-13 0-16</inkml:trace>
  <inkml:trace contextRef="#ctx0" brushRef="#br2" timeOffset="-210154.14">12422 11060 0</inkml:trace>
  <inkml:trace contextRef="#ctx0" brushRef="#br2" timeOffset="-208451.42">12700 10636 0,'13'0'0,"0"0"62,-13 13-46,0 1 0,0-1-1,0 0-15,0 0 16,0 1-1,0 12 1,0 1 0,0-14-1,0 0 1,14-13 93,-1-13-77,0 13-32,-13-13 15,27 13 1,-14-14-1,13 14 1,-12 0 0,-1 14-1,0-1 1,-13 0 0,0 0-16,13 0 15,-13 14 16,-26-1-15,-14 1 0,14-27-1,-1 13 1,14-13 0,0 0-1</inkml:trace>
  <inkml:trace contextRef="#ctx0" brushRef="#br2" timeOffset="-208120.07">12713 10689 0,'13'0'47,"1"-26"-32,25 26 1,1 0 0,-13 0-1</inkml:trace>
  <inkml:trace contextRef="#ctx0" brushRef="#br2" timeOffset="-207170.31">12978 10689 0,'0'-13'16,"0"26"62,13-13-62,-13 13-16,0 1 15,0-1 1,0 27-1,13-1 1,-13-26-16,0 40 16,0 0-1,14 0 1,-14 0 0,13 0-1,-13 13 16,13-39-15,-13-1 0,0-13-1,0 1 1,0-28 31</inkml:trace>
  <inkml:trace contextRef="#ctx0" brushRef="#br2" timeOffset="-206553.78">13150 11020 0,'0'13'93,"-13"-13"-77,13 13 0,-14 1-16,14-1 15,0 0-15,-13 0 31,13 27-15,0-14 0,0 14-1,0-27-15,13 1 16,27 12 0,-14-26-1,1-26 1,-27-1-1,0-39 1,-13 26 0,13 14-1,-14 13 1,1 13 0</inkml:trace>
  <inkml:trace contextRef="#ctx0" brushRef="#br2" timeOffset="-206053.15">13322 11033 0,'-13'0'62,"-1"0"-46,1 0-1,0 0 1,0 13 0,-1 1-1,14 12 1,0-13-16,0 27 15,0-14 1,0 1 0,14-1-1,12-12 1,1-14 0,-14-14-1,0 14 1</inkml:trace>
  <inkml:trace contextRef="#ctx0" brushRef="#br2" timeOffset="-205651.94">13348 11046 0,'0'14'47,"0"-1"-16,0 0-31,0 0 16,0 0-1,0 1-15,13 25 16,-13 1-1,14-27 1,-14 27 0,0 13-1,0-27 1,-27 1 0,-12-14-1,-1-13 1,13 0-1,14-13 1</inkml:trace>
  <inkml:trace contextRef="#ctx0" brushRef="#br2" timeOffset="-178908.21">13679 11020 0,'0'-13'250,"0"-1"-78,-13 14-157,13-13 1,-14 13 31,1 0-31,0 0 15,0 0-16,0 0 1,13 13 15,-14-13-15,14 14 0,0-1-1,-13-13-15,13 13 31,0 0-15,0 1 0,0-1-1,0 0 17,13-13-32,1 0 31,-1 13-16,-13 0 1,13-13 0,0 14-1,0-14 17,1 0-17,-14 13-15,13-13 16,0 0 15,-13 13-15,13-13-1,-13 13-15,14-13 16,-1 14 0,-13-1-1,13 0 1,-13 0-1,0 1 1,0-1 15,-13-13-15,-27 0 0,14 0-1,-1 0 1,14 0 15,0 0-15,13-13-1,0-1 1,0 1 15,0 0-15,0 0-1,13-1 1,0 1 0,-13 0-1,27 0 1,-27-1 0,13 14-16,-13-26 31,13 13-16,-13 0 1,13-1 0,-13 1-1,0 0 17,-13 13 30</inkml:trace>
  <inkml:trace contextRef="#ctx0" brushRef="#br2" timeOffset="-174500.82">10914 11748 0,'0'13'32,"27"-13"155,-14 0-156,0-13-15,13 13 0,-12 0-1,-1 0 1,0 0 0,0 0-1,1 0 1,-1 0 15,-26 0 94</inkml:trace>
  <inkml:trace contextRef="#ctx0" brushRef="#br2" timeOffset="-173345.98">10941 11880 0,'0'0'0,"13"0"313,0 0-313,0 0 16,0 0-1,1 0 1,-1 0-1,0 0 1,0 0 0,1 0-1,-1 0 1,0 0 0</inkml:trace>
  <inkml:trace contextRef="#ctx0" brushRef="#br2" timeOffset="-171851.94">11404 11602 0,'0'-13'156,"13"13"-140,-13-13 0,13 13-1,0-14 1,0 14 0,1 0-1,-14 14 1,13-14-1,-13 13 1,0 0 0,0 0 15,13-13-15,-13 13-1,0 1 1,0-1-1,-26 13 1,12-12 0,1-1-1,13 13 1,-13-26 0,13-13 30,0 0 1,13 13-47,0-13 16,1 13 0,-1 0-16,0 0 15,0 0 1,1 26-1,-1-26 1,-13 13 0,13 1-1,-13 12 1,0-13 0,-26 14-1,-1-14 1,14 0-1,0-13-15,-1 13 16,-12-13 0,13 0-1</inkml:trace>
  <inkml:trace contextRef="#ctx0" brushRef="#br2" timeOffset="-170924.93">11642 11602 0,'0'-13'15,"0"26"95,0 0-95,0 0 1,0 1-16,0-1 16,13 27-1,-13-27-15,0 27 16,13-1 0,0-12-1,-13 26 1,0-14-1,0 1 1,0 0 0,0-14-1,0 1 1,0-14 0,0 13-1,0-13 16,0 1-15,27-1 15</inkml:trace>
  <inkml:trace contextRef="#ctx0" brushRef="#br2" timeOffset="-170286.73">11840 11893 0,'0'-13'0,"-13"13"62,0 0-46,-1 0 15,1 0-31,13 13 16,0 0-16,-13 0 16,13 1-1,0-1 1,-13 0-1,13 14 1,0 12 0,0 1-1,26-14 1,1-12 0,-1-14-1,1-14 1,-14-38-1,0 12 1,-13 0 0,-26 14-1,12-1 1,1 27 0,13-13 15</inkml:trace>
  <inkml:trace contextRef="#ctx0" brushRef="#br2" timeOffset="-169799.36">12012 11880 0,'-26'0'62,"12"0"-46,1 0-1,0 0 1,-14 13 0,27 27-1,-13-14 1,13 14-1,0-27 1,0 0-16,0 1 16,13-1-1,14 0 1,-14 0 0,14-13 15,-1 0-16</inkml:trace>
  <inkml:trace contextRef="#ctx0" brushRef="#br2" timeOffset="-169367.38">12025 11893 0,'0'0'0,"0"13"47,0 0-16,0 1-31,0-1 16,0 13 15,14 14-15,-1 0-1,-13-27-15,0 27 16,0-1 0,0-12-1,0 13 1,-13-40-16,-14 13 15,-13-13 1,-13 0 0,14-13-1</inkml:trace>
  <inkml:trace contextRef="#ctx0" brushRef="#br2" timeOffset="-168101.97">12303 11880 0,'0'0'0,"-13"0"0,13-13 47,0 26 47,0 13-79,0-13 1,0 1-16,0 12 16,0 14-1,13-14 1,-13-12 0,0-28 62,0 1-47,13 13-15,-13-13-16,14 13 15,-1 0 1,0 0-1,0 0 1,0 0 0,-13 13-1,14-13 1,-1 13 0,-13 1-1,13-1 1,-13 0 15,0 0-15,0 0-16,0 1 15,-13-1 1,-14 0 0,1 0-1,0 1 1,-1-14-1,14 0 1,0 0 0,13-14-1,0 1 1</inkml:trace>
  <inkml:trace contextRef="#ctx0" brushRef="#br2" timeOffset="-167718.61">12303 11880 0,'-13'0'16,"13"-13"15,13 13 0,-13-14-31,27 14 16,-1 0-1,0-13 1,1 13 0,-1 0-1,-12 0 1</inkml:trace>
  <inkml:trace contextRef="#ctx0" brushRef="#br2" timeOffset="-166635.9">12568 11655 0,'0'-13'16,"0"-1"15,0 1-16,0 0 1,13 13 0,0 0-1,0 0 1,1 0 0,-1 0-1,0 0 16,0 13 1,-13 0-17,0 1 1,0-1-16,0 0 16,0 14-1,0-1 1,-26-13-1,26 1-15,-27 12 16,14-13 0,-13 0-1,12 1 1,1-14 0,40 0 62,-14 0-63,0 0-15,14 0 16,-14 0 0,13 0-1,-12 0 1,-1 0-1,-13 13 1</inkml:trace>
  <inkml:trace contextRef="#ctx0" brushRef="#br2" timeOffset="-166215.08">12912 12025 0,'13'0'32</inkml:trace>
  <inkml:trace contextRef="#ctx0" brushRef="#br2" timeOffset="-164768.69">13269 11602 0,'0'-13'62,"0"39"1,0-13-63,0 14 15,0 13 1,13-14-1,-13-13 1,0 1 0,0-28 31,0 1-32,27 13 1,-27-13-16,13 13 31,0 0-15,0 0-1,0 0 1,1 0 0,-14 13-1,13 0 1,0 14-1,-13-1 1,0-13 0,-13 1-1,13-1-15,-27 0 16,-12 0 0,12-13 15,1 0-16,-1 0 1</inkml:trace>
  <inkml:trace contextRef="#ctx0" brushRef="#br2" timeOffset="-164518.82">13309 11602 0,'13'0'47,"0"0"-32,0 0 1,-13-13-16,13 13 0</inkml:trace>
  <inkml:trace contextRef="#ctx0" brushRef="#br2" timeOffset="-163768.9">13520 11615 0,'0'0'0,"0"-13"16,0 39 46,13-12-46,-13 12-16,0-13 15,14 1 1,-14 25 0,0-25-16,13 38 15,-13 1 1,13 13-1,0 14 1,1-14 0,-14-13-1,13-13 1,-13-14 0,13-13-1,-13-26 32</inkml:trace>
  <inkml:trace contextRef="#ctx0" brushRef="#br2" timeOffset="-163253.17">13745 11999 0,'0'-13'0,"-13"26"78,13 0-62,-13-13-16,13 13 15,-14 1 1,14-1-16,0 13 16,-13 1-1,13 12 1,0-12-1,40-14 1,-14-13 0,1-13-1,-14-27 1,-13-13 0,-13 14 15,13 12-16,-27 27 1</inkml:trace>
  <inkml:trace contextRef="#ctx0" brushRef="#br2" timeOffset="-162802.07">13930 11999 0,'-13'0'62,"0"0"-46,0 0-1,-1 0 1,1 0-16,0 0 16,0 13-1,-1 27 1,1-40-16,13 39 15,0-12 1,0 13 0,13-27-1,27 13 1,-13-26 0,-14 0 15,0-26-31</inkml:trace>
  <inkml:trace contextRef="#ctx0" brushRef="#br2" timeOffset="-162435.2">13930 11999 0,'0'0'16,"-13"0"-16,13 13 47,0 0-32,0 1-15,0 12 16,13 0 0,-13 14-1,27 40 16,-27-41-15,0 14 0,-40-26-1,27-14-15,-27 13 16,0-13 0,14-13-1,26-26 1</inkml:trace>
  <inkml:trace contextRef="#ctx0" brushRef="#br2" timeOffset="-161453.3">14142 12012 0,'0'-26'62,"0"12"-31,13 1-15,-13 0 0,13 0-1,1 13 1,-1 0 0,0 13-1,0 0 1,1 27 15,-14-14-15,0-12-16,0 25 15,0 1 1,-27 0 0,1-14-1,12-13 1,1 1-1,26-28 48,14 14-47,-27-13-1,13 13-15,14 0 16,12-13 15,-25 13-15,-1 0-16,0 0 15,-13 13 1</inkml:trace>
  <inkml:trace contextRef="#ctx0" brushRef="#br2" timeOffset="-160035.46">14420 11668 0,'0'-13'94,"0"0"-78,0-1-1,0 1 1,0 0 15,13 13-31,0 0 47,0 0-31,1 0-1,-14 13 1,13-13-1,-13 13 1,0 1 0,0 12-1,0 1 1,0-1 0,-13-13-16,13 1 15,-14 12 1,1-26-1,13 13-15,0-26 63,0 0-32,0 0-15,13 13-16,1 0 15,-1 0 1,-13-14 0,13 14-1,0 27 1,1-27 0,-14 13-1,13 13 1,-13-12-1,0 12 1,0-13 0,-27 1-1,1-1-15,13-13 16,-14 13 0,14-13 15,-13-26-16</inkml:trace>
  <inkml:trace contextRef="#ctx0" brushRef="#br2" timeOffset="-157182.21">10941 12634 0,'0'13'47,"26"-13"78,-13 0-125,14 0 15,-14 0-15,0 0 16,27 0 0,-27 0-1,0 0 1,0 0 15,-39 0 47</inkml:trace>
  <inkml:trace contextRef="#ctx0" brushRef="#br2" timeOffset="-156395.93">10954 12753 0,'0'0'0,"-13"0"109,26 0 16,0 0-109,0-13-1,0 13 1,1 0-1,12-14 1,1 14 0,-1 0-1,-13 0 17</inkml:trace>
  <inkml:trace contextRef="#ctx0" brushRef="#br2" timeOffset="-153833.66">11456 12621 0,'-13'0'32,"13"-14"61,0 1-61,0 0-17,0 0 1,0-1-16,0 1 31,13 0-15,1 0-16,-1 0 15,13 13 1,-12 0 0,-1 0 15,0 0-16,0 13 1,1 0 0,-14 0-1,13 0 1,-13 1-16,0 12 16,0-13 15,0 14-16,0-14 1,-40 14 0,27-14-1,13 0 1,-27 0 0,14 0-16,0 1 15,0-1 1,-14 0-1,14 0 17,0-13-1,13-13 0,0 0-15,0 0-1,26 13 1,-13 0 0,-13-14-1,14 14-15,-1 0 16,0 27 0,14-14-1,-14 0 1,13 1-1,-12-14 1,-1 0 0,0 0 15,0-14-15</inkml:trace>
  <inkml:trace contextRef="#ctx0" brushRef="#br2" timeOffset="-153518.36">11827 12713 0,'0'13'16</inkml:trace>
  <inkml:trace contextRef="#ctx0" brushRef="#br2" timeOffset="-152535.08">12025 12422 0,'0'-13'62,"14"13"-15,-1 0-31,0 0-1,0 0 1,0 0-1,-13 13 1,0 14 0,0-1-1,0 1 1,-13-14 0,0 0-1,0 0 1,0-13-1,13-26 17,0 13-17,13 13 1,0 0 0,13 0-1,-12 0 1,-1 0-16,-13 26 15,13 0 1,-13 14 0,-26-13-1,-1-1 1,1-13 0,-1-26 30,27 0-46</inkml:trace>
  <inkml:trace contextRef="#ctx0" brushRef="#br2" timeOffset="-151903.03">12224 12409 0,'0'13'63,"0"0"-48,0 1 1,0-1 0,0 0-16,0 0 15,0 1-15,0 12 16,13 14 0,-13 26-1,13 0 16,-13-13-15,13 0 0,-13-13-1,0-1 1,0-12 0,14-27 30</inkml:trace>
  <inkml:trace contextRef="#ctx0" brushRef="#br2" timeOffset="-151335.71">12369 12726 0,'-13'0'62,"13"14"-31,-13-14-31,13 13 16,0 0-16,-13 14 16,13-1 15,0 1-16,13 12 1,13-12 0,-13-14-1,14-13 1,-14 0-16,0-27 16,1 14-1,-14-26 1,0-1-1,-27 13 1,14 1 0,13 13 15</inkml:trace>
  <inkml:trace contextRef="#ctx0" brushRef="#br2" timeOffset="-150851.7">12621 12753 0,'-27'-13'31,"14"13"-15,13-14-16,-13 14 16,-14 0-1,14 0 1,0 0 15,0 14-31,-1-1 16,14 13-1,-13 1 1,13 13 0,0-14-1,27-13 1,-14 0-1,13 1 1,14-14 0,-14-14-1</inkml:trace>
  <inkml:trace contextRef="#ctx0" brushRef="#br2" timeOffset="-150518.63">12621 12753 0,'0'0'16,"-14"0"15,14 13-31,0 0 16,0 1-1,14 12 1,-1 14-1,-13-27-15,13 27 16,0-1 0,-13 14-1,0-13 1,-39-14 0,-1-26 15,0 0-16,1-13 1,12-13-16</inkml:trace>
  <inkml:trace contextRef="#ctx0" brushRef="#br2" timeOffset="-149365.39">12846 12713 0,'0'0'0,"0"13"94,0 1-78,0-1-16,0 13 15,0-12 1,0-1-16,0 13 16,0-12 15,0-1-16,26-13 17,-26-13-17,0-1 1,13 14 0,-13-13-1,13 0 1,1 13-1,-1 0 1,0 0 0,14 0-1,-14 13 1,0-13 0,-13 27 15,0-14-16,0 0 1,0 0 0,0 0-1,0 1-15,-13 12 16,-14-13 0,1 1-1,-1-14 1,-12 0-1,26 0 1,-1 0 0</inkml:trace>
  <inkml:trace contextRef="#ctx0" brushRef="#br2" timeOffset="-149018.61">12859 12713 0,'-13'0'31,"39"0"16,-13 0-31,0 0-1,1 0-15,12-13 16,1 13 15,-1 0-31</inkml:trace>
  <inkml:trace contextRef="#ctx0" brushRef="#br2" timeOffset="-148520.16">13269 12846 0</inkml:trace>
  <inkml:trace contextRef="#ctx0" brushRef="#br2" timeOffset="-146734.42">13547 12660 0,'-14'0'47,"14"-13"-47,0 0 31,0 0-15,0-1 15,14 14-15,-1-13-1,0 13 1,0 0 0,1 0-1,-14 13 1,13-13 0,-13 14-1,13 12 1,-13 1-1,0-14 1,-13 13 0,0-13-1,-1 1 1,1-14 0,0 0-1,0 0 16,13-14-15,26 14 15,-13 0-15,-13-13-16,27 13 16,-14 0-1,0 13 1,0 1-1,1 12 1,-1 1 0,-13-1-1,0 1 1,-40-14 0,-13 0 15,40 0-16,-13-13 1,12 0 0,14-26-1,-13 26 1</inkml:trace>
  <inkml:trace contextRef="#ctx0" brushRef="#br2" timeOffset="-146461.96">13824 12872 0,'0'0'0</inkml:trace>
  <inkml:trace contextRef="#ctx0" brushRef="#br2" timeOffset="-143568.02">14076 12435 0,'0'27'94,"0"-14"-79,0 0 1,0 1 0,0-1-16,0 13 15,13 1 1,-13-14-1,0-26 48,0-1-47,27 14-16,-14 0 15,-13-13 1,13 13 15,13 0-15,-12 0-1,-14 13-15,13 1 16,0-1 0,-13 13 15,0-12-31,-13 12 15,-14 1 1,1-14 0,13 0-1,0-13 1,-1 0 0,14-13-1</inkml:trace>
  <inkml:trace contextRef="#ctx0" brushRef="#br2" timeOffset="-143318.39">14102 12449 0,'0'0'16,"0"-14"-16,0 1 31,27 13-15,-14 0-16,13-13 16,-12 13-1</inkml:trace>
  <inkml:trace contextRef="#ctx0" brushRef="#br2" timeOffset="-142670.05">14274 12422 0,'0'0'16,"0"-13"-1,0 39 32,0-12-47,0-1 16,0 13-1,14 1 1,-14 12 0,13 28-1,-13-54-15,13 53 16,0-13 0,0 0 15,-13-40-31,14 27 15,-14-14 1,0 1 0,0-14-1,0 0 1,-14-13 15</inkml:trace>
  <inkml:trace contextRef="#ctx0" brushRef="#br2" timeOffset="-142184.26">14433 12753 0,'-13'0'79,"0"0"-64,13 13-15,0 0 16,-14 1-1,14 12 1,0 1 0,0-1-1,14-13-15,12 14 16,-13-14 0,14-13 15,-14-13-16,-13-40 1,0 26-16,0-12 16,-13 12-1,13 1 1,-14 26 0</inkml:trace>
  <inkml:trace contextRef="#ctx0" brushRef="#br2" timeOffset="-141735.12">14645 12713 0,'-27'0'16,"14"0"-1,0 0 17,0 0-17,-1 13 1,1 1-1,0 12 1,0 1 0,13-1-1,0 1 1,0-14 0,0 0-1,13 0 1,27 0-1,-14-13 17,-13-26-32,0 13 15,-13 0-15</inkml:trace>
  <inkml:trace contextRef="#ctx0" brushRef="#br2" timeOffset="-141401.79">14631 12713 0,'0'0'0,"-13"0"16,13 13 15,0 1-31,0-1 16,0 27-1,13-27 1,1 27-1,-1-1 1,-13 1 0,0-14-1,0 14 1,-27-40-16,14 27 16,-26-14-1,-1-13 1,13 0-1,27-13 1</inkml:trace>
  <inkml:trace contextRef="#ctx0" brushRef="#br2" timeOffset="-140333.38">14856 12779 0,'0'-13'109,"0"0"-109,0 0 16,0-1-1,0 1 1,0 0 0,14 13-1,-1-13 1,0 13 0,0 0-1,-13 26 1,13-13-1,1 14 1,-14-14 0,0 0-16,0 14 15,0 13 1,-27-1 0,14 1 15,0-14-16,13-12 1,-13-14 0,26-14 31,0 14-32,13 0 1,1 0-1,-1 0 1,-12 0 0,-1 0-1</inkml:trace>
  <inkml:trace contextRef="#ctx0" brushRef="#br2" timeOffset="-132235.91">10967 13322 0,'13'0'172,"0"0"-31,1 0-125,-1 0-16,0 0 15,14 0 1,-1 0-1,-13 0 1,0 0-16,1 0 16,-1 0 15,-13-13 16,0-1 0,-13 14-47,-1 0 15</inkml:trace>
  <inkml:trace contextRef="#ctx0" brushRef="#br2" timeOffset="-131447.14">10980 13401 0,'-13'0'16,"13"13"15,0-26 94,13 13-109,0 0-1,14 0 1,-14 0 0,14 0-1,-14 0-15,0 0 16,0 0 0,0 0 15,1 0-16,-1 0 1,0 13 0,-13 14 31,0-14-32</inkml:trace>
  <inkml:trace contextRef="#ctx0" brushRef="#br2" timeOffset="-128601.44">11708 13203 0,'-13'0'125,"-1"0"-94,1 0 1,0 0-17,0 0 16,-1 13-15,1-13 0,0 13-1,13 0 1,-13 1 0,13 12-1,-13-13 1,-1 14-1,14-1 1,0-13 0,0 14-1,0-14 1,0 14 0,14-14-1,-14 0 1,13 0-1,-13 1 1,0-1-16,0 0 16,13-13-1,0 13 1,14-13 0,-14 0-1,13-13 1,1 0-1,-1 0 1,-12-14 0,-14 14-1,0 0 1,0-14 0,-14 14 15,1 13-16,-13 0 1,12-13 0,-12 13-1,13 0 1,-1 0 0,1 0-1,0 13 1,13 0-1,0 0 1,0 1 0,0-1-1,0 0 1</inkml:trace>
  <inkml:trace contextRef="#ctx0" brushRef="#br2" timeOffset="-128325.98">11867 13494 0,'0'0'15</inkml:trace>
  <inkml:trace contextRef="#ctx0" brushRef="#br2" timeOffset="-127068.2">12118 13123 0,'0'-13'47,"0"0"0,13 13-32,0 0 1,1 0-16,-1 0 15,0 0 1,0 0 0,-13 13-1,0 0 1,0 1 0,0-1-1,0 13 1,-13 1-1,-13-14 1,12 0 0,1-13-1,13-13 32,13 13-31,1 0 15,-1 0-15,0 0-16,0 0 15,1 0 1,-1 13 0,-13 14-1,0-1 1,0 14-1,-27-27 1,1 0 0,-14-13-1,14 0 1,12-13 15</inkml:trace>
  <inkml:trace contextRef="#ctx0" brushRef="#br2" timeOffset="-126468.12">12330 13084 0,'0'13'94,"0"0"-79,0 0-15,0 1 16,0 25-1,0 14 1,0 0 0,0-40-16,13 53 15,-13-26 1,13 13 0,-13-13 15,13-14-16,-13-13 1,0-26 47</inkml:trace>
  <inkml:trace contextRef="#ctx0" brushRef="#br2" timeOffset="-125934.9">12462 13361 0,'0'14'63,"0"-1"-32,0 0-15,-13-13-16,13 27 15,0 12 1,0-25-16,0 12 16,26 0-1,1-12 1,-1-14 0,0-14 15,-26-65-16,0 26 1,-13 27 0,0-1-1,13 14 1,-13 13 0,13 13 15</inkml:trace>
  <inkml:trace contextRef="#ctx0" brushRef="#br2" timeOffset="-125484.9">12700 13348 0,'-26'0'78,"12"0"-62,1 0-1,0 0-15,0 0 16,-1 13 0,1 1-1,13-1-15,0 13 16,0 27 15,13-26-15,1-14-1,-1 0 1,13-13-16,-12 0 16,-1-13-1</inkml:trace>
  <inkml:trace contextRef="#ctx0" brushRef="#br2" timeOffset="-125115.33">12713 13348 0,'0'13'47,"0"1"-31,0-1-1,0 0 1,0 0-16,13 14 16,1 13-1,-1 12 1,-13-12 0,0 0-1,-13-14 1,-27-13-1,14-13 1,-14 0 0,13-13-1</inkml:trace>
  <inkml:trace contextRef="#ctx0" brushRef="#br2" timeOffset="-123969.16">12978 13295 0,'0'14'94,"0"-1"-94,0 0 15,0 13 1,0 1 0,0-14-1,13 14 1,0-27 46,1 0-46,-14-14-16,13 14 16,-13-13-1,13 0 1,0 13 0,0 0-1,1 0-15,-1 0 16,0 13 15,-13 0-15,0 14-1,0-14-15,0 0 16,0 14 0,-13-1 15,0-26-16,-27 13 1,0-13 0,14 0-1</inkml:trace>
  <inkml:trace contextRef="#ctx0" brushRef="#br2" timeOffset="-123699.83">13018 13282 0,'13'-13'32,"0"0"-17,0-1 1,0 14-16,14 0 16,-14 0-1</inkml:trace>
  <inkml:trace contextRef="#ctx0" brushRef="#br2" timeOffset="-123436.59">13295 13454 0,'0'0'0</inkml:trace>
  <inkml:trace contextRef="#ctx0" brushRef="#br2" timeOffset="-122267.48">13547 13150 0,'0'13'63,"0"13"-48,0-12-15,0 12 16,0 1 0,0-14-1,0 0 1,13 0-1,-13-39 32,13 26-47,0-13 16,1 13 0,-1-14-1,0 14 1,0 0-16,0 14 15,1-1 1,-1 0 0,-13 27-1,0-14 1,-40 1 0,27-14 15,-40-13-16,27 0 1</inkml:trace>
  <inkml:trace contextRef="#ctx0" brushRef="#br2" timeOffset="-122034.83">13573 13163 0,'13'-13'31,"14"0"-15,-14 13-16,0 0 15</inkml:trace>
  <inkml:trace contextRef="#ctx0" brushRef="#br2" timeOffset="-121615.39">13798 13123 0,'0'27'47,"0"-14"-31,0 13-1,0 41 1,0-1 0,0 0-1,13-13 1,-13-27-16,0 14 15,13 0 1</inkml:trace>
  <inkml:trace contextRef="#ctx0" brushRef="#br2" timeOffset="-121114.15">13930 13375 0,'-13'0'63,"13"13"-63,0 0 15,-13 14 1,0 26 0,13-27-1,0 0 16,39 1-15,-12-27 0,-1-13-1,-13 13-15,1-53 16,-14-13 0,-27 39-1,14 14 1,0 0-1</inkml:trace>
  <inkml:trace contextRef="#ctx0" brushRef="#br2" timeOffset="-120718.09">14142 13401 0,'0'-13'16,"-13"13"-1,13-13 1,-13 13-1,-14 0 1,14 0 0,-14 13-1,14 0 1,0 14 0,13-1-1,0 1 1,13-1 15,27-13-15,-27-13-1,14-13 1,-14 13-16</inkml:trace>
  <inkml:trace contextRef="#ctx0" brushRef="#br2" timeOffset="-120418.02">14142 13388 0,'0'13'63,"0"0"-48,0 1-15,13 25 31,-13 1-15,0-27-16,13 27 16,-13 0-1,-39-1 1,12-12 0,-12-27-1,25 0 1,1 0-16</inkml:trace>
  <inkml:trace contextRef="#ctx0" brushRef="#br2" timeOffset="-119334.33">14367 13441 0,'0'13'16,"-13"-13"0,-1 0 15,14-13-16,0 0 1,0-1 0,0 1-1,27 0 1,-14 13 0,0 0-1,1 0 1,-1 0-1,0 0 1,0 13 0,-13 14-1,0-14-15,0 27 16,0-1 0,-26 14 15,13-26-16,-1-14 1,1 0-16,13 0 31,27-13 1,-14-13-17,13 13 1,1 0-1,-1 0 1,-13 0 0,1 0-16</inkml:trace>
  <inkml:trace contextRef="#ctx0" brushRef="#br2" timeOffset="-117289.66">14870 13335 0,'0'0'0,"-14"0"31,28 0 32,-1 0-47,0 0-1,0 0-15,0 0 16,14 0-1,-1 0 1,-12 0 0,-28 0 77</inkml:trace>
  <inkml:trace contextRef="#ctx0" brushRef="#br2" timeOffset="-116835.73">14883 13428 0,'0'0'0,"0"13"15,0-26 48,13 13-47,0 0-1,27 0 1,-14 0-1,-12 0-15,25 13 16,-25-13 0,-1 0-1</inkml:trace>
  <inkml:trace contextRef="#ctx0" brushRef="#br2" timeOffset="-115868.05">15491 13070 0,'-13'0'0,"0"0"62,0 0-46,13 14 0,-14-1-16,1 0 15,0 0 1,0 1-1,0 12 1,-1 14 0,14-27-16,0 27 15,0-1 1,14 14 0,12-13 15,0-27-16,1 0 1,13-13 0,-14-26-1,-13 13 1,-13-14 0,-26 1-1,-14 26 1,27 0-1,-14 13 1,27 27 0,0-27-1</inkml:trace>
  <inkml:trace contextRef="#ctx0" brushRef="#br2" timeOffset="-113065.38">15782 13057 0,'-13'0'16,"13"-13"-1,0 0 1,-13 13 15,13-13 16,26-1-16,-12 14-15,-1 0-1,0 0 1,0 0 0,1 0-1,-1 0 17,-13 14-32,0-1 15,0 0 1,0 13-1,0 1 1,-40-14 0,40 0-1,-13-13 1,13-13 46,0 0-46,13 13-16,0 0 16,1-13-1,-1 13 1,13 0-16,-13 13 16,1 0-1,-14 0 1,0 14-1,-27 12 1,-12-25 0,-1-1-1,13-13 1,14-13 0,0-1 15</inkml:trace>
  <inkml:trace contextRef="#ctx0" brushRef="#br2" timeOffset="-112435.25">15994 12991 0,'0'13'47,"0"1"-32,0-1 1,0 0-16,0 13 16,0 27-1,0 0 1,0-40-16,0 54 31,13-1-15,1 0-1,-1-26 1,0-1 0,0-12-1,-13-14 1,0 0 0</inkml:trace>
  <inkml:trace contextRef="#ctx0" brushRef="#br2" timeOffset="-111934.75">16153 13322 0,'0'-13'16,"-13"13"15,13 13-15,-14-13-1,-12 26 1,26 14-1,-13-40-15,13 40 16,0-14 0,39 27-1,-12-40 1,-1 0 0,1-26 15,-14-26-16,-13-28 1,-27 28 0,14 12-1,0 1 1,0 13 0</inkml:trace>
  <inkml:trace contextRef="#ctx0" brushRef="#br2" timeOffset="-111517.88">16338 13348 0,'0'-13'31,"-13"13"-31,13-13 0,-13 13 32,-1 0-32,1 0 15,0 13 1,0 0-1,-14 14 1,27-1 0,0 14-1,0 0 1,27-14 0,-1-13 15,1-13-16,-1-13 1,-13-27-16</inkml:trace>
  <inkml:trace contextRef="#ctx0" brushRef="#br2" timeOffset="-111168.09">16338 13322 0,'0'0'0,"0"26"62,0-13-62,0 1 16,0 12 0,0-13-1,13 27 1,0 0-1,-13 26 1,14-13 0,-14-27-1,-40 1 1,0-27 0,14 0-1,-14-40 1</inkml:trace>
  <inkml:trace contextRef="#ctx0" brushRef="#br2" timeOffset="-110267.76">16550 13388 0,'-14'0'31,"14"-13"0,0-1-15,0 1-1,0 0-15,0 0 16,14 0 0,-1 13-16,0 0 15,14 0 1,-14 13 15,0 26-15,0-12-1,-13-1 1,-26 14 0,-1 0-1,14-14 1,-13 14 0,52-40 30,-13-13-30,14-1 0,-1 1-1,-12 13-15,-1 0 16,0 0 0,0 0 15,0 0-16</inkml:trace>
  <inkml:trace contextRef="#ctx0" brushRef="#br1" timeOffset="-98600.58">11456 12330 0,'-13'0'15,"13"-14"-15,-13 14 47,0 0 31,0 0-62,-1 0 0,1 0 15,0 0-16,0 0 1,13 14-16,-14-14 16,1 0-1,13 13 1,-13 0-16,13 0 16,-13 0 15,-1 1-16,1-1 1,13 0-16,-13 0 16,0 1-1,13-1 1,-13 13 15,13-12-15,0 12 15,0-13-15,0 0-16,0 1 15,0 12 1,0-13 0,0 1-1,0-1-15,0 0 16,0 0-1,0 14 1,13-1 0,-13-13-1,0 14 1,13-14 15,0 0-15,0 1-1,1 12 1,-1-13 0,0 1-1,14-1 1,-14 0 0,0 0-1,0 0 16,1-13-31,-1 0 16,0 14 0,0-14-1,0 0 1,14 13 15,-14-13-15,14 0-1,-1 0 1,-13 0 0,1 0-1,-1 0 1,0-13 0,13-1-1,1 14 1,-14-13-1,0 0 1,1 0 0,-1 0-1,0-1 1,-13 1 15,13 0-15,-13-14-1,0 14 1,14-13 0,-14 12-1,0-12 1,13 13 0,-13-14-1,0 1 1,0-1-1,0 1 1,-27 13 0,27-27-1,-13 14 17,0-1-17,0 1 1,-14-14-1,14 27 1,0-1 0,-1 1-1,1 13-15,0-13 16,0 0 0,0 13-1,-14 0 1,1 0-1,-1 13 1,1-13 0,12 0-1</inkml:trace>
  <inkml:trace contextRef="#ctx0" brushRef="#br1" timeOffset="-95933.81">13533 12382 0,'-13'0'0,"0"0"32,0 14-1,0-1-16,-1 0 1,1-13 0,0 0-1,0 13 17,-1-13-17,1 14 1,0-1-1,0 0 1,-1 0 0,14 1-1,-13 12 1,13-13 0,-13 0 15,13 1-31,0 12 15,-13 1 1,13-14 0,0 13-1,0 1 1,0-14 0,0 13-1,0 1 1,0-14-1,0 14 1,13-14 0,-13 13-1,13-12 17,0-1-17,-13 13 1,14-13-1,-1 1 1,0-1 0,0 13-1,1-12 1,-1-14 0,0 13-1,0-13 1,1 13-1,12-13 1,0 0 0,-12 13-1,12-13 17,1 0-17,12 0 1,-12 0-1,-14 0 1,13 0 0,-12 0-1,12-13 1,1 13 0,-14-26-1,0 12 1,-13 1-1,0 0-15,26 0 16,-12-14 0,-14 14-1,13 0 1,-13-27 15,0 14-15,0 12-1,0-12 1,0-1 0,0 1-1,0 0 1,0-1 0,-27-13-1,27 14 1,-26-1-1,13 1 1,0 0 0,-14 12-1,1 1 1,-27-13 15,26 12-15,1 1-1,-1 0 1,1 13 0,-1-13-1,1 13 1,0 0 0,-1 13-1,14 0 1</inkml:trace>
  <inkml:trace contextRef="#ctx0" brushRef="#br1" timeOffset="-92948.28">11668 13070 0,'-13'0'15,"0"0"142,-1-13-142,1 13-15,0 0 31,0 0 1,0 0-17,-1 13 1,1-13 0,0 0-1,0 0 1,-1 14-1,1-14 1,0 13 0,0-13-1,-1 13 1,1 0 0,0 1 15,13-1-16,-13-13-15,13 13 16,-13 0 0,13 0-1,0 1 1,-14-1 15,14 0-15,0 14-1,0-1 1,0 1 0,0-14-1,0 26 1,0-25 0,14-14-1,-14 13 1,0 0-1,13 14 1,-13-1 0,0-13-1,13 14 1,0-1 15,0-13-15,1 1-1,-1-1 1,0 0 0,14 0-1,-14-13 1,13 0 0,-26 14-16,14-14 15,-1 0 1,0 13-1,0-13 1,0 0 0,14 0-1,-14 0 17,14 0-17,-14 0 1,0-13-1,14 13 1,-14-14 0,13 1-1,-13 13 1,1-13 0,-1 0-1,0-1 1,0 1-1,-13 0-15,14 0 16,-14 0 0,13-1-1,-13 1-15,0 0 32,0-14-17,13 14 1,-13 0-16,0 0 15,0-14 1,0 1 0,0-1-1,0-12 1,0 12 0,-13 1-1,13 12 1,-13 1-1,13 0-15,-14 0 16,1 0 0,0-1-1,-27-12 1,27 13 15,-13-14-15,12 14-1,-12 0 1,-1 0 0,1 13-1,13 0 17,-1 0-32,14 13 15</inkml:trace>
  <inkml:trace contextRef="#ctx0" brushRef="#br1" timeOffset="-84435.31">11298 11999 0,'0'0'0,"-14"0"94,1 0-63,0 0-15,0 0-1,0 0 1,-1 0-1,1 0-15,-27 0 16,1 0 0,-14 13-1,0 14 1,-13-27 0,0 0-1,52 0-15,-52 0 16,13 0-1,27 0 1,13 0-16,-14 0 16,14 0-1,13 13 79,0 0-78,0 0-16,0 0 15,0 14 1,13-27-16,-13 40 16,13 13-1,-13 26 1,14-26-1,-14 13 1,0-13 0,0 13-1,0-13 17,0-13-17,0-27 1,0 0-1,26-13 64,-13 0-64,1 0-15,25 0 16,1-13-1,0 13 1,-27 0-16,27 0 16,-14 0-1,0 0 1,1 0 15,-1 13-15,-12-13-1,-14 13 1,-14-13 62,1 0-78</inkml:trace>
  <inkml:trace contextRef="#ctx0" brushRef="#br1" timeOffset="-83951.77">11099 12541 0,'-26'0'31,"52"0"32,-13 0-48,1 0 1,-1 0 0,0 0-1,-13 27-15,0-14 16,0 27-1,-26-1 1,12-12 0,-12-1-1,13-26 1</inkml:trace>
  <inkml:trace contextRef="#ctx0" brushRef="#br1" timeOffset="-83800.83">11073 12607 0,'0'14'47,"0"-1"-31,0 13-16,0 1 15,0-14 1</inkml:trace>
  <inkml:trace contextRef="#ctx0" brushRef="#br1" timeOffset="-82534.7">9393 12158 0,'-27'0'16,"14"-14"15,0 14-15,13-13-16,-13 13 16,-14-13-1,1 13 16,-1 26-15,14-12 0,0 39-1,13-27 1,0-13-16,13 14 16,0-1-1,27 1 1,0-1-1,-27 14 1,-13-14 0,0 1-1,-53-14 1,53 0 0,-27-13-1,14 0 1</inkml:trace>
  <inkml:trace contextRef="#ctx0" brushRef="#br1" timeOffset="-82217.4">9393 12316 0,'0'14'94,"0"-1"-79,0 0 1,0 0-16,0 27 16,0 0-1,0-27 1,0 0 0</inkml:trace>
  <inkml:trace contextRef="#ctx0" brushRef="#br1" timeOffset="-81884.02">9485 12277 0,'0'13'47,"0"13"-31,0-12-1,14 25 1,-14-26-16,0 40 16,13 0-1,0 13 1,-13-26-1,0-27 1</inkml:trace>
  <inkml:trace contextRef="#ctx0" brushRef="#br1" timeOffset="-81599.31">9472 12316 0,'0'0'16,"-13"0"-16,13-13 15,26 0 16,-12 13-31,12 0 16,0 0 0,-12 0-16,12 0 15,-13 0 1</inkml:trace>
  <inkml:trace contextRef="#ctx0" brushRef="#br1" timeOffset="-81334.01">9499 12462 0,'0'0'0,"13"0"32,13-13-17,14 13 1,-14-14 0</inkml:trace>
  <inkml:trace contextRef="#ctx0" brushRef="#br1" timeOffset="-80734.93">9790 12303 0,'0'0'0,"-14"0"15,1 0 1,0 0 0,-14 0-1,1 0 1,13 0 0,-14 13-1,14 1 16,0-1-31,0 13 16,13 1 0,0 12-1,13-12 1,13-14 0,14-13-1,-14-26 1,1-14-1,-1 0 1,-26 14 0,14 13-1,-14 26 32,0 13-31,0-13-1,0 27 1,0 0 0,13-14-1</inkml:trace>
  <inkml:trace contextRef="#ctx0" brushRef="#br1" timeOffset="-80284.07">9856 12211 0,'0'13'78,"0"0"-63,0 0 1,0 14-16,13-27 16,-13 13-16,0 27 15,0-1 1,13 14-1,-13-13 1,13-14 0,-13-12-1,14-14 1,-1 0 15,0 0-15,0 0-1,1-14-15</inkml:trace>
  <inkml:trace contextRef="#ctx0" brushRef="#br1" timeOffset="-80000.74">9829 12330 0,'27'0'47,"-14"0"-32,-13-14 1,26 14 0,-12 0-16</inkml:trace>
  <inkml:trace contextRef="#ctx0" brushRef="#br1" timeOffset="-74701.64">10239 12224 0,'14'0'63,"-14"13"46,0 0-93,0 14 0,0-14-16,-14 27 15,-12-1 1,13-12-1,-1-14 1,1-13 0,40 0 31,-14 0-16,0 0-16,14 0 1,-14 0 0,0 0-16,0 0 15,1 0 1</inkml:trace>
  <inkml:trace contextRef="#ctx0" brushRef="#br1" timeOffset="-74332.42">10332 12343 0,'0'13'78,"0"0"-78,0 0 16,0 27-1,0 0 1,0-27-16,0 14 15,0-1 1,0-13 0,0 0-1,0-26 17</inkml:trace>
  <inkml:trace contextRef="#ctx0" brushRef="#br1" timeOffset="-70939.82">14803 11919 0,'14'0'203,"12"0"-203,-13 0 15,1 0 1,12 0 0,0 0-1,-12 0-15,25 0 16,-12 0-1,-1 0 1,1 0 0,-1 0-1,1 0 17,-14 0-17,0 0 1,0 0-1,1 0 1,-1 0 31,-13 27 47,0-14-63,0 0-31,0 1 16,0-1-16,0 13 31,0 1-16,0-14-15,0 13 16,0 14 0,13-13-1,-13 12 1,0 1 0,0 13-1,0 0 1,0-14-1,0 28 1,13-28 0,-13 1-1,14 0 1,-1-1 15,-13 1-15,0-27-1,0 14 1,-13-27 125,-1 0-126,1 0 1,0 0-16,-14 0 16,1 0 15,-1 0-16,14 13 1,0-13 0,0 0-1,13-13 32</inkml:trace>
  <inkml:trace contextRef="#ctx0" brushRef="#br1" timeOffset="-70450.68">15081 12528 0,'0'13'16,"0"0"15,0 1-16,-13-1-15,13 0 16,-13 27 0,0-14-1,-1-12 1,14-1 0,0 0 62,14-13-78,-14 13 15,26 0 1,-13 1 0,0-14-1</inkml:trace>
  <inkml:trace contextRef="#ctx0" brushRef="#br1" timeOffset="-70049.29">15081 12594 0,'0'0'16,"0"13"31,0 1-32,0-1 1,0 0-16,0 27 16,0-14-1,0-13 1,0-26 15,0 0-15,0 0-1,0 26 32,0 0-31,27-13-1</inkml:trace>
  <inkml:trace contextRef="#ctx0" brushRef="#br1" timeOffset="-69150.5">15505 12065 0,'-14'0'16,"14"-13"-16,-13 0 16,0-1-1,0 1 1,-1 13-1,1-13-15,0 13 16,0 26 0,-14-12-1,27 25 1,0-12 15,0 12-15,27 1-1,12-13 1,-25-1 0,-1 14-1,-13-14 1,-13-13 0,-27-13-1,27 0 1,-14-13-1</inkml:trace>
  <inkml:trace contextRef="#ctx0" brushRef="#br1" timeOffset="-68833.85">15544 12184 0,'0'0'0,"0"13"93,0 14-77,0-14-16,14 27 16,-14-14-1,0 1 1,0-14 0,13 0-16</inkml:trace>
  <inkml:trace contextRef="#ctx0" brushRef="#br1" timeOffset="-68501.08">15650 12158 0,'0'0'16,"0"26"15,13-26-31,-13 27 16,14 25 0,-1 15 15,-13-54-31,13 53 15,-13-13 1,13-27 0,-13-12-16</inkml:trace>
  <inkml:trace contextRef="#ctx0" brushRef="#br1" timeOffset="-68183.73">15650 12184 0,'0'-13'15,"13"13"17,14 0-17,-14 0 1,13 0 0,1 0-1,-1 0 1</inkml:trace>
  <inkml:trace contextRef="#ctx0" brushRef="#br1" timeOffset="-67933.16">15716 12316 0,'13'0'47,"14"0"-32,13-13 1</inkml:trace>
  <inkml:trace contextRef="#ctx0" brushRef="#br1" timeOffset="-67349.45">15994 12184 0,'0'-13'0,"-26"13"47,-1 0-31,14 0 0,-14 0-1,-12 0 1,12 26-1,1 14 1,26-14 0,0 1-1,0-14 1,26 0-16,-26 1 16,27-1-1,12-13 1,1 0-1,-13-40 1,-14 0 0,-13 1-1,0 12 1,0 41 31,0 12-32,0 14 1,0-14 0,0 1-1,0-14-15</inkml:trace>
  <inkml:trace contextRef="#ctx0" brushRef="#br1" timeOffset="-66967.18">16034 12091 0,'0'14'46,"0"12"-30,13-13 0,-13 1-16,13 12 15,-13-13-15,0 27 32,13 0-17,1-1 1,-1-12-1,-13-14 1,13-13 0,0 0-1,1-13 1,-1 13-16</inkml:trace>
  <inkml:trace contextRef="#ctx0" brushRef="#br1" timeOffset="-66749.15">16021 12197 0,'0'0'16,"26"0"15,-13 0-15,27-13-1</inkml:trace>
  <inkml:trace contextRef="#ctx0" brushRef="#br1" timeOffset="-66017.16">16444 12091 0,'0'14'94,"0"-1"-79,0 0-15,0 0 16,0 1-16,-13 25 16,-1 1-1,-12-14 1,13 14-1,-1-27 1,14-26 31,27 13-47,-14-13 16,0 13-1,1-13 1,-1 13-1,0 0 1,0 0-16</inkml:trace>
  <inkml:trace contextRef="#ctx0" brushRef="#br1" timeOffset="-65750.34">16497 12211 0,'0'0'0,"-13"0"16,13 13 31,0 0-47,0 27 15,0 13 16,0-40-31,0 40 16,0-27 0,0-13-16</inkml:trace>
  <inkml:trace contextRef="#ctx0" brushRef="#br1" timeOffset="-59578.04">13057 13626 0,'0'13'62,"13"-13"-30,1 0 77,-1 0-93,0 13-16,0-13 15,1 14 1,-1-14-16,0 13 16,13-13-1,14 13 1,-13-13-1,-1 0 1,1 0 0,-1-13-1,14 13 1,-14-13 15,1-1-15,-1-12-1,-13 13 1,14-14 0,-1 14-1,-13-13 1,1 12 0,-1 1-1,0 0 16,-26 13 63</inkml:trace>
  <inkml:trace contextRef="#ctx0" brushRef="#br1" timeOffset="-58723.88">13494 13467 0,'-13'14'31,"39"-14"32,-13 0-48,14 0 1,-14-14-1,0 14-15,14 0 16,-1 0 0,-13 0-1,-13 14 79,0-1-94,0 13 16,0-13-1,0 1-15,-26 12 16,26-13 0,-13-13 15,-1 0-16,1-13 17,13 0-17,0 0 1,-13-1 0,0 1-1,13 0 1,-14 13-1,41 13 17,-14 0-17</inkml:trace>
  <inkml:trace contextRef="#ctx0" brushRef="#br0" timeOffset="-42081.9">17978 5265 0,'0'27'437,"-13"-14"-421,13 0 15,0 0-31,0 1 16,13-14-1,1 0 17,-1 0-17,0 0 1,-13-14-16,13 14 16,-13-26-1,0 13 1,0-1-1,-26 14 48,13 14-32,-1-1-15,14 0-1,0 0 1,0 1 0,14-14-1,12 0 1,-13 0 0,1-14-1,-14 1 1,0 0-1,0-14 1,-14 14 0,1 13-1,0 0 1,13 13 0,-13 27 15,13-27-16,0 1 1,26-14-16,-13 13 16,1-13-1,-1 0 17,-13-27-17,0 1 1,0 13-1,-27 13 17,27 13-1,0 0-15</inkml:trace>
  <inkml:trace contextRef="#ctx0" brushRef="#br0" timeOffset="-39401.83">18693 5212 0,'0'-13'172,"-13"13"-156,-1 0 15,1 0-15,0 0-1,0 0 1,-1 0 0,1 0-1,0 0 1,13 13 0,-13 1-1,0-1-15,13 0 31,-14 13-15,1 14 0,13-13-1,0-1 1,-13 14 0,13-27-16,0 27 15,0-14 1,26 1-1,-12-1 1,-1-26 0,0 13 15,0-13-15,-13-26-1,13 13 1,14-14-1,-14-13 1,0-12 0,1 12-1,-14 13 1,0 1 0,13 13-16,-13-1 15,0 1 1,0 0-1,0 0 1,13 13 0,-13 13 124,0 0-124,0 0 0,0 1-16,0 12 15,0 1 1,0 26-1,0-27 1,0 14 0,0-1-1,0-25 1,0-1 0,0 13-1,0-13 1,0 1 15,0-1-15</inkml:trace>
  <inkml:trace contextRef="#ctx0" brushRef="#br0" timeOffset="-37967.65">19209 4736 0,'0'-13'31,"26"13"-15,-52 0 93,26 13-93,-27-13-1,27 13-15,-26 0 16,26 1-16,-27-1 16,1 13-1,13 14 17,-1-13-17,14 12 1,0-26-1,0 1 1,14-14 0,12 0-1,1 0 1,-1-27 0,-13 27-16,1-39 15,-1 25 1,0-12-1,-13-1 1,0 41 47,0-1-48,0 13 1,0-12-1,13-14-15,-13 39 16,13-12 0,-13-14-1</inkml:trace>
  <inkml:trace contextRef="#ctx0" brushRef="#br0" timeOffset="-37088.32">19341 4736 0,'0'13'156,"0"0"16,0 1-172,0-1 16,0 0-1,0 27 1,0 0 0,0-27-16,13 53 15,-13-13 1,14-13 0,-1-1-1,-13 1 1,0-27-1,0-26 64</inkml:trace>
  <inkml:trace contextRef="#ctx0" brushRef="#br0" timeOffset="-35899.97">19473 4987 0,'0'14'79,"0"-1"-64,0 0 1,0 14-1,0-1 1,-26 14 0,26-14-1,26 1 1,1-27-16,-14 0 16,13-14-1,-26-39 1,0 1-1,0 12 1,-13 13 0,0 14-1,13 0 32,26 13-31,-12 0-1,12-13 1,1 13 0,-1 0-1,-13 0-15,1 13 16,-1-13 0,0 13-1,-13 0 48,-26-13-63,12 14 15,-12-1 1,13 0 0,13 0-1,-14 1 1,14 12-1,0 0 1,14-12 0,-1-1-1,0-13 1,14 0 0,-1-40-1,-13 14 1,-13-1-1,0 1 1,0 13 0,0-1 15,0 41 0,0-14-15,0 14-1,0 12 1,27 1 0,-27-27-16,0 27 15,0 0 1,0-1 0,-27-26-16,14 1 15,-27-1 1,14-13-1,-1 0 1</inkml:trace>
  <inkml:trace contextRef="#ctx0" brushRef="#br0" timeOffset="-34099.92">19950 5093 0,'0'-13'0,"0"0"31,0 0 16,0 26 62,0 0-93,0 13-16,0-12 15,0 12-15,0 1 16,0-1 0,0 27-1,13-13 1,-13 13-1,0-67 110,0 1-109,0 0 0,0 0-1,0-1-15,13-12 16,0 13 0,14 0 15,-14-1-16,0 14 1,0 0-16,1 14 16,-14-1-1,13 0 1,-13 27 0,0-14-1,-27 1 1,14-14-1,-13-13 1,-1 0 0,1-13 15</inkml:trace>
  <inkml:trace contextRef="#ctx0" brushRef="#br0" timeOffset="-33131.81">20532 5371 0,'-14'0'0,"1"0"16,26 0 78,1 0-79,12 0 1,1 0-1,-1 0 1,-13 27 0,1-27-16,-1 0 31,-26 0 63</inkml:trace>
  <inkml:trace contextRef="#ctx0" brushRef="#br0" timeOffset="-32684.24">20532 5503 0,'13'0'47,"0"0"-16,0 0-31,1 0 15,-1 0 1,0 0 0,0 0-1,14 14 1,-14-14 0,0 0-1</inkml:trace>
  <inkml:trace contextRef="#ctx0" brushRef="#br0" timeOffset="-31299.91">20889 5345 0,'0'0'0,"0"-14"16,0 1-1,0 0 1,0-14-1,0 1 1,0 0 0,-13 12-1,13 1 1,0 0 0,0 0-1,0 26 63,0 13-62,0-12-16,0 25 16,13-12-1,-13 12 1,13 14-1,-13 0 1,13 13 0,-13-26-1,0-14 1,0-12 0,0-28 46,0 1-46,0 0-16,0 0 15,0-27 1,0 14 0,27-14 15,-27 14-16,26 12 1,-26 1-16,13 13 16,1 0-1,12 0 1,-13 40 0,1-14-1,-1 14 1,-13 0-1,0-14 1,-40 14 0,27-27-1,-14-13-15,-12 13 32,12-13-17,14 0 1,13 13-16</inkml:trace>
  <inkml:trace contextRef="#ctx0" brushRef="#br1" timeOffset="-18286.9">17754 4855 0,'13'0'187,"-13"-13"-171,13 13-16,-13-13 16,26-1-1,1 14 1,-1 0-1,14 0 1,-13 0 0,-1 14-1,-13-1 1,14 27 0,-14-40-1,-13 13 1,0-26 46,0-1-46,0 1 0,26 0-1,-26 0 1,14 13-16,12-14 15,14 1 1,-14 13 0,14 0-1,-14 0 1,-12 0-16,12 0 16,14 13-1,-14 1 1,1-1-1,-27 0 1,0-26 78,0 0-79,0-1 1,0 1-16,13 0 16,-13 0-1,26 13-15,-26-27 16,40 14 0,-14 13-1,1 0 1,13 0-1,-27 13 1,13-13 0,-26 13-1,14 1 17,-14-1-17,0-26 48,0-1-48,0 1 1,26 0-16,-13 13 16,0-13-1,14 0 1,13 13-1,-27 0-15,26 0 16,-12 0 0,-1 26-1,-12-13 17,-14-26 30,0 0-46,0-14-1,0 14 1,0 0-16,26 0 16,-13-14-1,14 14 1,-14 13-16,13 0 15,14 0 1,-13 0 0,12 0 15,1 0-15,-27 13-1,14 14 1,-27-41 46,0 1-46,13 0 0,13-13-1,-12 12 1,12 14-16,14 0 15,-1 0 1,14 14 0,0 12 15,13 0-15,-39 1-1,-1-14 1,-12 0-1,-14 1 1,13-14 15,0 0-15,0-14 0,0 1-1,1 13-15,12-13 16,14 13-1,0 0 1,-1 26 0,-26-26-16,27 27 31,-13-1-15,-14 1-1,-13-14 1,13-13 15,-13-13-15,0-1-1,13 1 1,1 0 0,-1 13-16,13 0 15,14 0 1,-14 0-1,27 13 1,-13 14 0,-14-1 15,-12-13-15,-1-13-1,-40 0 16</inkml:trace>
  <inkml:trace contextRef="#ctx0" brushRef="#br1" timeOffset="-16566.3">20082 4802 0,'0'-13'62,"0"0"-46,13 13-16,0-27 16,1 14-1,-1 13 1,13-13 0,14 13-1,0 0 1,-1 13-1,1 13 1,-27-26-16,27 27 16,-27-14-1,-13 0 1,0-26 15,0 0-15,0 0-1,13-14 1,14 14 0,-14 0-1,27 0 1,-1 13 0,1 0-1,0 0 1,0 26-1,-27-13 1,0 0 0,0 14-1,0-27 1,-13 13 0,0-39 15,0 12-16,14 1-15,-1 0 16,27 0 0,-14 13 15,14 0-15,-14 13-1,-13 0 1,1 0-1,-14 1 1,13-28 31,0 14-47,0-26 16,27 13-1,13 13 1,-27 0-16,27 0 15,-13 13 1,0 27 0,-27-27 15,-13 0-15,-27 0-1</inkml:trace>
  <inkml:trace contextRef="#ctx0" brushRef="#br1" timeOffset="-13250.64">17754 4868 0,'0'-13'15,"-14"13"126,1 0-110,0 0-31,0 13 16,-1 1-1,-12 25 1,-1 1 0,14-14-1,13 27 1,0-39 0,27-1-1,-14 0 1,0-13-16,0 0 15,-13 13 64,-26 0-64,26 1-15,-13-1 16,-1 13-1,1 14 1,0 0 0,13-27-16,0 40 15,0-13 1,26-14 0,-12-13-1,-1 14 1,0-27-1,-26 0 79,13 26-78,-13-26-16,-14 13 15,14 27 1,0 0 0,0-1-1,13-12 1,0-14-16,0 27 16,13-14-1,0 1 1,13-14-1,1-13 1,-14 0 0,-26 0 62,0 13-63,13 0 1,-14-13-16,1 27 16,13-1-1,0-12-15,0 12 16,0-13-16,0 14 16,27-1-1,-1 1 1,-13-14-1,27-13 1,-27 0 15,1 0-15,-1-13 0,-13-1 15,0 28 31,0-1-46,13 0-16,-13 0 16,26 1-16,14 12 15,13-13 1,0 0-1,0-13 1,0 0 0,-13-13 15,-14 0-15,-13 0-16,0-14 15,-13 14 1,0 0-1,0 26 32,27-13-31,-27 27-16,26-14 16,14 13-1,-14-26-15,14 13 16,13 1-1,-13-14 1,-1 0 0,-12-27 15,-14 14-15,14-13-1,-14 12 16,0 14-15,0 0 0,-13 14-1,14-14-15,-1 13 16,26 13 0,1 1-1,13-1 1,-13-13-1,13-13 1,-14 0 0,-12-13 15,-14-13-15,0-1-1,-13 14 1,0 0-1,13 13 1,1 0 0,-1 0-1,13 26 1,14-13 0,13 14-1,-40-27-15,40 13 16,0 0-1,0-13 1,-13 0 0,-14-13 15,-13 0-15,-13 0-1,0-14 1,0 14 15,0 39-15,27-12-1,13-1 1,-1 27 0,-26-40-16,27 13 15,-13 0 1,12-13-1,1-13 1,-27-14 0,0 14 15,-13 0-15,14 13-16,-1-13 15,0 13 1,-13-14-1</inkml:trace>
  <inkml:trace contextRef="#ctx0" brushRef="#br1" timeOffset="-11139.84">19698 5980 0,'13'0'63,"1"13"-48,-1 0-15,0 0 16,0-13-16,27 13 16,13 1-1,-13-14 1,-1 0-1,-12-14 1,-14 14-16,13-13 16,-26 0 15,0 0-15,14 0-1,-1 13 16,0 26-15,27-13 0,13-13-1,0 27 1,-40-14-16,40-13 16,-13 13-1,-1-13 1,1-26-1,-27-1 1,-13 14 0,0 0-1,0 0 17,13 13-1,14 0-16,26 0 1,-14 13 0,-12-13-16,26 26 15,0-13 1,-14-13 0,1 0-1,-13-13 1,-1 0-1,-13-13 1,-13 12 0,0 1 15,27 13 16,-14 13-32,13-13-15,1 14 16,13-1 0,-1-13-1,1 0 1,-14 0 0,-12-13-1,-1-1 1,0 1-1,-13 0 1,13 13 0,1 0 15,25 13-15,-26 0-1,14 1 1,-14-14-1,14 0 1,-14 0 0,0-14-1,0 1 1,0-13 0</inkml:trace>
  <inkml:trace contextRef="#ctx0" brushRef="#br1" timeOffset="-9132.62">21180 4776 0,'13'0'78,"0"0"-78,-13 13 15,14-13 1,-1 13-16,13 27 31,1-14-15,-14 14-1,-13-27-15,0 27 16,13 0 0,-13-1-1,-26 1 1,26-14 0,0-12-1,-14-14 1,28 0 78,12 0-94,-13 0 15,1 13 1,-1 0-1,0 14 1,-13-1 0,-26 1-1,12 12 1,1-12 0,-13-1-1,12-13 1,1 1-1,40-14 48,-14 0-47,0 0-1,0 13 1,1-13-1,-1 0-15,0 13 16,0 14 0,-13 12-1,0-12 1,0-14-16,0 13 16,-13 1-1,-13-14 1,12 0-1,41-13 64,-14 0-64,0 13 1,14 1-1,-14-1-15,0 13 16,0 1 0,-13-1-1,0-12-15,-52 25 16,38-12 0,-25-14-1,39 0 1,26-13 62,-13 13-62,1-13-16,-14 14 15,13-1 1,0-13-16,-13 13 15,0 0 1,0 14 0,-40 12-1,27-39-15,-27 27 16,1-1 0,12-26-1,14 14 1,0-14-1,0 0 17</inkml:trace>
  <inkml:trace contextRef="#ctx0" brushRef="#br1" timeOffset="-7032.74">17899 6615 0,'-13'0'172,"-14"0"-157,14 0 1,-13 13-1,12 27 1,1-1 0,13-26-16,0 27 31,0 0-15,40-14-1,-27-13 1,27-13-1,0 0-15</inkml:trace>
  <inkml:trace contextRef="#ctx0" brushRef="#br1" timeOffset="-6566.54">18018 6668 0,'13'0'16,"-13"13"31,-26-13-32,26 13 1,-13 0-1,-1 27 1,14-14 0,0 14-1,27-14 1,-27-12-16,40-1 16,-14-13-1,1-53 1,-27 13-1,0 1 1,-14-14 0,-12 40 15,13 13-15</inkml:trace>
  <inkml:trace contextRef="#ctx0" brushRef="#br1" timeOffset="-5916.93">18164 6654 0,'13'0'31,"-13"14"-15,13-14-1,-13 13-15,0 26 16,0 1 15,0-27-31,13 27 16,-13 0-1,0-54 17,0-12-17,-13-14 1,13 1 0,0 12-1,0 14 1,0 0-16,0 0 31,13 13-15,14-14-1,-14 14 1,0 0 15,0 0-15,-13 27-1,14-14-15,-14 0 16,0 27 0,13 0-1,-13-14 1,13 0 0,-13 1-1</inkml:trace>
  <inkml:trace contextRef="#ctx0" brushRef="#br1" timeOffset="-5582.76">18349 6535 0,'13'0'0,"0"13"31,1 14-15,-1 26-1,0-13 1,-13-27-16,13 40 15,0 0 1,1-1 0,-14-25 15,13-14-15</inkml:trace>
  <inkml:trace contextRef="#ctx0" brushRef="#br1" timeOffset="-5081.26">18402 6681 0,'0'0'0,"13"-13"15,0 13 1,14 0 0,-1 0-1,1 0 1,-14 13 15,0 0-31,-13 0 16,0 14-1,0 12 1,0-12 0,0-1-1,0 1 1,40-27 0,-14 0-1,-13-14-15,-13-25 16,0-14-1,-13 13 1,-13 14 0,13 13 15</inkml:trace>
  <inkml:trace contextRef="#ctx0" brushRef="#br1" timeOffset="-4415.51">18613 6496 0,'14'0'16,"-1"13"0,0-13-1,0 39 1,1-12 0,-14 13-1,13 13 1,-13-1-1,0-12 1,0-27-16,0 14 16,13-27-1,-13-13 17,0-1-17,-26-25 1,26 12-1,0 1 1,0 13-16,0-1 16,26 14 15,0 0-15,-12 0-1,-1 14 1,0 12-1,-13-13-15,13 27 16,-13 0 0,14-1-1,-14-12 1,13-27 15</inkml:trace>
  <inkml:trace contextRef="#ctx0" brushRef="#br1" timeOffset="-4150.45">18984 6681 0,'0'0'31</inkml:trace>
  <inkml:trace contextRef="#ctx0" brushRef="#br1" timeOffset="-4006.73">18997 6787 0,'0'0'0,"0"13"16</inkml:trace>
  <inkml:trace contextRef="#ctx0" brushRef="#br1" timeOffset="-2085.26">17886 7091 0,'0'13'0,"0"0"47,13-13 62,0 0-93,-13-13-1,14 0-15,-1 13 0,0-27 16,0 1 15,0 13-15,1 13 15,-1 0-15,0 13-1,0 0 1,14 27 0,-14-14-1,0-12 1,1-14-16,-1 0 16,13 0-1,-13-40 1,1 40-16,-1-27 15,0 1 1,0 13 15,1 13 1,-1 0-17,0 0 1,0 13-1,0 0-15,1 0 16,12 14 0,-13-14-1,14 0 1,-14-13 0,14-13-1,-14-27 1,0 27-1,0-13 1,-13 12 0,13 1-16,1 13 31,-1 0 0,0 13-15,0 1-1,1-1-15,-1 13 16,13-12 0,-26-1-1,14-13-15,-1-13 32,0-1-17,0 14-15,0-26 16,-13 13-1,14-1 1,-14 1 0,13 13 15,0 27-15,14-14-1,-14 13 1,13 1-1,-13-27 1,1 13 0,12-13-1,-13-13 1,1-14 0,-1 27-1,0-13 1,0 13-1,1 0 1</inkml:trace>
  <inkml:trace contextRef="#ctx0" brushRef="#br2" timeOffset="25403.92">17992 7541 0,'13'0'140,"-26"0"-30,-1 0-95,1 0 1,0 0 0,0 13-1,0 0-15,-1 14 16,1-1 0,13 0-1,-13 1 1,13-1-1,0 1 1,0-14-16,0 14 31,0-14-15,13 0 0,0-13-1,1 0 1,12-13-1,-13-27 1,-13 14 0,13-14-1,-13 27-15,0-14 16,14 14 0,-14 0-1,0 0 1,13 13 15,-13 13 94,0 0-109,0 13-1,13-12-15,-13 25 16,13 1 0,-13 0-1,14-14 1,-14-13-1,0 1 1</inkml:trace>
  <inkml:trace contextRef="#ctx0" brushRef="#br2" timeOffset="26579.26">18111 7474 0,'13'14'203,"13"-1"-187,-12 0-1,-1 14 1,0-1 0,0 1-1,1-1 1,-1-13-16,-13 0 16,13 1-1,-26-14 79,0 26-78,-1-13-1,14 14-15,0-14 16,-13 27-1,13-1 1,0-12 0,0-14-16,0 0 15</inkml:trace>
  <inkml:trace contextRef="#ctx0" brushRef="#br2" timeOffset="30086.76">18812 7686 0,'0'-13'140,"0"0"-124,0-1 0,0 1-1,0 0 17,0 0-17,13 13-15,-13-13 16,13 13-1,-13-14 1,14 14 0,-14-13-1,13 13 1,0 0 15,0 0-15,-13 13-1,13-13-15,-13 14 16,14-1 0,-1 0-1,-13 0 1,0 0 0,0 1 15,0-1-16,-13 0 1,-1 14 0,14-14-1,0 0 1,-13 0 0,0 1-1,13 12 1,-13 0-1,0 1 1,-1-14 0,1 0-1,0 1 1,13-1 0,0 0-1,0-39 16,0 12-15,0 1 0,0 0-16,13 0 31,0-1-15,1 14-1,-1 0 1,0 27-1,0-14 1,0 0 0,1 1-1,-1-1 1,0-13 0,0 0-1,1-27 1,12 27-1</inkml:trace>
  <inkml:trace contextRef="#ctx0" brushRef="#br2" timeOffset="33734.62">19288 7064 0,'0'-13'141,"0"0"-125,0 0-1,0-1 1,13 14-1,1-13 1,-1 13 0,0 0-1,0 0 1,1 0 15,-14 13-15,13-13-16,0 0 15,-13 27 1,0-1 0,0-12-1,0-1 1,-13 13 0,0 1-1,-14-1 1,1 1-1,12 12 1,1-12 0,13-14-1,0-39 32,0 12-47,0 1 16,0 0-1,13 13 1,-13-13-16,27 13 16,-14 0 15,14 26-15,-14-13-1,0 1 1,13-14-1,-12 0 1,-14-14-16</inkml:trace>
  <inkml:trace contextRef="#ctx0" brushRef="#br2" timeOffset="34330.98">19526 7025 0,'0'-14'31,"0"28"63,0 12-79,0-13 1,0 27 0,13-13-1,-13-1 1,14-13 0,-14 27-1,13 0 1,-13 12-1,13 1 1,-13-13 0,0-13-1,0-14 1,0 0 0,0-26 30</inkml:trace>
  <inkml:trace contextRef="#ctx0" brushRef="#br2" timeOffset="34907.79">19672 7236 0,'0'0'0,"13"0"16,-13 27 46,0-14-30,-13 0-17,13 0-15,-13 14 16,13-14 15,0 0-31,0 14 16,0-1-1,13 1 1,0-1 0,0-26-1,0 0-15,1 0 16,12-39 0,-26 12-1,0-26 1,0 13-1,-13 27 1,0 13 15</inkml:trace>
  <inkml:trace contextRef="#ctx0" brushRef="#br2" timeOffset="35420.75">19857 7263 0,'-13'0'125,"0"0"-110,-1 0 1,1 0 0,0 13-1,13 13-15,-13 1 16,13-1 0,0 1-1,0-14-15,0 14 16,13-1-1,0-13 1,0-13 0,1 0 15,-1-13-15,0-13-1</inkml:trace>
  <inkml:trace contextRef="#ctx0" brushRef="#br2" timeOffset="35851.32">19870 7263 0,'0'13'46,"0"0"-30,0 0 0,0 1-16,13-1 15,-13 0 1,0 14 0,14-1-1,-14 1 1,0 25-1,0-25 1,-14-1 0,14 1-1,-26-1 1,13-26 0,-14 0-1,1 0 1,13-13-1,-1 0-15</inkml:trace>
  <inkml:trace contextRef="#ctx0" brushRef="#br2" timeOffset="45533.77">20082 7342 0,'0'-13'172,"0"0"-141,0-1-15,0 1 15,13 13-16,0 0 17,1 0-17,-1 0 1,0 0 15,-13 13-15,13-13-1,-13 14 1,0-1 0,0 0-1,0 0 1,0 14 0,-26-1-1,26-12 1,-13-1-1,13 0 1,-14-13 0,14-13 62,14 13-47,-1 0-15,0 0-1,0 0 1,0 0 0,14 13-1,-27 0 1,13 14-1,-13-14 1,0 13 0,0-12-1,-26-1 1,12 13 0,-25-12-1,12-14 1,1 0-1,-1-14 1,14 1 0,0-13-1</inkml:trace>
  <inkml:trace contextRef="#ctx0" brushRef="#br2" timeOffset="46912.22">20439 7779 0,'27'0'125,"-14"0"-110,0 0 1,13 0-1,1 0 1,-1 0 0,1 0-1,-14 0-15,0 0 16,1 0 15,-28 0 63</inkml:trace>
  <inkml:trace contextRef="#ctx0" brushRef="#br2" timeOffset="47592.27">20466 7885 0,'0'13'0,"13"-13"187,13 0-171,-13 0-16,1 0 16,-1-13-1,13 13 1,-12 0-16,12-14 15,1 14 1,-14 0 0,0 0-1</inkml:trace>
  <inkml:trace contextRef="#ctx0" brushRef="#br2" timeOffset="49468.26">20968 7646 0,'0'-13'94,"0"0"-63,0 0-16,0 0 1,0-1 0,13 14-1,-13-13 1,14 13 0,-14-13-16,13 13 15,0 0 1,0 0-1,1 0 1,-1 0 15,0 13-15,-13 0 0,13 1-1,-13-1 1,0 13-1,0 1 1,0-1 0,-13 1-1,-13-1 1,12 1 0,1-27-1,13 13 1,0-26 62,0-1-62,13 14-1,14 0 1,-14-13-1,0 13 1,1 0 0,12 13-1,-13 1 1,0 12 0,-13-13-16,0 14 15,0 12 1,-39 1-1,26-13 1,-14-27-16,1 13 16,12-13 15,-12 0-15,13-13-1,-14-1 1,14 1-1,0 13-15</inkml:trace>
  <inkml:trace contextRef="#ctx0" brushRef="#br2" timeOffset="52018.21">17912 8877 0,'0'13'62,"0"-26"48,0 0-110,0-1 15,0 1 1,0 0-1,0-14 1,0 14 0,0 0-1,0 26 63,0 0-62,0 1 0,0 25-1,0 1 1,0 0 15,0 13-15,0 0-1,0-40-15,27 26 16,-27 1 0,0 0-1,0-27 1,0-26 46,0 0-46,0-1 0,0 1-1,0 0-15,0-14 16,13 14 15,-13 0-31,0-13 16,13-1-1,-13 14 1,13 0-16,1-1 31,-1 1-15,13 13 0,-12 0-1,-1 0-15,0 13 16,0 27-1,1-13 1,-14 12 0,0 1 15,-27 13-15,-13-27-1,27-12 1,-27-14-1,14-14 1,13 1 0,0-27-1</inkml:trace>
  <inkml:trace contextRef="#ctx0" brushRef="#br2" timeOffset="53017.29">18164 8850 0,'0'-13'15,"0"40"173,26-14-172,-13 13-1,1-13 1,25 40-1,-12-26 1,-14-1 0,0-12-1,-13-1 79,-26-13-94,26 13 0,-14 13 16,1-12-1,0 25 1,0 1 0,0-13-1,-1-1 1,1-26-1</inkml:trace>
  <inkml:trace contextRef="#ctx0" brushRef="#br2" timeOffset="74963.97">18746 8877 0,'0'-13'172,"0"-1"-141,0 1-15,0 0 15,0 0-16,13 13 1,-13-14 0,13 14-1,0 0 1,-13-13 0,14 13-1,-1 0 1,0 0-1,0 0 1,-13 13 0,0 1-1,0-1 17,0 0-17,0 0 1,0 1-1,0-1 1,0 0 0,0 0 15,-13-13-15,13 13-1,-13 1 1,0-1-1,13 0 1,13-13 125,-13-13-141,13 13 15,-13-13 1,13 13 0,1 0-1,-1 0 16,0 0-15,-13 13 0,13 0-1,-13 0 1,13-13 0,-13 27-1,0-14 1,0 0-1,0 14 1,0-14 0,0 0-1,0 0 17,0 1-32,-13-1 15,0 0 1,0 0-1,-14 1 1,14-14 15,0 0-15,0 0 0,-1 0-1,1-14 1,0 1-1,13 0 17,-13 13-32,13-13 62</inkml:trace>
  <inkml:trace contextRef="#ctx0" brushRef="#br2" timeOffset="77635.09">19275 8281 0,'0'-13'16,"13"13"31,-13-13 78,-13 13-125,-14-13 31,14 13 16,0 0-16,13 13-15,-13-13-16,13 13 15,-13 0 1,-1 1-1,1 12 1,13-13 0,0 14-1,0-14-15,0 0 16,0 14 0,13-14-1,1 0 1,25-13-1,-26 0 1,1-13 15,-1 13-31</inkml:trace>
  <inkml:trace contextRef="#ctx0" brushRef="#br2" timeOffset="78151.52">19288 8295 0,'0'13'47,"0"0"-16,0 0-15,0 1-1,0-1 1,0 0-1,13-13-15,-13 27 16,0-1 0,0 0-1,0 1 1,0 13 0,0-27-1,0 13 1,-13-13-1,-13 1 1,-1-14 15,14 0-15</inkml:trace>
  <inkml:trace contextRef="#ctx0" brushRef="#br2" timeOffset="81019.89">19473 8295 0,'0'-14'15,"0"1"1,0 26 125,0 1-126,0-1-15,0 0 16,0 0-16,0 14 16,27-14-16,-27 27 15,0-1 1,13 14-1,0 0 1,0-26 15,-13-1-15,0 1 0,14-14-1,-14 0 1,0-26 46,0 0-46</inkml:trace>
  <inkml:trace contextRef="#ctx0" brushRef="#br2" timeOffset="81634.1">19659 8480 0,'-14'0'109,"14"13"-109,0 0 16,-13-13-16,13 27 15,0-1 17,-13 14-17,13-27-15,0 14 16,26-1-1,-12-13 1,25-13 0,-26-26-1,1-14 1,-14 0 0,0 14-1,-27 0 1,14 26-1,13-14 1</inkml:trace>
  <inkml:trace contextRef="#ctx0" brushRef="#br2" timeOffset="82103.37">19831 8493 0,'-27'0'47,"14"0"-16,0 0-15,-1 13-1,14 14 1,-13 12 0,13 1-1,0-13 1,0-14 0,0 0-16,13 0 15,1-13 1,12 0-1</inkml:trace>
  <inkml:trace contextRef="#ctx0" brushRef="#br2" timeOffset="82553.42">19844 8506 0,'0'0'16,"0"14"15,0-1-16,0 0 1,0 0 0,0 0-16,0 1 15,13 12 1,-13 14 0,0 0-1,0-1 1,0-26-16,-13 14 15,-14-1 1,14-12 0,-27-14-1,14-27 1,13 27 0</inkml:trace>
  <inkml:trace contextRef="#ctx0" brushRef="#br2" timeOffset="108219.29">20055 8559 0,'0'13'16,"-13"-13"93,13-13-109,0 0 94,13 13-78,-13-13 15,0 0-31,14 13 16,-14-14-1,13 14 1,0-13 0,0 13-1,1 0 1,-1 0 15,0 0-15,-13 13-16,0 1 31,13-14-15,-13 13-1,13-13 1,-13 13-1,0 0 1,0 0 15,-26 1-15,26-1 0,-13 0-1,0 0 1,13 1-16,-14-1 15,1 13 1,0-12 15,0 12-15,-1-13 0,1-13 15,13-13 47,27 13-78,-27-13 31,13 13-15,0 0-16,0 0 31,-13 13-31,14 0 16,-1 0-16,0 1 15,-13-1 1,13-13 0,0 0-1,1-13 1,-14-1-1,0 1-15,13 13 0</inkml:trace>
  <inkml:trace contextRef="#ctx0" brushRef="#br2" timeOffset="110735">20413 8969 0,'13'0'0,"13"0"188,-12 0-173,-1 0 1,0 0-16,0 0 16,14 0-1,-14 0 1,13 0-1,1 0 1,-1 0 0,-12 0 15,-14-13 16,-14 13-32,1 0 1</inkml:trace>
  <inkml:trace contextRef="#ctx0" brushRef="#br2" timeOffset="111549.52">20426 9088 0,'0'14'16,"13"-14"109,0 0-94,1 0-31,-1 0 15,0 0 1,0 0 0,0 0-1,14 0 1,13 0 0,-14 0-1,-13 0 1,1 0-1</inkml:trace>
  <inkml:trace contextRef="#ctx0" brushRef="#br2" timeOffset="113602.87">20981 8811 0,'14'0'47,"-14"-14"16,0 1-48,0 0 1,13 0 0,-13-1-1,13 14 1,0 0 0,-13-13-16,0 0 15,14 13 1,-1 0-1,0 0 1,0 0 0,-13 13 15,14 0-15,-14 1-1,0-1 1,0 0-16,0 14 15,0-1 1,-14-13 0,1 14-1,0-1 1,0-13 0,-1-13 15,14-13 47,14 13-62,-14-13-1,26 13 1,-13 0-1,1 0 1,-1 0-16,0 0 16,0 13-1,0 0 1,1 14 15,-14-1-15,0 1-1,0-14 1,-27 14 0,14-27-1,0 13 1,0 0 0,-14-13-1,1 0 1,12 0-1,1 0 1,0 0 0,0 0-1,-1-13 17,14 0-17,-13-1 1,13 1-1</inkml:trace>
  <inkml:trace contextRef="#ctx0" brushRef="#br2" timeOffset="116036.21">21484 8281 0,'0'-13'109,"0"0"-93,0 0-1,0 0 16,0-1 1,13 1-1,14 13 0,-14 0-15,0 0 15,-13 13-15,14-13-16,-14 14 31,0-1-15,0 0-1,0 0 1,0 0-1,0 1 1,0-1 0,0 0-1,-14-13-15,14 13 16,-13 1 0,13-1-1,-13 0 1,13-26 93,13 13-93,-13-13-1,13 13-15,1 0 16,-1 0 15,0 0-31,0 0 16,0 13 0,1 0-1,-14 0 1,0 1-1,0-1-15,0 0 32,0 13-17,-14-12 1,-12-1 0,13 0-1,-14 0 1,14-13-1,0 0 1,0 0 0,-1-13-1,14 0 1,-13 0 0</inkml:trace>
  <inkml:trace contextRef="#ctx0" brushRef="#br2" timeOffset="117176.37">21656 8017 0,'0'-13'93,"0"-1"-61,27 14-32,-14-13 31,0 13-16,0 0 17,-13 13-17,14 1 1,-14-1 0,0 0-1,0 0 1,0 1-1,-14 12 1,1 0 0,0-26-1,0 27 1,-1-1 0,14-12-1,-13-1 1,26-13 62,1 0-62,-1 0-16,0 0 15,0 0 1,1 0-1,-1 0 1</inkml:trace>
  <inkml:trace contextRef="#ctx0" brushRef="#br2" timeOffset="118497.82">21894 8096 0,'14'0'46,"-14"27"1,0-14-15,0 0-32,0 0 15,0 1 1,0 25-1,0-12 1,0 12 0,0-25-16,0 25 15,0 1 1,0 0 0,0-1-1,0 1 1,0 0-1,0-14 17,0-13-17,0 1 1</inkml:trace>
  <inkml:trace contextRef="#ctx0" brushRef="#br2" timeOffset="119044.05">22013 8414 0,'0'13'78,"0"0"-62,0 0 0,0 1-1,0-1-15,-13 0 16,13 27-1,0-14 1,0-13 0,27 1-1,-14-1 1,0-13 0,0-40-1,-13 14 1,0-14-1,0 27-15,-13-14 16,0 14 0,13 0-1</inkml:trace>
  <inkml:trace contextRef="#ctx0" brushRef="#br2" timeOffset="119869.71">22159 8427 0,'0'-13'78,"-13"13"-46,-1 0-17,1 0 1,0 0-1,13 13-15,-13 0 16,-1 27 0,14-14-1,0 1 17,27-1-17,-14-13 1,0 1-1,1-41 1,-1 14 0,0-27-1,-13 27-15,0-13 16,0 12 0,0 1-1,0 0 1,0 26 46,0 0-46,0 1 0,13 12-1,-13 14 1,0-27-16,0 27 15,0-1 1,0 1 0,0-27-16,-13 14 15,0-1 1,0 1 0,-14-27-1,1 0 1,-1-14-1,1 14 17,26-13-32</inkml:trace>
  <inkml:trace contextRef="#ctx0" brushRef="#br2" timeOffset="121075.67">22384 8506 0,'0'-13'94,"13"13"-79,0-13 1,-13 0-1,13 13 1,-13-14-16,14 1 31,-1 13-15,0 0 0,0 0-1,1 0 1,-14 13-1,0 1 1,13-1-16,-13 13 16,0 14-1,-27 0 1,14-14 0,0 1-1,-14-1 1,14-13-1,0 1 1,39-14 47,-12 0-48,-1 0 1,0-14-1,0 14-15,14 0 16,-1 0 0,-13 0-1</inkml:trace>
  <inkml:trace contextRef="#ctx0" brushRef="#br2" timeOffset="122869.97">20426 9869 0,'0'-13'157,"13"13"-142,0 0-15,1-14 16,12 14-1,0 0 1,1 0 0,-14 0-1,-26 0 95</inkml:trace>
  <inkml:trace contextRef="#ctx0" brushRef="#br2" timeOffset="123461.26">20426 9975 0,'0'13'16,"13"-13"78,0 0-79,1 0 1,-1 0 0,0 0-16,0 0 15,0 0 1,1 0-16,-1 0 15,0 0 1,0 0 15</inkml:trace>
  <inkml:trace contextRef="#ctx0" brushRef="#br2" timeOffset="124836.26">20929 9842 0,'13'0'47,"0"0"-16,-13-26-15,13 26-1,-13-13 1,13 13 0,1-13-1,-1 13 1,0 0 0,0 0-16,-13 13 15,14-13 1,-14 13-1,13 0 1,-13 27 15,0-14-15,-27 14 0,1-13-1,26-14-15,-13 0 16,-1 0-1,1-13 17,13-13-17,0-13 1,0 12 0,27 1-1,-14 13 1,0 0-16,0 0 15,1 0 17,12 13-17,-13 14 1,1-1 0,-14 27-1,0-26 1,0-1-1,-40 1 1,27-14 0,-27-13-1,27 0 1,-14 0 0,14-13-1,0-1 1,0 14-1</inkml:trace>
  <inkml:trace contextRef="#ctx0" brushRef="#br2" timeOffset="130969.66">21392 9300 0,'0'-13'172,"0"0"-156,0-1 15,26 14-15,-13 0-1,-13-13 1,13 13-1,1 0 17,-1 0-17,-13 13 1,13-13 0,-13 14-1,0-1 1,0 0-1,0 0 1,0 1 0,0 12-1,0 0 1,-13-12 0,0-1-1,-1 0 1,1-13 15,13-13 32,13 13-48,1 0 1,-1-13-1,0 13 1,0 0 15,-13 13 1,14 0-17,-14 0 1,0 1-16,0-1 15,0 13 1,0-12 0,-27 12 15,14-13-15,-14-13-16,1 0 15,13 0 1,-14-13-1,27-13-15</inkml:trace>
  <inkml:trace contextRef="#ctx0" brushRef="#br2" timeOffset="131835.31">21616 9313 0,'0'-13'15,"0"26"95,0 1-95,0-1 1,0 0-16,0 0 16,14 14-1,-14 12 1,13 14 0,-13-13-1,0 13 1,0-13-1,0-14-15,0 14 16,0-1 0,0-12-1,0-14 17,0-26-1</inkml:trace>
  <inkml:trace contextRef="#ctx0" brushRef="#br2" timeOffset="132838.2">21722 9538 0,'0'13'94,"0"1"-78,0-1-1,0 0 1,0 14 0,0-14-16,0 13 15,0 14 1,14-14-1,-1-12 1,0-14 0,0-14-1,0-38 1,-13 12 0,0 0-1,-13 27 1,13-14-1,-13 27 17,13-13-1,13 0-15,14 13-1,-14-13-15,0 13 16,14 0-1,-14 0 1,13 0 0,-26 13 93,-13-13-93,13 13-1,-13-13 1,13 13 0,-13-13-16,13 27 15,-14-14 1,1 14-1,13-14-15,0 13 16,0 1 0,0-1-1,13-13 1,1-13 0,12 0-1,-13-13 1,1 0-1</inkml:trace>
  <inkml:trace contextRef="#ctx0" brushRef="#br2" timeOffset="133303.22">21908 9512 0,'0'-13'16,"0"26"31,0 0-32,0 0 1,0 14-16,13-1 15,-13-13 1,0 14 0,13 13-1,-13-1 1,0 1 0,0 0-1,0-14 1,0-13-16,-13 14 15,-14-14 1,1 0 0,13-13-16,-1 0 15,1 0-15,-27-13 16,14 0 0,13 13-16</inkml:trace>
  <inkml:trace contextRef="#ctx0" brushRef="#br2" timeOffset="134570.76">22159 9684 0,'0'-13'94,"0"-1"-79,0 1 1,0 0 0,0 0-1,0-1 1,13 14 0,-13-13-1,13 13-15,1 0 31,-1 0-15,0 13 0,0 14-1,-13-14-15,0 14 16,0-1 0,-26 14-1,13 13 1,-14-14-1,14-12 17,0-14-17,-1-13 1,14-13 46,14 13-46,-1 0-16,13 0 16,1-14-1,-14 14 1,0 0 0,0 0-1,1 0 1</inkml:trace>
  <inkml:trace contextRef="#ctx0" brushRef="#br2" timeOffset="136158.02">22384 9300 0,'13'0'63,"-13"27"31,0-14-94,0 0 15,0 0-15,13 14 16,0 12-1,-13-12 1,0-14 0,0 0-1</inkml:trace>
  <inkml:trace contextRef="#ctx0" brushRef="#br2" timeOffset="136669.09">22503 9313 0,'13'0'16,"0"0"-1,-13 14 1,0-1 31,0 0-32,-13 0 1,13 0-16,0 1 0,-13 25 16,0 14-1,-1 0 1,1-13-1,-13 13 17,12-27-17,14-12 1</inkml:trace>
  <inkml:trace contextRef="#ctx0" brushRef="#br2" timeOffset="137308.21">22542 9499 0,'14'0'47,"-1"0"-32,-13-14-15,13 14 16,0 0 0,1 0 15,-1 14-15,-13-1-1,0 0-15,0 0 16,0 0-16,-27 27 15,27-13 17,-13-1-17,13-13 1,27-13 46,-14-13-46,0 13-16,0 0 16,14-13-1,-14 13 1,-39 0 15</inkml:trace>
  <inkml:trace contextRef="#ctx0" brushRef="#br2" timeOffset="173952.79">20479 10742 0,'13'0'219,"0"0"-188,0 0-31,1 0 16,12 0-1,1 0 1,-14 0 0,13 0-1,-12 0 1,-1 0 0,0 0-1,-26 0 126</inkml:trace>
  <inkml:trace contextRef="#ctx0" brushRef="#br2" timeOffset="174909.09">20492 10861 0,'13'0'16,"0"0"156,1 0-125,12 0-32,-13 0 1,1 0-1,-1 0-15,0 0 16,0 0 0,1 0-1,-1 0 1,0 0 0,0 0 15</inkml:trace>
  <inkml:trace contextRef="#ctx0" brushRef="#br2" timeOffset="177321.82">21140 10676 0,'0'-13'109,"0"-1"-93,0 1-1,0 0 1,13 0 0,-13 0 15,14 13-31,-1-14 16,0 14-1,0-13 1,1 13 15,-1 0-15,0 0 15,-13 13-15,0 1-1,13-14 1,-13 13-1,0 0 1,0 0 0,0 0-1,0 1 1,0-1 0,0 13-1,0-12 16,-13-14-15,0 13 0,13 0-1,-13 0 1,-1 14 0,1-14-1,0 13 1,0 1-1,-1-14 1,14 0 0,-13 1-1,13-1-15,-13-13 16,0 0 15,13-13 16,13 13-16,-13-14-15,13 14 0,0 0-1,1 0 1,-1 0-1,0 14 1,-13-1-16,13-13 16,1 13-1,-1-13 1,13 0 0,1 0-1,-14-13 1</inkml:trace>
  <inkml:trace contextRef="#ctx0" brushRef="#br2" timeOffset="178407.9">21497 10372 0,'0'-14'156,"0"28"-93,0-1-47,27 0-16,-27 0 15,0 1-15,13 25 16,0 1-1,-13-14 17,0 1-17</inkml:trace>
  <inkml:trace contextRef="#ctx0" brushRef="#br2" timeOffset="179004.07">21656 10358 0,'13'0'31,"-13"14"47,0-1-78,0 0 16,-13 14-16,13-14 16,-13 40-1,0 0 1,-14 26 0,14-26-1,0-27 1,13-12-1,-13-1 17</inkml:trace>
  <inkml:trace contextRef="#ctx0" brushRef="#br2" timeOffset="179789.97">21709 10544 0,'0'-14'47,"0"1"-32,0 0 17,13 13-17,-13-13-15,14 0 16,-1 13-1,0 0 1,0 0 0,0 13-1,-13 13 1,0-13 0,0 1-16,0 25 15,0 1 1,-13 0-1,0-14 17,13-13-17,13-13 63,-13-13-78,13 13 16,14 0 0,-1 0-1</inkml:trace>
  <inkml:trace contextRef="#ctx0" brushRef="#br2" timeOffset="181137.11">20532 11509 0,'0'14'32,"13"-14"93,0 0-94,0 0-31,1 0 15,25 0 1,-12-14 0,-14 14-16,13 0 15,-12 0 1,-1 0 0,-26 0 77</inkml:trace>
  <inkml:trace contextRef="#ctx0" brushRef="#br2" timeOffset="181609.96">20545 11628 0,'13'0'78,"14"0"-62,-14 0 0,0 0-16,0 0 15,14 0 1,-14 0-16,13 0 16,-12 0-1,-1 0 1</inkml:trace>
  <inkml:trace contextRef="#ctx0" brushRef="#br2" timeOffset="183007.92">21101 11404 0,'13'0'31,"-13"13"0,0 0 16,0 0-47,0 0 31,13 1-31,-13 12 16,0-13 0,13 14-1,0 13 1,1 12 0,-1 1-1,-13-26 1,13-1-1,-13-12 1,13-1 0,-13-40 46,0 14-62,0-27 16,0 27-16,0-40 31,0 0-15,0-13-1,0 13 1,-13 27 0,13-1-1,0 14 1,0 0 31,27 0-16,-14 13-15,13 0-16,1 0 15,-14-14-15,27 14 16,-1 0-1,14 0 17,-26 0-17,-1 0 1,-39 0 93,0 0-109</inkml:trace>
  <inkml:trace contextRef="#ctx0" brushRef="#br2" timeOffset="184186.27">21299 11536 0,'0'0'15,"0"-13"48,13 13-47,0-14-1,-13 1 1,27 0-1,-14 0 1,0-1 0,1 14-1,-1-13 1,0 13-16,0 0 16,0 0-1,1 13 1,-1 14 15,0-1-15,-13-12-1,0-1 1,0 13 0,-26 1-1,12-14 1,1 13-1,0 1 1,-13-1 0,-1 1-1,14-1 1,13-12 0,-13-1-1,13 0 16,0-39 1,0 12-17,0 1 1,13-13 0,0 26-1,0-14-15,14 14 16,-1 0-1,-13 14 1,1 25 0,-1-12-1,0-14 1,0-13 31,-13-13-47,14-14 15,-1 14 1,-13 0 0,13 0-1</inkml:trace>
  <inkml:trace contextRef="#ctx0" brushRef="#br1" timeOffset="196853.35">22728 8401 0,'0'-14'62,"-27"14"-15,27-13-31,0 0 15,27 26 109,-14-13-124,-13 13 0,13-13-1,0 14-15,1-1 16,-1 0 0,13 0-1,1 14 1,-14-14-1,0 13 1,14-12 0,-27-1-16,26 13 15,-13 1 1,1-1 0,-1-13-1,0 27 1,-13 0 15,0-14-15,0 14-1,13 13 1,-13-27 0,0 14-1,0-14 1,0 14-1,0 0 1,0 0 0,0-1-1,0 1 1,0-14 0,-13-12-16,13 25 15,-13 1 1,0 0 15,-1-27-31,1 27 16,13-1-1,-13-12 1,0-1 0,13-13-1,-14 14 1,14-14-1,-13 14 1,0-14 0,0-26 77,13-1-93</inkml:trace>
  <inkml:trace contextRef="#ctx0" brushRef="#br1" timeOffset="197604.34">22820 9366 0,'0'13'110,"14"1"-95,-14-1-15,0 0 16,0 14-1,0-1 1,0-13-16,0 27 16,0-27-1,0 14 1,0-41 46,13 14-62,0-13 16,0 0 15,0 0-15,-13 0 15,0-1 0,0 1-15,-13 13-16,13-13 16,-13 0-1,13 39 17,0-13-17,13-13 16,-13 14-31,13-1 16</inkml:trace>
  <inkml:trace contextRef="#ctx0" brushRef="#br1" timeOffset="198786.66">23257 8440 0,'0'-13'31,"-13"13"-15,13-13 0,-14 13-1,1 0-15,0 0 16,0 0 0,-14 39 15,14-12-31,13-14 15,0 27 1,0-14 0,27 1-1,-14-1 1,13 1 0,-13-1-1,1-26-15,-14 27 16,0-14-1,-14 0 1,-25 0 0,26-13-1</inkml:trace>
  <inkml:trace contextRef="#ctx0" brushRef="#br1" timeOffset="199137.17">23310 8586 0,'0'-14'0,"13"14"15,-13 14 79,0 12-78,0-13-16,0 14 15,0-14 1,0 27 0,0-14-1</inkml:trace>
  <inkml:trace contextRef="#ctx0" brushRef="#br1" timeOffset="199504.38">23389 8572 0,'27'0'0,"-14"14"47,-13 12-31,0-13-16,0 27 16,13 26-1,-13 14 1,13-1-1,-13-53 1,0-12 0</inkml:trace>
  <inkml:trace contextRef="#ctx0" brushRef="#br1" timeOffset="199854.4">23389 8546 0,'13'0'15,"1"0"1,-1 0 0,27 0-1,-14 0 1,-13 0-1,0 0 1</inkml:trace>
  <inkml:trace contextRef="#ctx0" brushRef="#br1" timeOffset="200154.24">23416 8665 0,'0'13'16,"0"-26"-16,13 26 31,13-13-15,-12 0-1,-1 0 1,26 0-16</inkml:trace>
  <inkml:trace contextRef="#ctx0" brushRef="#br1" timeOffset="200787.09">23693 8533 0,'-26'0'62,"13"0"-46,-14 13-1,14 13-15,-13-12 16,12 25 0,14-12-1,0-1 1,14 1 0,12-14-1,-13-13 1,14-26 15,-1-27-15,-26 13-1,0 13 1,0 14 0,0 0-1,0 26 16,0 0-31,0 27 16,0 0 0,0 0-1,0-14 1</inkml:trace>
  <inkml:trace contextRef="#ctx0" brushRef="#br1" timeOffset="201304.14">23760 8427 0,'13'0'16,"-13"13"15,13-13 0,-13 13-31,13 1 16,-13 12 15,13 14-15,-13-14 0,0-13-16,0 27 15,0 0 1,0 0-1,0-14 1,0 0 0,14-26-1,-1 0 1,-13-13 0,13 0-1</inkml:trace>
  <inkml:trace contextRef="#ctx0" brushRef="#br1" timeOffset="201527.11">23733 8559 0,'27'0'31,"-14"0"-15,13 0-16</inkml:trace>
  <inkml:trace contextRef="#ctx0" brushRef="#br1" timeOffset="202187.15">24064 8453 0,'0'14'47,"0"-1"-32,0 13 1,0 14 0,-13 0-1,-14-1 1,1 1 0,26-27-1,13-13 48,-13-13-63,13 13 15,0 0 1,27-13 0,-27 13-1,1 0-15</inkml:trace>
  <inkml:trace contextRef="#ctx0" brushRef="#br1" timeOffset="202404.39">24104 8559 0,'0'0'0,"0"13"31,0 27-15,0 13 0,0 13-1,0 0 1</inkml:trace>
  <inkml:trace contextRef="#ctx0" brushRef="#br1" timeOffset="203868.3">22503 8149 0,'0'-13'125,"0"0"-110,0-1 17,0 1 15,0 26 31,0 14-63,0-1 1,0-12-16,0 12 16,0-13-16,0 1 15,0-1 1</inkml:trace>
  <inkml:trace contextRef="#ctx0" brushRef="#br1" timeOffset="204904.55">22490 7964 0,'-14'0'0,"1"0"15,0 0 1,0 0 0,-1 0-1,1 13 1,-13 14 0,13-14-1,-1 13 1,1-12-1,13-1 1,0 0 0,-13 0-1,13 14 1,-13-1 0,13 14-1,0-14 1,0-12-16,0 12 15,0-13 1,13 14 0,27-14-1,-14 0 1,0 14 0,-12-27-1,12 13 1,1-13 15,-1 0-15,0 0-1,-12-13 1,12-14 0,-13 1-1,14 12 1,-14 1-1,0 0 1,1-13 0,-14-1-1,0-13 1,0 1 0,-40-27-1,27 52 1,-1-12 15,-12 26-15,26-13-16,-13-1 15,-1 14 1,1 0-16</inkml:trace>
  <inkml:trace contextRef="#ctx0" brushRef="#br1" timeOffset="-118337.82">6998 4762 0,'0'-13'234,"13"13"-218,14-13 0,-14-13-1,14 12 1,-1 1-1,-13 13-15,14 0 16,12 0 0,1 0-1,13 27 1,-13-1 0,-14 0 15,-13-12-16,1-1 1,-1 0 0,-13-39 93,13 26-93,-13-14-16,27 14 15,-14-13 1,0 0-16,13-13 31,1 12-15,13 14-1,13 0 1,-14 14 0,-12-1-1,26 13 1,-40-13 0,0 14-1,0-27 1,-13-13 46,0-1-30,0 1-32,0 0 15,14 13 1,-1-13-1,0 0 1,27-1 0,13 1-1,-40 13-15,53 0 16,-13 0 0,0 0-1,-40 0-15,27 0 16,-14 13-1,1 14 1,-14-14 0,-13 0-1,0 0 1,0-26 78,13 0-79,-13 0-15,27 13 16,-1-13 0,0 13-1,-12 0-15,39 0 16,-14 0-1,14 13 1,-13 0 0,0 13-1,-1 14 1,-26-27 15,1 1-15,-14-28 31,0 1-32,0 0 1,0-14 0,13 1-1,13 13 1,1 13-1,13 0 1,-14 0 0,-13 13-16,14 0 15,-1 27 1,1-14 15,-27-12-15,13-1-16,-13-40 47,0 14-32,0 0 1,0 0 0,0-14-1,26 27-15,-12 0 16,38 0-1,-12 0 1,-13 13-16,39 1 16,0 12-1,-13 1 1,0-14 15,-40 13-15,-13-12-1,13-14-15,-39 0 47,13 0-31,-1 0 0</inkml:trace>
  <inkml:trace contextRef="#ctx0" brushRef="#br1" timeOffset="-116468.46">7660 6350 0,'-14'0'62,"1"0"1,40 13-16,-14 0-32,27 1-15,13 12 16,-40-26-1,53 13 1,0-13 0,-13-13-1,0-27 1,-13 14 0,-1-14-1,-26 27 1,-13 0-1,0 0 1,14 13 15,-14 13 1,13 0-32,13 0 31,14 1-31,-13-1 15,12 0 1,14 0 0,13-13-1,-13 0 1,-26-13 0,-14 0-16,13 0 15,1-14 1,-14 14-1,-13-14 1,13 27-16,-13-13 16,0 40 31,13-27-32,14 13-15,13 13 31,-27-26-31,40 27 16,-14-14 0,14 0-1,-13 0 1,-27-13-16,27 0 16,-14-26-1,-12 0 1,-14 12-1,0-12 1,0 13 0,0-1-1,0 41 32,0-14-31,53 0-16,-53 1 15,53 12 1,-1 0 0,-12-26-1,13 0 1,0-13 0,0-13-1,-40-1 1,0 27-1,-13-13 1</inkml:trace>
  <inkml:trace contextRef="#ctx0" brushRef="#br1" timeOffset="-114353.75">9234 4829 0,'0'-14'94,"13"14"-79,14 0 1,-14 0 0,0 0-16,0 0 15,14 27 1,-14-14 0,13 14-1,-12-1 1,-14-13-16,13 27 15,-13 0 1,0 13 0,0-14-1,-13 27 1,13-39 0,0-1 15,-14-12-16,14-1 1,27 0 62,-14-13-62,-13 13-16,13 0 15,14 14 1,-27-14-16,13 27 16,-13 13-1,0-27 1,0 14-16,-26 26 31,-14-40-15,27 1-1,13-14 1,0 0 0,0 1-1,0-1 48,13-13-63,13 13 15,-12-13 1,-14 13-16,26 1 16,-13 25-1,1 14 1,-14-13 0,-27 13 15,1 0-16,-1-27 1,14 1 0,0-14-1,13 0-15,26-13 78,-13 0-62,14 0 0,-14 13-16,0 0 15,1 14 1,-14-14-16,13 14 31,-13 26-15,0-1-1,-27-25 1,14-14 0,-13 0-1,12-13-15,14 14 16,-13-14 0,40 0 46,-14 0-46,0 0-1,-13 13-15,13 0 16,-13 14 0,-26 12-1,-14-12 1,0-14 15,40 0-15,-13-13-16,0 0 31,13-13-31</inkml:trace>
  <inkml:trace contextRef="#ctx0" brushRef="#br1" timeOffset="-67640.81">2619 4895 0,'14'0'32,"-28"0"186,14 13-202,-13-13-16,13 13 16,-13 0-1,0 14 1,-1-14 0,14 0-16,0 14 15,0-1 1,0 1-1,14-1 1,-1-13 0,13 1-1,-12-14 17,-1 0-17,0 0 16,-13 13 16,-13-13-15,13 13-17,-13-13-15,-1 13 16,1 1-1,0 12 1,0-13-16,13 27 16,-14-14-1,14 14 1,0-27 15,0 14-15,14-14-1,-1 0 1,0 1 0,0-14-1,-13 13 1,-13-13 62,-13 0-62,26 13-1,-14-13-15,14 13 16,0 0 0,-13 14-1,0-1 1,13 14-1,0-27 1,0 14 0,13-1-1,0-13 1,1 1 0,-1-1-1,0-13 1,0 0-1,-39 0 64,13 26-64,13-12 1,-14-14-16,14 13 15,-13 0 1,13 13 0,-13 1-1,13-1 1,0 1 0,0-14-16,0 14 15,26-1 1,-12-13-1,12 0 1,-13-13 0,1 0-1,-41 0 63,14 0-62,13 14 0,-13-1-1,-1 13 1,1-12 0,13-1-16,-13 0 15,13 13 1,26 1-1,1-14 1,-14 14 0,14-27-1,-14 13 1,0-13 15,-26 0 0,0 0 1,-1 0-17,1 13 1,-13 0 0,26 1-16,-14-1 15,14 13 1,0 1-1,0-1 1,14-13 0,25 27-1,-25-27 1,25 1 15,-25-14-15,-1 0-16,0 0 15,13-14 1,-12 14 0,-1-13-1,-13-13 1,-13 26 31,-1 0-32,14 13-15,-13-13 16,13 26 0,0-12-1,0-1 1,27 0 0,-14-13-1,0 0 1,0 0-1,1-13 1,12-14 0,-13 14-1,1-13 1,-1 12 0,0 14 15,0 0 16,-13 14-32</inkml:trace>
  <inkml:trace contextRef="#ctx0" brushRef="#br0" timeOffset="-47248.58">2884 5173 0,'26'0'15,"-52"0"345,13 0-329,0 0-15,-1 0-1,1 0 1,0 0-1,0 13 17,13 0-17,-14-13-15,14 13 16,0 1 0,0-1-1,0 0 1,0 13-1,0-12 1,0 12 0,0 1-1,0-14 1,14-13 15,-14 13-31,13 0 16,0-13 15,0 0 0,-13-13-15,14 0 0,-1-14-1,-13 1 1,13 13-16,-13-14 15,0 14 1,13 0 0,0 0 15,-13-1 0,14 14-15,-14-13-1,0 26 142,0 1-142,0-1 1,0 0 0,0 0-1,0 14 1,13 12-1,-13-25 1,0 12 0,0-13-1,0 14 1,0-40 62</inkml:trace>
  <inkml:trace contextRef="#ctx0" brushRef="#br0" timeOffset="-45422.4">3043 4961 0,'0'13'172,"0"0"-141,0 1-31,0-1 16,0 13-1,0 1 1,13-1-1,-13-13 1,0 1 0,0-1 15,0-26 63,0-1-63,0 1-15,0 0-1,0 0-15,0 0 16,0-1-1,0 1 1,0 0 0,0 0-16,0-1 15,0 1 1,0 0 15,13 13-15,0 0 15,1 0-15,-1 0 31,-13 13-16,13-13-16,-13 13 1,13-13 0,-13 14 62,14-14-47,-14 13-15,0 0-1,0 0 1,0 14 0,0-14-16,0 0 15,0 0 1,0 1-16,0-1 15,0 0 1,13-13 31</inkml:trace>
  <inkml:trace contextRef="#ctx0" brushRef="#br0" timeOffset="-44097.33">3254 5080 0,'0'-13'0,"0"0"32,0 26 77,0 0-78,14 0-15,-14 0-16,0 1 15,13 12 1,0 14 0,-13-27-16,0 27 15,0-1 1,0 1 15,0 0-15,0 13-1,0-14 1,0 1 0,0 0-1,0-1 1,0-12 0,0 26-1,0-27 1,0 1-1,13-1 1,-13 1 0,0-1-1,0-13 17,14 14-17,-14-14 1,0 0-1,0-26 32,0 0-31</inkml:trace>
  <inkml:trace contextRef="#ctx0" brushRef="#br0" timeOffset="-43055.92">3387 5649 0,'-14'0'109,"1"0"-93,13 13-1,-13 0 1,13 1-16,0-1 16,0 13-1,0 14 1,13-14 0,14-12 15,-1-1-16,-13-13 1,1-27 0,-1-12-1,-13 25-15,0-25 16,0 12 0,-27 1-1,14 13 1,13-1 15,27 1 0,-14 13-15,0 0-16,27 0 16,-14 0-1,1 0 16,-14 0-15,-13 13-16,-13-13 94,-1 0-79,1 0 1,13 14 0,-13-14-1,13 13-15,-13-13 16,-1 13-16,1 14 31,13-1-15,0 0-1,0-12-15,0-1 16,0 0 0,13 0-16,1 1 15,-1-14 1,0 0 0,14 0-1,-14-14-15</inkml:trace>
  <inkml:trace contextRef="#ctx0" brushRef="#br0" timeOffset="-42605.37">3585 5636 0,'0'0'16,"0"-14"-1,0 41 64,0-14-64,0 0 1,0 1-16,0 25 15,0 1 1,0 0 0,0-27-16,0 40 15,0-14 17,0-12-17,-13-14 1,-14 0-1,1 1 1,-1-14 0,1-27-1,26 14-15</inkml:trace>
  <inkml:trace contextRef="#ctx0" brushRef="#br0" timeOffset="-40805.44">3757 5583 0,'0'0'0,"0"-14"31,13 14-15,-13-26 0,0 0-1,0 12 1,0 1-1,0 0-15,0 0 32,0 26 61,0 0-77,0 0 0,0 1-1,0 25 1,14 1 0,-14 13-1,13-40-15,-13 27 16,0-14-1,0 14 1,13-27 0,-13 0-1,0-26 48,0 0-48,0 0 1,0-1 0,0 1-1,0 0 1,13-13 0,0 12-1,1 1-15,-1 0 16,0 0-1,0 13 1,1 0 15,-14 13-15,13 27 0,0-14-1,-13 14 16,0-27-31,-26 13 16,12 1 0,-25-14-1,25 0 1,1-13-16,-13 0 16,13-26-1,-1 26 1</inkml:trace>
  <inkml:trace contextRef="#ctx0" brushRef="#br0" timeOffset="-39048.42">4035 5239 0,'0'0'0,"0"26"172,0-13-156,0 1-16,13 25 16,-13 1-1,0-27 1,0 27-1,0-14 1,0-12 0,0-28 15,0-12-15,0 13-1,0 0-15,0-14 16,0 14-1,0-14 1,0 1 0,13 13-1,-13-1 17,14 1-17,-1 13 1,0 0-1,0 0 17,-13 13-17,14 1 1,-1-1 0,-13 0-16,0 14 15,13-1 1,-13 1-1,0-1 1,0-13 0,0-26 31,0 0-32,0 0-15,-13-1 31,13-25-15,0 25 0,0 1-16,0 0 15,0 0 1,13-14 0,0 14 15,0 0-16,1 13 1,-1 0 0,-13 13 15,13-13-31,-13 13 16,0 0 15,13-13-31,-13 27 15,0-1 1,14 1 0,-14 26-1,0-27 1,0 1 0</inkml:trace>
  <inkml:trace contextRef="#ctx0" brushRef="#br0" timeOffset="-38114.3">4485 5556 0,'-14'0'31,"28"0"47,-1 0-46,0 0-32,0 0 15,1 0 1,-1 0-16,0 0 15,14 0 1,-14 0 0,0 0-1,0 13 1,-26-13 78,0 0-79</inkml:trace>
  <inkml:trace contextRef="#ctx0" brushRef="#br0" timeOffset="-37492.25">4485 5662 0,'0'13'62,"0"1"-30,26-14 30,-13 0-46,1 0-16,-1 0 15,0 0 1,14 0 0,-14 0-1,0 0 1,0 0 0,0 0-1</inkml:trace>
  <inkml:trace contextRef="#ctx0" brushRef="#br0" timeOffset="-34774.27">4921 5120 0,'27'13'125,"-27"0"-109,0 0-16,0 1 16,13 25-1,-13 1 1,0-27-16,0 27 16,13-14-1,-13-12 1,0-1-1,0-26 64,0-1-64,0-12-15,0 13 31,0-27-15,0 14 0,0 12-16,0-12 15,0 13 1,13-1 0,-13 1-16,14 13 31,-14-13-16,13 13 17,0 0-17,-13 26 1,13-26 0,-13 14-16,0-1 15,0 13 16,0 14-15,0-27-16,14 14 16,-14 12-1,0-25 1,0-1 15,13-13-15,-13-13 31,0-14-32,0 14 1,0 0 0,0-1-16,0-12 15,0 13 1,0 0-1,0-1 1,0 1 0,13-13-1,0 12 1,0 1 0,-13 0-1,14 13 16,-1 13-15,0-13 0,-13 27-1,13-14 1,-13 0 0,14 0 15,-14 14-16,0-1 1,13 1 0,-13 12-1,0-12 1,0-14 0,0 0-16,0 1 15</inkml:trace>
  <inkml:trace contextRef="#ctx0" brushRef="#br0" timeOffset="-33939.85">4934 5530 0,'0'0'0,"27"0"109,-14 0-78,0 0-31,14 0 31,-1 0-15,27 0 0,-26 0-1,-14 0-15,13 0 16,1 0 0,-14 0-1,0 0 1,1 13-1,-1-13 17,-40 0 15</inkml:trace>
  <inkml:trace contextRef="#ctx0" brushRef="#br0" timeOffset="-32740.06">5001 5702 0,'0'13'94,"0"0"-94,0 0 15,0 1 1,13-14-16,-13 39 16,13 1-1,-13 0 1,0-14-1,13-13 1,-13 1 0,0-28 46,0 1-46,0 0-16,0-13 31,0-1-15,0 1-1,0-1 1,0 1 0,0-1-1,14 14 1,-1 0-1,0 13-15,0-13 16,0 13 0,14 0-1,-14 0 1,0 13 15,-13 0-15,0 0-1,14 14 1,-14-14-16,0 13 16,0 14-1,0-13 1,0 12 0,0 1-1,0-27 1</inkml:trace>
  <inkml:trace contextRef="#ctx0" brushRef="#br0" timeOffset="-32328.67">5437 5530 0</inkml:trace>
  <inkml:trace contextRef="#ctx0" brushRef="#br0" timeOffset="-31153.71">5715 5040 0,'0'-13'15,"13"13"1,-39 0 62,13 0-62,-1 0-1,1 0-15,0 0 16,0 0 0,-1 27-1,1-27-15,0 26 16,0 14 0,13-14-1,0 14 1,0-14-1,13 1 1,0-27 0,14 13-1,-1-13 1,-13-13 15,1-14-15,-14 14-1,13-13 1,0-14 0,-13 27-1,0-14 1,0 14 0,0 0-1,0 0 16,0 26 16,0 13-31,0-13 0,0 14-16,0 26 15,0-13 16,13-40-31,-13 26 16</inkml:trace>
  <inkml:trace contextRef="#ctx0" brushRef="#br0" timeOffset="-30389.34">5821 5106 0,'0'0'16,"0"-13"-16,0 0 15,0 26 64,0 14-64,0-14 1,0 0-1,0 0 1,0 1-16,0 25 16,13 1-1,-13 0 1,13 26 0,-13-13-1,0 0 1,0 0-1,0-40-15,14 26 16,-14 14 0,0-26-1,0-1 1,0-12 15,0-28 32</inkml:trace>
  <inkml:trace contextRef="#ctx0" brushRef="#br0" timeOffset="-29772.21">5953 5517 0,'0'13'62,"0"0"-46,0 13-1,-13-12 1,13 12 0,0-13-16,0 14 15,0-1 1,13 1-1,14-14 1,12-13 0,-39-13-1,13-40 17,-13 26-17,0-26 1,-13 27-1,-13 13 1,13 0 0,13-1-1,0 1 32,13 13-47,13 0 16,-13 0-1,1 0-15,-1 0 16</inkml:trace>
  <inkml:trace contextRef="#ctx0" brushRef="#br0" timeOffset="-29254.95">6138 5503 0,'14'0'63,"-28"0"-16,1 0-32,0 0 1,0 0 0,13 14-1,-14-1-15,14 26 31,0-12-15,0 26 0,0-27-1,14-12 1,-1-1 0,0-13-1,0-13 1,1-27-1,-1 27 1,-13-40 0</inkml:trace>
  <inkml:trace contextRef="#ctx0" brushRef="#br0" timeOffset="-28922.35">6165 5530 0,'0'-13'16,"0"26"-16,13-26 46,-13 26-30,0 0 0,13-13-16,-13 26 15,0-12 1,0 12 0,0 27-1,0 0 1,0-13-1,-13 13 1,-13-14 0,-1-12-1,27-14-15,-13 0 32,-14-13-17,-12-13 1,12-27-16</inkml:trace>
  <inkml:trace contextRef="#ctx0" brushRef="#br0" timeOffset="-27555.59">6403 5556 0,'0'-13'16,"0"0"-1,0 0 1,0-1-1,0 1 1,0 0 0,0-14-1,0 14 1,0 0 0,0-13-1,0 12 16,-13 14-31,13 14 63,0-1-47,0 0-1,0 0-15,0 27 16,13 0-1,-13-27-15,0 40 16,13 0 0,-13-14-1,0 1 1,0-14 15,0-39 32,0-13-48,0 13 1,0-1 0,0 1-16,0-13 15,27 12 1,-14-12-1,0 26 1,0 0 0,1 0-16,-1 0 15,13 13 1,-13 0 15,-13 14-15,0 13-1,0-1 1,0 1 0,-13-27-1,-26-13 1,25 0 0,-25 0-1,39-13-15</inkml:trace>
  <inkml:trace contextRef="#ctx0" brushRef="#br0" timeOffset="-25993.27">6813 5543 0,'0'13'31,"13"-13"-15,14 0 77,-14 0-77,0 0-16,0 0 16,1 13-1,-1-13 1,0 0 0</inkml:trace>
  <inkml:trace contextRef="#ctx0" brushRef="#br0" timeOffset="-25383.43">6826 5649 0,'0'13'31,"13"-13"-31,1 0 141,-1 0-126,13 0-15,-12 0 16,-1 0 0,0 0-16,0 0 15,1 0 17,-1 0-17</inkml:trace>
  <inkml:trace contextRef="#ctx0" brushRef="#br0" timeOffset="-24471.98">7302 5067 0,'-13'0'94,"0"0"-63,0 0 0,0 0-15,-1 0-1,1 13 1,0 0 0,13 0-16,-13 14 15,13-1 1,0 1 0,0 13-1,0-27 1,13 0-1,13 0 1,1-13 0,-14-26-1,0 13 1</inkml:trace>
  <inkml:trace contextRef="#ctx0" brushRef="#br0" timeOffset="-24186.15">7302 5080 0,'0'13'63,"0"0"-48,0 14 1,0-1 0,14 14-1,-14 0 1,0-14 0,0 1 15</inkml:trace>
  <inkml:trace contextRef="#ctx0" brushRef="#br0" timeOffset="-23323.21">7448 5093 0,'0'-13'15,"0"26"63,0 14-62,0-14 0,0 0-1,0 27 1,0-14 0,0-12-16,0 25 15,0 14 1,13-13-1,-13-27-15,0 27 16,13 13 0,-13 13-1,0-13 1,0 13 15,14-40-15,-14 1-1,0-14 1,0 0 0,0-39 15</inkml:trace>
  <inkml:trace contextRef="#ctx0" brushRef="#br0" timeOffset="-22735.72">7567 5569 0,'13'0'16,"-13"14"62,0-1-62,0 0-1,0 0 1,0 1-16,0-1 16,0 13-1,0 1 1,0-14 0,0 0-1,27 0 1,-14-13-1,0-13 1,14-26 0,-27 12-1,0-13 1,0 14 0,-14 13-1,-12-1 1,13 1-1,0 0 17</inkml:trace>
  <inkml:trace contextRef="#ctx0" brushRef="#br0" timeOffset="-22222.05">7739 5569 0,'27'0'16,"-27"-13"15,0 0 1,-27 13-32,14 0 31,0 0-16,-1 0 17,1 26-17,13 1 1,-13-1 0,13-12-16,0-1 15,0 13 1,26-12-1,-12-1 1,-14 0 0,13-13-16,0 0 15,0 0 1</inkml:trace>
  <inkml:trace contextRef="#ctx0" brushRef="#br0" timeOffset="-21838.86">7779 5556 0,'0'0'16,"0"13"31,0 1-32,0-1 1,0 0-16,0 0 0,13 27 16,-13 0-1,13 13 17,-13 0-17,0 0 1,-13-40-1,-13 0 1,-1-13 0,-13 0-1,1-13 1,25 0-16</inkml:trace>
  <inkml:trace contextRef="#ctx0" brushRef="#br0" timeOffset="-20619.67">8017 5464 0,'0'-14'16,"0"28"-16,0-41 16,0 14 15,0 26 63,0 0-79,0 1 1,0-1-16,0 27 16,0-1-1,13 14 1,-13-40-16,0 27 15,0-27-15,13 40 16,-13-26 0,0-1-1,0-13 17,0-39-1,0 13-16,0-27 1,0 14 0,0-1-1,0 14 1,27 0 0,-14 13-1,0-14 1,0 14-1,1 0-15,-1 0 16,0 0 0,0 27-1,-13-1 1,0 14 15,0-27-31,-13 14 16,0-1-1,-27-26 1,1 0 0,12-40-1</inkml:trace>
  <inkml:trace contextRef="#ctx0" brushRef="#br0" timeOffset="-17475.33">8242 5133 0,'0'-13'63,"0"26"15,26 13-78,-26-12 15,0-1-15,0 27 16,0-1 0,0-26-1,13 14 1,-13-40 62,0-1-78,0 1 16,0-13-1,0-1 1,0 14-1,0 0-15,0 0 16,0-1 0,0 1 15,14 13-15,-1 0 15,0 0-16,0 0 1,-13 13 15,14-13-15,-14 14-16,0 12 16,0 1-1,0-1 1,13-13-16,-13 14 15,0-1 1,0-39 47,0 0-48,0-1 1,0 1-1,0-13 1,0 13-16,0-1 16,0 1-1,0 0 1,0 0 0,0-1-1,13 1 1,-13 0-1,13 13 1,1 0 15,-1 0 16,0 13-31,-13 0-1,13-13 1,-13 14 0,0-1-1,0 0 1,13 14 0,-13-1-1,0 0 1,0 1-1,-13-14-15,13 0 16,0-26 31</inkml:trace>
  <inkml:trace contextRef="#ctx0" brushRef="#br0" timeOffset="-16849.44">8586 5106 0,'0'14'47,"0"-1"-31,0 0 0,0 0-1,-14 1 1,1 25-1,0-12 1,-13 26 0,26-40-16,-27 27 15,14-1 17,-14 27-17,14-39 1,0-14-1,13 0 1,0-26 31</inkml:trace>
  <inkml:trace contextRef="#ctx0" brushRef="#br0" timeOffset="-15910.19">8586 5318 0,'0'13'109,"0"1"-109,0-1 16,13 0-16,-13 14 15,0-1 17,0-13-32,0 0 15,0-26 63,0-13-62,0 13 0,0-14-1,0 14 1,0 0-1,13-1 1,0 1 0,-13 0-1,14 13 1,-14-13 15,13 13-31,0 0 31,-13 13-15,13-13 0,-13 13-1,0 0 1,14 1 0,-14-1 15,0 0-16,0 14 1,0-1 0,0 14-1,0-14 1,0-13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8-08T00:32:03.92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2117 5159 0,'0'-13'422,"-14"13"-407,1 0 1,0 0 15,0 0-15,0 0-1,13 13 1,-14-13 0,14 14-1,-13-1 1,0 13 0,13-12-1,0-1-15,-13 0 16,13 13-1,0 1 1,0-1 15,26-12-15,-13-14 0,1 13-1,-1-13 1,0 0-1,0 0 1,0-27 0,1 1-1,-14-1 1,13 14 0,-13-13-1,13 13 1,-13-1-1,0 1 17,0 26 46,0 1-63,0 12 1,0-13-16,0 0 16,0 27-1,0-13 1,13-27-16,-13 13 16,0 0-1</inkml:trace>
  <inkml:trace contextRef="#ctx0" brushRef="#br0" timeOffset="1296.91">2262 5199 0,'0'-13'16,"0"0"15,0 26 78,0 0-93,0 0 0,13-13-16,-13 14 15,0-1-15,0 13 16,0 1-1,0 12 1,14 14 15,-14-13-15,0 13 0,0-13-1,13 12 1,-13 15-1,0-14 1,0-14 0,0-12-1,0-1 1,0-13 0,0 1 15,0-28 16</inkml:trace>
  <inkml:trace contextRef="#ctx0" brushRef="#br0" timeOffset="2024.44">2447 5609 0,'0'-13'0,"-26"26"141,26 0-125,0 1 15,-13-1-31,13 0 15,-14 14 1,14-14-16,0 13 31,0 1-15,14-1 0,12-13-1,-13 1 1,14-14-1,-14 0-15,0-14 16,1-39 0,-14 14-1,0-14 1,-27 40 0,14-1-1</inkml:trace>
  <inkml:trace contextRef="#ctx0" brushRef="#br0" timeOffset="2598.21">2646 5596 0,'13'0'32,"-39"0"30,12 0-31,1 0-15,0 0-16,0 13 16,13 0-1,-14 1 1,1 12 0,13 14-1,0-14 1,0 1-1,13-14 1,14 0 0,-14 0-1,0-13 1,14 14 0</inkml:trace>
  <inkml:trace contextRef="#ctx0" brushRef="#br0" timeOffset="3014.71">2672 5622 0,'0'14'47,"0"-1"-31,0 0-1,0 0 1,0 14 0,0-1-1,27 14 1,-27 0-1,0-1 1,0-25-16,0 12 16,-13 0-1,-14-12 1,-26-1 0,27-13-1,-1-13 1,14-1-1</inkml:trace>
  <inkml:trace contextRef="#ctx0" brushRef="#br0" timeOffset="4564.93">2924 5530 0,'0'-13'0,"0"-1"16,0 1-1,0 0 1,0-14 0,0 14-1,0 0 1,0 26 62,0 0-62,0 1-1,0-1-15,13 27 16,-13-1-1,0 1 1,13-27 0,-13 27-1,0 13 1,0-27 0,0 14-1,0-27 1,13 0-1,-13-26 32,0 0-31,0-14 0,0 14-16,0 0 15,0-13 1,0-14-1,14 27 17,-14-1-17,26 14 1,0-13 0,-12 13-1,-1 27 1,0-14-1,0 13 1,1 1 0,-14-1-1,0-13 1,-40 14 0,27-1-1,-14-26 1,1 14-1,-1-14 1,14 0 0,-13 0-1</inkml:trace>
  <inkml:trace contextRef="#ctx0" brushRef="#br0" timeOffset="5790.34">3413 5398 0,'0'-14'31,"0"1"1,0 0-1,0 26 63,0 0-79,0 1 1,0-1-1,0 26 1,0-25-16,0 25 16,13 1-1,-13-14 1,0 1 0,0-1-1,0-12 1</inkml:trace>
  <inkml:trace contextRef="#ctx0" brushRef="#br0" timeOffset="6326.03">3321 5477 0,'13'0'78,"0"13"-62,0-13 15,0 0-31,1 0 16,-1 0-1,13 0 1,-12 0 0,-1 0-1,0 0 1,0 13-1</inkml:trace>
  <inkml:trace contextRef="#ctx0" brushRef="#br0" timeOffset="8206.43">3903 5146 0,'-14'0'157,"1"0"-142,0 0 1,0 0-1,13 13 1,-14 1-16,1-1 16,0 13-1,13 14 1,-13-14 0,13-12-1,0-1 1,26 0-1,-13 0 17,14-13-1,-14-13-15,0 13-16,-13-26 15,14 12 1,-1-12-1,0 0 1,-13 12 0,0 1-1,0 0 1,0 0 15,0 26 63,0 0-78,0 0-1,0 27 1,0 0-1,0-14 1,0-13-16,0 1 16</inkml:trace>
  <inkml:trace contextRef="#ctx0" brushRef="#br0" timeOffset="9130.54">4075 5146 0,'0'0'0,"0"13"78,0 1-63,0-1 1,0 0 0,13 14-1,-13-1 1,0-13-16,0 27 15,0 13 1,0-13 0,0 39-1,0-39 1,26 12 0,-26-12-1,0-13-15,0 12 16,0-12-1,0-14 1,0 0 15,0 0-15,0-26 31</inkml:trace>
  <inkml:trace contextRef="#ctx0" brushRef="#br0" timeOffset="9699.29">4220 5569 0,'0'14'110,"0"-1"-95,-13 0 1,13 0 0,-13 1-16,13-1 15,0 0-15,0 27 16,13-14-1,13 14 1,1-40 15,-1 0-15,-13-40 0,-13-13-1,0 14 1,-13 12-1,13 1 1,-13 12 0,0 14-1</inkml:trace>
  <inkml:trace contextRef="#ctx0" brushRef="#br0" timeOffset="10216.75">4419 5569 0,'-14'0'78,"1"0"-47,0 0-31,0 14 16,-1-1-1,1 13 1,13-12 0,0-1-1,0 13 1,0-12-16,0 25 15,0-12 1,13-14 0,1 0-1,-1-13 1,13 0 0</inkml:trace>
  <inkml:trace contextRef="#ctx0" brushRef="#br0" timeOffset="10632.4">4445 5583 0,'-13'0'31,"13"13"0,0 0-15,0 0-1,0 1-15,13 25 16,-13 1 0,0 0-1,0-27-15,13 40 16,-13 0-1,-26-14 1,13-12 15,-27 13-15,13-40 0,1 0-1,-1-14 1,14-39-1</inkml:trace>
  <inkml:trace contextRef="#ctx0" brushRef="#br0" timeOffset="11701.06">4789 5583 0,'0'-14'109,"0"1"-77,0 0-32,-13 13 15,-1 0 1,1-13-1,0 13 1,0 0 0,0 0-1,13 13-15,-14 0 16,1 0 0,0 27-1,13-13 1,0 12-1,0 14 1,26-26 15,-12-14-15,-1-13 0,0 13-1,13-13 1,-12 0 15,-1 0-15,0-13-1,-13 0 1,13-1-16</inkml:trace>
  <inkml:trace contextRef="#ctx0" brushRef="#br0" timeOffset="12990.31">5106 5490 0,'0'-13'0,"-13"13"15,26 0 95,1 0-95,-1 0 1,0 0-16,0 0 16,14 0-1,-1 0 17,-12 0-17,-1 0 1,-13 13-1,13-13-15,-26 0 94,0 0-78</inkml:trace>
  <inkml:trace contextRef="#ctx0" brushRef="#br0" timeOffset="13633.2">5106 5583 0,'0'0'15,"14"0"142,12 0-142,-13 13-15,1-13 16,-1 0-16,27 13 15,-27-13 1,0 0 0,0 0-1,0 13 1</inkml:trace>
  <inkml:trace contextRef="#ctx0" brushRef="#br0" timeOffset="15164.58">5675 5080 0,'-13'0'31,"0"0"1,0 0 14,-1 0-30,1 0 0,0 0-1,0 13 1,-1 0-16,1 14 16,0-1-1,13 1 1,-13 13-1,13-1 17,0-26-17,13 1 1,-13-1 0,13-13-16,0 0 15,14-27 1,-14 1-1,0 13 1,14-40 0,-27 26-1,0 14 1,0 0 0,0 0-1,0 26 63,0 0-62,0 0 0,0 14-1,0 13 1,0-1-1,0-26-15,0 14 16</inkml:trace>
  <inkml:trace contextRef="#ctx0" brushRef="#br0" timeOffset="16126.5">5781 5093 0,'0'0'0,"0"13"62,0 1-46,0-1-1,0 0 1,0 0-16,0 1 16,0-1-1,0 13 1,0 14 0,13 26-1,-13-26 1,14 0-1,-14-1 1,0 14 0,0 26-1,0-39 1,0-13 0,0-1-1,0 1 1,0-1-1,0-13 17,0 0-17,0 1 1</inkml:trace>
  <inkml:trace contextRef="#ctx0" brushRef="#br0" timeOffset="16747.49">5927 5556 0,'0'-13'0,"0"26"94,-14-13-79,14 13 1,0 1-16,0-1 16,-13-13-16,13 26 15,0 1 1,0-1-1,0 1 1,40 12 15,-27-25-15,0-14 0,1-27-1,-14-12 1,0-14-1,0 26 1,0 14-16,-14-14 16,1 14-1</inkml:trace>
  <inkml:trace contextRef="#ctx0" brushRef="#br0" timeOffset="17248.38">6152 5543 0,'-27'0'0,"14"0"31,0 0 1,-1 0-17,1 0 1,0 0 0,13 13-1,-13 14 1,13-1-1,0-13-15,0 14 16,0 13 0,13-27-1,0 0 1,0 0 0,1-13-1,-14-13 1</inkml:trace>
  <inkml:trace contextRef="#ctx0" brushRef="#br0" timeOffset="17598.21">6138 5543 0,'0'13'62,"0"0"-62,0 1 16,14 12-1,-14 14 1,0-27-16,13 14 16,-13-14-16,0 40 15,0-14 1,0 1-1,-27-27 1,14 1 0,-27 12-1,14-26 1,-27 0 0,27-26-16</inkml:trace>
  <inkml:trace contextRef="#ctx0" brushRef="#br0" timeOffset="20064.23">6456 5371 0,'0'-13'32,"0"26"93,-27-13-110,27 13-15,0 1 16,-13 25-1,0 1 1,13 0 0,-13 12-1,13-38-15,0 39 16,0 0 0,13-14-1,13 1 1,1 0-1,-14-27 17</inkml:trace>
  <inkml:trace contextRef="#ctx0" brushRef="#br0" timeOffset="20784.09">6615 5424 0,'0'13'94,"0"0"-78,0 1-1,0-1 1,0 0-16,0 40 16,0-13-1,13 13 1,-13-40-16,0 27 16,0-1-1,0-26 1</inkml:trace>
  <inkml:trace contextRef="#ctx0" brushRef="#br0" timeOffset="21248.33">6628 5583 0,'13'-14'31,"0"14"-31,14 0 16,-14 0 0,0 0-1,0 0 1,1 14 0,-14-1-1,13 27 1,-13-14-1,0-13-15,0 27 16,0-14 0,-13-12-1,-27-14 1,14 0 0,-1 0-1</inkml:trace>
  <inkml:trace contextRef="#ctx0" brushRef="#br0" timeOffset="21931.65">6998 5556 0,'0'13'63,"0"1"-48,-13-1 1,-13 13 0,12-12-16,-12 25 15,13-12 1,-1 12-1,1-25 1,13-1 0</inkml:trace>
  <inkml:trace contextRef="#ctx0" brushRef="#br0" timeOffset="22231.7">6866 5609 0,'0'0'0,"26"0"31,-12 0-16,-1 13-15,0-13 16,0 14-16,14 12 16,-1 14-1,14-14 1,-14 1 0,-26-14-1</inkml:trace>
  <inkml:trace contextRef="#ctx0" brushRef="#br0" timeOffset="23181.65">7236 5517 0,'0'-14'47,"0"1"0,-13 13 15,0 0-62,0 0 16,13 13 0,0 1-1,-14-1 1,14 13-1,0 14 1,-13-27 0,13 14-1,0 12 1,0-12 0,13-14-1,1 13 1,12-26-1,-13 0 1,14 0 0,-14 0-16</inkml:trace>
  <inkml:trace contextRef="#ctx0" brushRef="#br0" timeOffset="24380.69">7369 5345 0,'-14'0'16,"28"0"78,-14 13-47,0 0-16,13-13-31,-13 40 15,13-40-15,0 39 16,-13 1 0,14 39-1,-14-12 1,0-1 0,0-27-1,-14-25-15,1 25 16,0-25-1,0-1 1,13 0 15,-14-13-15,14-13 31</inkml:trace>
  <inkml:trace contextRef="#ctx0" brushRef="#br1" timeOffset="39869.06">1892 4829 0,'13'0'125,"0"0"46,0-14-139,1 14-17,-14-13 1,13 13 0,0 0-1,-13-13 1,13 13-1,1 0 1,-1 0 0,13 13-1,-12 0 1,12 1 0,0-1-1,-26 0-15,14-13 16,12 0-1,-13 0 17,14-13-1,-14 0-15,0 13-1,0-14-15,1 14 16,-1 0-1,13 0 1,1 27 0,-14-14-16,14 0 15,-14-13 1,13 14 0,-13-14-1,1-27 1,12 14-1,1 13 17,-1-13-17,1 13 1,-1 0 0,0 0-1,1 0 1,-1 13-1,1 0 1,13 0 0,-14-13-1,14 0 1,-14 0 0,1-13-1,-14-13 1,13 12-1,-12 14 17,12 0-17,14 14 1,-14-1 0,1 0-1,-1-13 1,-26 13-16,26-13 15,1 0 1,-14 0 0,14-13-1,-1 0 1,14-14 0,-14 27-1,1 0 1,-1 14-1,-26-1 1,27 0 0,-14 0-1,0-13 1,0 0 0,14-13-1,-14 13 1,0-13-16,14 13 15,-14 0 1,13 0 0,1 0-1,-1 13 1,1 14 0,-1-27-1,-13 0 1,14 0-1,-14 0 1,14 0 0,-14-14-1,0 14 1,0 0 0</inkml:trace>
  <inkml:trace contextRef="#ctx0" brushRef="#br1" timeOffset="43149.23">3664 4855 0,'14'0'188,"-1"-13"-157,0 13-31,0 0 16,1 0-1,12 0 1,14 0 0,-1 13-1,1 0 1,-13 1-1,-1-14 1,-13 0 0,14 0-1,-1-14 1,1 1 0,-14 0-1,13 13 1,1 0-1,13 0 17,-14 13-17,0 0 1,1-13 0,-1 0-1,-12 0 1,12-13-1,0 0 1,-12 0 0,-1 13-16,13 0 15,1 0 1,-1 13 0,1-13-1,-14 13 1,27-13 15,-27 0-15,13-13-1,1 0 1,-1-1 0,-12 14-1,12 0 1,0 14-1,14-1 1,-13 13 0,-14-26-16,13 14 15,14-14 1,-14 0 0,1 0-1,26-14 1,-27 14-1,14-13 17,-14 13-17,1 0 1,-1 27 0,14-14-1,-14-13 1,1 0-1,-1 0 1,1-13 0,-1-14-1,-12 27-15,12-13 16,14 13 0,-14 13-1,1 14 1,-14-14-1,13 0 17,-12 0-17,-1-13 1,13-26 0,-13 13-1,1 13-15,12 0 16,1 0-1,12 0 1,-12 0 0,-1 13-1,1 0 1,-14 0-16,13 0 16,1-13-1,-1 0 1,1-13-1,12-26 17,-12 25-17,-1 14 1,1 0 0,12 27-1,-12-27 1,-1 13-1,1 0 1,-1-13 0,1-13-1,-1 0 1,14-14 0,-14 14-1,1 13 1,26 0 15,-14 27-15,-12-14-1,13 0 1,-14-13 0,14 0-1,-1-26 1,-12-1-1,-1 14 1,27 13 0,-13 0-1,-14 13 1,14 0 0,-27 1-1,1-14 1,-1 0-16,0 0 15,13 0-15,14-14 32,-13 1-17,12 0 1,-12 13 0,-1 0-1,-13 0 1</inkml:trace>
  <inkml:trace contextRef="#ctx0" brushRef="#br1" timeOffset="44783.16">6879 4802 0,'13'0'47,"1"0"78,-1 0-109,0 0-1,0 0 1,1 0-16,-1 0 15,26 0 1,-12-13 0,13 13-1,-1 0 1,-25 0-16,-1 13 16,13 0-1,-13 1 1,1-14-1,12 0 17,-13 0-17,1-14 1,12 1 0,0 0-1,1 13 1,-1 26-1,1-12 1,-1-1 0,1-13-1,-1 0 1,-13-13 0,14-1-1,-1 1 1,1 13 15,-1 0-15,1 27-1,-1-1 1,1-13 0,-14-13-1,13 0 1,1 0-1,-14-13 1,0 13-16,1 0 16,-1 0-1,0 0 1,0 0 0,-26 0 46</inkml:trace>
  <inkml:trace contextRef="#ctx0" brushRef="#br1" timeOffset="47585.18">1839 4868 0,'13'0'47,"-26"0"47,0 14-79,-1-14 1,14 13 0,-13 0-16,0 13 15,13 1 1,-13 13 0,13-14-1,0 1 1,13-1 15,0-13-15,0-13-1,1 0-15,-14 13 32,0 1 14,-27-14-46,14 26 16,0-13 0,-1 14-1,14-1 1,0-12-16,0 12 16,0 14-1,27-27 1,-1 0-1,-26 0 17,14-13-17,-14 14 32,-14-14-31,14 13-1,0 0-15,-13 0 16,0 14 0,0-1-1,13 14 1,0-14 0,26 1-1,-13-1 1,1-13-1,12 1 17,-39-14 30,13 13-62,-13-13 16,-1 13-1,1 0 1,0-13-16,13 27 16,-13-14-1,13 27 1,0-27 0,26 13-1,1-12 1,-1-1 15,-13 0-15,-13 0 31,-13 1-32,-27 12 1,27 1-1,0-1 1,13 14 0,0-14-1,0 1 1,13-1 0,0-13-1,14 0 1,-14-13-1,0 0 1,-13 14 0,-13-14 31,0 13-32,0 0 1,-1 0-1,14 14 1,0-1 0,27-12-1,13-14 1,-27 13 0,0-13-16,0 0 15,0 0 1,1 0 15,-1 0 0,0 0 1</inkml:trace>
  <inkml:trace contextRef="#ctx0" brushRef="#br1" timeOffset="49998.42">1984 6165 0,'27'0'47,"-14"0"16,-13 13-63,13-13 15,14 13 1,-14-13-16,27 13 16,-1 1-1,1-14 1,-27 0-16,14 0 16,-1-14-1,1 1 1,-27 0-1,13 13 17,0 0 15,0 0-32,-13 13-15,27-13 16,-1 13-1,14 1 1,-14-14 0,14 0-1,-13-14 1,-14 1 0,13 0-1,-13 0 1,1 13 15,-1 0-15,0 0-1,14 13 1,12 0 0,14 0-1,-13 1 1,0-1-1,-1-13 1,-12-13 0,-1-1-1,-26 1 1,13-13 0,1 26 15,-1 0 0,0 0-31,14 0 31,-1 13-15,-13 0-16,27 0 16,0-13-1,-1 14 1,-12-14-1,12-27 1,-12 14 0,-14 13-1,0-13 1,1 13 0,-1 0-1,0 13 1,14 0-1,12 14 17,-12-14-17,12-13 1,1 13 0,-14-13-1,14 0 1,-13-13-1,-14 0 1,0 13-16,-13-14 16,13 14-16,1 0 15,-1 0 1,0 0 0,13 14-1,27 12 1,-13 1 15,13-14-15,-13-13-1,-1 0 1,-25-27 0,-14 1-1,13 26 1,0-13-1,0 13 1,14 0 0,-14 13-1,0-13 1,0 0 0</inkml:trace>
  <inkml:trace contextRef="#ctx0" brushRef="#br1" timeOffset="52706.72">4035 6204 0,'26'0'172,"-26"27"-172,14-27 15,12 13-15,1-13 16,25 0-1,-12 0 1,0 0 0,-27 0-1,0 0 1,0 0-16,14-13 16,-14 0-1,-13-1 1,13 14-1,1 0 1,12 14 15,-26-1-31,27-13 16,-1 13 0,-13-13-16,27 0 15,-14 0 1,14 0-1,0 0 17,-27-13-17,13 0 1,-26-14 0,14 14-1,-1 13 1,0 0-16,0 0 15,14 13 1,-1 14 0,27-14-1,0 0 1,-13-13 0,13 0-1,-14 0 1,-12 0 15,-14-26-15,0 12-1,1 1 1,-1 0 0,13 13-1,-13 0-15,14 0 16,-14 13-16,40 14 15,0-27 1,13 26 0,0-26-1,-26 0 1,-14 0 0,1 0-1,-14-13 1,0 0 15,1 13-15,-1 0-1,0 0 1,0 0-16,14 13 16,12 0-1,1-13 1,0 13-1,13-13 1,-27 0 0,1 0-1,-1-13 1,1-13 0,-14 26-1,13 0 1,1 0-1,26 13 17,-14-13-17,1 13 1,-14-13 0,1 0-1,-14 0-15,14 0 16,-1-13-1,0 0 1,-12-1 0,-1 14-1,13 0 1,14 14 0,-13-1-1,-1 0 1,14-13-1,-27 0 17,13 0-17,-12 0-15,12-13 16,-13 0 0,14-1-1,-14 14-15,0 0 16,14 0-1,-1 0 1,-13 14 0</inkml:trace>
  <inkml:trace contextRef="#ctx0" brushRef="#br1" timeOffset="54352.18">6588 6178 0,'13'0'141,"1"0"-141,-14 13 16,13-13-16,13 27 15,1-14 1,-14-13-16,27 13 16,-1-13-1,14-40 1,-26 27 15,-14 0-15,0 0-1,0 13 1,14 0 0,-14 0-1,14 13 1,12 13-1,1-12 1,0-14 0,-27 0-16,13 0 15,1 0 1,12-14 0,-39 1-16,14 0 15,12 0 1,-13 13-1,14-13 17,12 13-17,-12 0 1,-1 0 0,1 13-1,13-13 1,-27 0-1,26 0 1,-25-13 0,25 13-1,-12 0 1,-14 13 0,27 13-1,-14-26 1,-13 0 15,14 0-15,-14 0-1,0 0 17</inkml:trace>
  <inkml:trace contextRef="#ctx0" brushRef="#br1" timeOffset="56582.77">7699 4895 0,'14'0'172,"-1"0"-157,0 13 1,0 0 0,-13 0-1,14-13-15,-14 40 16,0-27-1,0 27 1,0 0 0,0-1-1,0-12 1,-14-14 0,14 0-1,0 1 32,14-14-16,-14 26-15,13-13 0,0 1-1,-13 12 1,0-13-16,0 27 15,-26-14 1,12 1 0,14-1-1,0-12 1,0-1 0,0 0-1,14 0 16,12 0-15,-26 1 15,13-1-15,-13 0-16,0 14 16,0-1-1,0 14 1,-13-14-1,0 14 1,13-27 0,0 14-1,0-14 1,0 0 15,13-13-15,-13 13-1,0 0 1,13 1 15,-13-1-31,0 0 16,0 14 0,0-1-1,-13 1 1,0-1-1,13 0 1,0-12 0,13-14 15,0 13-15,0 0-1,1 0 1,-14 14-1,0 12 1,0-12 15,-27-14-31,27 14 16,-13-14 0,0 0-1,13 0 1,0 1-1,0-1 17,0 0-17,0 13 1,0-12 0,0-1 15,-27-13-31,14 0 31,0 0-15,0 0-1,-1 0 1</inkml:trace>
  <inkml:trace contextRef="#ctx0" brushRef="#br0" timeOffset="76502.17">9790 5040 0,'0'-13'312,"-14"13"-296,1 0 15,0 0-15,0 0 15,13 13-31,-14 1 16,1-1-1,13 0 1,-13 0 0,13 0-1,0 14 1,0-1 0,0 1-1,0-1 1,0-12-1,13-1 1,0 0 0,1-13-1,-1 0 1,0 0 0,0-26-1,1-1 1,-14 1-1,13-1 17,0 1-17,-13 12 1,0 1 0,13 0-1,-13 0-15,0 0 31,0 26 141,0 0-156,0 0 0,0 14-1,0-1 1,0-13-16,0 14 15,13 13 1,-13-14 0,14 14-1,-14-54 32,0 1-31</inkml:trace>
  <inkml:trace contextRef="#ctx0" brushRef="#br0" timeOffset="77694.11">9975 5146 0,'0'-13'0,"13"13"15,-13-13 1,0-1 0,0 1-16,0 0 15,0 26 142,0 0-157,0 1 15,0-1 1,0 13-1,0-12-15,0 25 16,0 1 0,0 0-1,0 13 1,13-40-16,-13 40 16,0-14-1,13 14 1,-13-13-1,0 13 17,14-27-17,-14-12 1,0-1 0,0-26 93</inkml:trace>
  <inkml:trace contextRef="#ctx0" brushRef="#br0" timeOffset="78404.5">10134 5450 0,'13'0'0,"0"0"32,-26 0 30,0 0-46,-1 0-1,14 14 1,-13-1 0,13 0-1,0 14 1,-13-1-1,13 0 1,0 14 0,26-13-1,-12-1 1,-1-13 0,0-13-16,0 0 15,14-13 1,-27-40 15,0 13-15,0-12-1,0 12 1,-14 13 0,1 14-1</inkml:trace>
  <inkml:trace contextRef="#ctx0" brushRef="#br0" timeOffset="78900.67">10345 5437 0,'-13'0'78,"0"0"-47,0 0-31,-1 13 16,1 14-1,0-14-15,13 0 16,-13 27 0,13-14-1,-14 1 1,14-1 0,27 1-1,-14-14 1,14 0-1,-14-13 1</inkml:trace>
  <inkml:trace contextRef="#ctx0" brushRef="#br0" timeOffset="79334.13">10372 5464 0,'0'13'47,"0"0"-16,0 0-31,13 1 16,-13 25 0,0 1-1,0-27-15,13 27 16,-13-27-16,0 40 16,0-13-1,-13 13 1,0-27-1,-14-13 17,-12-13-17,12-13 1,1 0 0</inkml:trace>
  <inkml:trace contextRef="#ctx0" brushRef="#br0" timeOffset="80816">10689 5477 0,'0'-13'0,"0"-1"15,0 1 1,0 0-16,0 0 31,0-14-15,0 14-16,0 0 16,0 0 15,0-1 0,-13 14 0,13 14 1,0-1-17,13 13 1,-13-12-16,13 25 31,-13 14-15,0 0-1,14 0 1,-14-13 0,0-14-1,0-13 1,0-26 46,0 0-46,0 0 0,0-1-1,0 1 1,0 0-16,0 0 15,0-1 1,0-12 0,13 26-1,0-13 1,14 13 0,-1 0-1,-13 13 1,14 0-1,-14 14 1,-13-1 0,0 1-1,0 12 1,-40 1 0,14-14-1,-14-12 1,0-14 15,14 0-15,-1-40-1</inkml:trace>
  <inkml:trace contextRef="#ctx0" brushRef="#br0" timeOffset="82049.69">11046 5398 0,'0'13'63,"27"-13"-32,-14 0 16,0 0-32,0 0 1,1 0 0,-1 0-1,0 0-15,0 0 16,1 0 0,-1 0-1,0 0 1,0 0-1,1 0 32,-41 0 63</inkml:trace>
  <inkml:trace contextRef="#ctx0" brushRef="#br0" timeOffset="83316.22">11615 4987 0,'-13'0'78,"0"0"-47,13 14-15,-13-14-1,-14 26 1,14 1 0,-14-1-1,14 14 1,13-14 0,0-13-16,0 14 15,0-1 1,27-12 15,-14-1-15,13-13-1,-12-27-15</inkml:trace>
  <inkml:trace contextRef="#ctx0" brushRef="#br0" timeOffset="83615.98">11615 5027 0,'0'0'0,"13"0"16,-13 13 15,0 1-15,0-1-1,0 0-15,0 13 16,0 14 15,0-27-31,0 27 16,0 0 0,0-27-1,0 0 1</inkml:trace>
  <inkml:trace contextRef="#ctx0" brushRef="#br0" timeOffset="84418.27">11761 5014 0,'0'0'0,"0"13"46,0 14-30,0-14-16,0 0 16,0 13-1,0 1 1,0-1-16,0 14 16,13 13-1,-13 0 1,13 0-1,-13 39 17,13-39-17,-13 0 1,14-13 0,-14-27-1</inkml:trace>
  <inkml:trace contextRef="#ctx0" brushRef="#br0" timeOffset="85385.13">11893 5424 0,'0'26'62,"0"-12"-46,0-1-1,0 0 1,0 0-16,0 1 0,0 12 16,0 14-1,0-14 1,13-13-1,14 1 17,-14-14-17,0-40 1,-13-13 0,0 13-1,0 14-15,-26-14 16,26 27-1,-14 0 1,14 0 15,27 13-15,-14 0 0,27 0-1,-27 0 1,0 0-1,1 0 1,-1 13 0,0-13-1,0 0 1,-26 0 78,0 0-79,0 0-15,-1 13 16,14 0 0,-13 14-16,0-1 15,13 14 1,0-1-1,0 1 17,26 0-17,-12-27 1,-1-13 0,0 0-1,0-40 1,0 14-1</inkml:trace>
  <inkml:trace contextRef="#ctx0" brushRef="#br0" timeOffset="85766.35">12118 5464 0,'0'-14'31,"0"28"16,0 12-32,0-13 1,0 1 0,0-1-16,0 26 15,0 1 1,0 13-1,0 0 1,0 0 0,0-13-1,0-14 1,-40 1 0,1-27-1,12-27 1,1 14-1</inkml:trace>
  <inkml:trace contextRef="#ctx0" brushRef="#br0" timeOffset="86817.47">12422 5450 0,'0'-13'15,"13"13"16,-13-13 16,0 0-15,-13 13-17,0 0 1,13-13-16,-13 13 15,-1 0 1,1 13 15,0 0-31,0 0 16,0 14 0,-1 12-1,14 1 1,0-14-1,0 1 1,0-1 0,0 1-1,40-1 1,-27-12 0,14-14-1,-14 0 1,0 0-1,0 0 1,1 0 0,-14-14-1,13 1 1</inkml:trace>
  <inkml:trace contextRef="#ctx0" brushRef="#br0" timeOffset="88393.04">12740 5384 0,'13'0'62,"0"0"-15,0 0-31,1 0-1,-1 0-15,0 0 16,14 0 0,-1 0-1,-13 14 1,0-14-1,1 0 32</inkml:trace>
  <inkml:trace contextRef="#ctx0" brushRef="#br0" timeOffset="89111.84">12779 5490 0,'0'0'0,"27"0"157,-14 0-79,0 0-63,14 0-15,-14 13 16,13-13 0,1 0-1,-14 0 1,0 0-1,1 0 17</inkml:trace>
  <inkml:trace contextRef="#ctx0" brushRef="#br0" timeOffset="90582.79">13335 4974 0,'-13'0'109,"0"0"-93,-1 13-16,1-13 15,0 14 1,-14-1 0,14 13-1,0 1 1,0-1 0,13-13-16,0 1 15,0-1 1,13 0 15,13 0-15,14 1-1,-13-14 1,-14-14 0,0-12-1,0-27 1,-13 27-1,0 12 1,0 1 0,0 40 62,0-14-63,0 0 1,0 13-16,0-12 16,0 25-1,0-25 1,13-14-16</inkml:trace>
  <inkml:trace contextRef="#ctx0" brushRef="#br0" timeOffset="91392.52">13467 4987 0,'0'14'47,"0"-1"-16,14-13-31,-14 13 16,0 0-1,0 1 1,0 12 0,0 0-1,0 14 1,0-27-16,13 54 16,0-1-1,-13 0 1,13 26 15,-13-39-15,13-13-1,-13-14 1,0-39 46</inkml:trace>
  <inkml:trace contextRef="#ctx0" brushRef="#br0" timeOffset="91922.21">13639 5358 0,'13'0'0,"-13"13"46,0 0-30,0 1-16,-13-14 16,13 26-16,-13-13 15,0 27 1,13-14 0,0 14-1,26-14 1,14-12 15,-27-14-15,14-53-1,-27 0 1,0 0 0,-27 13-1,14 27 1,0 0-1</inkml:trace>
  <inkml:trace contextRef="#ctx0" brushRef="#br0" timeOffset="92433.51">13864 5371 0,'0'0'0,"13"0"47,-39 0-15,13-13-17,-1 13-15,1 0 16,0 26-1,13-12 1,-13-1 0,0 26-1,13 14 1,0-13 0,13-14-1,0 1 1,13-27-1,-12 0 1,-1-27 0,0 14-1</inkml:trace>
  <inkml:trace contextRef="#ctx0" brushRef="#br0" timeOffset="92749.22">13877 5384 0,'0'14'32,"0"-1"-1,0 0-31,0 27 16,14 13-1,-14-14 1,13 27-1,0 1 1,-13-28 0,-26-12-1,12-14 1,-12 0-16,-1-13 16,-12 0-1,12-13 1</inkml:trace>
  <inkml:trace contextRef="#ctx0" brushRef="#br0" timeOffset="93998.53">14195 5199 0,'0'13'16,"0"14"93,0-14-93,-13-13-16,13 13 15,-27 14 1,14 12 0,0 1-1,13-13-15,-13 25 16,13 28-1,0-14 1,26 0 0,-13-13-1,0-13 1,1-27 0</inkml:trace>
  <inkml:trace contextRef="#ctx0" brushRef="#br0" timeOffset="95133.32">14380 5159 0,'0'14'62,"0"-1"-31,0 0-31,0 0 16,13 14 0,-13-14-16,0 27 15,0 13 1,14-14 0,-14 1-1,0-14 1,0-12 15,0-28 0,0 1-15,0 0 0,0-13-1,0 12-15,0 1 16,0 0-1,0 0 1,26-1 0,-13 14-1,14 0 17,-14 14-17,0-1 1,0 13-1,-13 1 1,0-1 15,-26 1-15,-1-14 0,14-13-1,0 0-15,0 0 16,0 0-1</inkml:trace>
  <inkml:trace contextRef="#ctx0" brushRef="#br0" timeOffset="95770.27">14367 5569 0,'13'0'78,"14"0"-62,-14 0 0,0 0-1,13 0 1,14 0-1,-27 0 1,1 14-16,-1-14 16,0 0-1,-26 0 63</inkml:trace>
  <inkml:trace contextRef="#ctx0" brushRef="#br0" timeOffset="96533.41">14446 5715 0,'0'-13'47,"-13"13"47,0 0-78,0 0-16,13 13 15,-14 0 1,14 14 0,-26 12-1,26 1 1,0-13-1,0 12 1,26-26 0,-12 1-16,-1-14 15,26 0 1,-12 0 0,-14 0-1,0-14 1,1 14-1</inkml:trace>
  <inkml:trace contextRef="#ctx0" brushRef="#br0" timeOffset="97682.32">14182 5728 0,'0'13'156,"0"1"-140,0-1 0,0 0-1,0 0-15,0 1 16,0 12 0,0-13-16,26 27 15,-13-14 1,1-12-1,-14-1 1</inkml:trace>
  <inkml:trace contextRef="#ctx0" brushRef="#br0" timeOffset="99114.47">14645 5199 0,'13'0'16,"-13"13"93,26-13-62,-26 14-47,14-1 16,-14 0 0,0 0-16,26 14 15,-13 12 1,-13 1 15,14 13-15,-1 26-1,-13-26 1,0 0 0,0 0-1,0 13 1,0-13-1,-13-13 1,13 0 0,0-14-1,-14 0 1,1-12 0,13-1-1,-13 0 1</inkml:trace>
  <inkml:trace contextRef="#ctx0" brushRef="#br0" timeOffset="105069.04">17423 4921 0,'0'-13'15,"-13"13"126,-1 0-125,1 0-16,0 0 15,0 13 1,-1 0-1,1 14 1,0-1 0,0 1-1,13-14-15,0 27 16,0-1 0,0-12-1,13-1 1,0-26 15,14 0-15,-14-26-1,13-14 1</inkml:trace>
  <inkml:trace contextRef="#ctx0" brushRef="#br0" timeOffset="105416.66">17423 4961 0,'13'0'16,"-13"13"31,0 0-32,13 1 1,-13-1 0,0 27-1,0 12 1,13-12-1,-13-13 1,0-14 0</inkml:trace>
  <inkml:trace contextRef="#ctx0" brushRef="#br0" timeOffset="106304.53">17529 4934 0,'0'0'16,"0"14"46,0-1-46,0 0-1,0 14 17,0-1-17,13-13-15,-13 27 16,13 13 0,-13 13-1,13 0 1,-13 14-1,14-1 1,-1-26 0,-13 0-1,13-27 1,-13-13-16,0 1 16,0-1 15</inkml:trace>
  <inkml:trace contextRef="#ctx0" brushRef="#br0" timeOffset="106867.01">17687 5358 0,'14'0'0,"-28"0"0,28 13 62,-14 0-46,-14 1 0,14-1-1,0 0-15,-13 13 16,13 14-1,0 0 1,13-14 0,14-13-1,-14 1 1,0-14 0,1-40-1,-14-13 1,0 40-1,0-40 1,0 13 0,-14 27-1,1 0 1</inkml:trace>
  <inkml:trace contextRef="#ctx0" brushRef="#br0" timeOffset="107366.61">17912 5358 0,'-13'0'46,"0"0"-30,0 0 0,-1 0-1,1 26 1,0-12-16,13 12 16,-13 0-1,13 14 1,0-13-1,13-1 1,0-13 15,0-13-15,1 0-16,-1 0 16,0-13-1,0 0-15</inkml:trace>
  <inkml:trace contextRef="#ctx0" brushRef="#br0" timeOffset="107683.25">17926 5398 0,'0'-14'31,"0"41"0,0-14-15,0 0 0,0 40-1,0 0 1,13 0 0,0-13-1,-13-27-15,0 27 16,0-14-1,-26-13 1,-14-13 0,13 0-1</inkml:trace>
  <inkml:trace contextRef="#ctx0" brushRef="#br0" timeOffset="109000.09">18190 5292 0,'0'-14'16,"0"28"-16,0-41 0,0 1 15,0 13 1,0-1-1,0 28 48,0-1-32,0 0-15,0 13-16,0 14 15,0 0 1,0-27 0,0 27-1,13-1 1,1 1 0,-14 13-1,13-40 1,-13-26 46,0 0-46,0 0-16,0-14 16,0 1-1,0 12-15,0-12 16,0 13 15,13-14-15,0 14-1,14 13 1,-14 0 0,13 0-1,-12 13 1,-1 1-1,0 38 1,-13-38-16,0 12 16,-26 1-1,12-1 1,-25 0 0,12-26-1</inkml:trace>
  <inkml:trace contextRef="#ctx0" brushRef="#br0" timeOffset="110078.19">18640 5345 0,'13'0'125,"14"0"-109,-14 0-1,0 0-15,0 0 16,0 0 0,1 0-1,-1 0-15,0 0 16,0 0 0,1 0 15,-41 0 47</inkml:trace>
  <inkml:trace contextRef="#ctx0" brushRef="#br0" timeOffset="110818.28">18666 5424 0,'27'0'203,"-14"0"-172,0 0-31,0 0 16,1 0-1,-1 0 1,13 0 0,-12 0-1,-14 13 79,-14-13-47</inkml:trace>
  <inkml:trace contextRef="#ctx0" brushRef="#br0" timeOffset="114098.88">19447 5133 0,'0'13'62,"0"-26"48,0-14-95,0 14 16,0 0-31,0 0 16,0 0 31,0 26 62,0 0-109,0 0 16,0 0 0,0 27-1,0-13 1,0 12-1,13-25-15,-13 25 16,13 1 0,-13 0-1,14-1 1,-14-12 0,13-14-1,-13 0 1,0 0 15,0-39 16</inkml:trace>
  <inkml:trace contextRef="#ctx0" brushRef="#br0" timeOffset="115577.44">19090 5490 0,'26'-13'125,"-13"13"-109,1 0 0,-1 0-16,0 0 15,-13-13-15,40 13 16,-14 0 0,1 0-1,-1 0 16,-13 0-15,27 0 0,0 0-1,-27 0 1,13 0 0,1 0-1,-1 0 1,1 0-1,-14 0 1,13 0 0,1 0-1,-1 0 1,1 0 0,-14 0-1,0 0-15,1 0 31,-1 0-15,13 0 0,14 0-1,-27 0 1,14 0 0,-14 0-1,0 0 1,0 0-1,1 0 1,-1 0 31,0 0-16,0 0-15</inkml:trace>
  <inkml:trace contextRef="#ctx0" brushRef="#br0" timeOffset="117267">18984 5636 0,'0'0'0,"0"-14"16,0 1 15,0 26 47,0 1-62,0 12-1,0-13-15,0 1 16,13 25 0,-13-26-16,13 27 15,-13-13 1,0-14-1,14 0 1,-14-26 31,0 0-31,0-1-1,0 1-15,0 0 16,0 0-1,0-1 1,13 1 15,0 13-15,0 0 0,14 0-1,-14 0 1,0 0-16,0 13 15,-13 1 1,14 12 0,-14 1-1,0 12 1,-40-12 0,13-14-1,-12-13 16,26 0-31</inkml:trace>
  <inkml:trace contextRef="#ctx0" brushRef="#br0" timeOffset="118284.21">19248 5649 0,'0'-13'31,"0"26"47,0 0-78,14 0 16,-14 1 0,0 25-1,13 14 1,0 0-1,-13 13 1,0-39-16,13 26 16,1-1-1,-14-12 1,13-40 0</inkml:trace>
  <inkml:trace contextRef="#ctx0" brushRef="#br0" timeOffset="118808.59">19394 5874 0,'13'0'31,"-13"13"0,0 0 1,0 0-32,0 1 15,-13-1 1,0 13 0,13 1-1,0-14-15,0 27 16,26-14-1,-13-13 1,40 1 0,-26-41-1,-27-26 1,0 0 0,-13 14-1,13 12 1,-27 27-1,27-13 1</inkml:trace>
  <inkml:trace contextRef="#ctx0" brushRef="#br0" timeOffset="119266.67">19606 5900 0,'13'0'16,"-13"-13"31,-13 13-32,-1 0 1,1 0 0,-13 0-1,12 40 1,1-27-1,13 27 1,0-27-16,0 13 16,0 14-1,13-27 1,27 0 0,-27-13-1,1 0 1,-14-26-1</inkml:trace>
  <inkml:trace contextRef="#ctx0" brushRef="#br0" timeOffset="119650.18">19619 5900 0,'0'13'62,"0"1"-46,0 12 15,0-13-31,0 1 0,0 25 31,0 1-15,13 13 0,-13 13-1,0-26 1,0-27 0,-13 0-1,-40-13 1,26-13-1,14 13-15</inkml:trace>
  <inkml:trace contextRef="#ctx0" brushRef="#br0" timeOffset="121382.61">19910 5834 0,'0'-13'47,"-13"13"-31,-1 0 15,1 0-15,0 0-1,0 0 1,0 0 0,13 13-1,-14 0 1,1 1 0,13-1-16,-13 13 15,13 1 1,0-1-1,0 1 1,0-14 0,13 13-1,0-26 1,1 0 0,12 0-1,-13 0 1,0-26 15,1-1-15,-14-12-1,0 12 1,0 1 0,0 13-1,0-1 1,0 28 78,0-1-79,0 0 1,0 13-16,0 1 15,26 13 1,-26-27 0,0 13-1,0-13 1</inkml:trace>
  <inkml:trace contextRef="#ctx0" brushRef="#br0" timeOffset="123122.24">20294 5358 0,'13'0'156,"0"0"-156,0 0 16,0 0-16,1 0 16,-1 0-16,0 0 15,14 0 1,-14 0 15,13 0-15,-12 0 15,-41 0 0</inkml:trace>
  <inkml:trace contextRef="#ctx0" brushRef="#br0" timeOffset="123806.55">20307 5477 0,'26'0'156,"1"0"-140,-14 0-1,0 0-15,0 0 16,1 0 0,-1 0-1,0 0 1,0 0 0</inkml:trace>
  <inkml:trace contextRef="#ctx0" brushRef="#br0" timeOffset="125400.17">21074 4908 0,'0'0'0,"0"-13"16,-13 13-16,13-13 15,0 26 63,0 13-62,0-13 0,0 14-16,0 13 15,13 13 1,-13-40-1,13 53 1,1 0 0,-1 0-1,-13-13 1,13-13 0,-13-27-1,0 0 1,13-13-1</inkml:trace>
  <inkml:trace contextRef="#ctx0" brushRef="#br0" timeOffset="125950.22">21233 5146 0,'0'0'0,"13"0"0,-13 27 78,-26-14-62,26 0-16,-14 14 16,14-14-16,0 26 15,0 1 1,27 0 15,-14-27-15,13-13-1,1 0 1,-14-53 0,0 0-1,-13 0 1,-26 27-1,13 13 1,-1-1 0</inkml:trace>
  <inkml:trace contextRef="#ctx0" brushRef="#br0" timeOffset="126416.95">21458 5186 0,'0'0'0,"0"-27"94,-14 27-94,1 0 16,0 0-1,0 0-15,0 14 16,-1-14-1,-12 26 1,13 14 0,13-14-1,-14 27 1,14-40 0,27 1-1,-14-1-15,0-13 16,14 0-1,-1 0 1,-13 0 0</inkml:trace>
  <inkml:trace contextRef="#ctx0" brushRef="#br0" timeOffset="126733.69">21458 5186 0,'0'13'47,"0"0"-47,13-13 16,-13 40 0,0 0-1,13-1 1,-13-25-16,0 12 15,0 14 1,0-1 0,-40-12-1,1-14 1,-1-13 0,14-26-1</inkml:trace>
  <inkml:trace contextRef="#ctx0" brushRef="#br0" timeOffset="127783.38">21630 5040 0,'0'14'78,"0"-1"-62,13 0-1,-13 0-15,0 27 16,0 26 0,13 13-1,-13-39 1,0-13-1,0-14 1,13-13 15,-13-27 1,0 14-17,0-13 1,0-1-1,0 1 17,0 13-17,14-1 1,-1 1 0,13 13-1,-12 0 1,12 13-1,-13 14 1,-13-1 0,0-13-16,0 27 15,-13-13 1,-13-1 0,12 1-1,-39-14 16,27-13-15</inkml:trace>
  <inkml:trace contextRef="#ctx0" brushRef="#br0" timeOffset="129215.48">21021 5583 0,'13'0'156,"1"0"-156,-1 0 16,27 0 0,-14 0-1,0 0 1,-12 0-16,25-14 16,-12 14-1,-1 0 1,14-13 15,-14 13-15,-12 0-16,12 0 15,1 0 1,12 0 0,1 0-1,-27-13 1,14 13-1,-1 0 1,14 0 0,-14 0-1,1-13 1,-1 13 0,-13 0-1,14 0 16,-14 0-15,14 0 0,-14 0-1,0 0 1,0 0 0,0 0 15</inkml:trace>
  <inkml:trace contextRef="#ctx0" brushRef="#br0" timeOffset="130233.28">21114 5768 0,'13'0'16,"-13"-13"-16,0 26 93,0 0-77,0 0-16,0 14 16,0 26-1,13-40-15,0 66 16,1 1-1,-1-14 1,0-26 0,-13-27-1,0 0-15,0-26 47</inkml:trace>
  <inkml:trace contextRef="#ctx0" brushRef="#br0" timeOffset="130766.19">21286 5966 0,'0'0'0,"0"14"78,0-1-63,0 0 1,-14 13 0,1 14-1,13 13 1,0-40-16,13 14 16,14-1-1,26-26 1,-27-26-1,-12-40 1,-14 13 0,-27 13-1,14 14 1,0 12 0,-1 14-1</inkml:trace>
  <inkml:trace contextRef="#ctx0" brushRef="#br0" timeOffset="131453.15">21497 5940 0,'0'0'0,"-13"0"62,0 0-46,0 0-1,13 26-15,-14-26 0,1 27 32,0-14-32,13 27 15,0-14 1,13 1 0,14-1-1,-1-26 1,1-40 15,-27 1-15,0-1-1,0 27-15,0-14 16,0 14 0,0 26 62,0 1-78,0 12 15,0 0 1,13 41 0,-13-14-1,0-1 1,0-38-16,-13 12 15,-1 1 1,-25-27 0,-1 0-1,-13-40 1</inkml:trace>
  <inkml:trace contextRef="#ctx0" brushRef="#br0" timeOffset="132496.57">21775 5900 0,'0'0'0,"0"-13"32,0 0-1,-13 13 31,0 0-46,0 0 0,-1 0-1,1 0 1,13 13-16,-13-13 0,0 40 16,-1-14-1,14 1 1,0 12 15,0 14-15,14-26-1,-1-1 1,0-13 0,0-13-16,1 14 15,-1-14 1,0 0-1,13-27 1,-12 14 0</inkml:trace>
  <inkml:trace contextRef="#ctx0" brushRef="#br1" timeOffset="143704.31">9499 4829 0,'13'0'15,"-13"13"32,13-13 203,-13-13-250,13-1 32,0 14-17,1 0 1,-1 0-1,0 0-15,0 0 16,1 0 0,12 14-1,-13-14 1,14 13 0,-14 0-1,0-13 1,0 0-1,1 0 1,-1 0 0,0-26-1,0 26 1,1-27 0,-1 27-1,13 0 1,-13 0 15,14 0-15,-27 13-16,26 1 15,1-1 1,-14-13 0,14 13-1,-14-13 1,0 0-1,0-13 1,14 0 0,-1-1-1,-26 1-15,27 13 16,-14 0 0,13 27-1,1-27 1,-1 13 15,-13-13-15,14 0-1,-1 0 1,-12-13 0,12-1-1,1 1 1,-1 13-1,0 0 1,14 27 0,0-1-1,-14-13 1,1-13 0,-14 0-1,0-26 1,14 13 15,-1-1-15,-13 1-1,14 13 1,26 27 0,-27-14-1,1 0 1,-1-13-1,-13 13 1</inkml:trace>
  <inkml:trace contextRef="#ctx0" brushRef="#br1" timeOffset="146467.43">10769 4842 0,'26'0'235,"-13"0"-220,0-13 1,1 13-16,-1 0 16,0-14-1,14 14 1,-1 0 0,-13 14-1,1-14-15,-1 13 31,13 0-15,-13 0 0,1-13-1,-1 0 1,13-13 0,-12 13-1,12-13 1,-13 0-1,14-1 1,-1 14 0,1 0-1,-1 14 1,1-14 0,12 13-1,-26-13 16,1 0-15,-1-13 0,27-14-1,-14 14 1,1 13 0,-14 0-1,13 0 1,1 13-1,-14-13-15,0 13 16,0-13 0,14 0-1,-14 0 1,27-13 0,-27 13-1,0 0 16,14 0-15,12 13 0,-12 1-1,-1-14 1,-12 0 0,12-14-1,-13-12 1,0 13-1,14 13 1,-1 0 0,1 13-1,-1 0 1,-13-13 0,1 13-1,12-13 16,1 0-15,-1-13 0,-13 13-1,14-13 1,12 13 0,-25 0-1,12 0 1,1 0-1,-14 13 1,0-13 0,-39 0 31</inkml:trace>
  <inkml:trace contextRef="#ctx0" brushRef="#br1" timeOffset="149755.57">12211 4802 0,'13'0'31,"0"0"16,0 0 31,0 0-62,-13-13-16,14 13 16,-1 0-16,13 0 15,14 0 1,-14 26-1,14-12 1,-13-1 0,-1-13-1,-13 0 1,14-13 0,-1 13-1,-13-14 16,14 14-15,-1 0 0,-12-13-1,12 13 1,1-13 0,-1 13-1,-13 0 1,14 0-1,-1 0 1,1 0 0,-1 0-1,1 0 1,-1 0 0,-13 0-1,14 0 1,-14 0 15,27 0-15,-14 0-1,-13 0 1,1 0-16,-1 13 16,0-13-1,0 0 1,14 0-1,-14 0 1,0-13 0,0 13-16,1 0 15,-1 0 1,13 0 0,-13 0-1,1 0 16,12 0-15,-13-13 0,14-14-1,-1 27 17,-12 0-32,-1 13 15,13-13 1,-13 14-1,1-14 1,-1 0 0,13 0-1,-12-14 1,-1 14 0,0-13 15,14 13-16,-1 0 1,0 13 0,1-13-1,-14 0 1,0 0 0,14 0-1,-1 0 1,-13 0-16,14 0 15,-1 0 1,14 0 0,-13 14-1,12-1 1,-26-13 0,1 0 15,12 0-16,1-13 1,12 13 0,-12 0-1,-1 13 1,14 0 0,-14 0-1,-12-13 1,12 14-1,1-14 1,-14 0 0,13-14-1,-13 14 1,14 0 0,-14 0-1,14 0 16,-14 0-15,13 14 0,1-14-1,-14-14 1,0 14-16,0-13 16,14 13-1,-14 0 1,14 0-1,-1 0 1,0 13 0,1-13-1,-1 0 1,-12 0 0,12 0-1,-13-13 16,1 13-15,12 0 0,0 0-1,-12 13 1,-1-13-16,0 0 16,0 0-1,1 0 1,12 0-1,1 0 1,-1 0 0,0 0-1,-12 0 1,-1 0 0,0 14-1,0-14-15,14 0 31,-14 0-15,0 0 15,0 0-31,1 0 16,12 0 0,-13 13-1,1-13 1,-1 0-1</inkml:trace>
  <inkml:trace contextRef="#ctx0" brushRef="#br1" timeOffset="152720.18">9485 4855 0,'0'-13'16,"14"13"-1,-1 0 17,-40 0 93,14 0-110,13 13 1,-13 0-1,13 1-15,-13-1 16,13 13 0,0 1-1,0-1 1,0-13-16,13 1 16,0-1-1,0 0 16,-13 0 16,-13 1-31,0-1 0,13 0-1,-13 0 1,-1 14-1,14-1 1,0-13 0,27 14-1,-14-14 1,0-13 0,-13 13 15,0 1 0,-13-14-15,13 13-1,-13 13 1,13 1 0,-13-1-1,13-13 1,0 1-16,0-1 15,26 0 1,-13 0 0,1-13-1,-1 14 1,-13-1 15,0 0 0,-27 0-15,14 0 0,13 14-1,0-1 1,0 1 0,0-1-1,13-13 1,1-13-16,-1 14 15,-13 12 64,0-13-64,0 1 1,0-1-1,-13 0-15,13 0 32,0 1-17,13-1 1,0-13 0,0 13-1,-13 0 48,-26-13-48,26 27-15,-13-14 16,-1 13 0,14-12-1,0 12 1,0-13 15,14-13-31,-14 14 16,13-1-1,0-13 1,0 0 0,-13 13-1,-13 0 16,13 0-31,-13 1 16,0 12 0,13-13-1,0 1 1,0-1 0,13 0-1,0-13 16,0 0-15,-13 13 0,0 14 15,0-14-15,0 0 15,0 0-16,13-13 17,-13 14-32,14-14 15,-1 0 1,0 0 0</inkml:trace>
  <inkml:trace contextRef="#ctx0" brushRef="#br1" timeOffset="154933.32">9618 6072 0,'0'13'94,"0"1"-78,13-14-1,-13 13-15,26 0 16,14 0 0,-27-13-16,27 14 15,-14-14 1,-12 0-16,12 0 16,0-14 15,1 1-16,-1 0 1,-12 0 0,-1 13 15,0 0-15,0 13-1,1-13 1,12 26-1,0-12 1,1-1 0,-14-13-16,0 0 15,1 0-15,12 0 16,1-13 0,-14 13 15,0-14-16,0 1 1,0 13 0,1 13-1,12 1 1,-13-14-16,40 26 16,-13-26-1,-14 13 1,1-13-1,13-13 1,-27 13 0,13-13-1,-12 0 1,-1-1 0,0 14 15,0 0-16,14 27 1,26-1 0,-27-13-1,14 1 1,13-14 0,-14 0-1,1-14 1,-14 1-1,1 13 1,-1-13 0,-12 13-1,12 0 1,-13 26-16,14-12 16,12-1-1,-12-13 16,13 13-15,-1-13 0,1 0-1,-14-26 1,-12 26 0,12-14-1,-13 14 1,14 0-1,-1 14 1,14-1 0,-14-13-1,14 0 1,-13 0 0,12 0-1,-12-13 16,-1 13-15,1 0 0,12 0-1,-12 13 1,-1-13 0,1 13-1,12-13 1,-25 0-1,-1 0 1</inkml:trace>
  <inkml:trace contextRef="#ctx0" brushRef="#br1" timeOffset="157772.04">11748 6191 0,'0'13'94,"13"-13"15,0 0-93,0 0-16,0-13 15,1 13-15,12-13 16,1 0 0,-14 13-1,0 0 16,13 0-15,-12 13 0,12 0-1,-13 0-15,1-13 16,12 0 0,-13 0-1,14 0 1,-1-26-1,1 13 1,-14 0 0,13 13-1,-12 0 1,25 26 0,-12-13 15,12-13-16,-25 0-15,12 13 16,14-13 0,-27 0-1,13-26 1,1 13 0,13 0-1,-1 13 1,-12 0-1,12 26 1,1-13 0,-27-13-16,27 13 15,-13-13 1,12 0 0,1-13 15,0 0-16,-14 0 1,14 0 0,-14 13-1,14 26 1,0-13 0,-14 0-1,1-13 1,-1 0-1,0-13 1,14-13 0,0-1-1,-14 27 1,1 0 0,12 14-1,1-1 16,-13 0-15,-1 0 0,0-13-1,1-26 1,-14 26-16,14-13 16,-1-1-1,14 14 1,-27 0-16,27 14 15,-1 12 1,-12-13 0,-1 0-1,1-13 1,-1 0 0,14-13 15,-14 0-16,-12 13-15,-1-13 16,13 13 0,1 0-1,12 0 1,1 13 0,-13 0-1,12 0 1,14-13-1,-26-26 1,-1 0 0,1 12-1,-1 1 1,27 13 0,-27 40 15,1-27-16,-1-13 1,1 13 0,-1-13-1,-13 0 1,14 0 0,-1 0-1,-12 0 1,12 0-1,0 0 1,1 0 0,-14 0-16,14 0 15,-14 0 1,13 0 0,-12 0-1</inkml:trace>
  <inkml:trace contextRef="#ctx0" brushRef="#br1" timeOffset="159134.31">14565 6178 0,'14'0'125,"12"0"-109,-13 0-1,0 13-15,27-13 16,0 0-1,-27 0 1,14 0 0,-14-13-1,0 0 1,0-14 0,14 27-1,-14 0 1,0 0-1,14 0 1,-14 14-16,0-14 16,13 0-1,-12 0 1,-1 0 0,0-14-1,14 1 16,-14 13-15,13 0 0,1 0-1,-14 0 1,0 13 0,0-13 15</inkml:trace>
  <inkml:trace contextRef="#ctx0" brushRef="#br1" timeOffset="161067.89">14962 4829 0,'27'0'94,"-14"0"-78,0 0 15,-13 13-31,13-13 0,-13 26 16,14-12-1,-14 12 16,0 0-15,0 27 0,0-26-1,-14-1 1,14-12 0,0-1-1,14-13 32,-14 13-31,13 0-1,0 14 1,-13-1 0,0-13-16,0 14 31,0 13-16,-13-1 1,13-12 0,0-14-1,0 0 1,0 0 0,13 1 15,0-14-16,-13 26 1,13 1 0,-13 12-1,0 1 1,-26 0 0,26-27-16,0 13 15,0-13 16,0 1 1,13-14-17,0 13 1,1 0 0,-14 0-1,0 1 1,0-1-16,0 13 15,-14 1 1,14 26 0,0-40-1,0 13 1,0-12 0,0-1 15,14 0 0,-14 14-15,0-14-1,0 13 1,0-13-16,0 14 16,0-14-1,0 0-15,0 1 16,0-1 31,0 0-32,0 0 1,13 14 0,-13 12-1,0-25 1,0-1-1,-13 0 1,-1 0 0,1-13-1</inkml:trace>
  <inkml:trace contextRef="#ctx0" brushRef="#br1" timeOffset="163642.5">17026 4749 0,'0'13'78,"13"-39"32,0 26-95,1 0-15,-1 0 16,0 0 0,0 0-16,14 13 15,12-13 1,-39 13-1,27-13 1,-1 0 0,1 0-1,-14 0 1,27 0 0,-27-13-1,13 0 1,1 13-1,-1 0 1,14 0 0,-14 13-1,-12-13 1,-1 0 0,13 0-1,1 0 16,-1-13-15,1 13 0,-1 0-1,1 0 1,-14 13 0,0-13-1,14 0 1,-1 0-1,1 0 1,-1 0 0,0 0-1,-12 0 1,12 0 0,1 0-1,-1 0 16,14 0-15,-14 0 0,1 0-1,-1 0 1,-13 0-16,14 0 16,-14 0-1</inkml:trace>
  <inkml:trace contextRef="#ctx0" brushRef="#br1" timeOffset="165383.81">18098 4736 0,'0'0'0,"0"13"63,26 0 15,-13-13-63,0 0 1,1 0-16,12 0 16,-13 0-16,27 0 15,0 0 16,-14 0-15,27 14 0,-13-1-1,-14-13 1,1 0 0,-1 0-1,1-13 1,-1 13-1,1-14 1,12 14 0,-26 0-16,14 14 15,-1-14 1,-12 0 0,12 0-1,0 0 16,1 0-15,-27-14-16,26 14 16,14-13-1,-13 13 1,12 0 0,1 13-1,-27-13 1,14 0-1,-14 0 1,13 0 0,1 0-1,-1-13 1,-13 0 0,14 13-1,-1 0 16,27 0-15,-26 0 0,-14 0-1,13 0 1,1 0 0,-14 0-1</inkml:trace>
  <inkml:trace contextRef="#ctx0" brushRef="#br1" timeOffset="167982.48">19288 4710 0,'27'0'125,"-14"0"-109,0 0-1,14 0-15,-14 0 16,0 0-16,27-14 15,-1 14 1,1 0 0,-14 0-1,1 14 1,-14-14 0,27 0-1,-14 0 16,1 0-15,-1 0 0,14 0-1,-14 0 1,-12 0-16,12 13 16,1 0-1,-1-13 1,14 0-1,-14-13 1,1 0 0,-1 13-1,0 0 1,1 0 0,-14 0-16,14 26 31,-1-26-16,1 0 1,-1 0 0,-13-13-1,27 13 1,-14-13 0,1 13-1,-1 0 1,27 0-1,-26 13 1,-1-13 0,1 13-1,-1-13 1,1 0 0,12 0-1,-12 0 16,-1 0-15,27 0 0,-26 0-1,-1 0 1,-13 0 0,14 0-1,-1 0 1,1-13-1,-1 13 1,0 0 0,14 0-1,-13 13 1,-1 0 0,-13-13 15,14 0-16,-1-26 1,14 26 0,-14 0-1,1 0 1,-1 0 0,1 13-1,-1-13 1,1 0-1,-1 0 1,1 0 0,12 0-1,-12 0 1,-1 0 0,1 0 15,-1 0-16,-13 0-15,1 0 16,-1 0-16,13 0 16,1 0-1,-1 0 1,-13 0 0,14 0-1,-1 0 1,14 13-1,-14-13 1,-12 0 0,-1 0-1,13 0 1,1-13 0,-1 0 15,1 13-16,-14 0 1,13 0 0,1 0-1,-14 0-15,0 13 16,14-13 0,-1 0-1,-12 0 1,12 0-1,-13 0 1,0 0 0,1 0-1</inkml:trace>
  <inkml:trace contextRef="#ctx0" brushRef="#br1" timeOffset="170984.46">16986 4789 0,'13'0'16,"-13"-13"0,-13 13 77,13 13-77,-13-13-16,13 13 16,-13 27-1,0-14 1,13 14-1,0 0 17,0-27-17,13 0-15,13-13 32,-13 0-17,-13 13 1,0 1 15,-13-1-15,0 13-1,-13 1 1,12-1 0,1 1-1,13-1 1,27 1-1,-14-14 17,0-13-17,-13 13-15,13-13 16,0 13 0,-13 1-1,0 12 1,-13 0-1,0 14 1,13-13 0,-13-27-16,13 26 15,0 1 1,0-1 0,26 0 15,-13-12-16,1-1 1,-1-13 0,-13 13-1,0 0 1,-27 14 0,14-1-1,0 14 1,13-14-1,0 1 1,0-1 0,13-12-1,0-1 1,-13 0-16,14 0 16,-1 0-1,-13 1 16,0-1-15,0 0 0,-13 27-1,-1-14 1,14 1 0,0-1-1,0-13 1,14 1-1,12-14 1,-13 13 0,-13 0 15,0 27-15,-13-14-1,0 14 1,13-14 15,0-12-15,0-1-1,13-13 1,0 0 0,1 13-16,-1 0 15,0-13 1,-13 14-1,0 25 1,-13-12 0,13-1-1,0 1 1,0-14 0,0 0 30,13 0-46,-13 1 32,0 12-17,0 0-15,0 1 32,-13-14-17,13 0 1,13-13 62,0 0-47</inkml:trace>
  <inkml:trace contextRef="#ctx0" brushRef="#br1" timeOffset="172984.66">17132 6390 0,'13'0'46,"-13"13"-30,0 0 0,0 0-1,13-13 48,14-13-32,-14 13-31,0 0 16,0-13-16,14 0 15,-1-1 1,1 14 0,-14 0-16,13 0 15,1 14 16,-1 12-15,27-13 0,-26 1-1,-1-14 1,1 0 0,-1-27-1,-13 14 1,1 13-16,12-13 15,0 13 1,14 26 0,0 14-1,-14-27 1,-12 0 0,12-13-1,0-13 16,1-13-15,-1 12 0,1 14-1,13-13 1,-14 13 0,14 0-1,-1 13 1,14 1-1,-13-14 1,0 0 0,-14-14-1,1 1 1,12 13 0,1 0 15,0 13-16,-14 1 1,1-14 0,-1 0-1,14 0 1,-1-14 0,1 1-1,0 13 1,-14 0-1,1 0 1,-14 0-16,13 0 16,-12 0-1,-1 0 1,-13 13 0</inkml:trace>
  <inkml:trace contextRef="#ctx0" brushRef="#br1" timeOffset="174950.06">18706 6456 0,'26'0'125,"-26"-13"-109,14 13 0,-14-14-16,13 14 0,0-13 31,27 0-16,0 13 1,-27 0-16,13 0 16,14 26-1,0-26 1,-1 14 0,-12-14-1,-1 0 1,1-14-1,12 1 1,-12 13 0,-14 0-16,27 0 15,-1 13 1,-12 1 0,-1-1 15,1-13-16,-1 0 1,14-13 0,-14-14-1,14 14 1,0 13 0,-1 0-1,1 26 1,-13-12-1,-1-14 1,1 0 0,-1 0-1,14-27 1,-14 27 0,1 0 15,-1 13-16,-13-13-15,1 14 16,12-14 0,-13 0-1,0 0 1,14 0 0,-1 0-1,-12 0-15,12-14 16,0 14-1,-12 0 1,-1 0 0</inkml:trace>
  <inkml:trace contextRef="#ctx0" brushRef="#br1" timeOffset="176403.14">20002 6469 0,'14'0'47,"-14"-26"-31,13 12 0,0 14-1,0-13-15,1 13 16,-1 0-1,27 0 1,-1 13 0,1 1-1,0-1 1,-27 0-16,27-13 16,-14 0-1,14 0 1,-14-13-1,1 0 1,-1 13 0,-13 0-16,27 0 15,13 13 1,-27 0 0,-12 0-16,12 1 15,1-14 16,-14 0-15,13-14 0,1 1-1,12-13 1,1 26 0,-14-14-1,14 14 1,-13 14-1,-1-14 1,1 0 0,12 0-1,-12 0 1,-1 0 0,-13-14-16,1 14 31,-1 0-16,0 0 1,14 0 0,-1 0-1,14 0 1,-14 14 0,-13-14-1,1 0 1,-1 0-1,0 0 1</inkml:trace>
  <inkml:trace contextRef="#ctx0" brushRef="#br1" timeOffset="177884.4">21220 6429 0,'13'0'78,"13"0"-62,-13-13-16,1 13 15,25-13 1,1 0-1,0 13 1,-1 0 0,-25 0-16,12 39 15,1-25 1,-1-1 0,1 0-1,-14-13 16,13-26-15,1 12 0,12 14-1,1-26 1,-13 26 0,-1 0-1,0 26 1,1-26-1,-1 14 1,-12-14 0,-1 0-1,13-14 1,1 14 0,-1 0-1,1 0 16,-14 0-15,0 0 0,0 0-1,14 0 1,-1-13 0,-13 0-1,-13 0 16</inkml:trace>
  <inkml:trace contextRef="#ctx0" brushRef="#br1" timeOffset="180438.61">22000 4736 0,'27'0'125,"-27"13"-109,13-13-16,0 27 15,-13 12 1,0-25-1,13 25 1,-13-12 0,0 12-1,0-12 1,0-14 0,0 0 15,0 1 16,0-1-47,13-13 15,-13 13-15,0 14 16,0-1 0,0 0-1,0 14 16,0-27-15,0 1 0,0-1-1,0 0 1,14 0 0,-1 1 15,-13-1-16,0 0-15,0 13 16,0-12-16,0 12 16,0-13-16,0 14 15,-13-14 1,13 14 0,0-14 15,0 0-16,0 0 1,13 14 0,-13-1-1,0 14 1,0 13 0,0-14-1,0-25 1,0-1-1,0 0 1,13 0 15,0-13-15,14 14 0,-14-14-16,0 13 15,-13 0 16,0 13-15,0 14 0,0-13-1,0-1 1,0-13-16,0 14 16,0-14-1,0 0 1,0 0-1,14 14 1,-14-14 0,0 14-1,0 12 1,0-12 0,0-14-16,-14 13 31,14-12-16,0-1 1,0 0 0,0 0-1,14-13 1,-14 14-16,0 12 16,0 14-1,-14-14 1,14 1-1,-13-14 1,13 0 0,0 0 15,13 1-15,-13-1-1,0 0 1,14 13-1,-14 1 17,0-1-17,0-12 1,-14-1 0,14 0-1,0 0-15,-13-13 31</inkml:trace>
  <inkml:trace contextRef="#ctx0" brushRef="#br1" timeOffset="188734.87">1984 6628 0,'0'0'0,"-13"0"281,0 0-266,0 0-15,-1 0 32,1 0-17,-13 13 1,13 0 0,13 14-16,-27-1 15,27 14 1,0 13-1,13-14 1,14-25 0,-14-1-1,27-13 1,-1-13 0,-25 13-1</inkml:trace>
  <inkml:trace contextRef="#ctx0" brushRef="#br1" timeOffset="189517.95">2103 6668 0,'0'0'15,"-13"0"79,0 0-63,0 0-31,0 26 16,-14-13-1,27 0 1,-13 14 0,13 13-1,0-1 1,13-12 0,40-14-1,-40 0 1,27-39-1,-40-1 1,13-12 0,-13 25-16,0-25 15,-26 25 1,26 1 0,0 0-1,-14 13 16</inkml:trace>
  <inkml:trace contextRef="#ctx0" brushRef="#br1" timeOffset="190334.45">2196 6668 0,'13'0'78,"-13"13"-78,0 13 32,13-26-32,-13 27 15,0 12 1,0 1-1,0-27-15,14 27 16,-14-27 0,0-26 31,0 0-47,-14-27 15,1 14 1,13-14-1,0 13 17,0 14-17,0 0-15,0 0 16,13 0 15,1 13-15,-1 0-1,0 0 1,0 0 0,1 13-1,-14 0 1,0 0-16,13-13 16,-13 27 15,13-1-16,-13 14 1,13 26 0,1-40-1,-14 1 1</inkml:trace>
  <inkml:trace contextRef="#ctx0" brushRef="#br1" timeOffset="190734.77">2394 6588 0,'0'13'47,"14"-13"-32,-14 14-15,0 12 16,13 14-1,-13-1 1,0 28 0,13-54-16,-13 53 15,13-26 1,-13-14 0</inkml:trace>
  <inkml:trace contextRef="#ctx0" brushRef="#br1" timeOffset="191368.11">2368 6734 0,'0'-14'31,"26"14"-15,-26-13-1,14 13-15,12 0 16,1 0 15,-14 0-15,13 13-1,1 1 1,-1-1 0,-26 0-1,13 0 1,-13 1-16,0-1 15,0 13 1,0 1 0,0 12-1,0-25 1,0-1-16,27-13 16,-1 0 15,-12-40-16,-14-26 1,-27 26 0,14 14-1,0 13 1,-1-1 0,1 14-1</inkml:trace>
  <inkml:trace contextRef="#ctx0" brushRef="#br1" timeOffset="192176.61">2672 6535 0,'0'0'0,"14"0"15,-14 13 1,13 1 0,-13-1-1,0 13 1,13-12-16,-13 25 16,13 14-1,0 0 16,1 13-15,-14-26 0,0-14-1,0-12 1,0-41 15,0 14-15,-14-14-1,14-12 1,0 12 0,0 14-1,14 0 1,12 0 0,-13 13-1,-13 13 16,14-13-15,-1 26 0,-13 1-1,13-14-15,-13 27 16,13-1 0,-13-12-1,0-1 1</inkml:trace>
  <inkml:trace contextRef="#ctx0" brushRef="#br1" timeOffset="192614.4">3082 6773 0</inkml:trace>
  <inkml:trace contextRef="#ctx0" brushRef="#br1" timeOffset="192793.57">3096 6892 0,'-27'14'16</inkml:trace>
  <inkml:trace contextRef="#ctx0" brushRef="#br1" timeOffset="195584.65">9644 6548 0,'13'0'16,"-13"-26"140,-13 26-156,0 0 15,0 0 1,-14 0 0,1 0-1,12 40 1,-12-1 0,13 1-1,13 0 1,0-14 15,13-13-31,13 14 16,-12-1-1,25-26 1,-25 0-16</inkml:trace>
  <inkml:trace contextRef="#ctx0" brushRef="#br1" timeOffset="196104.9">9737 6562 0,'0'0'0,"-14"0"62,1 0-46,13 13 0,-13 0-16,13 0 15,-13 1 1,13-1-16,0 27 15,0-1 1,13-12 0,-13-14-16,26 13 15,14-26 1,-13 0 0,-27-13 15,13-13-31,-13-1 15,0 14-15,0-27 16,-13 14 0,13 13-1,-14-1 1,14 1 15</inkml:trace>
  <inkml:trace contextRef="#ctx0" brushRef="#br1" timeOffset="196833.85">9856 6548 0,'0'0'0,"0"14"63,0-1-63,13 13 16,-13-12-1,0 25 1,13 1-1,-13 0 1,0-27 0,13 0-16,-13 0 15,0-26 32,0 0-47,-26-14 16,26 14-1,0-26 1,0-1 0,0 13-1,0 1 1,0 13 0,13-1-1,0 14 1,1 0-1,-1 0 1,0 0 0,-13 14-1,13 12 1,-13-13 0,14 14-1,-14 13 16,0-1-15,13 1 0,-13-14-1</inkml:trace>
  <inkml:trace contextRef="#ctx0" brushRef="#br1" timeOffset="197201.5">10014 6443 0,'14'0'32,"-14"13"-32,13 27 31,0-1-15,-13-26-16,0 40 15,0 0 1,13 0-1,-13-13 1,0-14 0,14-12-1</inkml:trace>
  <inkml:trace contextRef="#ctx0" brushRef="#br1" timeOffset="197768.07">10001 6575 0,'0'0'0,"27"0"16,-14 0-1,0 0 1,0 0-16,14 0 16,-1 13-1,1 0 16,-14 27-15,-13-27 0,0 14-1,0-1 1,0 1 0,0-1-1,0-13 1,40 1-1,-27-14 1,0 0-16,0-53 16,-13 13-1,0 14 1,-13-14 0,0 40 15,0 0-16</inkml:trace>
  <inkml:trace contextRef="#ctx0" brushRef="#br1" timeOffset="198533.82">10266 6456 0,'0'0'0,"0"-13"16,13 13 30,-13 26-30,13-13 0,-13 1-1,0 25 1,14 1 0,-14 13-1,0-40-15,0 40 16,13 0-1,-13-27 1,13-12 0,-13-1-1,0-40 32,-26 14-31,26-13-16,0-1 15,0 1 17,0-1-17,0 14-15,26 0 16,-13 13 15,0 0-15,1 13-1,-1 0 1,-13 1 0,13 25-1,-13-26-15,13 27 16,-13 0 0,0-27 15,14 0-16</inkml:trace>
  <inkml:trace contextRef="#ctx0" brushRef="#br1" timeOffset="198884.01">10702 6628 0</inkml:trace>
  <inkml:trace contextRef="#ctx0" brushRef="#br1" timeOffset="199072.54">10689 6734 0,'0'13'16,"0"-26"-16,13 26 0</inkml:trace>
  <inkml:trace contextRef="#ctx0" brushRef="#br1" timeOffset="201218.31">17291 6707 0,'13'0'32,"-26"0"46,-1 0-47,1 0-15,0 0-16,0 0 15,-14 0 1,1 40 0,12-14-1,1 14 1,13-27-16,0 27 15,0 0 1,40-1 0,-27-25-1,40-14 1</inkml:trace>
  <inkml:trace contextRef="#ctx0" brushRef="#br1" timeOffset="201701.6">17370 6760 0,'0'13'62,"0"1"-46,-13-14-16,13 13 16,0 0-16,-14 13 31,14 14-16,0 0 1,14-14 0,25 1-1,-25-27 1,12-66 0,-26 26-1,0-13 1,0 40-1,-13 0 1,13-1-16,-13 14 31</inkml:trace>
  <inkml:trace contextRef="#ctx0" brushRef="#br1" timeOffset="202400.46">17502 6734 0,'13'0'16,"1"26"15,-14-13-15,0 1-16,13 12 15,-13 14 1,0-27-16,13 27 16,-13-1 15,0-12-16,0-40 17,-13 13-17,13-27 1,-13 1 0,13-14-1,0 27-15,0-14 16,0 1-1,0-1 1,13 14 0,13 13-1,-12 0 1,-1 0 0,0 13 15,0 1-16,0-1 1,-13 13 0,0 1-1,0 12 1,14 1 0,-14 13-1,13-40 1</inkml:trace>
  <inkml:trace contextRef="#ctx0" brushRef="#br1" timeOffset="202736.69">17714 6681 0,'0'0'16,"13"26"15,-13-13-15,13 14-1,-13 39 1,14 0 0,-14-13-1,13-26-15,-13 12 16,0-26 0</inkml:trace>
  <inkml:trace contextRef="#ctx0" brushRef="#br1" timeOffset="203301.22">17714 6800 0,'13'0'31,"0"0"-31,1-13 16,12 13-1,0 0 1,-12 26 15,-1-13-15,0 0-1,-13 14 1,0-1 0,0 27-1,0-39-15,0 12 16,13 0-1,27-12 1,-13-28 0,-1-12-1,-26-40 1,0 26 0,-26-13 15,-1 27-16,14 13 1,0 13 0</inkml:trace>
  <inkml:trace contextRef="#ctx0" brushRef="#br1" timeOffset="203967.4">17939 6641 0,'13'0'0,"0"0"31,-13 13-16,13 1 1,-13 38 0,14 1-1,-14-39-15,0 38 16,13 15 0,-13-14-1,13-14 1,-13-26-1,0-26 17,-13-13-17,13-14 1,-13 14 0,13 12-16,0-12 31,0 13-16,13-1 1,13 14 0,-12 0-1,-1 14 1,0 12 0,0 1-1,1-1 1,-14 14-1,0-14 1,0 1 0,0-14-1</inkml:trace>
  <inkml:trace contextRef="#ctx0" brushRef="#br1" timeOffset="204318.56">18349 6879 0,'0'0'0</inkml:trace>
  <inkml:trace contextRef="#ctx0" brushRef="#br1" timeOffset="204484.07">18349 6998 0,'0'13'16</inkml:trace>
  <inkml:trace contextRef="#ctx0" brushRef="#br2" timeOffset="-207958.56">1561 7369 0,'0'-14'234,"0"1"-218,0 0-1,0 0 17,0 26 108,0 0-124,0 0-16,0 1 16,0-1-1,0 0-15,27 0 16,-27 27-1,0 0 1,13-14 0,-13 1-1,13-14 1,-13 0 0,-13-13 46</inkml:trace>
  <inkml:trace contextRef="#ctx0" brushRef="#br2" timeOffset="-207345.88">1495 7461 0,'-13'0'15,"26"0"64,0 0-64,0 0 1,1 0-16,12 0 31,1 0-15,-1 0-1,-13 0-15,0 0 16,14 0 0,-14 0-1</inkml:trace>
  <inkml:trace contextRef="#ctx0" brushRef="#br2" timeOffset="-206812.58">1482 7382 0,'26'13'109,"-13"-13"-93,-13 13-16,40 1 15,-27-14-15,27 39 16,0-12 0,-14-1-1,-13-26 1,-13 13-1</inkml:trace>
  <inkml:trace contextRef="#ctx0" brushRef="#br2" timeOffset="-206309.58">1667 7329 0,'0'0'0,"0"13"94,-13-13-78,13 13-1,-14 14 1,-12 13 0,-14 12-1,27-25 1,0-14-1,13 0-15,-13-13 16</inkml:trace>
  <inkml:trace contextRef="#ctx0" brushRef="#br2" timeOffset="-203844.87">2024 7276 0,'0'-13'250,"0"0"-218,13 13-17,-13-14 1,27 14-1,-14 0-15,0 0 32,0 0-17,1 0 1,-1 0 15,-13 14 0,13-14 1,-13 13-17,0 0 1,0 0 0,-26 0-1,12 14 1,1-14 15,0 0-15,13 14-1,-13-27-15,13 13 16,-13 14 0,-1-14-1,1 0 1,0 0 15,13-26 16,0 0-31,0 0-1,0-1-15,13 14 16,0 0 15,1 0-15,-1 0-1,0 14 1,-13-1 0,13-13-16,0 0 15,1 13 1,-1-13-16,0 0 15,0 0 1</inkml:trace>
  <inkml:trace contextRef="#ctx0" brushRef="#br2" timeOffset="-202895.33">2262 7236 0,'0'0'0,"0"-13"31,0 26 63,0 1-63,0-1 0,0 0-31,0 0 16,0 14-1,13 12 1,-13-25-16,0 12 16,0 14-1,0-1 1,0 14-1,14-39-15,-14 39 16,0-14 0,13 1-1,-13-14 1,13 14 0,-13-27 15,0 14-16,0-14 1,0-26 31,0 0-31</inkml:trace>
  <inkml:trace contextRef="#ctx0" brushRef="#br2" timeOffset="-202162.4">2434 7580 0,'-13'0'140,"13"14"-140,-13-1 16,13 0 0,0 0-1,0 14 1,0-1 0,0 14-1,0-27-15,13 14 16,13-1-1,-12-26 1,12 0 0,-13-40-1,1 14 1,-14-14 0,13 14 15,-40-14-16,14 14 1,0 12 0,0 1-1</inkml:trace>
  <inkml:trace contextRef="#ctx0" brushRef="#br2" timeOffset="-201592.6">2633 7580 0,'13'0'15,"-26"0"48,-1 0-32,1 0-31,0 0 16,0 0-1,-1 14 1,1 25 15,0-12-15,13-1-1,0-13-15,0 14 16,0-1 0,13 1-1,27-14 1,-14-13-1,-12 0 1</inkml:trace>
  <inkml:trace contextRef="#ctx0" brushRef="#br2" timeOffset="-201160.78">2619 7594 0,'0'13'47,"14"-13"-47,-14 13 16,0 0-1,0 0-15,13 14 16,0 13 0,-13-1-1,0 27 1,0-26 0,0-13 15,-40 12-16,27-12 1,-27-27 0,1 0-1,12-27 1,1 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8-08T00:40:33.77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2871 7554 0,'0'13'15,"26"-13"16,-26-13 282,13 0-266,-13-1-32,0 1 17,14 13-17,-14-13 1,13 13 0,0 0-1,0 0-15,1 0 16,-1 0 15,0 0 0,-13 13-15,0 0 0,0 1-1,0-1 1,0 13-1,0 1 1,-13-14 0,0 0-1,13 0 1,-14-13 0,14 14-1,-13-14 16,13-27 32,27 27-63,-27-13 31,13 13-15,0 0-1,0-13 1,0 13 0,1 0-1,-1 26 1,-13-13 0,13 1-1,-13-1-15,0 0 16,0 0 15,0 1-15,-13-1-1,13 0 1,-13 0 0,-14-13-1,-12 14 1,25-14-1,-12 0 1,13 0 0,-14 0-1,27-14-15,-13 14 16</inkml:trace>
  <inkml:trace contextRef="#ctx0" brushRef="#br0" timeOffset="1866.57">3387 7501 0,'0'-13'16,"0"-1"0,0 1-1,0 0 32,0 26 63,0 0-95,0 1-15,13-1 16,-13 13-1,13 1 1,-13-14-16,0 14 16,0 12-1,0-12 1,13-1 0,-13-13-1,0 1 1,0-1 15</inkml:trace>
  <inkml:trace contextRef="#ctx0" brushRef="#br0" timeOffset="2335.37">3347 7580 0,'13'0'62,"0"0"-46,1 0-1,-1 0 1,0 0-16,0 0 16,1 0-1,12 0 1,-13 0-1,0 0 1,-13 14 0,14-14-1</inkml:trace>
  <inkml:trace contextRef="#ctx0" brushRef="#br0" timeOffset="3651.19">3757 7263 0,'0'-13'62,"0"-1"-46,0 1 0,13 13-16,-13-13 0,14 0 15,-1-1 16,0 14-15,13 0 0,-12 0 15,12 14-15,-26-1-16,13 0 15,-13 14 1,0 12-1,0-12 1,-39 12 0,25-12-1,-25-1 1,12-12 0,14-14-1,13 13 16,13-13 1,14 0-17,-14 0 1,13 0 0,-26-13-16,27 13 15,-14 0 1,0 0-16</inkml:trace>
  <inkml:trace contextRef="#ctx0" brushRef="#br0" timeOffset="4553.43">4022 7276 0,'0'-13'31,"0"0"-31,0 26 94,0 0-94,0 0 16,0 0-1,0 1-15,0 25 16,0-12 0,0 26-1,0-40-15,13 40 16,-13-27-1,13 1-15,-13 26 16,13 0 0,1 13-1,-14-26 1,0-14 0,0-13-1,0-26 32</inkml:trace>
  <inkml:trace contextRef="#ctx0" brushRef="#br0" timeOffset="5116.38">4154 7567 0,'13'0'0,"-13"13"47,0 1-16,-13-1-15,13 13 0,0-13-16,-13 14 15,13 13 1,0-1-1,26-12 1,1-14 0,-1-13-1,1-13 1,-27-27 0,0 0-1,0 27-15,-14-27 16,1 14 15,0 13-15</inkml:trace>
  <inkml:trace contextRef="#ctx0" brushRef="#br0" timeOffset="5568.24">4352 7620 0,'14'0'16,"-14"-13"31,-27 13-31,14 0-1,0 0 1,-1 0-1,1 0-15,0 13 16,0 13 0,13 14-1,0-13 1,0-1 0,13 1-1,13-14 1,-12 0 15,12-13-15,-13 0-16</inkml:trace>
  <inkml:trace contextRef="#ctx0" brushRef="#br0" timeOffset="5937.47">4366 7620 0,'0'13'31,"0"0"-15,0 1 0,0 12-1,13 14 1,0-40-16,-13 40 31,0-1-15,0 1-1,0-27-15,0 14 16,-13 12 0,-14-12-1,1-27 1,-14 0-1,14-13 1,13-1 0</inkml:trace>
  <inkml:trace contextRef="#ctx0" brushRef="#br0" timeOffset="10585.89">4617 7567 0,'0'-13'16,"0"0"15,0-1 0,0 1-15,0 0 15,0 26 63,0 0-78,0 1-1,0-1-15,0 0 16,0 0-1,13 1 1,-13-1-16,0 13 16,0-13-1,0 1 17,0-28 30,0 1-46,13 13-1,-13-13-15,14 13 16,-14-13-16,13 13 31,0-13-15,0 13-1,1 0 1,-1 0 0,0 0 15,0 13-15,0 0-1,-13 0 1,14 0-1,-14 14 1,0-14 0,0 0-1,0 1-15,0-1 16,-27 0 0,1 0-1,-1-13 1,1 0 15,13 0-15,-1 0-1,1 0 1</inkml:trace>
  <inkml:trace contextRef="#ctx0" brushRef="#br0" timeOffset="11124.6">4604 7514 0,'26'0'94,"-13"0"-79,1 0 1,12 0-16,-13 0 15,14 0 1,-1 0 15,-13 0-15,1 0 0</inkml:trace>
  <inkml:trace contextRef="#ctx0" brushRef="#br0" timeOffset="12016.75">5040 7580 0,'27'0'125,"-14"0"-109,0 0-1,0 0 1,1 0 0,-1 0-1,0 0 1,0 0-1,1 0 1</inkml:trace>
  <inkml:trace contextRef="#ctx0" brushRef="#br0" timeOffset="12540.69">5040 7686 0,'14'0'62,"-1"0"-30,-13-13-17,13 13-15,0 0 16,0 0-1,1 0 1,12 0 0,-13 0-1,1 0 1,-1 0 15,0 0 0,-13 13-15</inkml:trace>
  <inkml:trace contextRef="#ctx0" brushRef="#br0" timeOffset="13986.5">5490 7236 0,'0'-13'63,"0"0"-48,0 0 1,0-1-16,0 1 16,27 13-1,-27-13 1,13 13 0,-13-13-16,13 13 15,0 0 1,0 0-1,1 0-15,-14 13 16,13 13 15,-13-12-15,0-1-16,0 0 16,0 27-1,-27-14 1,1 14 15,13-14-15,0-12-1,-1-1 1,14-26 62,14 13-78,-1 0 16,13 0-1,-26-14-15,27 14 16,-1 0 0</inkml:trace>
  <inkml:trace contextRef="#ctx0" brushRef="#br0" timeOffset="14666.76">5662 7131 0,'0'26'62,"13"-26"-62,-13 26 16,0-12-1,0-1-15,14 13 16,-14 14 0,13-27-16,-13 27 15,0 13 1,13-13 0,-13 12-1,0 1 1,13 14 15,-13-28-15,13 1-1,-13-14 1,0-39 62</inkml:trace>
  <inkml:trace contextRef="#ctx0" brushRef="#br0" timeOffset="15233.69">5821 7501 0,'0'13'62,"0"0"-46,0 1-16,0-1 15,0 0 1,0 14 0,-13-1-1,13-13-15,0 27 16,0-14 15,26 1-15,-13-27-1,27 0 1,-14-40 0,-26 0-1,0 1 1,0-1-1,-13 0 1,0 40 0</inkml:trace>
  <inkml:trace contextRef="#ctx0" brushRef="#br0" timeOffset="15752.17">6099 7541 0,'0'-14'31,"0"1"-15,-27 13-1,27-13-15,-13 13 31,0 0-15,-1 0-16,1 13 31,0-13-31,0 13 16,-14 14 0,14-1-1,13 1 1,0 12-1,13-12 1,14-1 0,-14-12-1,27-14 1,-27-27 0,0 27-1</inkml:trace>
  <inkml:trace contextRef="#ctx0" brushRef="#br0" timeOffset="16119.03">6085 7527 0,'0'14'47,"0"-1"-47,0 0 15,0 14 1,14 12 0,-14 1-1,0 0 1,0-1 0,0 1-1,0 0 1,-14-1-1,-25-25 1,-1-1 15,0-13-15,40-27-16,-26 14 16,13 0-16</inkml:trace>
  <inkml:trace contextRef="#ctx0" brushRef="#br0" timeOffset="17351.22">6350 7382 0,'-13'13'125,"13"0"-125,-13 1 16,13-1-1,-14 26-15,14 14 16,0 14-1,27-1 1,-27-53 0,13 40-1,27-13 1</inkml:trace>
  <inkml:trace contextRef="#ctx0" brushRef="#br0" timeOffset="18284.79">6482 7461 0,'0'-13'16,"0"0"47,14 13-48,-14-13-15,13 13 31,-13-14-15,13 14 0,0 0-1,-13 27 1,13-14 0,-13 0-1,0 14 1,0-14-1,0 0-15,-13 14 16,0-14 0,0 0-1,0 0 1,13-26 46,0 0-46,13 13 0,-13-13-1,26 13 1,-13 0 0,1 26-1,-1-13 1,0-13-16,-13 27 15,0-1 1,0 1 0,-40-1-1,27-13 1,-26 1 0,12-14-1,14 0 1</inkml:trace>
  <inkml:trace contextRef="#ctx0" brushRef="#br0" timeOffset="18868.24">6800 7461 0,'0'27'110,"0"-14"-95,-13 0-15,13 0 16,-14 1-16,1 12 15,0-13 1,0 40 0,-14-13-1,14-14 1,0-12 0</inkml:trace>
  <inkml:trace contextRef="#ctx0" brushRef="#br0" timeOffset="19171.43">6668 7541 0,'13'0'16,"0"0"-1,0 13 1,14 0 0,-1 14-1,1-1 1,-14-26-16,0 26 15,13 1 1</inkml:trace>
  <inkml:trace contextRef="#ctx0" brushRef="#br0" timeOffset="20001.61">6919 7474 0,'13'0'47,"-13"14"0,0-1-31,0 0-16,0 0 15,0 1 1,0 12 0,0-13-16,0 14 15,13-14 1,-13 0-1,0-39 32,0 13-31,0-1-16,27 1 16,-14 13-1,0-13 1,0 13-1,1 0 1,12 0 0,-13 13-1,1 14 1,-1-1 0,-13 0-1,0-12 1,-27 12-1,14-13 1,-13-13-16,-14 14 16,27-14-1,0 13 1,-1-13 0</inkml:trace>
  <inkml:trace contextRef="#ctx0" brushRef="#br0" timeOffset="20302.31">6906 7474 0,'0'0'16,"13"0"31,13 0-32,-12 0-15,-1 0 16,13-13-1,1 13 1</inkml:trace>
  <inkml:trace contextRef="#ctx0" brushRef="#br0" timeOffset="21116.96">7170 7342 0,'13'0'62,"-13"13"-31,14-13-31,-14 14 16,0-1-16,26 13 16,-13 14-1,-13 26 1,0-26 0,0 26-1,-13-26 16,0-14-15,13 14 0,-13-27-1</inkml:trace>
  <inkml:trace contextRef="#ctx0" brushRef="#br0" timeOffset="22325.57">5027 8348 0,'0'13'31,"13"-13"94,1 0-125,-1 0 16,13 0-1,1 0 1,-14 0-16,0 0 16,0 0 15</inkml:trace>
  <inkml:trace contextRef="#ctx0" brushRef="#br0" timeOffset="22722.68">5014 8467 0,'0'0'0,"13"0"63,0 0-48,14 0-15,-14 0 16,0 0-1,0 0-15,14 0 16,-14 0 0,0 0-16,1 0 31</inkml:trace>
  <inkml:trace contextRef="#ctx0" brushRef="#br0" timeOffset="23619.49">5437 8215 0,'0'0'15,"0"-13"1,13 13 15,1-13-31,-1 13 16,0 0 15,0 0-31,1 0 16,-14 13-1,0 14 1,0-14-16,0 13 15,-14 14 1,1-14 0,-13 1-1,12-14 1,1 0 0,0-13-1,39 0 48,-12 0-63,-1 0 31,0 0-31,0 0 16,1 0-1</inkml:trace>
  <inkml:trace contextRef="#ctx0" brushRef="#br0" timeOffset="24217.18">5622 8176 0,'14'0'63,"-14"13"-47,0 0-1,0 0-15,0 1 0,13 25 16,-13 1 15,0 13-15,13 13-1,0 0 1,-13-13 0,0-27-16,14 14 15,-14-13 1,13-1-1,-13-13 1</inkml:trace>
  <inkml:trace contextRef="#ctx0" brushRef="#br0" timeOffset="24746.89">5768 8480 0,'13'0'15,"-13"13"48,0 0-47,-26 1-1,26-1-15,0 13 16,0 14-1,0-14 1,0-12 0,39 12-1,-12-13 1,-1-13 0,-12-13-1,-1-40 1,-13 13-1,0 27-15,0-26 16,-27 25 0,14 1-1</inkml:trace>
  <inkml:trace contextRef="#ctx0" brushRef="#br0" timeOffset="25184.64">6046 8533 0,'-14'0'31,"1"0"-15,0 0-1,0 0 1,0 0-1,-1 0-15,1 13 16,13 0 0,-13 0-1,0 27 1,13-27 0,0 1-16,0 12 15,26-13 1,-13 1-1,1-1 1,-1-13 0</inkml:trace>
  <inkml:trace contextRef="#ctx0" brushRef="#br0" timeOffset="25551.49">6032 8533 0,'0'13'31,"14"0"-15,-14 0-16,13 1 15,-13-1 1,13 0-16,0 27 15,-13 0 1,0 39 0,0-39-1,-13-14 1,-27-13 0,-12 1-1,38-14-15,-25 0 16,-1-14 15</inkml:trace>
  <inkml:trace contextRef="#ctx0" brushRef="#br0" timeOffset="26314.5">6363 8453 0,'0'0'16,"0"-13"15,0 26 47,0 1-62,0-1-16,0 27 16,13-27-16,-13 40 15,14-14 1,-14 14 0,13-26-1,-13-14 1</inkml:trace>
  <inkml:trace contextRef="#ctx0" brushRef="#br0" timeOffset="27117.11">6469 8467 0,'0'-14'32,"13"14"-32,-13 27 62,0-14-46,14 0-1,-14 14 1,0-1 0,0-13-16,0 1 15,0 12 1,0-39 62,26 13-62,-26-13-1,13 13 1,-13-14 0,27 1-1,-14 13 1,0 0-16,0 0 15,1 13 1,-1 1 0,0 12-1,-13-13 1,0 14 0,0-1-1,-40 1 1,1-14 15,12-13-15,1 0-1,13 0 1</inkml:trace>
  <inkml:trace contextRef="#ctx0" brushRef="#br0" timeOffset="27552.01">6482 8440 0,'0'-13'63,"14"13"-48,-1 0 1,0 0-16,0 0 16,14-13-1,-14 0 1,13 13 0,-12 0-1,-1 0 1,-13 13 15</inkml:trace>
  <inkml:trace contextRef="#ctx0" brushRef="#br0" timeOffset="30450.48">1588 9816 0,'0'13'188,"0"14"-188,0-14 15,0 0 1,0 0-16,0 27 16,0 13-1,0-27 1,0-12-1,0-1 1</inkml:trace>
  <inkml:trace contextRef="#ctx0" brushRef="#br0" timeOffset="30883.76">1495 9869 0,'-13'0'15,"26"0"-15,-13 0 79,0 13-79,26 0 15,-12-13-15,25 27 16,14 13 15,-26-14-15,-1-13-1,-13 0 1,-13 1-16</inkml:trace>
  <inkml:trace contextRef="#ctx0" brushRef="#br0" timeOffset="31903.12">1508 10014 0,'-13'0'0,"0"0"47,13-13-47,26 0 31,-26 0-15,13 13-16,14-27 15,13-26 1,-27 27 15,13-1-15,-26 14-16,13 0 15,1 13 1,-1 0 15</inkml:trace>
  <inkml:trace contextRef="#ctx0" brushRef="#br0" timeOffset="35752.71">2090 9591 0,'0'-13'204,"0"0"-173,13 13-16,-13-14-15,14 14 16,-1 0 0,0 0-1,0 0 1,1 14 0,-14-1-1,13-13-15,-13 26 16,0-12 15,0 12-15,-27-13-1,27 14 1,-13-14 0,0-13-1,0 0 1,13-13 46,13 13-46,0 0 0,0 0-1,1 0 1,-1 0-1,0 13 1,-13 0 0,13 0-1,-13 1 1,0 12 0,0 1-1,0-14 1,-13 0-1,-13 0-15,12-13 16,-12 13 0,13-13-1,-14-26 1,27 13 0,-13 13-1</inkml:trace>
  <inkml:trace contextRef="#ctx0" brushRef="#br0" timeOffset="36650.66">2289 9551 0,'0'14'78,"0"-1"-63,0 0-15,0 0 16,0 1 0,26-1-1,-26 27 1,0-27-16,0 26 15,0-25-15,0 39 16,13-1 0,-13 15-1,14 25 1,-1-39 0,-13 0-1,13-13 1,-13 13 15,13-40-15,-13 0-1,0 0 1,0-26 31</inkml:trace>
  <inkml:trace contextRef="#ctx0" brushRef="#br0" timeOffset="37217.19">2461 10014 0,'0'14'47,"0"-1"-16,-14 0-15,14 14-1,-13-1 1,13 14 0,0-27-16,27 13 15,-14 1 1,0-14 15,14-13-15,-1-26-1,-26-14 1,0-13 0,0 0-1,-13 0 1,0 40-1,-1 0 1</inkml:trace>
  <inkml:trace contextRef="#ctx0" brushRef="#br0" timeOffset="37652.21">2686 10001 0,'-14'0'31,"1"0"0,0 0-31,0 0 16,-1 0 0,14 13-16,-13 1 15,0 12 1,0 14-1,13 0 17,0-1-17,0-12 1,13-14 0,0 0-1,14-13-15,-14-26 31</inkml:trace>
  <inkml:trace contextRef="#ctx0" brushRef="#br0" timeOffset="38051.31">2659 10014 0,'13'0'31,"-13"14"-31,14-1 16,-14 0-1,13 0 1,-13 14 0,0-14-16,13 27 15,-13 13 1,0-14-1,0 28 1,0-41 0,0 0-1,-13-12 1,-40-1 0,40-13-16,-27 0 15,13-13 1,14-1 15,13 1-31</inkml:trace>
  <inkml:trace contextRef="#ctx0" brushRef="#br0" timeOffset="39119.51">2910 9962 0,'14'0'94,"12"0"-79,-13 0 1,1 0 0,12 0-1,-13 0 1,14 0 0,-14 0-16,0 13 15,0-13 1,1 0 15,-1 0-15,-40 0 62,27 13-63,-13-13 1,13 26 0,-13-12-1,13-1-15,-13 13 16,-1 14 0,14-27-16,-13 14 15,13 12 1,0 1 15,0 0-15,0 0-1,0-27 1,0 0 0</inkml:trace>
  <inkml:trace contextRef="#ctx0" brushRef="#br0" timeOffset="39369.35">2950 10173 0,'0'0'16,"0"-13"15,27 13-31,-14 0 16,26 0 0,-25 0-16,-1 0 0</inkml:trace>
  <inkml:trace contextRef="#ctx0" brushRef="#br0" timeOffset="40168.05">3413 9869 0,'0'26'47,"0"-12"-16,0-1-31,13 0 16,-13 0-1,0 14 1,0 12 0,0 1-1,14 26 1,-14-26 0,0 0-1,0-27 1,0 13-1</inkml:trace>
  <inkml:trace contextRef="#ctx0" brushRef="#br0" timeOffset="40518.73">3360 10081 0,'0'0'0,"27"0"47,-14 0-31,13 0-1,-12 0 1,-1 0-16,0 0 16,0 0-16,0 0 15,1 0 1</inkml:trace>
  <inkml:trace contextRef="#ctx0" brushRef="#br0" timeOffset="41868.33">3717 9644 0,'14'0'141,"-14"-26"-126,13 26-15,0 0 16,0 0 0,1 0-1,-1 13 1,-13 0-1,0 27 1,0-14 15,0 1-15,-13-27-16,13 13 16,-14 0-1,1-13 1,40 0 31,-14 0-32,0 0-15,0 0 16,14 13 0,-27 14-1,0-14 1,-14 13 15,1 1-15,-26-14-1,25-13 1,1 0 0,13-26-16</inkml:trace>
  <inkml:trace contextRef="#ctx0" brushRef="#br0" timeOffset="42518.77">3956 9631 0,'0'13'62,"0"0"-31,0 1-31,0-1 16,0 26 0,0 14-1,13 0 1,-13 27 0,0-27-1,13-1 1,-13-25-16,0 26 15,13 0 1,-13-14 0,0-25-1,0-1-15,0 0 16,0-26 31</inkml:trace>
  <inkml:trace contextRef="#ctx0" brushRef="#br0" timeOffset="43018.52">4101 10014 0,'0'14'31,"0"-1"-15,0 0-1,0 14 1,0-1-1,0-13 1,0 14 0,0 12-1,0-12 1,27-14 0,-14-13-16,0 0 15,-13-26 1,13-14-1,-13 27-15,13-27 16,-13 14 0,-26-1-1,13 14 1,0 0 0,13-1-1</inkml:trace>
  <inkml:trace contextRef="#ctx0" brushRef="#br0" timeOffset="43439.53">4273 10014 0,'-13'0'62,"0"0"-46,13 14-1,-14-14-15,1 13 16,13 0 0,0 14-1,-13-1 1,13 14 0,0-14-1,13 1 1,14-14-1,-14-13 1,13-13 0</inkml:trace>
  <inkml:trace contextRef="#ctx0" brushRef="#br0" timeOffset="43851.82">4286 10028 0,'13'13'32,"1"0"-17,-14 0 16,0 1-31,13-1 16,-13 13 0,0-12-16,0 25 15,0 14 1,13 0 0,-13 13-1,-26-26 1,-14-14 15,0-12-15,1-14-1,12-14 1,27-12-16</inkml:trace>
  <inkml:trace contextRef="#ctx0" brushRef="#br0" timeOffset="44702.12">4604 9975 0,'0'13'110,"0"0"-110,0 14 15,0-14-15,-13 13 16,-1 27 0,14-39-16,-13 38 15,0-12 16,0-13-15,-1-14 0,28-13 62,12 0-63,-13 0-15,1 0 16,12 0 0,-13-27-1</inkml:trace>
  <inkml:trace contextRef="#ctx0" brushRef="#br0" timeOffset="45106.44">4657 10134 0,'0'13'47,"0"0"-32,0 0 1,0 0-16,0 14 16,0 13-1,0-1 1,0-12-1,0-14 1,0 0 0,0 0-16,0 14 15</inkml:trace>
  <inkml:trace contextRef="#ctx0" brushRef="#br0" timeOffset="45918.68">4987 10186 0,'14'0'94,"-1"0"-78,0 0-1,0 0-15,14 0 16,-27 14 0,26-14-1,-13 0 1,1 0 0</inkml:trace>
  <inkml:trace contextRef="#ctx0" brushRef="#br0" timeOffset="46371.46">5001 10319 0,'13'0'94,"0"0"-79,14 0-15,-14 0 16,26 0-1,1 0 1,-27 0 15,1 0-15,-1 0 0</inkml:trace>
  <inkml:trace contextRef="#ctx0" brushRef="#br0" timeOffset="48068.51">5450 9776 0,'0'-13'94,"0"0"-63,0 0-15,0-1-1,14 14-15,-1 0 16,-13-13-1,26 13 1,-12 27 15,-14-14-31,0 13 16,0 1 0,0-14-16,0 13 15,-14 1 16,1-14-15,0-13 0,13-13 15,0 0 0,26 13-31,-12-14 16,-1 14-1,13 0 1,-13 27 0,-13-14-16,14 0 15,-14 27 1,0-13 0,-27-1-1,14-13 1,-27-13 15,14 0-15,26-13-16</inkml:trace>
  <inkml:trace contextRef="#ctx0" brushRef="#br0" timeOffset="48788.71">5689 9776 0,'13'0'32,"-13"14"-1,0-1-16,0 0 1,0 0 0,0 0-1,0 1-15,0 25 16,13 1 0,-13 13-1,13 13 1,-13 27-1,0-27 1,13-13 0,-13-13-1,0-1 1,14-26 0</inkml:trace>
  <inkml:trace contextRef="#ctx0" brushRef="#br0" timeOffset="49300.73">5847 10147 0,'0'13'63,"0"0"-48,0 14-15,0-14 16,-13 0-16,13 14 31,0 12-15,0-12 0,0-14-16,13 13 15,1 1 1,25-27-1,1-27 1,-27-12 0,-13-27-1,-26 13 1,12 26 0,-12 1-1</inkml:trace>
  <inkml:trace contextRef="#ctx0" brushRef="#br0" timeOffset="49771.45">6072 10160 0,'0'-13'16,"0"0"15,-13 13-15,0 0-1,-1 0 1,1 0 0,0 13-1,0 13 1,0 1-1,13 12 1,0-12 0,0-14-16,0 14 15,13-1 1,13-13 0,1-13-1,-1-26 1</inkml:trace>
  <inkml:trace contextRef="#ctx0" brushRef="#br0" timeOffset="50152.28">6099 10160 0,'0'13'32,"0"0"-17,0 1-15,0 12 16,0 1 0,0 12-1,0-25-15,0 38 31,0-12-15,0 13 0,0-26-1,-27-14 1,-13 0 0,1-13-1,-1 0 1,27 0-16,0-13 15</inkml:trace>
  <inkml:trace contextRef="#ctx0" brushRef="#br0" timeOffset="51721.49">6363 10014 0,'-13'14'93,"13"12"-77,-13-13-16,13 1 16,-13 39-1,13-1 1,-14-25-16,14 39 15,0-13 1,40 0 0,-40-40-16,40 14 15,-14-14 1</inkml:trace>
  <inkml:trace contextRef="#ctx0" brushRef="#br0" timeOffset="52436.04">6469 10107 0,'0'0'15,"13"0"48,1 0-48,-1 0 1,13 0 0,-13 0-1,14 0 1,-1 0-1,-12 0 1,-28 13 78,1-13-79,13 14 1,-13-1-16,13 0 16,0 13-1,-13 14 1,-1 0 0,14 0-1,0-1 1,0 1-1,0-27 1</inkml:trace>
  <inkml:trace contextRef="#ctx0" brushRef="#br0" timeOffset="52669.95">6496 10239 0,'13'0'31,"13"0"-31,-13 0 16</inkml:trace>
  <inkml:trace contextRef="#ctx0" brushRef="#br0" timeOffset="53150.51">6879 10120 0,'0'14'47,"-13"-1"-16,0 0-15,-1 0-16,-12 27 31,13 0-15,-14 13 0,27-27-1,-13 0 1</inkml:trace>
  <inkml:trace contextRef="#ctx0" brushRef="#br0" timeOffset="53435.35">6734 10200 0,'26'0'31,"-13"0"-15,1 13 0,12 0-1,-13-13-15,14 27 16,-14-14-16,13 27 15,1-14 1,-14-13-16</inkml:trace>
  <inkml:trace contextRef="#ctx0" brushRef="#br0" timeOffset="53968.64">7104 10094 0,'0'13'31,"0"0"0,-13 1-15,13-1-16,-40 26 15,27-25 1,-14 12 0,1 14-1,13-14 1,13-12 0,13-14 30,13-14-30,-12 14 0,25-13-1,-25 13-15,-1 0 16</inkml:trace>
  <inkml:trace contextRef="#ctx0" brushRef="#br0" timeOffset="54302.05">7117 10107 0,'0'27'32,"0"-14"-32,0 13 15,0 1 1,14 12 0,-14 1-1,0-27-15,0 27 31,0-14-15,0-12-16</inkml:trace>
  <inkml:trace contextRef="#ctx0" brushRef="#br0" timeOffset="54886.46">7210 10028 0,'0'0'0,"0"13"47,0 0-32,26 0 1,-26 1-16,14-1 16,-1 27-1,13-1 1,-26-26-1,0 27 1,0-27-16,0 40 16,0 13-1,-13-13 1,-27 0 0,27-26-1,0-14 1</inkml:trace>
  <inkml:trace contextRef="#ctx0" brushRef="#br0" timeOffset="56118.51">5014 11086 0,'-13'0'15,"26"0"95,0 0-95,14 0-15,12 13 16,-12-13-1,-14 0 1,0 0 0,0 13-1,1-13 1,-1 0 0</inkml:trace>
  <inkml:trace contextRef="#ctx0" brushRef="#br0" timeOffset="56521.47">5001 11192 0,'0'0'0,"13"0"93,0 0-93,14 0 16,-14 0-16,13 13 16,14-13-1,-27 13 1,0-13-16</inkml:trace>
  <inkml:trace contextRef="#ctx0" brushRef="#br0" timeOffset="57652.01">5450 10861 0,'14'-13'31,"-14"0"-15,13-1-1,0 14 1,-13-13 0,13 13-16,1 0 15,-1 0 1,0 0 15,-13 40-15,0-14-1,0 1 1,-13-1 0,13 1-1,-13-1 1,-1-26-16,1 0 31,13-13 0,27 13-15,-14 0 0,13 0-1,-13 13 1,1 0-1,-14 14 1,13-1 0,-13 1-1,-27-14 1,-12 0 0,12-13-1,1-13 1,26 0-1</inkml:trace>
  <inkml:trace contextRef="#ctx0" brushRef="#br0" timeOffset="58268.63">5689 10835 0,'0'0'0,"0"13"46,0 13-30,0-12 0,0-1-1,0 0-15,13 40 16,-13 13 0,13 0-1,-13 27 1,13-67-16,-13 54 15,0-1 1,13-26 0,-13-40-16,0 14 15,0-41 48</inkml:trace>
  <inkml:trace contextRef="#ctx0" brushRef="#br0" timeOffset="58701.92">5834 11245 0,'0'13'32,"0"13"-17,0-12 1,0 12 0,0-13-16,0 27 15,0 0 1,27-14 15,-14-13-15,26-13-1,-25-13 1,-1-53 0,-13 13-1,-27-13 1,14 53-1,0 0 1,0 13 15</inkml:trace>
  <inkml:trace contextRef="#ctx0" brushRef="#br0" timeOffset="59105.44">6085 11245 0,'-13'0'31,"0"0"-15,0 0 0,-1 0-16,1 0 15,0 13 1,0 0-16,0 14 16,-1-1-1,14 14 16,0-14-15,0-12-16,27 12 16,-1-26-1,-13 0 1,27-13 0</inkml:trace>
  <inkml:trace contextRef="#ctx0" brushRef="#br0" timeOffset="59435.67">6099 11258 0,'0'13'47,"0"0"-31,0 1-16,0 12 15,0-13 1,0 27 0,0 13-1,0 26 1,0-39 0,0 0-1,-27-40-15,14 13 16,0-13-16,-27 0 15,0 0 1,27-26 0</inkml:trace>
  <inkml:trace contextRef="#ctx0" brushRef="#br0" timeOffset="60468.84">6376 11311 0,'0'0'0,"0"-13"63,0-1-48,0 1 1,0 0-1,27 13-15,-27-13 16,26 13 0,-12-13-1,-1 13 1,13 0 0,-12 0-1,-14 13 1,0 13-16,13 1 15,-13-1 1,0 27 0,-40 0-1,27-13 1,-27-14 0,27-13-1,0-13 16,13-13-15,0 0 0,0-27-1,26 27 17,-13 13-17,1 0-15,12 13 16,1 14-1,-1-1 1,0-13 0,1 1-1,-14-14 1</inkml:trace>
  <inkml:trace contextRef="#ctx0" brushRef="#br0" timeOffset="61252.84">6707 11232 0,'0'0'15,"0"-14"1,-13 14 0,-13 0-1,26-13 1,-14 13-1,1 0 1,0 0 0,0 13-1,13 14 1,-14 12 0,14-12-1,0-14 1,27 0-16,-14 1 15,14 12 1,12 1 0,-26-1-1,1 0 1,-14 1 0,-27-1-1,-12-12 1,-1-1 15,27-40-15,-1 14-1,14-13-15,0-1 16,40 1 0,-13-14-1,-1 14 1,-13 12-1,0-12 1,-13-1 0,0 14-1,0 0 1,-13 13 15</inkml:trace>
  <inkml:trace contextRef="#ctx0" brushRef="#br0" timeOffset="64652.33">9565 7408 0,'0'-13'46,"0"26"79,0 1-125,0-1 16,0 0 0,0 0-16,0 40 15,0 0 1,0-13 0,13-14-1,-13-13-15,0 1 31</inkml:trace>
  <inkml:trace contextRef="#ctx0" brushRef="#br0" timeOffset="65055.45">9485 7554 0,'0'0'0,"-13"0"16,0 0-1,13-13 1,26 13 31,-12 0-47,25 13 16,1 0-1,-14-13 1,1 13-1,-14-13 17</inkml:trace>
  <inkml:trace contextRef="#ctx0" brushRef="#br0" timeOffset="65423.48">9499 7474 0,'-14'0'16,"1"0"0,26 0 31,14 14-32,-14-1-15,13 0 16,14 14-1,0-1 1</inkml:trace>
  <inkml:trace contextRef="#ctx0" brushRef="#br0" timeOffset="65770.28">9671 7422 0,'-27'0'0,"27"13"16,-13 0-1,0 0-15,-14 27 16,-13 0 0,14-1-1,13 1 1</inkml:trace>
  <inkml:trace contextRef="#ctx0" brushRef="#br0" timeOffset="70203.25">10014 7236 0,'0'-13'94,"0"0"-79,0 0 1,0-1-1,14 14 1,-1-13 0,0 13-1,14 0 1,-14 0 0,0 13-1,-13 1 1,13 12-1,-13-13-15,0 14 16,-26 12 0,13 1-1,-27 0 1,27-27 0,-1-13-1,1 0 16,13-13 1,13 13-1,14 0-15,-14 0-1,0 0 1,1 0-1,12 0 1,-13 0-16,1 0 16,-1 0-16</inkml:trace>
  <inkml:trace contextRef="#ctx0" brushRef="#br0" timeOffset="70918.16">10239 7210 0,'0'13'94,"0"0"-78,0 14-1,0-14-15,0 27 16,0-27-16,14 40 16,-14 0-1,0-27 1,13 40-1,-13-13 1,13 13 0,0-26-1,-13-13 1,0-14 0</inkml:trace>
  <inkml:trace contextRef="#ctx0" brushRef="#br0" timeOffset="71453.61">10411 7527 0,'0'14'62,"0"-1"-46,-26 0-16,26 0 15,-13 14 1,13-1 0,0-13-16,0 27 15,26-13 16,1-14-15,12-13 0,-25-13-1,-1-14-15,-13-26 16,0 14 0,0-1-1,-27 27 1,14-1-1,0 14 1</inkml:trace>
  <inkml:trace contextRef="#ctx0" brushRef="#br0" timeOffset="71937.53">10597 7541 0,'-27'0'62,"14"0"-46,0 0-1,-1 0 1,1 13-16,0 0 16,13 0-1,-13 1-15,13 25 16,0-12 0,0-1-1,26 1 1,-13-14-1,14-13 1,-1-13 0</inkml:trace>
  <inkml:trace contextRef="#ctx0" brushRef="#br0" timeOffset="72319.99">10623 7567 0,'0'13'32,"0"14"-17,0-14 1,0 0-1,13 27 1,-13-27-16,0 40 16,0 0-1,0-40-15,0 27 16,0-14 0,-13 1-1,-13-27 16,-27-13-15,26-14 0,14 27-16</inkml:trace>
  <inkml:trace contextRef="#ctx0" brushRef="#br0" timeOffset="76618.45">10888 7527 0,'0'-13'0,"0"0"31,0 0 1,13 13-17,-13 13 79,0 13-94,0-12 16,0-1-16,0 13 15,0-12 1,13 38-1,-13-12 1,13 13 0,-13-40-1</inkml:trace>
  <inkml:trace contextRef="#ctx0" brushRef="#br0" timeOffset="77636.03">11007 7567 0,'0'-13'62,"0"0"-46,0-1-1,0 1-15,0 0 32,13 0-17,0 13 1,0 0-16,1 0 31,-1 0-15,0 0-1,-13 13 1,13-13-16,-13 13 16,0 0-1,0 1 1,0-1 0,0 13-1,0 1 16,-13 12-15,0-12 0,0-1-1,-1 1 1,1-1 0,13-39 46,0 0-46,0 0-1,0-1 1,13 14-16,-13-13 16,14 13-16,-1 0 15,0 0 16,0 13-15,0 1 0,1 12-1,12-13 1,-13 1 0,1-14-1,-1 0-15</inkml:trace>
  <inkml:trace contextRef="#ctx0" brushRef="#br0" timeOffset="78380.92">11364 7594 0,'0'0'0,"-13"0"31,39 0 78,-13 0-93,1 0-16,25 0 16,-12 0-1,-1 0 1,-13 0-1,1 13 17</inkml:trace>
  <inkml:trace contextRef="#ctx0" brushRef="#br0" timeOffset="79353.53">11761 7236 0,'-13'0'0,"13"-13"16,0 0 15,0 0-15,0-1-1,13 14 1,-13-13 0,26 13-1,-13 0 1,1 0 0,-1 27-1,-13-1 1,0-13-16,0 27 15,0 0 1,-27-1 0,-12 1-1,26-27 1,-1-13 0,1 0-1,40 0 32,-14 0-31,13 0-1,1 0 1,-14 0-16</inkml:trace>
  <inkml:trace contextRef="#ctx0" brushRef="#br0" timeOffset="79892.87">11919 7197 0,'0'13'31,"0"0"0,0 0-31,0 1 16,0 25-1,0-26-15,0 40 16,14 14 0,-14-54-1,13 40-15,-13 26 31,13-26-15,-13 0 0,13-27-1,-13-12 1,0-28 31</inkml:trace>
  <inkml:trace contextRef="#ctx0" brushRef="#br0" timeOffset="80367.97">12065 7554 0,'0'13'79,"-26"-13"-64,26 27-15,0-1 16,0 0-1,0-12-15,0-1 16,13 0-16,0 14 16,27-14-1,-14-13 1,-13-27 0,-13-26-1,0 1 16,-26 25-15,26 14 0,-13 13-1</inkml:trace>
  <inkml:trace contextRef="#ctx0" brushRef="#br0" timeOffset="81086.75">12263 7554 0,'0'-13'31,"-13"13"-15,13-14 0,-13 14-1,0 0 1,0 0 0,-1 27-1,1-14 1,0 27-1,13-1 1,0-25-16,0 12 16,0 1-1,13-14 1,14 0 0,-1-13-1,-13-40 16,-13 1-15,13 12 0,-13 1-1,0 13-15,0-1 16,0 28 15,0-1-15,0 13-1,14 1 1,-14-14-16,13 27 16,-13 13-1,0 13 1,0-27 0,-13-25-1,-27-1 16,0-13-15,14 0 0,-1-13-1,27-1-15</inkml:trace>
  <inkml:trace contextRef="#ctx0" brushRef="#br0" timeOffset="82387.6">12449 7554 0,'0'0'0,"0"-13"109,0-1-93,13 14 0,-13-13-1,13 13-15,-13-13 16,13 13-1,1 0 1,-1 0 0,0 13-1,0 14 1,-13-1 0,0 1-1,-13-1 16,0 0-15,0 1 0,-1-27-1,1 0 1,13-13 15,0-1-15,0 1-1,13 13 1,27 0 0,-27 0-1,0 13 1,1-13-16,-14 27 16,13-1-1,-13 1 16,0 13-15,-27-27 0,1 0-1,13 0 1,0-13-16,-1 0 16,-12 0-1,13-13 1</inkml:trace>
  <inkml:trace contextRef="#ctx0" brushRef="#br0" timeOffset="83419.38">12832 7607 0,'14'0'125,"-1"0"-110,0 0-15,0 0 16,0 0 0,14 0-1,-14 0 1,0 0-1</inkml:trace>
  <inkml:trace contextRef="#ctx0" brushRef="#br0" timeOffset="83919.12">12859 7699 0,'0'0'0,"-13"0"32,39 0 46,0 0-47,-12 14-15,12-14-1,-13 0 1,14 13-1,-14-13 1</inkml:trace>
  <inkml:trace contextRef="#ctx0" brushRef="#br0" timeOffset="85335.92">13242 7210 0,'0'-13'31,"0"-1"-15,0 1-1,0 0 1,0 0-1,14 13-15,-1 0 32,0 0-32,0 0 15,1 0 1,-1 26 0,0 1-1,-13-1 1,0 1-1,-26 25 1,-14-12 0,40-13-1,-13-14 1,-1-13 15,41 0 16,-1-13-31,14 13-1,-27 0-15</inkml:trace>
  <inkml:trace contextRef="#ctx0" brushRef="#br0" timeOffset="85889.76">13441 7157 0,'0'26'31,"0"-12"-16,0-1 1,0 0-16,13 14 16,-13 12-1,0 27 1,13-52-16,-13 65 16,14-13 15,-1 14-16,0-28 1,0 1 0,-13 0-1,13-39 1,-13-28 15,0 1-15</inkml:trace>
  <inkml:trace contextRef="#ctx0" brushRef="#br0" timeOffset="86362.87">13600 7527 0,'0'14'47,"0"-1"-31,0 0-1,0 14 1,0-14-16,-14 13 15,14 14 1,0-14 0,40 1-1,0-14 1,-1-39 15,-25-14-31,-14-13 31,-27-13-15,14 39 0,0 14-1</inkml:trace>
  <inkml:trace contextRef="#ctx0" brushRef="#br0" timeOffset="86754.81">13864 7541 0,'-13'0'15,"0"0"1,-1 0 0,1 0-1,0 0 1,0 13 0,0 0-1,13 0-15,-14 14 16,1 12-1,13-12 1,27-1 0,-14 1-1,0-27 1,13-27 0,-12-12-1</inkml:trace>
  <inkml:trace contextRef="#ctx0" brushRef="#br0" timeOffset="87036.28">13851 7554 0,'0'-13'16,"0"26"-16,-13-26 15,13 26 17,13 0-17,-13 14-15,13 12 16,0 1-1,-13 26 1,0 0 0,0-26-1,-13 0 1,-27-27 0,1 0-1,-14-13 16</inkml:trace>
  <inkml:trace contextRef="#ctx0" brushRef="#br0" timeOffset="87953.27">14168 7276 0,'-13'0'78,"0"0"-62,0 0-1,0 13-15,-1 0 16,1 27 0,0 13-1,0 53 1,13-13 0,0-1-1,26-12 1,14-28-1,-1 15 1,-25-54 0,-1-13-16</inkml:trace>
  <inkml:trace contextRef="#ctx0" brushRef="#br0" timeOffset="88519.32">14314 7355 0,'0'27'94,"0"-14"-94,0 0 16,0 27-1,0 13 1,13 0 0,0-40-16,-13 14 15</inkml:trace>
  <inkml:trace contextRef="#ctx0" brushRef="#br0" timeOffset="89153.66">14367 7369 0,'0'-14'47,"0"1"-16,13 13-15,0 0-16,1 0 15,-1 0 1,0 13-1,0 14 1,-13-14-16,0 0 16,0 27-1,0-14 1,-26 14 0,13 0-1,13-14 16,0-12-15,13-14 31,-13-14-47,13 14 16,0-13-1,0 13 1,1 0-16</inkml:trace>
  <inkml:trace contextRef="#ctx0" brushRef="#br0" timeOffset="89719.14">14618 7448 0,'0'13'47,"0"14"-32,-26 12 1,-1 28 0,1-15-1,13-25-15,-14 39 16,1-13-1,-1-13 1,14-27 15</inkml:trace>
  <inkml:trace contextRef="#ctx0" brushRef="#br0" timeOffset="90470.73">14592 7673 0,'0'-13'47,"0"-1"-32,0 1 1,0 0 0,13 13-1,13 0 1,-12 0 0,-1 0-16,0 0 15,0 13 1,-13 14-1,0-1 1,-26 1 0,13-1-1,-1-13 1,14-26 46,14 13-46,-14-13 0,39 13-1,-25 0 1,-1 13 0,-13 0-16,13 1 15,-13 25 1,0-12-1,-26-27-15,12 13 16,-12 0 0,-1-13-1,14 0 1</inkml:trace>
  <inkml:trace contextRef="#ctx0" brushRef="#br0" timeOffset="91273.5">14790 7302 0,'13'14'140,"1"-1"-124,12 13 0,-13 1-1,1-14-15,-1 40 16,0 0 0,-13 13-1,0 40 1,0-40-1,0 13 1,-13-26 0,0-26-1,13-14-15,-14-13 16,1 0 15,13-13-15,-26-14-1</inkml:trace>
  <inkml:trace contextRef="#ctx0" brushRef="#br0" timeOffset="92435.52">12806 8467 0,'0'0'0,"0"26"31,13-26 32,14 0-48,-14 0-15,0 0 16,13 0 0,1 0-1,-14 0 1,0 0-16,1 0 15,-1 0 17</inkml:trace>
  <inkml:trace contextRef="#ctx0" brushRef="#br0" timeOffset="92789.55">12819 8625 0,'0'-13'47,"13"0"-31,1 13-1,12 0-15,14 0 16,-27 0-1,27 0 1</inkml:trace>
  <inkml:trace contextRef="#ctx0" brushRef="#br0" timeOffset="93669.51">13216 8308 0,'0'0'15,"0"-13"1,0-1 0,0 1-1,0 0 1,13 13 0,-13-13-1,27 13-15,-14 0 16,13 0-1,-26 26 1,14 1 0,-14 12-1,0 14 1,-14-13 0,-25-14 15,12 1-16,27-14 1,-13-13 0,39 0 31,-26-13-32,27 13 1,13 0-1,-14 0 1</inkml:trace>
  <inkml:trace contextRef="#ctx0" brushRef="#br0" timeOffset="94201.83">13428 8255 0,'0'0'0,"0"-13"0,0 39 47,0-13-32,13 14-15,-13 26 32,0-40-32,13 27 15,0 52 1,-13-12 0,14-14-1,-14 13 1,13-13-1,-13-39 1</inkml:trace>
  <inkml:trace contextRef="#ctx0" brushRef="#br0" timeOffset="94684.98">13586 8586 0,'14'0'16,"-14"13"15,0 0-15,0 0-16,0 1 15,0-1-15,-14 13 16,14 14 0,0-14-1,40 14 16,-14-27-15,1-13 0,-14-39-1,-13-27 1,-26 13 0,12 26-1,14 1 1</inkml:trace>
  <inkml:trace contextRef="#ctx0" brushRef="#br0" timeOffset="95053.73">13838 8572 0,'0'0'15,"-27"0"17,14 0-1,13 14-31,-13-1 15,0 0 1,13 0-16,-14 14 16,14-1-1,0 14 1,14-14 0,-14-12-1,26-1 16,-13-13-15,0-27-16</inkml:trace>
  <inkml:trace contextRef="#ctx0" brushRef="#br0" timeOffset="95387.49">13851 8572 0,'-27'0'32,"27"14"-1,0-1-31,0 0 16,14 40-1,-1 0 1,0 0-1,-13-40 1,13 40 0,-13 0-1,-13-13 1,-27-14 0,1-26-1,12-13 1</inkml:trace>
  <inkml:trace contextRef="#ctx0" brushRef="#br0" timeOffset="96219.29">14155 8480 0,'0'-13'16,"0"39"46,0-13-62,-13 14 16,13-14-16,0 0 15,-26 40 1,12 13 0,1-26-1,13-27-15,-13 14 16,0-14 0,39-13 15,1-13-16,-14 13 1,0 0 0,13-14-1,-12 14-15</inkml:trace>
  <inkml:trace contextRef="#ctx0" brushRef="#br0" timeOffset="96536.34">14221 8612 0,'0'0'0,"-13"0"31,13 13-15,0 14 0,0-1-1,0-12-15,0 25 16,0 27 0,0-13-1,0 0 16</inkml:trace>
  <inkml:trace contextRef="#ctx0" brushRef="#br0" timeOffset="97689.03">12779 9393 0,'14'0'125,"-1"0"-125,13 0 16,-12 0 0,25 0-1,-26 0 1,1 0-16,-1 0 15</inkml:trace>
  <inkml:trace contextRef="#ctx0" brushRef="#br0" timeOffset="98086.51">12793 9499 0,'-14'0'16,"41"0"46,-14 0-46,0 0-16,1 0 15,12 0-15,-13 0 16,14 0 0,12 0-1</inkml:trace>
  <inkml:trace contextRef="#ctx0" brushRef="#br0" timeOffset="99302.75">13282 9353 0,'-13'0'46,"13"-13"-30,0 0 0,0-1-1,0 1 1,0 0 0,13 0-1,14-1 1,-14 14-1,-13-13 1,26 13 0,-13 0-1,1 0 1,-1 27 0,-13-14-16,0 0 15,0 14 1,0-1-1,-13 0 1,-1 14 0,1 0-1,0-27-15,0 27 16,0-1 0,-1-12 15,1-27-16,0 0 1,13-13 0,0-27-1,0 27 1,13-14 0,0 14-1,1 13 1,12 0-1,-13 40 1,0-27 0,1 13-1,12-12 1,-13-14 0,1 0 15,12-14-16,-13 1 1</inkml:trace>
  <inkml:trace contextRef="#ctx0" brushRef="#br1" timeOffset="108318.53">13772 9141 0,'0'14'187,"-27"-1"-109,27 0-47,-13-13-31,13 13 16,-13-13-16,13 14 16,-14-1-1,1 13 1,13 1 0,-13-14 15,13 13-16,-13 1 1,13-1 0,0 1-1,0-1 1,0 1 0,0-1-1,0-13-15,13 27 16,13-14-1,1 1 1,-14-1 0,14 1-1,-14-14 1,-13 0 0,13 1-1,0-1 16,-13-40 1</inkml:trace>
  <inkml:trace contextRef="#ctx0" brushRef="#br1" timeOffset="109586.47">13904 9221 0,'0'-13'16,"0"26"46,0 0-46,13 13-1,-13-12 1,0-1-16,13 0 0,-13 27 16,14 13-1,-14 0 16,13-27-15,-13 1 0,0-14-1</inkml:trace>
  <inkml:trace contextRef="#ctx0" brushRef="#br1" timeOffset="110337.87">14089 9247 0,'13'0'16,"-13"-13"-1,-13 13 79,0 13-78,0 14-1,-1-1 1,-12 14 0,13-27-16,-1 0 15,1 0-15,0 1 16,26-14 62,14 0-62,-14 0-1,-13 13-15,13 0 16,0 27 0,1 0-1,-1-14 1,0-13-1,-13 0 1,13-13 0,1 0-1,-1-13 1</inkml:trace>
  <inkml:trace contextRef="#ctx0" brushRef="#br1" timeOffset="110969.99">14274 9406 0,'0'-13'31,"14"13"-31,-1-14 16,-13 1-16,13 13 16,-13-26-1,0 13 1,0-1 0,-40 1 15,14 13-16,-1 0 1,14 13 0,0 14-1,0-27-15,13 26 16,0 1 0,0-1-1,0 14 1,13 0-1,27-27 1,-40 0-16,26 0 16,1-13-1</inkml:trace>
  <inkml:trace contextRef="#ctx0" brushRef="#br1" timeOffset="111669.55">14367 9327 0,'0'13'46,"0"0"-30,0 0 0,0 0-16,0 14 15,0 13 1,0-27-16,0 27 16,0-14 15,0-13-16,0 0 1,0-39 15,0 13-15,0 0-16,0-27 16,0 0-1,0 14 1,0-1-1,0 1 1,13 26 0,0-13-1,14 13 1,-14 0 0,-13 13-1,13-13 16,-13 13-15,0 13 0,13 1-1,-13-14-15,14 14 16,-14 12 0,0 1-1,13-14 1,-13 1-1</inkml:trace>
  <inkml:trace contextRef="#ctx0" brushRef="#br1" timeOffset="112135.64">14671 9340 0,'-26'-13'31,"12"13"0,1 0-15,-13 0 0,13 13-1,-14 0 1,14-13-16,0 40 16,-1-14 15,14 14-16,0-14 1,14 1 0,25-1-1,-12-26 1,-1-26 0,-13-1-1,-13 14-15</inkml:trace>
  <inkml:trace contextRef="#ctx0" brushRef="#br1" timeOffset="112301.95">14645 9379 0,'0'0'0,"0"14"47,13-1-47,-13 13 16,0 14-1,13 0 1,0-14-1</inkml:trace>
  <inkml:trace contextRef="#ctx0" brushRef="#br1" timeOffset="112620.26">14737 9340 0,'0'0'0,"0"26"47,0-13-47,14 27 15,-14 13 1,0-26-1,0 39 1,13 0 0,-13 0-1,0-40 1,0-12 0</inkml:trace>
  <inkml:trace contextRef="#ctx0" brushRef="#br1" timeOffset="112986.83">14737 9353 0,'0'0'16,"0"-13"-1,14 13 1,12-13-16,0 13 16,1 0-1,-1 26 1,1-13-1,-27 27 1,0-27-16,0 27 16,-40-14-1,27 1 1,-27-27 0</inkml:trace>
  <inkml:trace contextRef="#ctx0" brushRef="#br1" timeOffset="113670.28">14975 9300 0,'14'0'0,"-28"0"62,1 0-31,0 0-31,0 13 16,-14 14 0,14-14-1,13 27 1,0-1 0,0-25-16,0 25 15,13-12 1,27-14-1,-27-13 1,0-13 0,1-14-1,-1-26 1,-13 0 0,0 27-1,0 13 16,0 0-15,0 39 15,13 14-15,0-1 0,1 1-1,-14-27-15,13 27 16,-13-27-1,0 0 1</inkml:trace>
  <inkml:trace contextRef="#ctx0" brushRef="#br1" timeOffset="114419.28">15293 9234 0,'-13'0'0,"13"-13"31,0-14-16,0 14 1,0 0 0,0 0-1,13 13-15,0-14 16,14 14 0,-1 14 15,-13-1-16,1 27 1,-14-1 0,0-12-1,-14 12 1,1 1 0,0 0-1,0-27 1,-1-13-1</inkml:trace>
  <inkml:trace contextRef="#ctx0" brushRef="#br1" timeOffset="114768.94">15333 9512 0,'0'13'15</inkml:trace>
  <inkml:trace contextRef="#ctx0" brushRef="#br1" timeOffset="115486.41">15452 9208 0,'0'0'0,"0"-14"16,0 1 0,0 0 15,0 0-15,13-1-1,0 14 1,0 0-1,1 0 1,-1 14 0,0-1-1,-13 0 1,0 27 0,0-14-1,0-13-15,0 27 16,-13 0-1,0-14 1,13 1 0,-14-14-1,1-13 1</inkml:trace>
  <inkml:trace contextRef="#ctx0" brushRef="#br1" timeOffset="115771.47">15478 9525 0,'0'13'31,"27"-13"-31</inkml:trace>
  <inkml:trace contextRef="#ctx0" brushRef="#br1" timeOffset="116519.25">15597 9221 0,'0'-13'47,"0"-1"-31,0 1 0,27 0-1,-14 13 1,0 0 15,0 0-15,1 0-16,-1 13 15,0 0 1,0 14 0,-13-1-1,0 1 1,0-1-1,-13 14 1,0-1 0,-14 1-1,27-13 1,-13-14 0</inkml:trace>
  <inkml:trace contextRef="#ctx0" brushRef="#br1" timeOffset="116751.96">15690 9565 0,'0'0'0,"0"13"32</inkml:trace>
  <inkml:trace contextRef="#ctx0" brushRef="#br1" timeOffset="117736.68">15849 9128 0,'0'13'140,"13"14"-124,-13-14 0,13 0-16,0 27 15,-13-27 1,13 27-1,-13 13 1,0 0 0,0-27-16,0 27 15,-13-13 1,13-1 0,-13 1-1,0-13 1,0-14-1,13 0 1,0-26 47</inkml:trace>
  <inkml:trace contextRef="#ctx0" brushRef="#br0" timeOffset="127372.63">9604 10226 0,'14'0'171,"-14"-13"-155,0 0 0,0-1-1,0 1 1,0 26 78,0 1-79,0-1 1,0 0 0,0 0-16,0 1 0,0 25 31,13 1-16,0 0 1,-13-14 0,13 14-1,-13-27 1,0 0 0</inkml:trace>
  <inkml:trace contextRef="#ctx0" brushRef="#br0" timeOffset="127835.95">9512 10319 0,'-13'0'16,"26"0"31,13 0-31,-13 0-16,14 0 15,-14 0 1,27 0-1,-14 13 1,1 0 0,-14 0-1</inkml:trace>
  <inkml:trace contextRef="#ctx0" brushRef="#br0" timeOffset="128253.23">9525 10213 0,'-13'0'16,"13"-13"0,26 13 15,-26 26-16,27-13 1,-27 1-16,53 25 16,-27 1-1,1 0 1,-14-1 0,0-25-1</inkml:trace>
  <inkml:trace contextRef="#ctx0" brushRef="#br0" timeOffset="128619.94">9723 10213 0,'-13'0'15,"0"0"1,0 0-1,0 0 1,-14 26 0,27 1-16,-26 26 15,-1 0 1,14 13 0</inkml:trace>
  <inkml:trace contextRef="#ctx0" brushRef="#br0" timeOffset="136870.07">10014 10001 0,'0'13'16,"0"1"-1,0-1 17,0 0-17,0 0 1,0 1 0,0-1 15,0-40 63,0 14-79,0 0 16,0 0 1,0 26 108,0 0-124,0 0-16,0 1 16,0-1-1,0 13 1,27-12-1,-27-1 1,0-26 78,0-1-63,13 14-15,0 0-1,1 0 1,-1 0 0,0 0-1,0 0 1,-13 14 15,14-14-31,-14 13 16,0 0 15,0 0-31,0 14 16,0-14-1,-14 0 1,-12 0 15,13 1-31,-14-14 16,1 0-1,12 0 1,1 0 0</inkml:trace>
  <inkml:trace contextRef="#ctx0" brushRef="#br0" timeOffset="137220.04">10041 9988 0,'0'-13'15,"26"13"32,-12 0-47,-1 0 16,13 13-1,1-13 1</inkml:trace>
  <inkml:trace contextRef="#ctx0" brushRef="#br0" timeOffset="138152.32">10306 10067 0,'13'0'0,"-13"14"62,0-1-31,13 0-31,-13 14 16,0 25 0,13 1-1,-13-39 1,0 52-1,13 0 1,-13 0 0,14-13-1,-14-40-15,0 14 16,0-14 0,13 0-1</inkml:trace>
  <inkml:trace contextRef="#ctx0" brushRef="#br0" timeOffset="138655.01">10478 10358 0,'0'14'47,"0"-1"-32,0 0 1,-14 14 0,14-1-1,0-13-15,0 27 16,0 0 0,27-14-1,-14-13 16,0-13-15,0-53 0,-13 40-16,0-26 15,0-14 1,0 26 0,-26 14-1</inkml:trace>
  <inkml:trace contextRef="#ctx0" brushRef="#br0" timeOffset="139070.26">10676 10358 0,'-27'0'63,"27"14"-63,-13-14 15,0 13 1,0 0-16,13 14 16,-13-1-1,-1 14 1,14-14 0,0 1 15,27-27-16,-14 13 1,13-13 0,-12 0-16</inkml:trace>
  <inkml:trace contextRef="#ctx0" brushRef="#br0" timeOffset="139436.79">10676 10385 0,'0'0'16,"0"13"31,0 0-47,0 1 15,0-1-15,0 27 31,0-1-15,0 27 0,0 0-1,26-26 1,-26-13 0,-26-14-1,13-13-15,-27 13 16,0-13-1,1 0 1,25-13-16,1 13 16</inkml:trace>
  <inkml:trace contextRef="#ctx0" brushRef="#br0" timeOffset="144422.54">10888 10345 0,'13'0'219,"0"0"-219,0 0 15,1 0-15,-1 0 16,0 0-1,0 0 1,0 0 15,1 0-15,-28 0 93,1 0-62,13 13-31,-13 1-1,13-1-15,0 0 16,-13 0 0,13 27-1,0 0 1,-13-1 0,13-25-16,0 25 15,0-12 1,0-14-1</inkml:trace>
  <inkml:trace contextRef="#ctx0" brushRef="#br0" timeOffset="144836.82">10888 10478 0,'13'0'46,"0"0"-30,14 0 0,-1 0-1,-13 0-15</inkml:trace>
  <inkml:trace contextRef="#ctx0" brushRef="#br0" timeOffset="146505.5">11086 10345 0,'0'-13'16,"13"13"-16,-13 13 62,0 0-46,0 1 0,0-1-16,0 0 15,0 0 1,0 14 0,0-1-1,0-12 1,0-28 62,13 14-62,1 0-1,-1 0 1,0-13-1,0 13 17,1 0-17,-14 13 1,13 1 0,-13 12-1,0 0 1,0 1-1,-13-1 1,13-12-16,-27-1 16,1-13-1,12 13 1,-12-13 0,13 0-1</inkml:trace>
  <inkml:trace contextRef="#ctx0" brushRef="#br0" timeOffset="146869.6">11112 10319 0,'14'0'62,"-1"0"-46,0 0-16,0 0 15,1 0 1,12 0 0,-13 0-16</inkml:trace>
  <inkml:trace contextRef="#ctx0" brushRef="#br0" timeOffset="147607.82">11430 10464 0,'0'14'47,"26"-14"47,1 0-94,-14 0 15,14 0 1,-1 0 0,1 13-1,-14-13 1,-13 13 31,0 0 0</inkml:trace>
  <inkml:trace contextRef="#ctx0" brushRef="#br0" timeOffset="149054.56">11906 10094 0,'13'0'32,"-13"13"46,0 14-63,0-14 1,0 0-16,0 13 16,0-12-16,0-1 15,14 0 16,-1-13 16,0 0-31,0-13 0,1 13-1,-1 0-15,0 0 16,0 0-1,1 13 1,-1 14 0,-13-1-1,0 1 1,-27-14 0,14 0-1,-27 0 16,27-13-15,0 0 0</inkml:trace>
  <inkml:trace contextRef="#ctx0" brushRef="#br0" timeOffset="149286.99">11919 10107 0,'14'0'0,"-28"0"0,41 0 15,-1 0 1,-12 0-1,-1 0-15</inkml:trace>
  <inkml:trace contextRef="#ctx0" brushRef="#br0" timeOffset="149821.09">12131 10107 0,'0'0'0,"0"-13"15,0 26 32,0 14-31,0-14-16,0 0 15,0 0-15,13 40 16,-13 0 0,0 26-1,14-52-15,-14 52 16,13 1 0,-13-27-1,0-1 16</inkml:trace>
  <inkml:trace contextRef="#ctx0" brushRef="#br0" timeOffset="150286.04">12237 10451 0,'13'0'16,"-13"13"30,0 1-14,0-1-32,0 0 15,0 0-15,0 27 16,0 0 0,27-14-1,-1 0 1,-13-52 15,-13-27-15,0 13-1,-26-12 1,26 38 0,-13 14-16,13-13 15</inkml:trace>
  <inkml:trace contextRef="#ctx0" brushRef="#br0" timeOffset="150687.09">12435 10451 0,'14'0'0,"-41"0"63,27 13-48,-13-13-15,0 14 16,-1-1 0,14 0-16,-13 13 15,0 14 1,13 0 0,26-14-1,1 1 1,-14-27-1,14 0 1</inkml:trace>
  <inkml:trace contextRef="#ctx0" brushRef="#br0" timeOffset="151019.84">12462 10451 0,'0'13'47,"0"1"-31,0 12 0,13 0-1,-13 27 1,0-39-16,0 52 15,0-13 1,0 0 0,0-14-1,0-26-15,-53 1 16,27-1 0,-14-13-1,0-13 1</inkml:trace>
  <inkml:trace contextRef="#ctx0" brushRef="#br0" timeOffset="153287.24">12674 10517 0,'0'-13'62,"0"0"-46,0 0 0,0-1-1,13 14 1,0-13 15,0 13-15,14 0-1,-14 0 1,0 27 0,-13-14-1,0 13 1,0 1-1,0-14-15,-13 13 16,0 1 0,-1-1-1,1-26 1,0 0 0,13-13 30,26 13-30,-12 0 0,-1 0-1,0 0 1,0 0 0,1 0-16,-1 13 15,0 0 1,-13 27-1,0-13 1,0-1 0,-26 1-1,-27-14 1,26-13 0,1 0 15,13-27-16,-1 14-15</inkml:trace>
  <inkml:trace contextRef="#ctx0" brushRef="#br0" timeOffset="153987.04">13084 10517 0,'26'0'109,"-13"0"-93,1 0-16,-1 0 15,0 0 1,0 0-16,0 0 15,1 0 1,-1 0 0,0 0-1</inkml:trace>
  <inkml:trace contextRef="#ctx0" brushRef="#br0" timeOffset="154485.53">13110 10636 0,'13'0'78,"1"0"-62,-1 0-1,0 0-15,0 0 16,14 0-1,-14 0-15,0 0 16,0 0 15</inkml:trace>
  <inkml:trace contextRef="#ctx0" brushRef="#br0" timeOffset="156203.85">13507 10160 0,'0'13'78,"0"0"-62,0 14 0,0-1-1,0 14 1,0-27-16,0 1 16,0-1-1,0-26 48,26 13-63,-26-14 15,27 1 1,-14 13 0,14-13-1,-14 13 1,0 0 15,0 13-15,0 0-1,-13 14 1,0-14-16,0 13 16,-26-12-1,0-1 1,-14 0-1,13-13 1,14 0 0</inkml:trace>
  <inkml:trace contextRef="#ctx0" brushRef="#br0" timeOffset="156453.74">13507 10147 0,'26'0'31,"-12"0"-31,12 0 16,-13 0-16</inkml:trace>
  <inkml:trace contextRef="#ctx0" brushRef="#br0" timeOffset="157102.87">13772 10173 0,'-27'-13'32,"27"0"-17,0 26 32,0 13-31,0-12-1,0-1-15,27 27 16,-27 13 0,0 39-1,0-12 1,0-1 0,0-53-1,0 27-15,13 27 31,-13-41-15,0-25 0,0-1-1</inkml:trace>
  <inkml:trace contextRef="#ctx0" brushRef="#br0" timeOffset="157936.95">13851 10530 0,'0'0'0,"0"14"47,0-1-31,0 13-1,0-12 1,0-1-16,0 40 16,0 0-1,0-27 1,40 1-1,-27-27 1,13-14 0,-26-39-1,0-13 1,-13 13 0,0 14 15,0 25-16,26 14 17,13 0-17,-12 0 1,12 0 0,0 0-1,-12 0-15,-1 0 16,13 0-1,-12 0 1,-1 0 15,-13 14 1,-27-14-17,14 13 1,0 0-16,-27 27 31,27-1-15,13-25-16,0 12 15,0 14 1,13-27 0,14 0-1,-1-13 1,-13-13-1,1-27 1,-1 1 0</inkml:trace>
  <inkml:trace contextRef="#ctx0" brushRef="#br0" timeOffset="158253.75">14076 10570 0,'0'0'0,"0"-26"16,0 12-1,0 28 32,0-1-31,0 27-1,0-27-15,0 40 16,13-14 0,0 41-1,-13-27 1,0 0-1,-13-14 1,-13-25 0,-41-14-1,41 0 1,0-14 0</inkml:trace>
  <inkml:trace contextRef="#ctx0" brushRef="#br0" timeOffset="159520.62">14393 10292 0,'0'14'31,"-13"-14"-15,13 13-1,-26 26 1,12 14-1,14-26-15,-26 52 16,26 40 0,0 0-1,40-26 1,-1 13 0,-12-67 15,-14-39-31</inkml:trace>
  <inkml:trace contextRef="#ctx0" brushRef="#br0" timeOffset="160288.64">14539 10372 0,'13'0'94,"14"0"-78,-14 0-1,0 0-15,13 0 16,-12 0 0,-1 0-1,-13 13 16,13-13-15,-39 0 62,12 13-62,14 0-1,0 1 1,-13-14-16,13 66 16,-13-13-1,13 0 1,0-14 0,0-12-1,0-14 1,-13-13-1</inkml:trace>
  <inkml:trace contextRef="#ctx0" brushRef="#br0" timeOffset="160520.96">14526 10504 0,'0'0'15,"0"-13"17,26 13-17,1 0-15,-14 0 16</inkml:trace>
  <inkml:trace contextRef="#ctx0" brushRef="#br0" timeOffset="161070.49">14724 10385 0,'13'0'0,"-13"13"16,0 27 0,0-14-1,14-26 1,-14 27-1,0-1 1,0-13 0,0-26 31,13 0-32,0 0 1,0 13-1,14 0 1,-14 13 0,-13 27-1,0-14 1,0 1 0,-27-1-1,27-13 1,-39 0-1,26 1 1,-14-14 0</inkml:trace>
  <inkml:trace contextRef="#ctx0" brushRef="#br0" timeOffset="161304.32">14724 10385 0,'13'0'16,"-26"0"-16,40 0 15,-14 0-15,13 0 16,1 0 15,-14 0-31,13 13 0</inkml:trace>
  <inkml:trace contextRef="#ctx0" brushRef="#br0" timeOffset="161839.54">14565 10782 0,'14'0'62,"12"-13"-46,0 13-16,27 0 16,0 0-1,-39 0 1,38 0-1,-12 0 1,-27 13 0,1-13-1,-14 13 1</inkml:trace>
  <inkml:trace contextRef="#ctx0" brushRef="#br0" timeOffset="162569.66">14645 10941 0,'0'-14'32,"0"1"-17,0 0 1,26 13-1,-13-13 1,1 13-16,-1 0 16,13 0-1,-26 13 1,14 0 0,-14 14 15,0-1-16,-27 0 1,14 1 0,0-27-1,39 0 32,-13 0-31,1 0-16,12 0 15,0 0 1,-12 13 0,-14 27-1,0-14 1,-27-13 0,-12 1 15,12-1-16,1-13 1</inkml:trace>
  <inkml:trace contextRef="#ctx0" brushRef="#br0" timeOffset="163437.09">15002 10358 0,'0'14'109,"13"-14"-93,-13 13-16,27 27 15,-27 13 1,13 26 0,-13-53-16,13 67 31,-13 0-16,0-1 1,-13 27 0,13-39-1,-27-41 1,14-12 0,-13-14-1,12-13 16,1-13-15,0 13-16</inkml:trace>
  <inkml:trace contextRef="#ctx0" brushRef="#br0" timeOffset="164588.96">14380 10927 0,'13'0'31,"-13"14"-15,0-1 46,0 0-46,0 0-16,0 0 16,14 1-16,-14 12 15,13 1 1,0-14 15,13 13-15,-12-26-1,-14 13 1</inkml:trace>
  <inkml:trace contextRef="#ctx0" brushRef="#br0" timeOffset="165688.1">13150 11549 0,'0'13'0,"-13"-13"16,39 0 62,-13 14-62,0-14-16,1 0 15,12 0 1,1 0-1,-27 13-15,13-13 16</inkml:trace>
  <inkml:trace contextRef="#ctx0" brushRef="#br0" timeOffset="166003.92">13150 11668 0,'0'13'15,"0"1"1,13-1 15,13-13-31,1 13 16,-1-13 0,1 0-1</inkml:trace>
  <inkml:trace contextRef="#ctx0" brushRef="#br0" timeOffset="166854.31">13507 11351 0,'0'-14'0,"0"41"78,0-14-62,0 0-16,0 27 15,0-14 1,0 1 15,0-14-15,13-13 31,-13-13-32,13 0 1,14-1-1,-14 14-15,0 0 16,1 0 0,-1 14-1,0-1 1,0 13 0,-13 1-1,0 13 1,-26-14 15,-1-13-15,1-13-1,-1 0 1,14 0-16</inkml:trace>
  <inkml:trace contextRef="#ctx0" brushRef="#br0" timeOffset="167104.31">13520 11351 0,'0'0'0,"13"-14"16,1 14 0,25 0-1,-12 0 1,-14 0-16</inkml:trace>
  <inkml:trace contextRef="#ctx0" brushRef="#br0" timeOffset="167676.98">13745 11351 0,'0'-14'0,"0"28"0,-13-28 16,13 1-16,0 26 47,0 1-31,26 39-1,-26-40 1,14 53-1,-14 27 1,13-1 0,-13 27-1,13-39 1,-13-41 0,0-12-1</inkml:trace>
  <inkml:trace contextRef="#ctx0" brushRef="#br0" timeOffset="168487.52">13864 11708 0,'13'0'31,"-13"13"-15,0 14-1,0-14 1,0 26-1,0-25-15,0 25 16,0 1 0,14-14-1,-1-26-15,0 14 16,14-14 0,-1-14-1,-26-52 16,0 13-15,-13 14 0,-14 12-1,27 1 1,0-1 0,0 14-1,27 0 1,-1 13-1,-13 0-15,14 0 16,-1 13 0,-12-13-1,-1 13 1,0-13 0,-13 14 15,0-1 0,-13-13-15,-27 13-1,27 14 1,0-14-16,-1 0 16,14 0-16,0 27 15,0-14 1,14 1-1,12-1 1,1-26 0,-14 0-1,0-26 1,0-1 0</inkml:trace>
  <inkml:trace contextRef="#ctx0" brushRef="#br0" timeOffset="168787.54">14102 11800 0,'0'-13'16,"0"-13"-1,0 13-15,0-14 16,0 14 0,0 119-16,0-120 0,0-91 0,0 131 31,0-13-15,0 14-1,14-14-15,-14 13 16,13 54-1,0-27 1,-13 0 0,-26 0-1,12-14 1,-39-26 0,14-13 15,12-13-16</inkml:trace>
  <inkml:trace contextRef="#ctx0" brushRef="#br0" timeOffset="169853.76">14327 11774 0,'0'-13'15,"0"0"17,0-1-32,0 1 15,0 0 1,27 13-16,-27-13 16,13-1 15,0 1-16,0 13 1,1 0 0,-14 13-1,13 27 1,-13 0 0,0 26-1,-13-26 1,-14-1-1,1-12 1,12-14 0,1-13-1,13-40 1,0 27 0,0 0 15,13 13-16,27 13 1,-13 13 0,-14-12-1,0-14 1,0 0-16</inkml:trace>
  <inkml:trace contextRef="#ctx0" brushRef="#br0" timeOffset="170437.39">14512 11668 0,'0'0'16,"0"13"15,14-13-15,-14 14-1,0-1-15,0 13 16,0 1 0,0 12-1,0-25 1,0-1-1,13-26 32,0-1-31,0 14 15,1-13-31,12 13 16,-13 0 15,-13 13-31,13 14 16,-13-14-1,0 14 1,-13 12 0,-26 1-1,25-27 1,-12 0-1,-1-13 1</inkml:trace>
  <inkml:trace contextRef="#ctx0" brushRef="#br0" timeOffset="170670.66">14473 11642 0,'13'-14'16,"-26"28"-16,26-41 0,0 27 16,14 0-1,-1 0 1,1 13-1,-14 1-15</inkml:trace>
  <inkml:trace contextRef="#ctx0" brushRef="#br0" timeOffset="171753.66">13176 12607 0,'0'14'15,"27"-14"32,-14-14-47,0 14 16,14 0-1,-14 0-15,13 0 16,-12 0 0,-1 14-1</inkml:trace>
  <inkml:trace contextRef="#ctx0" brushRef="#br0" timeOffset="172037.31">13203 12713 0,'0'13'0,"13"-13"47,-13 14-31,26-14-16,14 0 15,-13 0 16,-14 0-31</inkml:trace>
  <inkml:trace contextRef="#ctx0" brushRef="#br0" timeOffset="188037.91">13626 12541 0,'13'0'47,"0"0"-16,-13-13 79,0 0-95,0 0 1,14-1-1,-14 1 1,13 13-16,0-13 16,0 0 15,1 13-15,-1 0-16,0 0 31,0 0-16,14 0 1,-27 13 0,13 0-1,-13 0 1,0 1 15,0-1 0,0 0-15,0 0 0,0 0-1,0 1-15,-26-1 16,26 0 0,-14 0-1,14 1 1,-13-1-1,-13 13 1,12 1 0,14-1-1,-13-13 1,0 1 0,0-1-1,-1 0 16,1-13 1,13-13 15,0 0-32,27-1 1,-27 1-16,13 13 31,13-13-15,-12 13-1,-1 0 1,13 13 0,-12 0-1,-14 1-15,13-1 16,0 0 15,0-13 0,0-13-15,1 13-16,-1 0 16,-13-13-1,0-1 16</inkml:trace>
  <inkml:trace contextRef="#ctx0" brushRef="#br1" timeOffset="195581.94">14063 12369 0,'0'-13'47,"-14"13"172,1 0-188,13 13-31,-13-13 15,13 13 1,-13 1 0,13-1-1,0 0-15,-14 0 16,14 14 15,0-14-15,0 0-1,-13 14 1,13-1 0,0 1-1,0-1 1,0 14 0,0-14-1,0 1 1,13-1-1,1 1 1,-14-1 0,26 1-1,-13-14 1,14 0 15,-14 0-15,0-13-1,-26 0 32</inkml:trace>
  <inkml:trace contextRef="#ctx0" brushRef="#br1" timeOffset="196304.52">14168 12449 0,'0'-14'15,"14"14"1,-1 14 46,-13-1-46,0 0-16,13 0 16,-13 1-1,0-1-15,0 26 16,13 14 0,1 0 15,-14-26-16,0-1 1</inkml:trace>
  <inkml:trace contextRef="#ctx0" brushRef="#br1" timeOffset="197222.52">14354 12449 0,'0'0'0,"0"13"32,0 0-17,-27 14 1,1-1 0,13 0-1,-1-26-15,1 27 16,40-27 46,-14 0-46,0 13 0,-13 0-16,13 14 15,0-14 1,1 14-1,-14-14 1,13 0 0,0-13-1,14 0 1,-1-13 0,-13 0-1,14-27 1,-14 13-1,0 1 1,0-1 0,-13 14-1,0 0 1,0 0 0,-26 13 15,13-13-16,-14 13 1,14 0 0,0 39-1,13-26 1,0 27 0,0 0-1,13-14 1,0 14-1,0-27 1,27 14 0,-13-27-1,-1 0 1</inkml:trace>
  <inkml:trace contextRef="#ctx0" brushRef="#br1" timeOffset="197904.9">14592 12502 0,'0'0'0,"0"26"31,0-13-31,13 0 16,-13 27 0,0 0-1,13 0 1,-13-27-16,13 26 31,-13-25-15,0-41 15,-26 14-15,26-13-16,0-14 15,0 13 1,0 1 0,0-1-1,13 1 1,0 13 15,1 13-15,-1 0-1,0 0 1,0 13 0,1 0-1,-1 0 16,-13 1-31,0-1 16,0 13 0,13 14-1,-13 0 1,0-1 0,0-25-1,0-1 1</inkml:trace>
  <inkml:trace contextRef="#ctx0" brushRef="#br1" timeOffset="198521.09">14883 12528 0,'0'-13'16,"-13"13"15,-1 0-15,1 0-1,-13 0 1,-1 13-1,1 0 1,13 27 0,13 0-1,0-1 1,0-12 0,13-14-1,13 13 1,-13-12-1,27-14 1,-27-14 0,-13-25-1,14-27 1,-14 26 0,0 13-1,13 14 16,-13 40 1,0-14-17,0 40 1,0-40-16,0 14 31,0-1-15,0-13-16</inkml:trace>
  <inkml:trace contextRef="#ctx0" brushRef="#br1" timeOffset="198821.55">14909 12541 0,'0'-13'15,"13"13"1,-13 26 0,14 1-1,-1-1-15,-13 27 16,13 0 15,0 13-15,-13-13-1,14-13 1,-14-27 0</inkml:trace>
  <inkml:trace contextRef="#ctx0" brushRef="#br1" timeOffset="199154.52">14896 12515 0,'0'-13'0,"0"26"0,13-26 15,14 13 1,-14-14-1,13 14 1,-12 0-16,12 27 16,-13-1-1,-13 40 1,0-26 0,-13 0-1,0-14 1</inkml:trace>
  <inkml:trace contextRef="#ctx0" brushRef="#br1" timeOffset="199838.32">15200 12515 0,'-13'0'0,"0"0"31,0 0-15,-1 0-1,14 13-15,-26-13 16,13 0 0,-14 13-1,14 14 1,0 12 15,13 1-15,0 0-1,0-27-15,26 0 16,1 0 0,-14 1-1,13-14 1,1-40 0,-27-26-1,0 26 1,0 0-1,0 27 1,0 0 0,0 26 31,0 0-32,26 27-15,-26-27 16,14 40-1,-14-13 1,13 0 0,-13-27-1</inkml:trace>
  <inkml:trace contextRef="#ctx0" brushRef="#br1" timeOffset="200507.53">15412 12475 0,'0'0'0,"0"-13"16,0 0-1,0-1 1,0 1 0,13 13-1,0 0 1,1 0-16,-1 0 16,0 0-1,0 27 1,1-14-1,-14 13 1,0 14 0,-14 13-1,-12-13 1,26-14 0,-13-13 15</inkml:trace>
  <inkml:trace contextRef="#ctx0" brushRef="#br1" timeOffset="200697.93">15491 12740 0,'0'13'15,"0"-26"-15</inkml:trace>
  <inkml:trace contextRef="#ctx0" brushRef="#br1" timeOffset="201273.53">15571 12488 0,'0'-13'16,"0"0"-1,0 0 1,0-1-1,0 1 1,13 13 0,0 0-1,14 0 1,-14 0 0,0 13-16,0 1 15,1-1 1,-1 0-1,-13 14 1,0-1 0,0 14-1,-13-1 1,-1 1 0,1-13 15,13-14-16</inkml:trace>
  <inkml:trace contextRef="#ctx0" brushRef="#br1" timeOffset="201457.29">15677 12766 0,'0'0'16</inkml:trace>
  <inkml:trace contextRef="#ctx0" brushRef="#br1" timeOffset="202022.5">15743 12502 0,'0'-14'47,"0"1"-32,0 0 1,0 0-16,13-1 16,0 14-1,0 0 1,14 0 0,-1 14-1,-12-1 1,-1 13-1,-13-12 1,0 38 0,0-12-1,-13 0 1,-14-14 0,14 14 15,0-27-16</inkml:trace>
  <inkml:trace contextRef="#ctx0" brushRef="#br1" timeOffset="202197">15822 12753 0,'0'13'16</inkml:trace>
  <inkml:trace contextRef="#ctx0" brushRef="#br1" timeOffset="203045.17">15968 12343 0,'0'-13'15,"13"13"95,-13 13-95,0 0 1,13 0-16,-13 0 16,13 1-1,1 25 1,-1-12 0,-13-14-16,13 40 15,-13 0 1,0 26-1,0-39 1,-13-14 0,0 1-1,-1-14 1,1 0 0</inkml:trace>
  <inkml:trace contextRef="#ctx0" brushRef="#br0" timeOffset="212654.12">17171 7461 0,'27'0'47,"-27"-13"156,0 26-125,0 0-62,13-13-16,-13 27 15,0-14-15,0 14 16,0-14-16,13 27 16,-13 12-1,0-25 1,0 13 0,0-27-1</inkml:trace>
  <inkml:trace contextRef="#ctx0" brushRef="#br0" timeOffset="213139.43">17105 7554 0,'14'0'63,"12"0"-32,-13 0-31,-13 26 15,27-26 1,-14 0-16,27 14 16,-1-1-1,-25 0 1,12-13 0</inkml:trace>
  <inkml:trace contextRef="#ctx0" brushRef="#br0" timeOffset="213605.75">17132 7474 0,'13'0'31,"0"0"1,0 14-17,1-14-15,-14 13 16,26 13-1,14 14 1,0 0 0,-40-27-16,26 0 15,-13 14 1</inkml:trace>
  <inkml:trace contextRef="#ctx0" brushRef="#br0" timeOffset="214158.78">17317 7435 0,'0'0'0,"13"0"16,-13 13-1,0 0 1,-26 0-1,13 14 1,-1-27-16,-12 40 16,-1-1-1,14-12 1,0 12 0,0-25-1,-1-1 1</inkml:trace>
  <inkml:trace contextRef="#ctx0" brushRef="#br0" timeOffset="-207025.24">17674 7369 0,'0'-14'250,"13"14"-203,-13-13-47,14 13 31,-14-13-15,13 13-1,0 0 1,0 0 0,1 0 15,-14 13-31,13-13 15,-13 13 1,13 1 0,0-14 15,-13 13 0,0 0-15,0 0 15,-13-13-31,13 14 16,-13-14-1,13 13-15,-13 0 16,-1 13 0,14-12-1,-13-1 1,0 0-1,0 0 1,-1 1 0,1-1-1,0-13 32,13-13-31,0-1 15,13 14 16,0 0-31,1 0-1,-1 14 1,0-14-1,0 13 1,14-13 0,-14 0-1,0 0 1</inkml:trace>
  <inkml:trace contextRef="#ctx0" brushRef="#br0" timeOffset="-206205.14">17912 7369 0,'0'-14'0,"14"14"47,-14 14 0,0-1-32,0 0 1,0 0 0,0 14-1,0-1 1,0 14 0,0-27-16,0 27 15,13 13 1,-13 0-1,0 13 1,13 0 0,-13 0-1,0-39 17,13-27-17,-13-14 16</inkml:trace>
  <inkml:trace contextRef="#ctx0" brushRef="#br0" timeOffset="-204873.11">18058 7686 0,'0'13'63,"0"1"-32,0-1-15,-13 13-1,13 14 1,0-27-16,13 27 15,-13-27 1,26 0-16,-12 1 16,-1-14-1,13-27 1,-26-26 15,0 14-15,0-1-1,-13 13 1,-13 1 0,26 13 31,26 13-32,-13 0 1,27 0-1,-14-14 1,1 14 0,-1 0-1,-13 0 1,-13 14 0,-13-14 77,0 0-93,0 0 16,13 13 0,-27 13-1,14-12 1,13-1-16,0 27 15,0-14 1,0 14 0,13-27-1,14 0 17,-14-13-17,0 0 1,14-40-1,-27 14 1,0-14 0,0 14-1,0-1 1,0 14 0,0 40 30,0-14-30,13 0 0,-13 14-1,13-1 1,-13-13 0,0 27-1,13 0 1,-13 26-1,-26-27 1,13-12 0,-1-14-1,-12-13 1,0 0 0,-1-13-1</inkml:trace>
  <inkml:trace contextRef="#ctx0" brushRef="#br0" timeOffset="-203491.88">18547 7686 0,'0'-13'79,"0"0"-64,14 13 1,-14-14-1,13 1 1,0 0 0,0 13-1,0 0 1,1 0 0,-1 13 15,-13 0-16,0 1 1,0-1 0,0 0-16,0 0 15,0 14 1,0-14 0,-13 0-1,-1 1 1,1-14-1,13-14 48,13 14-32,-13-13-31,14 13 16,-1 0-1,0 0 1,0 0 0,-13 13-16,14 14 15,-14-1 1,0 1 0,0-1-1,0-13-15,-27 1 16,1-1-1,-14-13 1,27 0 0,0-13-1,-1 13 1,14-14 15</inkml:trace>
  <inkml:trace contextRef="#ctx0" brushRef="#br0" timeOffset="-202592.59">18971 7594 0,'13'0'31,"0"0"-15,0 0-1,1 0-15,25 0 31,-12 0-15,-14 13 0,13-13-1,-12 0 1</inkml:trace>
  <inkml:trace contextRef="#ctx0" brushRef="#br0" timeOffset="-202190.33">18997 7686 0,'0'13'0,"27"-13"63,-14 0-47,13 0-1,-13 0 1,14 0-1,-14 0-15,14 0 16,-14 0-16</inkml:trace>
  <inkml:trace contextRef="#ctx0" brushRef="#br0" timeOffset="-199822.56">19487 7673 0,'13'0'78,"13"0"-62,-13 0-1,14 0-15,-14 0 16,0 0 0,14 0-1,-14 0-15,14 0 16,-1 0 0,14 0-1,-14 0 1,14 0-1,-14 0 1,1 0 0,-1 0-1,1 0 1,-1 0 15,1 0-15,-14 0-1,0 0 1,0 0 0,0 0-1,1 0-15</inkml:trace>
  <inkml:trace contextRef="#ctx0" brushRef="#br0" timeOffset="-198675.89">19434 7832 0,'13'0'31,"-13"-14"-15,0 1 15,13 13-31,0-13 16,1 13 15,-1 0-16,0 0-15,0 0 16,-13 13 0,0 14-1,0-1 17,0-13-17,-13 1 1,0-1-16,0-13 15,-1 0 1,14 13 15,14-13 1,-1 0-17,0 0 1,0 0-16,0 13 15,1 1 1,-1-14 0,-13 26-1,-13 0 17,-14-12-17,1-1 1,13-13-1,-1 0-15</inkml:trace>
  <inkml:trace contextRef="#ctx0" brushRef="#br0" timeOffset="-198031.73">19672 7779 0,'0'13'94,"0"0"-79,0 0 1,0 1-1,0 25 1,0 14 0,0-39-16,0 52 15,13-13 1,0-1 0,0 1-1,-13 0 1,14-13-1</inkml:trace>
  <inkml:trace contextRef="#ctx0" brushRef="#br0" timeOffset="-197208.35">19778 8030 0,'13'0'16,"-13"27"46,0-14-46,0 0-16,0 27 16,0-1-1,0-12 16,0-14-31,26 14 16,-12-14 0,12-13-1,-13-27 1,-13-12 0,0-1-1,-13 0 1,-13 1-1,26 12 1,13 27 31,13 0-31,-13 0-1,1 0-15,-1 0 16,13 0-1,-12 0 1,12 0 0,-52 0 46,26 13-62,-14-13 16,14 27-16,-26-14 15,26 13 1,-13 14 0,13 0-1,0-27 1,13 0 15,27 1-15,-27-14-1</inkml:trace>
  <inkml:trace contextRef="#ctx0" brushRef="#br0" timeOffset="-196857.73">19976 8030 0,'0'13'47,"0"14"-31,13-1-16,-13-13 16,13 27-1,1 13 1,-14 13-1,13-13 1,-13-13 0,-27 0-1,1-27 1,-14-13 0,1 0-1,12-13 1</inkml:trace>
  <inkml:trace contextRef="#ctx0" brushRef="#br0" timeOffset="-195875.74">20188 8057 0,'0'-14'63,"0"1"-48,13 0 17,0 0-17,0 13 1,-13-14-1,14 14 1,-1 0 0,0 14-1,0-1 1,1 13 0,-14-12-16,0 12 15,0 27 1,-27 0-1,1 0 1,12-40 0,1-13 15,0-13-15,13 0-1,26 13 16,1-14-15,-14 14 0,27 0-1,-27 0 1,0 0-16</inkml:trace>
  <inkml:trace contextRef="#ctx0" brushRef="#br0" timeOffset="-194098.52">20002 7646 0,'14'0'234,"12"0"-218,-13 0-1,14 0 1,-14 0 0,0 0 15,1 0-16,-1 0-15,13 0 16,-13 0 0,27 0-1,-13 0 1,-1 0 0,-13 0-1,14 0 1,-1 0-1,1 0 1,-14 0 0,0 0-1,0 0 17,1 0-1,-1 0-16,0 0 1</inkml:trace>
  <inkml:trace contextRef="#ctx0" brushRef="#br0" timeOffset="-178416.12">19844 7316 0,'0'13'188,"26"-13"-141,-26-13 15,13 13-62,-13-14 16,0-12-1,0 0 1,0 12 0,0 1-16,0 0 15,0 0 17,0 26 108,0 0-124,0 0-1,0 1 1,0 25 0,0-12-1,0 12 1,0-12 0,0-1-1,0 1 1,0-14 15,0 0 0</inkml:trace>
  <inkml:trace contextRef="#ctx0" brushRef="#br0" timeOffset="-177543.69">19844 7474 0,'13'0'125,"0"0"-109,0 0-1,1 0 1,-1 0 0,0 0-1,0 0 1,1 0 0</inkml:trace>
  <inkml:trace contextRef="#ctx0" brushRef="#br0" timeOffset="-174749.69">17132 9075 0,'0'27'172,"0"-14"-172,0 0 16,0 0 0,0 14-1,0-14-15,0 14 16,0 12-1,0-12 1,0-14 0,13-13-1</inkml:trace>
  <inkml:trace contextRef="#ctx0" brushRef="#br0" timeOffset="-174308.73">17052 9155 0,'14'0'78,"-14"13"-62,13 0-16,-13 0 15,26 1 1,1-1 0,-14 0-16,13 0 15,-12 0 1,-1-13-1</inkml:trace>
  <inkml:trace contextRef="#ctx0" brushRef="#br0" timeOffset="-173958.77">17066 9088 0,'-14'0'0,"41"0"62,-14 14-46,0-14-1,1 26-15,25-13 16,-12 27 0,-14-27-1,0 1 1</inkml:trace>
  <inkml:trace contextRef="#ctx0" brushRef="#br0" timeOffset="-173624.89">17238 9062 0,'0'13'47,"-27"0"-32,1 40 1,-14 0 0,14 0-1,12-26-15,-12 12 16,13-12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8-08T00:54:47.2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17568 8837 0,'0'-13'297,"0"0"-266,0-1-15,14 14-1,-1 0 1,0 0 0,-13-13-16,13 13 15,0 0 17,1 13-17,-14 1 1,13-14-1,-13 13-15,0 0 32,0 0-17,0 1 1,0-1 0,-13 13-1,-1-13 1,1-13-1,13 14 17,-13-14-17,26-27 95,0 27-95,1 0-15,-1 0 16,0 0 0,0 0-1,1 13 1,-14 1-1,0-1 1,0 0 0,0 14-1,0-1 1,-14 1 0,1-14-1,-13 0 1,-1-13-1,1 0 1,-1-13 0,14 13-1,0-13-15</inkml:trace>
  <inkml:trace contextRef="#ctx0" brushRef="#br0" timeOffset="1086.1">17886 8850 0,'0'-13'0,"0"26"0,0-39 0,0 13 16,0-1-1,0 28 95,0 12-95,0-13-15,0 14 16,0 12-1,13 1 1,-13-27 0,13 40-1,-13 13 1,14-13 0,-1 14-1,-13-15 1,13 15-1,-13-1 1,13-27 0,-13 1-1,13-13 1,-13-14 0,0-26 46,0-1-46,-13 14-16,13-13 15</inkml:trace>
  <inkml:trace contextRef="#ctx0" brushRef="#br0" timeOffset="2348.63">18084 9274 0,'14'0'15,"-14"13"63,-27 0-46,14 0-17,13 1 1,0-1-16,-13-13 15,13 13-15,0 27 16,0-1 0,13-12-1,13-1 1,14-12 0,0-14-1,-14-14 1,-26-39-1,0 14 1,-26-1 15,12 14-15,14-1 0,-13 27-1,13-13 1,27 13-1,-1 0 1,1 0 0,12 0-1,1 13 1,-27-13 0,0 0-1,-26 0 48,-13 0-48,12 0 1,14 13 0,-13-13-16,0 14 15,-13 25 1,26-12-1,0 12 1,13-12 0,0-1-1,27-12 1,-1-1 0,-25-13-1,-1-40 1,0 14-1,-13-27 1,0 39 0,0-12-1,0 0 1,0 39 31,0 0-32,0 13 1,0 14 0,27 0-1,-27 13 1,13 13 0,-13-26-1,0-27-15,-13 27 16,-14-14-1,-39-13 17,13-13-17,27-13-15</inkml:trace>
  <inkml:trace contextRef="#ctx0" brushRef="#br0" timeOffset="3699.03">18693 9234 0,'0'13'125,"0"0"-109,0 1-16,0-1 15,0 0-15,0 27 16,13-14 0,0 1-1,-13-14 1,13-13-1,-13 13 17,0-39 15,14 26-16,-14-14-31,13 14 15,0 0 1,0-13 0,1 13-1,-1 0-15,0 0 16,0 27 0,-13-14-1,14 0 1,-14 14-1,0-1 1,-27 14 15,1-14-15,12-13 0,-12 1-1,-1-14 1,14 0-1,0 0 1</inkml:trace>
  <inkml:trace contextRef="#ctx0" brushRef="#br0" timeOffset="3998.89">18680 9260 0,'13'0'31,"0"0"-15,13 0 0,14 0-1,-13-13 1,-1 13 0</inkml:trace>
  <inkml:trace contextRef="#ctx0" brushRef="#br0" timeOffset="4683.26">19156 9313 0,'0'14'15,"13"-14"48,14 0-48,-14 0 1,13 0 0,-13 0-16,1 0 15,-1 0 1,0 0 0</inkml:trace>
  <inkml:trace contextRef="#ctx0" brushRef="#br0" timeOffset="5185.47">19169 9446 0,'0'13'0,"13"-13"62,14 0-46,-14 0-1,0 0 1,0 0-16,14 0 16,-14 0-1,0 0 17,1 13-17</inkml:trace>
  <inkml:trace contextRef="#ctx0" brushRef="#br0" timeOffset="6848.17">19989 8956 0,'0'0'0,"0"-13"16,0 0 0,0-1-1,-26 1 1,26 0 15,-13 13 16,13 13-16,0 0-15,0 1 0,0 12-1,13 27 1,0 0-1,0 13 1,-13-53-16,13 54 16,-13-28-1,14 14 1,-14-26 0,0-14-1,13 0 1,-13-26 31</inkml:trace>
  <inkml:trace contextRef="#ctx0" brushRef="#br0" timeOffset="7414.55">20108 9155 0,'14'0'16,"-28"0"-16,41 0 15,-27 13 48,0 0-32,0 0-15,-13 14-1,13 12 1,0 1-1,0-27-15,26 14 16,-13-1 0,0-26-1,14-26 1,-1-14 0,-12 0-1,-14 1 1,-14-1-1,-12 14 17,-1 12-17,14 1 1,13 0 15</inkml:trace>
  <inkml:trace contextRef="#ctx0" brushRef="#br0" timeOffset="7832.91">20386 9141 0,'13'0'32,"-39"0"30,13 0-46,-14 14-16,14-14 15,-13 13 1,-1 13 0,27-12-16,0 12 15,0 14 1,13-27 0,14 13-1,12-26 1,-25 0-1,-1-26 17,-13 13-32</inkml:trace>
  <inkml:trace contextRef="#ctx0" brushRef="#br0" timeOffset="8132.88">20386 9155 0,'0'0'0,"0"26"31,0-13-15,13-13-1,-13 14-15,14 12 16,-14 14 0,13 26-1,-13-13 1,0-27-1,-40 14 17,14-40-17,-27 0 1,13 0 0,27 0-16</inkml:trace>
  <inkml:trace contextRef="#ctx0" brushRef="#br0" timeOffset="9132.28">20611 9155 0,'13'0'32,"-13"13"14,0 0-30,0 0 0,0 14-1,0-14-15,14 13 16,-14 1 0,0-14-16,0 0 15,0 1 16,0-41 16,13 27-31,-13-13 0,26 0-1,-13 13 1,1 0-1,-1 0-15,0 0 16,0 0 0,1 13-1,-1 0 1,-13 14 0,13-1-1,-13 0 1,-26-12-1,-14 12 17,-13-26-17,27 13 1,-1-13 0</inkml:trace>
  <inkml:trace contextRef="#ctx0" brushRef="#br0" timeOffset="9432.23">20585 9155 0,'26'0'32,"-26"-14"-17,13 14 1,1 0 0,12 0-16,0 0 15,-12 0-15,12 0 16,-13 0-1,1 0-15</inkml:trace>
  <inkml:trace contextRef="#ctx0" brushRef="#br0" timeOffset="11047.06">19791 9684 0,'26'0'110,"-12"0"-95,-1 0 1,0 0 0,13 0-16,1 0 31,-1 0-15,-12 0-16,12 0 15,14 0 1,-1 0-1,1 0 1,0 0 0,-1 0-1,1 0 1,0 13 0,-14-13-1,14 0 1,0 0 15,-27 0-15,13 0-1,1 0 1,13 0 0,-1-13-1,1 13 1,0 0-1,-1 0 1,-12 0 0,12 0-1,-25 0 1,12 0 0,1 0-1,-1 0 1,-13 0-16,14 0 15,-1 0 1,1 0 15,-1 0-15,-13-13 0,1 13-1,-1 0-15,0 0 16,0 0-1,0 0 17,1 0-1,-41 0 31</inkml:trace>
  <inkml:trace contextRef="#ctx0" brushRef="#br0" timeOffset="12253.05">19976 9882 0,'0'13'109,"0"1"-109,0-1 16,0 0-16,0 40 31,0-40-31,13 40 16,-13 13-1,13 0 1,1 14-1,-1-27 1,0-27 0,-13-13-1,0-26 17</inkml:trace>
  <inkml:trace contextRef="#ctx0" brushRef="#br0" timeOffset="12764.55">20148 10120 0,'13'0'16,"-13"14"15,0-1 1,0 0-32,-13-13 0,13 26 15,-13 1 1,13 13-1,0-1 17,26-12-17,1-27 1,12 0 0,-25-13-1,-1-40 1,-13 13-1,-13 27-15,-14-14 16,14 1 0,0 26-1,-1-13 1</inkml:trace>
  <inkml:trace contextRef="#ctx0" brushRef="#br0" timeOffset="13148.91">20386 10094 0,'13'0'31,"-13"13"16,-26-13-47,13 13 16,-14 1 0,1 12-1,-1 0 1,14 14-1,13 0 1,13-14 0,14-12 15,-14-1-15,0-13-16,0 0 15,14-13-15</inkml:trace>
  <inkml:trace contextRef="#ctx0" brushRef="#br0" timeOffset="13515.91">20386 10107 0,'0'27'31,"0"-14"-15,0 13-16,13 1 31,-13-14-31,27 27 16,-14 13-1,-13-14 1,13 27-1,-39-39 1,13-1 0,-27-12-1,0-14 1,14-27 0</inkml:trace>
  <inkml:trace contextRef="#ctx0" brushRef="#br0" timeOffset="15034.07">20638 10160 0,'0'-13'78,"13"13"-78,-13-13 16,13-1-1,-13 1 1,13 13-16,0-13 31,1 13-15,-1 0-1,0 0 1,-13 13-16,13 0 31,-13 1-15,0 25 0,0-12-1,-26-27-15,26 26 16,-13 1-1,13-14 1,-14-13 0,14-13 46,14 13-46,-14-14-1,26 14-15,-13 0 16,1 0 0,-1 14-1,0-1 17,-13 13-17,0-12 1,-13 12-1,0 0 1,-1-12 0,1-14-16,-13 0 15,-14 0 1,14 0 0,12 0-1,1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8-08T00:55:14.5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10927 4048 0,'14'0'15,"-14"13"1,0 1 0,0-1 46,0-26 47,0-1-93,0-12 0,0 13-16,0-14 15,0 14-15,0-13 16,-14 12 0,14 28 46,0-1-46,0 0-1,0 0 1,0 0-16,14 40 16,-14-39-16,0 25 15,13-12-15,0 26 16,0 13-1,-13-13 1,0-27 0,0 1-1</inkml:trace>
  <inkml:trace contextRef="#ctx0" brushRef="#br0" timeOffset="456.56">10795 3942 0,'0'-13'0,"0"26"0,0-39 16,0 13-16,13-14 15,14 1 1,-1 26-16,14-27 31,26 27-15,13 27-1,-26-14 1,-26 27 0,-1 26-1,-26 0 1,-53-13-1,14 13 1,-14-40 0,39 1-1</inkml:trace>
  <inkml:trace contextRef="#ctx0" brushRef="#br0" timeOffset="1188.27">11165 4260 0,'14'0'47,"-1"0"-32,13 0-15,-12-13 16,25-1 0,-26 1-16,1 0 15,-1-14 1,-13 14 0,-27-13-1,14 26 1,-13 0-1,-14 0 1,-13 39 0,27 1-1,-1 0 1,27 13 0,27-14-1,-1-12 1,27-1-1,-13-26 1,-1-13 0</inkml:trace>
  <inkml:trace contextRef="#ctx0" brushRef="#br0" timeOffset="1721.45">11364 4128 0,'13'13'16,"-13"0"-1,13 13 1,-13-12-16,14 39 16,-14-14-1,13 14 1,-13-40-1,0-26 17,0-13-17,-13-14 1,13 0 0,0 27-16,0-27 15,0 27 1,13 0 15,13 13-15,1 0-1,-14 13 1,13 0 0,-26 1-1,0-1-15,14 27 16,-1-1-1,-13 1 1,13 0 0,0-27-1</inkml:trace>
  <inkml:trace contextRef="#ctx0" brushRef="#br0" timeOffset="2038.18">11602 4154 0,'13'0'15,"-13"13"1,0 0-1,0 27 1,13-27-16,-13 14 16,0 26-1,27 0 1,-14-27 0,0-13-1,14-13 1,-27-13-1</inkml:trace>
  <inkml:trace contextRef="#ctx0" brushRef="#br0" timeOffset="2342.96">11721 4114 0,'0'0'0,"-13"0"15,13 27 1,0-14-16,0 0 16,0 0-16,13 40 15,-13-26-15,27 39 16,-14 0 0,-13 0-1,0-13 1,-40 13 15,-13-39-15,-13-14-1,13-39 1</inkml:trace>
  <inkml:trace contextRef="#ctx0" brushRef="#br0" timeOffset="3055.92">11880 4286 0,'13'0'31,"0"-26"-31,14 13 15,-1-1 1,-13 1 0,1 0-1,-1 0 1,-13-1 0,0 1-16,-53 0 15,40 13 1,-40 0-1,13 13 1,27 0 0,0 54-1,13-28 1,26 1 0,14-14-1,-1 1 1,14-27-1,-26 0 1</inkml:trace>
  <inkml:trace contextRef="#ctx0" brushRef="#br0" timeOffset="3322.19">12025 3982 0,'0'0'0,"0"26"16,0 1-1,14 26 1,12 0 0,-26-27-16,13 40 15,0 0 1,-13-13 15,14-26-15</inkml:trace>
  <inkml:trace contextRef="#ctx0" brushRef="#br0" timeOffset="3822.49">12197 4233 0,'14'0'0,"-28"0"0,41 0 15,-14 0 1,13 0-1,-12-13 1,-1 13 0,0-26-1,-13-1 1,0 14 0,0-13-1,-13 12 1,-27 14-1,14 0 1,-1 14 0,14 12-1,0 27 1,13-13 0,0-27-16,26 13 15,-26-13-15,14 27 16,12-13 15,0-14-15,1-13-16</inkml:trace>
  <inkml:trace contextRef="#ctx0" brushRef="#br0" timeOffset="4173.25">12449 4101 0,'0'0'16,"0"-13"-16,-27 13 31,14 13-15,0 0-1,-1 27-15,14-27 16,-13 40 0,13-26-1,0-14-15,13 13 16,14 1 0,-14-1-1,-13-13 1,0 1-1,-40-1 1</inkml:trace>
  <inkml:trace contextRef="#ctx0" brushRef="#br0" timeOffset="4722.07">12700 4141 0,'0'-13'0,"-13"13"47,13-14-47,-27 14 15,1 0 1,-1 0-16,1 0 31,13 27-31,-14-14 16,1 27-1,26-27-15,0 13 16,-13 14 0,39 13-1,-13-13 1,40-27-1,-26-13 1,12-40 0,-12-13-1,-27 27-15</inkml:trace>
  <inkml:trace contextRef="#ctx0" brushRef="#br0" timeOffset="4922.46">12687 4141 0,'0'0'16,"0"-13"-16,13-1 15,-13 41 17,0-14-32,0 27 31,13-27-31,-13 27 16,13-1-1,-13 1 1,14-27-16,-14 14 15,0-14 1</inkml:trace>
  <inkml:trace contextRef="#ctx0" brushRef="#br0" timeOffset="5205.97">12766 4128 0,'13'0'0,"1"0"15,-1 39 17,0-12-17,-13-14-15,13 40 16,1 0-1,-14-40-15,0 27 16,0-27 0</inkml:trace>
  <inkml:trace contextRef="#ctx0" brushRef="#br0" timeOffset="5328.04">12779 4061 0,'0'-13'16,"0"26"-16,0-39 15,14 26-15</inkml:trace>
  <inkml:trace contextRef="#ctx0" brushRef="#br0" timeOffset="5793.03">13044 4088 0,'-13'0'63,"-14"0"-48,1 0 1,13 0 0,13 13-1,-14-13-15,14 13 0,-13 1 16,0-1-16,0 26 15,-1 1 1,14 0 0,27 26-1,-14-53 1,27 14 0,-14-27-1,-12-27 16,-1-65-31</inkml:trace>
  <inkml:trace contextRef="#ctx0" brushRef="#br0" timeOffset="6005.75">13031 4141 0,'0'-13'16,"0"26"-16,0-40 0,0 54 47,0-14-32,26 40 1,-26 0 0,0-40-16,13 40 15,1-27 1,-14-12 0,0-1-1</inkml:trace>
  <inkml:trace contextRef="#ctx0" brushRef="#br0" timeOffset="6605.73">13137 4141 0,'13'13'31,"0"13"-31,-13-12 16,13 39-1,-13-14 1,13 14 0,-13-26-1,0-41 32,0 1-47,-13-27 16,13 14 15,0 13-31,0-27 16,0 0-1,0 1 1,27 26-1,-14-1 1,27 14 0,-27 0-1,0 0-15,0 0 16,1 14 0,-1 25-1,0 1 16,-13 0-15,0-14-16,13 14 16,-13-14-1,0-13 1</inkml:trace>
  <inkml:trace contextRef="#ctx0" brushRef="#br0" timeOffset="8446.37">10927 4683 0,'27'0'125,"-14"0"-109,13 0 0,-12 0-16,52 0 15,-13 0 1,13 0-1,-40 0-15,40 0 16,-13 0 0,14-13-1,-15 13 1,28 0 0,-27 0-1,0 0 1,-14 0 15,-12 0-15,-1 0-1,1 0 1,-14 0 0,13 0-1,-12 0 1</inkml:trace>
  <inkml:trace contextRef="#ctx0" brushRef="#br0" timeOffset="8988.32">11999 4564 0,'0'27'62,"0"-14"-46,0 0-1,0 13-15,0 1 16,0-14-16,13 14 16,-13-1-1,0 0 1</inkml:trace>
  <inkml:trace contextRef="#ctx0" brushRef="#br0" timeOffset="9271.58">12078 4617 0,'0'-13'0,"13"13"31,-13 13 1,0 0-32,14-13 15,-14 27-15,0 12 16,13 14 0,-13-40-1</inkml:trace>
  <inkml:trace contextRef="#ctx0" brushRef="#br0" timeOffset="10283.26">12184 4683 0,'13'0'31,"1"0"0,12 0-15,-13 0-16,14-13 16,-1 13-1,14 0 1,-1-13-1,14 13 1,0 0 0,-13 0-1,0 13 1,-27-13-16,40 0 16,-13 0-1,-1 0 1,1 0 15,0 0-15,-14 0-1,14 0 1,-1 0 0,14 0-1,-26 0 1,13 0-1,-1 0 1,1 0 0,-14 0-1,1 0 1,-1 0 0,1 0-1,-14 0 1,13 0 15,-12 0-15,-1 0-16,0 0 15,0 0 17,1 0-17,-1 0 1,0 0 15,0 0 32,-13 13-32,0 0-16</inkml:trace>
  <inkml:trace contextRef="#ctx0" brushRef="#br0" timeOffset="14412.94">10623 5569 0,'0'0'0,"26"0"78,-12 0-62,-1 0-1,13 0 1,1 0 0,13 0-1,-14 0 1,-13 0-16,14 0 31,12 0-15,1 0-1,13 0 1,-13 0 0,-1 0-1,1 0 1,-14 0-1,14 0 1,0 0 0,0 0-1,-1 0 1,1 0 0,-14 0-1,-12-13 1,12 13 15,1 0-15,-41 0 77</inkml:trace>
  <inkml:trace contextRef="#ctx0" brushRef="#br0" timeOffset="16187.46">10623 5808 0,'0'-27'63,"-26"27"-47,12 0-1,1 0-15,0 0 16,0 0-1,-1 27 1,1-1 0,13-13-16,-13 14 15,13 12 1,26-12 0,14 13-1,13-1 1,-27-12-1,-12-1 1,-14 1 0,-53-14-1,0-13 1,13-40 0,40-13-1,0 27 1,0 13-16,40-14 31,-14-13-15,14 14-1,-40 0 1,0 12 0,0-12-1,-13 26 1,13-13-1</inkml:trace>
  <inkml:trace contextRef="#ctx0" brushRef="#br0" timeOffset="16640.95">10729 5808 0,'13'0'16,"-13"13"62,0 0-63,0 0-15,0 40 16,0-40 0,0 40-1,0-13 1,13 13 0,-13-40-1</inkml:trace>
  <inkml:trace contextRef="#ctx0" brushRef="#br0" timeOffset="17337.64">10901 5821 0,'0'-13'0,"0"26"63,13-13-63,-13 26 15,13 14 1,-13 13 0,14 13-1,-14-40-15,0 67 16,13 0 0,0-27-1,-13 0 1,13-26 15,-13-27-15</inkml:trace>
  <inkml:trace contextRef="#ctx0" brushRef="#br0" timeOffset="18139.37">11060 6165 0,'0'0'15,"0"13"16,0 0-15,0 0 0,0 1-16,0-1 15,0 27 1,0 13 0,0-1-1,13-25 1,13-14-1,1-26 1,-27-40 0,13 0-1,-13 0 1,0 13 0,-27 14-1,14 13 1,13 0 15,27 13-15,-14 0-1,0 0 1,40 0 0,-26 0-1,-1 13 1,-39-13 46,13 13-46,-27-13-16,14 0 16,13 13-16,-13 14 15,0 26 1,13-27 15,0 14-15,13-14-1,0-13 1,14-13 0,-1-26-1,-13-14 1</inkml:trace>
  <inkml:trace contextRef="#ctx0" brushRef="#br0" timeOffset="18461.02">11271 6178 0,'0'-13'0,"0"39"47,0-13-31,0 1-1,0-1-15,13 27 16,-13 13 0,14-27-1,-14 40 1,0-13 0,0-13-1,-14-1 1,-38-12-1,12-27 1,0 0 0,14-27-1</inkml:trace>
  <inkml:trace contextRef="#ctx0" brushRef="#br0" timeOffset="19821.9">11615 6046 0,'0'0'16,"0"13"46,0 0-46,-13 14-16,13-14 16,-26 13-1,26-12-15,-40 38 16,0 15-1,14-28 1,12-25 0,41-28 31,-14 14-32,0 0-15,27 0 16,-13 0 15,-1 0-15,-13 0-16</inkml:trace>
  <inkml:trace contextRef="#ctx0" brushRef="#br0" timeOffset="20106.08">11642 6191 0,'13'0'16,"-13"13"-1,0 1 1,0 12-1,0 14 1,0 13 0,0 0-1,0-14 1</inkml:trace>
  <inkml:trace contextRef="#ctx0" brushRef="#br0" timeOffset="21500.4">11324 5556 0,'27'0'0,"-14"0"125,0 0-109,0 0 0,1 0-1,-1 0 1,13 0 0,-13 0-16,14 0 15,-1 0 1,27 0-1,-39 0 1,12 0 0,0 0-1,1-13 1,-14 13 0,14 0-1,-14 0 1,0 0-1,0 0 1,1 0 0,-1 0-1,0 0 17,-13 13 14</inkml:trace>
  <inkml:trace contextRef="#ctx0" brushRef="#br0" timeOffset="38091.18">11126 5186 0,'13'0'31,"-13"13"-31,0-26 219,0 0-204,0-1-15,0-12 16,0 13-1,0-1 1,0 1 0,0 0-1,0 0 17,0 0-17,0 26 79,0 0-78,0 0-1,0 0-15,0 1 16,0 12-1,0 1 1,0 12 0,0-12-1,0 26 1,0-14 0,0-25-1,0-1 1,0 0 15,0 0-15,0-26 109</inkml:trace>
  <inkml:trace contextRef="#ctx0" brushRef="#br0" timeOffset="40209.41">12118 5543 0,'13'0'219,"0"0"-188,1 0-31,-1 0 32,0 0-17,0 0-15,1 0 31,-1 0-15,0 0 0,0 0 15,0 0-15,1 0 15,-1 0 0,0 0-15,0 0 46</inkml:trace>
  <inkml:trace contextRef="#ctx0" brushRef="#br0" timeOffset="43112.14">12674 5556 0,'13'0'63,"0"0"124,0 0-155,0 0-17,-13 13-15,14-13 16,-1 0 0,0 0-1,0 0 1,1 0 15,-1 0-15,13 0-1,-12 14 1,-1-14 0,0 0-1,13 0 1,-12 0-1,-1 0 1,13 0 0,-12 0 15,-1 0-31,0 0 16,0 0-1,1 0 1,12 0 15,-13 0-15,14 0-1,-14 0 1,13 0 0,1 0-1,-14 0 1,0 0-1,14 0 1,-14 0 0,0 0-16,0 0 15,14 0 1,-1 0 0,-12 0-1,12 0 1,0 0 15,-12 0-15,-1 0-1,13 0 1,-12 0 0,12 0-1,-13 0 1,1 0-1,12 0 1,-13 0 0,0 0-1,1 0 1,12 0 0,-13 0-1,14-14 1,-14 14 15,13 0-15,-12 0-1,-1 0 1,0 0 0,0 0-1,1 0 1,12-13-1,-13 13 1,1 0 15,-1 0-15,0 0 15,0 0 16,0 0-16,1 0 16,-1 0-16,0 0 16,0 0 0,-13 13-47,-26-13 94,26-13-94,-27 13 16</inkml:trace>
  <inkml:trace contextRef="#ctx0" brushRef="#br0" timeOffset="45172.18">12687 5861 0,'13'0'47,"-13"-14"31,0 1-62,0 0 15,13 13-15,-13-13-16,13 13 15,1-14 1,-1 14 0,0 0-1,0 0-15,1 14 32,-1-1-17,0 0 1,-13 0-16,0 1 31,0 12-15,-13-13-1,0 14 1,-1-14 0,1-13-1,0 0 1,39 0 31,-12-13-32,-1 13 1,0 0 0,0 0-16,14 0 15,-14 0 16,-13 26-15,0-13 0,-13 14-1,-14-1 1,14-13 0,-40 1-1,40-14 1,0 0-16,13-27 15,0 14-15</inkml:trace>
  <inkml:trace contextRef="#ctx0" brushRef="#br0" timeOffset="45956.87">13031 5887 0,'0'-13'0,"0"26"0,0-39 16,0 39 77,13-13-77,-13 13-16,0 0 16,0 0-16,0 14 15,0-14 1,13 40-1,0 0 1,-13 13 0,14 13-1,-1-26 1,-13-13 0,0 0-1,13-27 1,-13-26 15,0-14-15,0 14-1</inkml:trace>
  <inkml:trace contextRef="#ctx0" brushRef="#br0" timeOffset="46739.79">13176 6112 0,'0'13'46,"0"0"-30,-13 1-16,13-1 16,0 0-16,-13 13 15,13 14 1,26 13 0,-13-40-1,27 1 16,-27-41-15,-13-13 0,0 27-16,0-40 15,-13 14 1,13-1 0,-13 27-1,39 13 16,-12 0-15,25 13 0,-25-13-16,-1 0 15,0 0-15,0 0 16,0 0 0,1 0 15,-28 0 16,-12 13-47,13 0 31,-14 14-15,27-14-16,-13 27 15,13-1 1,0-12-1,27-1 1,-1-26 0,-13 0-1,14-26 1,-27 13 0</inkml:trace>
  <inkml:trace contextRef="#ctx0" brushRef="#br0" timeOffset="47057.02">13388 6125 0,'0'0'16,"0"-13"-1,0 26 32,0 14-47,0-14 16,13 26-1,-13-25-15,13 39 16,1 0 0,-1 39-1,-13-39 1,-53-13 0,0-27 15,13-39-16,14-1 1,13 14-16</inkml:trace>
  <inkml:trace contextRef="#ctx0" brushRef="#br0" timeOffset="48073.31">13639 6138 0,'13'0'15,"-13"-13"17,0 0-17,0 0-15,14-1 16,-14 1 0,0 0-1,13 13-15,0-13 16,0-1-1,14 14 1,-14 0 0,14 0-1,-14 14 1,-13 25 0,0-12-1,-27 13 16,14 12-15,-13-12 0,26-13-1,-14-1 1,1-26 0,0 13-1,13-39 1,-13 13-1,13-14 1,0 1 0,26 26-1,1 0 1,-1 13 0,1 27-1,-14-27 16,0-13-15,0 0 0,0 0-16</inkml:trace>
  <inkml:trace contextRef="#ctx0" brushRef="#br0" timeOffset="49900.92">13282 5186 0,'0'-13'203,"0"-1"-187,0 1-1,0 0 1,0 0 0,0-1-16,0 1 31,0 0 47,0 39 16,0-12-79,13-1 1,-13 0-16,0 0 16,0 1-16,14 25 15,-14 1 1,0 0-1,0-14 1,0 1 0,13-1-1,-13-13 1,0 14 0,0-14-1,0-26 110,-27 0-109</inkml:trace>
  <inkml:trace contextRef="#ctx0" brushRef="#br0" timeOffset="51133.93">14327 5424 0,'13'0'31,"1"0"1,-14-13-17,13 13-15,0 0 16,0 0-1,14 0 1,-1 0 0,-13 0-1,14 0 1,-14 0 0,0 13 15,1-13-16,-41 0 79</inkml:trace>
  <inkml:trace contextRef="#ctx0" brushRef="#br0" timeOffset="51931.3">14340 5556 0,'14'0'156,"-1"0"-124,0 0-32,0 0 15,14 0 1,-1 0 0,1 0-1,-14 0-15,0 0 16,0 0 15,1 0-15,-1 0-1,-26 0 63,-1 0-62</inkml:trace>
  <inkml:trace contextRef="#ctx0" brushRef="#br0" timeOffset="56839.02">15266 4882 0,'14'0'78,"-14"13"-46,0 0-1,0 0-31,0 0 15,-27 1 1,14 39 0,-13-14-1,12 1 1,1 0 0,0-14-1,0 1 1,26-27 62,13 0-62,-12 0-16,12 0 15,-13 0 1,0 0-1,1 0 1,-1 0 0,0 0-1</inkml:trace>
  <inkml:trace contextRef="#ctx0" brushRef="#br0" timeOffset="57206.36">15306 5067 0,'0'-13'15,"0"-1"32,13 14-31,-13 27 15,0-14-15,0 40-1,0-40-15,14 27 16,-14 0-1,0-14 1,13-13 0</inkml:trace>
  <inkml:trace contextRef="#ctx0" brushRef="#br0" timeOffset="58104.97">15518 4961 0,'0'0'0,"0"-13"0,0-1 16,0 28 62,0-1-62,0 13-16,0-12 15,13-14-15,-13 53 16,13 13-1,-13 0 1,0 13 0,14 1-1,-1 12 1,-13-26 0,13-13-1,-13-26 16,0-41 32</inkml:trace>
  <inkml:trace contextRef="#ctx0" brushRef="#br0" timeOffset="59242.45">15677 5358 0,'0'0'16,"13"0"15,-13 13-15,0 0 15,0 14-15,0-14-16,0 27 15,0-1 1,0 1-1,0-14 1,13-12 0,13-14-1,1-14 1,-27-52 0,0 27-1,0-1 1,-40-13-1,40 40 17,0 0-1,27 13-15,-14 0-1,40 0 1,-13 0-1,-14 0 1,-13 0-16,0 0 16,1 0-1,-28 0 48,14 26-63,-39-13 15,26 27 1,-1-40 0,1 40-1,13 13 1,0-27 0,13 0-1,14-12 1,-14-14-1,13 0 1,-12-40 0,-14-13-1,0 0 1,0 14 0,0 25-1,0 1-15,0 26 63,13-13-48,-13 14-15,13 25 16,0 1 0,-13 13-1,14 0 1,-14-40-16,0 40 15,-14 0 1,-25-27 0,-1 1-1,-13-27 1,0-27 0</inkml:trace>
  <inkml:trace contextRef="#ctx0" brushRef="#br0" timeOffset="60240.31">16325 5318 0,'-27'0'31,"14"0"-15,13 13-1,-13-13 1,0 14 0,13 12-1,0-13-15,0 27 16,0 0-1,26-27-15,-13 40 16,27-14 0,-27 14-1,-13-26 1,-26-14 0,-14-13-1,14-13 16,12-27-15,14 0 0,27 14-1,13 0 1,-14-1 0,14-13-1,-27 14 1,-13-14-1,0 14 1,-27 26 0,27-13-1,-13 13 1</inkml:trace>
  <inkml:trace contextRef="#ctx0" brushRef="#br0" timeOffset="60984.43">16470 5424 0,'0'-13'46,"0"-14"-30,0 14 0,0 0-1,0 0 1,0-1 31,0 41 31,0-14-62,0 0-16,0 1 15,0 12-15,0 14 16,14-1-1,-14-25 1,0 25 0,13-12-1,-13-1 1,0-13 0,0 1 15</inkml:trace>
  <inkml:trace contextRef="#ctx0" brushRef="#br0" timeOffset="62158.14">16920 5345 0,'-13'0'16,"26"0"109,0 0-125,1 0 16,-1 0-1,26 0 1,1 0-1,-13 0 1,-14 0-16,0 0 16,14 0-1,-14 0 1,0 0 15,-26 0 94,0 0-109</inkml:trace>
  <inkml:trace contextRef="#ctx0" brushRef="#br0" timeOffset="63939.78">17529 4895 0,'0'-13'47,"26"13"-16,-26-14 0,0 1-15,13 0 0,1 13-1,-14-13 1,13 13-16,0 0 31,0 13-15,0 13-1,-13 1 1,0-14-16,0 13 16,-13 14-1,-26 13 1,25-26 0,1-14-1,13 0 16,0-26 32,13 13-47,1 0-1,12 0-15,-13 0 16,0 0-1,1 0-15,-1 0 16,0 0 0</inkml:trace>
  <inkml:trace contextRef="#ctx0" brushRef="#br0" timeOffset="64661.04">17754 4868 0,'0'-13'16,"0"26"62,0 1-63,0-1-15,0 0 16,0 27 0,0-27-16,13 27 15,0 13 1,-13 39 0,13-39-1,-13-26-15,13 52 31,1-13-15,-14-13 0,13 0-1,-13-27 1,0-39 46</inkml:trace>
  <inkml:trace contextRef="#ctx0" brushRef="#br0" timeOffset="65811">17952 5278 0,'13'0'0,"-26"0"0,26 14 32,-13-1-17,0 0 1,0 0-1,0 1-15,-13-1 16,0 27 0,13-1-1,0-12 1,13-1 0,27-13-1,-14-13 16,1-53-15,-27 40-16,13-40 16,-13 14-1,-27 12 1,14 1 0,0 12-1,13 1 1,0 0-1,26 13 1,-12 0 0,25 0-1,-25 0-15,25 0 16,1 0 0,-27 0-1,0 13 16,-39 0 16,26 1-31,-13-14 0,13 26-16,-27 1 15,1-1 1,13 1-1,13-14-15,0 13 16,0-13 0,13 1-1,26-14 1,-12-27 0,-14 1-1,-13-14 16,0 27-31,0-14 16,0 14 0,0-13-1,0 39 17,27 0-17,-27 14 1,13-1-1,-13-13-15,13 40 16,-13 13 0,0 0-1,-26 1 1,-14-28 0,0-25-1,-13-14 16,14-14-15,12 1 0</inkml:trace>
  <inkml:trace contextRef="#ctx0" brushRef="#br0" timeOffset="67377.03">18468 5398 0,'0'-14'47,"0"1"-32,0 0 1,0 0 0,0-1-1,0 1 1,13 13 0,-13-13-1,13 13-15,1 0 16,12 0-1,-13 0 1,1 13 0,-1 0-1,-13 14 1,0-14 0,-27 40-1,14-27 16,-13 1-15,12-14 0,28-26 46,-14 0-46,26 13-16,-13 0 15,-13-14-15,27 14 16,-1 0 0,-13 14-1,1-1 1,-14 13 0,0 14-1,0-14 16,-14 1-15,-25-1 0,-1-26-1,0 0 1,14-13 0,13 0-1</inkml:trace>
  <inkml:trace contextRef="#ctx0" brushRef="#br0" timeOffset="71798.36">14367 6826 0,'13'0'204,"0"0"-189,1 0 1,-1 0-16,13 0 15,1 0 1,-14 0 0,0 0-1,0 0 1,1 0 0,-1 0-1,0 0 1,-13 13 15,-13-13 78</inkml:trace>
  <inkml:trace contextRef="#ctx0" brushRef="#br0" timeOffset="73582.38">14380 6959 0,'13'0'31,"1"0"313,12 0-329,-13 0 1,0 0 0,14 0-1,-14 0 1,0 0 0,1 0-1,-1 0 32,0 0 297,-13 26-188</inkml:trace>
  <inkml:trace contextRef="#ctx0" brushRef="#br0" timeOffset="77357.14">14962 6535 0,'13'0'46,"-13"-13"111,0 0-142,0 0 1,0-1 15,0 1-15,14 13-1,-1-13-15,0 13 16,0 0 15,-13-13-31,14 13 16,-1 0 15,0 0-15,0 13 15,-13 0-15,0 0 15,0 1-15,0-1-1,0 0-15,0 0 31,0 0-15,0 1 15,-13-1-15,13 0 0,-13 0-1,0 1 1,-1-1-1,14 0 1,-13 0 0,0 1-1,13-1-15,-13 0 16,13 0 0,-14-13-1,14 13 16,-13-13-15,13-13 47,0 0-48,0 0 1,13 13-1,-13-13-15,14 13 16,-1 0 0,0 0-1,0 0 1,14 13 0,-14 0-1,0 0 1,0-13-1,1 0 1,-1 0 0,13 0-1,-12 0 1</inkml:trace>
  <inkml:trace contextRef="#ctx0" brushRef="#br0" timeOffset="78906.28">15253 6231 0,'0'-13'125,"0"-1"-110,0 1 1,0 0 0,13 0-1,-13 0 17,14 13-17,-1 0 1,0 0 15,0 0 0,1 0 1,-14 26-17,0-13 16,0 0-31,0 1 16,0-1 0,0 0-1,-14 0 1,14 1 0,-13-1-1,13 0 1,-13 14-1,0-1 1,-1 0 0,1-12-1,0-1 1,0 0 15,13-26 32,0 0-48,13-1 1,0 14 15,0 0-31,1 0 16,-14 14-1,13-1 1,13 0 0,-26 0-1,14-13 1,-1 0 0,0 0-1,0-13 1</inkml:trace>
  <inkml:trace contextRef="#ctx0" brushRef="#br0" timeOffset="80051.39">15491 6482 0,'0'0'15,"0"-26"1,0 13 0,0-1-1,0 1 16,0 26 16,0 14-31,0-14 0,0 0-16,0 1 0,0 25 15,0 14 16,14 0-15,-1 40 0,0-40-1,-13-1 1,13 28 0,-13-40-1,0 12 1,0-25-1,0-1 1,0-12 0,0-1-1,0-26 63,0-1-62</inkml:trace>
  <inkml:trace contextRef="#ctx0" brushRef="#br0" timeOffset="81190.86">15677 6826 0,'-14'0'110,"14"13"-110,-13 1 15,13-1 1,-13 0-1,0 14 1,13-14-16,0 27 16,0-27-16,0 26 15,0 1 1,13-13 0,27-14-1,-1-13 16,-26-40-15,-13 0 0,0 14-16,0-14 15,0 14 1,-13-1 0,0 1-1,13 13 1,-13-1-1,13 1 1,0 0 0,26 13-1,-13-13 1,40 13 0,-26 0 15,-14 0-16,14 0 1,-14 0 0,0 0 31,-13 13-16,-26-13-16,12 0 1,1 0 0,0 13-1,13 0-15,-13 14 16,-1-1 0,1 27-1,13-13 16,-13 0-15,13-1 0,26-12-1,1-14 1,-1 0 0,-12-13-1,12-13 1,-13-27-1,0 14 1,-13-1 0</inkml:trace>
  <inkml:trace contextRef="#ctx0" brushRef="#br0" timeOffset="81608.98">15901 6866 0,'0'-13'0,"0"26"0,0-13 94,0 13-63,0 0-31,0 1 0,0-1 15,0 13 1,0 14 0,0-27-16,0 40 15,14 0 1,-14-13 0,-14-1 15,-12-12-16,-14-14 1,-13-13 0,27 0-1,13-13 1,-1-27 0</inkml:trace>
  <inkml:trace contextRef="#ctx0" brushRef="#br0" timeOffset="84723.8">16140 6879 0,'0'-13'109,"0"0"-77,0-1-17,0 1 16,0 0-15,26 13 0,-26-13-1,13 13 1,0 0 0,1 0-16,-1 0 15,0 13 16,-13 0-15,0 14 0,0-14-16,0 13 15,0 1 1,0-1 0,0 1-1,-13-1 16,0-26-15,-1 0 0,14-13 15,-13 13-15,13-13-1,0 0-15,0-1 31,27 14-15,-14 0 0,0 0-16,0 0 31,1 14-15,-1 12-1,-13-13 1,13 14-1,-13-1 1,0 27 0,0-40-1,-13 14 1,0-14 0,-14 0-1,14-13 1,-27 0-1,14-13 1,13 0 0,-1 13-1</inkml:trace>
  <inkml:trace contextRef="#ctx0" brushRef="#br0" timeOffset="85851.49">16484 6403 0,'13'0'16,"0"0"31,-13 13 31,-13-13-62,13 40-1,-27 0 1,14-14 0,-13 14-1,26-27-15,-14 13 16,1-12-1,13-1 1,13-13 62,14 0-62,-14 0-16,0 0 15,1 0 1,-1 0-16,0 0 31,0 0-15</inkml:trace>
  <inkml:trace contextRef="#ctx0" brushRef="#br0" timeOffset="86327.84">16523 6548 0,'13'0'31,"-13"14"63,0-1-79,0 13 1,0-12-16,0-1 16,0 27-1,0-27-15,14 13 16,-14 1 0,0-14 15,0 0 0</inkml:trace>
  <inkml:trace contextRef="#ctx0" brushRef="#br0" timeOffset="87596.46">16814 6932 0,'14'0'125,"-1"0"-109,0 0 0,0 0-1,14 0 1,-1 0 0,-13 0-16,14 0 15,-14 0 1,0 0-1,0 0 1</inkml:trace>
  <inkml:trace contextRef="#ctx0" brushRef="#br0" timeOffset="88939.29">17330 6416 0,'0'-13'94,"0"0"-79,0-1-15,0 1 16,13 13-1,-13-13 1,14 0 0,-1 0-1,13 13 1,-12 0 0,-1 13-1,-13 13 1,0 14-1,0 0 1,0-14 0,-13 14-1,-14-1 1,14-25 0,-14 12-1,41-26 79,12 0-78,-13 0-1,1 0 1,-1 0-16,0 0 15,0 0 1</inkml:trace>
  <inkml:trace contextRef="#ctx0" brushRef="#br0" timeOffset="89703.38">17529 6350 0,'0'13'94,"0"0"-78,0 1-1,0-1-15,0 13 16,0 27 0,0-13-1,13-14-15,0 41 16,0-1 0,1 0 15,-14 0-16,13 13 1,0-39 0,-13-13-1,0-14-15,0 0 32,0 0-17,0 0 1,0-26 46</inkml:trace>
  <inkml:trace contextRef="#ctx0" brushRef="#br0" timeOffset="90923.14">17714 6787 0,'0'-14'15,"0"28"-15,13-28 31,-13 28 1,0 12-17,-26 0 1,12 1 0,14-14-16,0 27 15,0 0 16,27-14-15,-1-13 0,1-13-1,-14-26 1,0-27 0,-13 0-1,-26 13 1,26 14-1,-13 13 1,13-1 0,26 14 15,-13-13-15,0 13-16,14 0 15,-1 0 16,1 0-15,-14 0 0,0 0-1,-39 0 32,26 27-31,-13-14-1,-1 13 1,14 14 0,-13-40-16,13 40 15,0-14 1,0 1 0,13-14 15,14 0-31,-14-13 15,14 0 1,-14-40 0,0 27-1,-13-27 1,13 1 0,-13-1-1,0 14 1,0 12-1,0 28 48,0 12-47,0-13-1,0 14-15,13-14 16,-13 13-1,14-12-15,-14 52 16,0 0 0,0 0-1,-40-39 1,0-1 0,1-26-1,12 0 1,1 0-1,26-13-15</inkml:trace>
  <inkml:trace contextRef="#ctx0" brushRef="#br0" timeOffset="92557.56">18230 6866 0,'-27'0'46,"27"-13"-14,0-14-1,0 14-15,0 0-16,0 0 31,0-1-16,27 14 1,-14-13-16,0 13 16,0 0-1,14 0 1,-14 0 0,0 13-1,-13 14 1,0-14-1,0 13 1,-13 1 0,0-1-1,0 1 1,13-14 15,-14-13-15,41-13 46,-14 13-46,0 0 0,14 0-1,-14 0-15,0 26 16,-13 1-1,0 12 1,-39 14 0,12-26-1,-26-27 1,40 0-16,0 0 16,0 0-16,-1-13 15,1 13 16,0 0-15</inkml:trace>
  <inkml:trace contextRef="#ctx0" brushRef="#br0" timeOffset="94400.56">14327 8030 0,'13'0'31,"1"0"94,12 0-109,-13 0 0,-13 13-16,14-13 0,12 0 15,14 14 1,-27-14 0,13 0 15,-12 0-16,-1 0 17,-40 0 46,14 0-78</inkml:trace>
  <inkml:trace contextRef="#ctx0" brushRef="#br0" timeOffset="95140.49">14354 8176 0,'13'0'125,"0"0"-110,0 0 1,14 0 0,-14 0-16,13 0 15,-12 0 1,-1 0-16,0 0 16,0 0-1,1 0 16</inkml:trace>
  <inkml:trace contextRef="#ctx0" brushRef="#br0" timeOffset="126780.05">15002 7832 0,'26'0'31,"-26"-14"235,0 1-250,0 0-1,0 0 1,0 0 0,14-1-1,-14 28 95,0-1-95,0 0 1,-14 13-1,1 1 1,0-14-16,0 14 16,-1 12-1,-12 14 1,-1-26 0,14-1 15,0-26-16,13 27 1,13-27 93,14 0-109,-14-14 16,0 14 0,27 0-1,-27 0 1,0 0-16,1 0 16</inkml:trace>
  <inkml:trace contextRef="#ctx0" brushRef="#br0" timeOffset="127262.21">15055 7964 0,'13'0'16,"-13"13"93,0 0-109,0 1 16,-13 12-1,13 1 1,0-14-16,0 26 15,0-12 1,0-14 0,0 0-1</inkml:trace>
  <inkml:trace contextRef="#ctx0" brushRef="#br0" timeOffset="127980.45">14883 8268 0,'26'0'110,"-13"0"-95,1 0 1,12 0-16,-13 0 15,27 0 1,0 0 0,-14 0-1,1 0 1,-14 0 0,0 0-1,0 0 16</inkml:trace>
  <inkml:trace contextRef="#ctx0" brushRef="#br0" timeOffset="129173.68">14949 8520 0,'0'-14'110,"0"1"-79,0 0-15,13 0-1,0-1 1,14 1 0,-14 13-1,0 0 1,1 0-1,-1 13 1,0 1 0,0-1-1,-13 0 1,0 0 0,0 1-1,0-1 1,-13 0-1,13 13 1,-13 1 0,-14-1-1,1 1 1,13-1 0,-14 1-1,14-14 1,0 0-1,-1-13 17,14-13-17,-13 0 1,13 0 0,0-1-16,0 1 31,27 13-16,-27-13-15,13 13 16,27 0 0,-14 26-1,1 1 1,-1-27 0,-13 13-1,27 0 1,-14-13-1,-12 0 1</inkml:trace>
  <inkml:trace contextRef="#ctx0" brushRef="#br0" timeOffset="130542.22">15333 8242 0,'0'13'47,"13"-13"-47</inkml:trace>
  <inkml:trace contextRef="#ctx0" brushRef="#br0" timeOffset="132193.13">15597 7792 0,'0'-13'63,"0"0"-48,0-1-15,13 1 16,-13 0 15,14 13-31,-1-13 16,0 13 0,0 0-1,1 0 1,-1 0-1,0 0 17,-13 13-32,0 0 31,0 0-15,0 1-16,0-1 15,-13 13 1,0 14-1,-1 0 1,1-14 0,0 14-1,0-27 1,-1 0 0,1-13 15,0 0-16,13-13 1,0 0 0,0 0-1,13-1 1,14 14 0,-14 0-1,13 0 1,1 27-1,-14-14 1,13 0 0</inkml:trace>
  <inkml:trace contextRef="#ctx0" brushRef="#br0" timeOffset="132876.15">15849 7779 0,'0'-13'0,"0"-1"31,0 28 32,0-1-63,0 0 16,0 0-1,0 0-15,0 14 16,13 13-1,0 39 1,-13-26 0,0 0-1,13 26 1,-13-26 0,0 0 15,0-13-16,0-1 1,0-12 0,0-14 15,0-39-15,0 12-1</inkml:trace>
  <inkml:trace contextRef="#ctx0" brushRef="#br0" timeOffset="134074.47">16007 8136 0,'14'13'16,"-14"0"-1,-27 1 1,27-1 0,0 0-1,0 14 1,0-14-16,0 26 15,0-12 1,0 13 0,27-27-1,-1 0 1,-13-26 0,0-27 15,-13 27-31,0-40 15,0 13 1,0 14 0,-13 13-1,13-1 1,0 1 15,13 13-15,14-13-1,-14 13-15,14 0 16,-1 0 0,-13 0-16,0 0 15,1 0-15,-1 13 16,0-13 0,-26 0 46,13 13-46,-27-13-1,1 14 1,13-1 0,13 0-16,-13 14 15,-1-1 1,14-13-16,0 14 15,0 12 1,14-25 0,12-1-1,-13-13 1,14-40 15,-1 0-15,-26 1-1,13-1 1,-13 14 0,0 12-1,0 41 48,0-14-48,0 0-15,0 1 16,14-1-16,-14 26 16,13 14-1,-13 0 1,0 0 15,-13-26-15,-14-1-1,-13-26 1,27 0-16,-13 0 16,13-13-16,-1-14 0</inkml:trace>
  <inkml:trace contextRef="#ctx0" brushRef="#br0" timeOffset="135274.32">16470 8202 0,'0'-13'78,"0"0"-63,0-1-15,0 1 16,0 0 0,14 13-16,-14-13 15,26-1 16,-13 14-15,0 0 0,1 14-1,-1 12 1,-13-13 0,0 27-1,-27 0 1,14-14-1,0-13 1,13 1 0,-13-14-1,13-14 32,0 1-31,26 13-1,-26-13 1,13 13 0,14 0-1,-14 13 1,0-13-16,-13 27 16,14 12-1,-14-12 1,-27-1-1,27-12-15,-26-1 16,-1 0 0,1-13-1,-1 0 1,14 0 15,0-26-15,0 26-16</inkml:trace>
  <inkml:trace contextRef="#ctx0" brushRef="#br0" timeOffset="136370.51">16867 8176 0,'27'0'141,"-14"0"-125,0 0-1,0 0-15,14 0 16,-1-14-1,-13 14-15,14 0 16,-1 0 0,-12 0-1,-1 0 1,0 0 15,-13 14 0</inkml:trace>
  <inkml:trace contextRef="#ctx0" brushRef="#br0" timeOffset="137624.92">17357 7858 0,'13'0'47,"-13"-13"-31,0 0 0,13 13-16,-13-14 15,13 1 1,-13 0-1,14 13 1,-1 0 0,0-13-1,0 13 1,0 0 0,1 26-1,-14 14 1,0 0-1,-27-1 1,14 1 0,-27 0-1,27-27 1,0-13 0,26 0 62,-13-13-78,27 13 15,-1 0 1,14 0 0,-27 0-16</inkml:trace>
  <inkml:trace contextRef="#ctx0" brushRef="#br0" timeOffset="138209.15">17582 7832 0,'13'0'31,"-13"13"16,0 0-32,0 0-15,0 27 16,0 0 0,0 13-1,0-40 1,0 53-1,13-13 1,-13 26 0,0-65-16,13 25 15,-13-12-15,0 26 16,0-14 0,0-12-1,0-14 1,0-26 31,0 0-32</inkml:trace>
  <inkml:trace contextRef="#ctx0" brushRef="#br0" timeOffset="139379.09">17701 8215 0,'0'14'62,"0"-1"-46,0 0-1,0 0-15,-14 14 16,14-14-16,0 13 31,27 1-15,-1-1-1,-12-26 1,12 0 0,-26-53-1,13 14 1,-13-27 0,-26 39-1,26 1 1,-13 26-1,39 0 48,-13 0-63,27 0 16,0 0-1,-27 0 1,13 0-1,1 0 1,-14 0 0,-13 26 31,-26-26-32,12 13 1,1-13-16,-13 27 15,12-1 1,1 1 0,13-1-1,0 14 1,13-27 15,14-13-15,13 0-1,-27-26 1,0-14 0,-13 27-16,13-27 15,-13 14 1,0-14 0,0 27-1,0 26 48,0 0-63,0 0 15,0 1-15,0 25 16,13 1 15,1 26-15,-14-13-1,0 0 1,-27-13 0,14-27-1,-53-13 1,13 0 0,26-27-1</inkml:trace>
  <inkml:trace contextRef="#ctx0" brushRef="#br0" timeOffset="140490.67">18203 8215 0,'0'-13'109,"0"0"-93,0 0 0,27 13-16,-27-14 15,13 1 1,27 13-1,-27 0 17,0 0-17,-13 13-15,13 14 16,1-1 0,-14 1-1,-27-1 1,14 1-1,-27-1 1,27-13 0,0 1-1,26-14 48,-13-14-63,13 14 15,14-13 1,12 13 0,-12 0-1,-14 13 1,-13 1 0,0 39-1,-13-14 1,-14-12-1,-39-27 1,27 13 0,12-13-1,14 0 1</inkml:trace>
  <inkml:trace contextRef="#ctx0" brushRef="#br0" timeOffset="142336.48">14380 9300 0,'0'13'31,"13"-13"78,1 0-109,12 0 16,0 0-1,1 14 1,-14-14 0,0 0-16,1 0 15,-1 13 1</inkml:trace>
  <inkml:trace contextRef="#ctx0" brushRef="#br0" timeOffset="142995.51">14380 9472 0,'0'0'0,"27"0"157,-14 0-142,0 0-15,13 0 16,-12 0 0,-1 0-16,13 0 15,-12 0 1,-1 0-1,0 0 1</inkml:trace>
  <inkml:trace contextRef="#ctx0" brushRef="#br0" timeOffset="144207.85">15015 9287 0,'0'13'0,"0"-26"62,0 0-46,0-1 0,0 1-1,0 0 1,13 0 0,1 0-1,-1 13-15,0-14 16,0 1-1,0 13 1,1 0 0,-1 0-1,13 13 1,-26 27 0,14-14 15,-14 1-16,0-1 1,0 1 0,-27-1-1,14 1 1,0 12 0,-27 1-1,14 0 1,12-27-1,1-13 1,0 0 0,0-13-1,13 0 1,0-1 0,0 1 15,26 0-16,-26 0-15,27 13 16,-14 0 0,13 26-1,1-26 1,-1 27 0,1-14-1,-14 0 1,0-13-1,14 0 1,-14 0-16,0-13 16,0 13-16</inkml:trace>
  <inkml:trace contextRef="#ctx0" brushRef="#br0" timeOffset="144410.13">15399 9472 0,'0'0'15,"13"0"1</inkml:trace>
  <inkml:trace contextRef="#ctx0" brushRef="#br0" timeOffset="145559.15">15703 8983 0,'0'-14'0,"0"1"15,13 0 1,-13 0 0,13-1-1,1 14 1,-1 0 0,0 0-16,0 0 31,1 0-31,-1 0 15,0 14 1,-13-1 0,0 27-1,0-27-15,0 13 16,-26 1 0,-1 12-1,14-12 1,-14-27-1,27 13 1,-13-13-16,40 0 78,-14 0-62,13 0-1,1 0-15,-1 0 16</inkml:trace>
  <inkml:trace contextRef="#ctx0" brushRef="#br0" timeOffset="146024.16">15968 8956 0,'13'0'16,"-13"13"15,0 1-15,0-1-1,0 0 1,0 27 0,0 13-1,0 13 1,0-40-16,13 40 15,0 1 1,-13-15 0,0-38-16,0 12 15,0 1 1,0-14 15</inkml:trace>
  <inkml:trace contextRef="#ctx0" brushRef="#br0" timeOffset="147224.29">16113 9260 0,'13'0'31,"-13"14"-15,0-1-1,0 0 1,0 0-1,0 14 1,0 12 0,0 1-1,0-13 1,40-1 0,-14-26-1,1-26 1,-27-14-1,0 0 1,0 1 0,-13 25-16,-14-12 15,27-1 1,-13 14 15,13 0-15,26 13-1,-12 0 1,25 0 0,-12 0-1,13 0 1,-27 13 0,0-13-1,-39 0 48,26 13-48,-14-13 1,1 14-16,13-1 16,-13 0-1,0 27 1,13-14-1,0 1 1,0-14-16,26 0 16,-13-13-1,14 0 1,-1-26 0,-13-14-1,1 0 1,-14 14-1,0-1 1,0 14 0,0 0-1,0 26 48,0 0-48,0 27 1,0-13 0,0-14-16,13 40 15,0 0 1,0 0 0,-13-1-1,-26-12 1,13-27-1,-40 1 1,13-14 0,14 0-1,12 0-15</inkml:trace>
  <inkml:trace contextRef="#ctx0" brushRef="#br0" timeOffset="148525.19">16629 9300 0,'0'-13'109,"0"0"-93,13-1-1,1 14 1,-1 0 0,0 0-1,0 0 1,0 14 0,-13-1-1,0 0-15,0 14 16,0 12-1,-13-12 1,0-1 0,0-13-1,0 1 1,13-41 31,13 14-16,0 0-15,13 13-1,-12 0 1,12 13 0,-13 0-1,1 14-15,-14-1 16,0 1-1,-27-1 1,14 0 0,0-12-1,-27-14 1,14 0 0,-1-27 15,14 27-31</inkml:trace>
  <inkml:trace contextRef="#ctx0" brushRef="#br0" timeOffset="149577.88">17013 9313 0,'26'0'109,"-13"0"-78,1 0-31,12 0 16,1 0-1,-14 0-15,13 0 16,1 0 0,-1 14-1,-13-14 1,1 0 15</inkml:trace>
  <inkml:trace contextRef="#ctx0" brushRef="#br0" timeOffset="150407.6">17529 9009 0,'0'-13'31,"0"0"-15,13-1 0,0 14-1,0 0 1,1 0-16,-1 0 15,13 14 1,-13 12 0,-13-13-16,0 14 15,0-14-15,0 13 16,-13 14 15,-13-13-15,-27-1-1,40-13 1,-1 1 0,41-14 31,-14 0-32,14 0-15,-1 0 16,-13 0-1</inkml:trace>
  <inkml:trace contextRef="#ctx0" brushRef="#br0" timeOffset="150858.92">17727 8996 0,'0'13'31,"13"0"-15,-13 1-16,0-1 16,0 26-1,0-25-15,14 39 16,-14 26 0,13-13 15,-13 0-16,13 14 1,-13-27 0,0-14-1,13-12 1,-13-14-16</inkml:trace>
  <inkml:trace contextRef="#ctx0" brushRef="#br0" timeOffset="152025.22">17859 9340 0,'14'0'16,"-14"13"0,0 0-1,0 0 1,0 1-16,0 12 16,0 14-1,0 0 1,0-1-1,26-12 1,-13-14 0,14-13-1,-14 0-15,0-27 16,-13-25 15,0-1-15,-13 13-1,-13 0 1,26 27 0,0 0-1,0 0 1,0-1 0,26 14-1,0 0 1,14 0-1,-13 0 1,12 0 0,-25 14-16,-1-14 15,0 0 1,-39 13 46,12 0-46,-12-13-16,13 40 16,-14-1-1,14-12 1,13-14-16,0 14 16,26-14-1,-12-13 1,-1 0-1,13-27 1,1-12 0,-27 25-16,13-12 15,-13-14 1,13 27 15,-13-13-15,0 12-1,0 28 32,0-1-31,0 13 0,0-13-16,0 27 15,13 13 1,1 0-1,-14 0 1,0-13 0,-27-1-1,-39-25 1,26-14 15,1-14-15,25-12-16</inkml:trace>
  <inkml:trace contextRef="#ctx0" brushRef="#br0" timeOffset="153008.87">18428 9327 0,'0'0'16,"-13"0"15,13-14-15,0 1 62,13 0-62,0 0-1,1 13-15,-1 0 16,0 0 0,0 0-1,1 13 1,-1 27-1,-13-14 1,0 0 0,-27-12-16,14-1 15,0 0 1,0 0 15,13-26 16,13 13-31,13 0-1,-12 0 1,-1 0 0,0 0-16,0 27 15,-13-1 1,0 1-1,0-14-15,-39 0 16,-14 0 0,0-13-1,13 0 1,14 0 15,12 0-31</inkml:trace>
  <inkml:trace contextRef="#ctx0" brushRef="#br0" timeOffset="154634.6">14433 10385 0,'26'0'125,"-12"0"-109,-1 0-1,13 0 1,1 0 0,-14 0-1,0 0 1</inkml:trace>
  <inkml:trace contextRef="#ctx0" brushRef="#br0" timeOffset="155189.79">14433 10530 0,'26'0'94,"-12"0"-78,-1 0-1,13 0 1,1 0 0,-1 0-1,-12 0 1,-1 0-16,0 0 16,0 0-1</inkml:trace>
  <inkml:trace contextRef="#ctx0" brushRef="#br0" timeOffset="156140.04">15108 10186 0,'13'0'31,"-13"-13"0,0 0-15,13 13-1,0 0 1,14-13 0,-14 13-1,0 0-15,1 13 16,-1 13-1,-13 14 1,0 0 0,-27-14-1,1 14 1,-14-14 0,27-26 15,0 0-16,26 0 32,0 0-31,27 0 0,0 0-1</inkml:trace>
  <inkml:trace contextRef="#ctx0" brushRef="#br0" timeOffset="156636.51">15333 10147 0,'0'13'78,"0"0"-62,0 0-16,0 27 15,13 13 1,-13-40-16,13 67 16,0-14 15,-13-40-31,14 67 15,-1-14 1,0-13 0,-13-39-1,0-1 1</inkml:trace>
  <inkml:trace contextRef="#ctx0" brushRef="#br0" timeOffset="157458.17">15505 10557 0,'0'0'0,"13"0"0,-13 13 31,0 0-15,0 14 0,0-1-1,0-13-15,0 27 16,0-13-1,0-1 1,13-13 0,27-13-1,-27-13 1,0-40 15,-13 27-15,0 12-16,0-38 15,-13 25 1,-13 14 0,12-14-1,14 14 17,27 0-17,-14 13 1,13 0-16,1 0 15,-14 0-15,27 0 16,-14 0 0,1 0-1,-14 13 1,0-13 0,-13 13 15,-13 1-16,13-1 1,-27 13 0,14-26-16,0 40 15,-13 0 1,26-14 0,0-13-1,26 1 1,-13-14-1,0 0 1,14-14 0,-14 14-16</inkml:trace>
  <inkml:trace contextRef="#ctx0" brushRef="#br0" timeOffset="157793.13">15782 10491 0,'14'0'15,"-14"26"1,13-13 0,0 14-1,-13-14-15,13 27 16,-13 26-1,14 0 1,-14-13 0,0 13-1,0-26 1,-40-14 15,0-26-15,0 0-1,1-39-15</inkml:trace>
  <inkml:trace contextRef="#ctx0" brushRef="#br0" timeOffset="158808.59">16060 10530 0,'13'0'47,"-13"-13"-16,0 0-15,0 0-1,14 0 1,-14-1-16,26 1 15,-13 13 1,14 0 0,-14 0-1,0 27 1,-13 12 15,0 1-15,-26 0-1,13-1 1,-1-26 0,1-13-1,13-13 17,0 0-17,13 0 1,14 13-1,-14 0-15,27 26 16,-27-13 0,13 40-1,-26-39-15,0 12 32,-13 1-17,-13-1 1,-40-26-1,39-13 1,14 0-16</inkml:trace>
  <inkml:trace contextRef="#ctx0" brushRef="#br0" timeOffset="165358.94">16999 10464 0,'0'0'0,"0"14"157,0-1-142,0 0 1,0 0 0,0 14-1,0 12 1,0 14-1,0-40-15,0 27 16,0 0 0,0 0-1,0-1 1,14-12 0,12-1 15,-13-13-16,14-13 1,-1 0 0,1-13-1,-1 0 1,-13-14-16</inkml:trace>
  <inkml:trace contextRef="#ctx0" brushRef="#br0" timeOffset="165873.41">16999 10504 0,'27'0'79,"-27"-13"-64,13 13-15,27 0 16,-14-13 15,-12 13-15,-1 0-16,13 0 15,-13 26 1</inkml:trace>
  <inkml:trace contextRef="#ctx0" brushRef="#br0" timeOffset="166372.53">17052 10702 0,'14'0'125,"-1"0"-109,0 0-16,0 0 15,14 0 1,-1 0 0,1 0-1</inkml:trace>
  <inkml:trace contextRef="#ctx0" brushRef="#br0" timeOffset="168025.47">17119 10253 0,'13'0'62,"-13"-14"-46,13 1-1,-13 0 1,13 0 0,0-1-1,1 1 1,-1 0-1,13 0 1,1 13 0,-1-13-1,14 13 1,0 26 0,-1 0-1,1-12 1,-14 25-1,1 1 1,-1 0 0,-26-1-1,14 1 1,-14 13 0,0 13 15,-27-53-31,14 67 15,-14-14 1,-12 13 0,12-13-1,1-13 1,-14 14 0,1-15-1,-1 15 1,-13-1-1,13-13 1,1-14 0,39-25-16,-14-14 15,14 13-15,-13-13 16,13-13 15,0-14-15,0 14-16</inkml:trace>
  <inkml:trace contextRef="#ctx0" brushRef="#br0" timeOffset="169318.07">17092 10239 0,'0'-13'63,"0"0"-47,0 0 15,0-1-16,-13 14-15,0-13 16,-14 0 0,-13 0-1,27 13-15,-40 0 16,0 0 0,-13 13 15,27 0-16,-1 0 1,0 14 0,14-1-1,-1 14 1,14-13 0,0 12-1,0 1 1,13 0-1,0 13 1,26-1 0,-13-12-1,14 13 1,-14 0 15,13-13-15,14 26-1,-13-13 1,12 0 0,-12-14-1,-1 1 1,1 0 0,-1-1-1,1-12 1,-14 12-1,26 1 1,-12-13 0,-1-1-1,-12-13 1,-28-13 78,14-26-94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8-08T00:59:47.9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10517 3810 0,'0'13'16,"13"-13"15,-13-13 125,0 0-125,0 0-31,0-14 16,0 14 0,0 0-1,0-1 16,0 1-15,-13 13-16,13 13 63,0 1-48,0-1 1,0 0-16,0 14 15,13 12 1,-13-26-16,0 27 16,0 13-1,0-13 1,0 13 15,0-40-31,14 27 16,-14-1-1,0 1 1,0-14 0,0-12-1,0-28 32</inkml:trace>
  <inkml:trace contextRef="#ctx0" brushRef="#br0" timeOffset="519.48">10504 3744 0,'0'-13'15,"26"13"17,-26-14-17,27 1 1,-14 0 0,0 13-1,14 0 1,-14 0-1,13 13 1,-12 27 0,-14 13-1,0 0 1,-27-14 0,-12-12-1,12-27 1,-13 0-1</inkml:trace>
  <inkml:trace contextRef="#ctx0" brushRef="#br0" timeOffset="1403.53">10689 4061 0,'13'0'31,"1"0"-15,12 0 15,-13-13-31,14-13 16,-14 12-1,0 14 1,-13-13-1,0 0 1,0 0 0,-26 13-1,13 0 1,-27 0 0,13 13-1,1 13 1,-1 14-1,14-13 1,13 12 0,27-12-1,-14-1 17,27 14-17,-1-40 1,-12 0-1,-1-40 1</inkml:trace>
  <inkml:trace contextRef="#ctx0" brushRef="#br0" timeOffset="2034.69">10861 3942 0,'0'0'0,"13"27"16,-13-14 0,14 27-1,-14-27-15,13 27 32,-13 13-17,13-27 1,-13 0-1,0-39 32,0 0-47,-26 13 16,26-26-16,0-14 16,0 0-1,0-13 1,13 40-1,-13 0 1,13 0 0,14 13-1,-14 0 17,0 13-17,0 0 1,0 13-1,-13 1 1,14-14 0,-14 27-1,0-14 1,0 14 0,13-14-1,-13 1 1</inkml:trace>
  <inkml:trace contextRef="#ctx0" brushRef="#br0" timeOffset="2370.63">11073 3982 0,'0'0'16,"13"0"-16,-13 13 31,13 14-15,-13-14-1,0 0-15,0 14 16,0 12-1,0-12 1,0-1 0,0 1 15,13-14-15,14-13-1,-1-27-15</inkml:trace>
  <inkml:trace contextRef="#ctx0" brushRef="#br0" timeOffset="2685.82">11179 3969 0,'0'0'0,"0"13"46,0 13-46,0 1 16,0 26 0,0 0-1,13-27 1,-13 27 0,0-13-1,0-27-15,-40 27 16,27-27-1,-40-13 1,13-40 0,40 14-16</inkml:trace>
  <inkml:trace contextRef="#ctx0" brushRef="#br0" timeOffset="3467.91">11284 4088 0,'0'13'31,"14"-13"-15,-1 0-1,0 0 1,14 0 0,-14 0-16,0-13 15,-13-14 1,0 1 0,0 13-1,-13-1 1,-27 14-1,27 0 1,-14 14 0,14-14-1,0 13-15,0 27 32,13-1-17,0-12 1,0 12-1,39 1 1,1-27 0,0 1-1,-14-14 1,-12-27-16</inkml:trace>
  <inkml:trace contextRef="#ctx0" brushRef="#br0" timeOffset="3737.6">11456 3903 0,'0'-14'0,"14"41"47,-14-14-32,0 14-15,13 25 16,-13 1 0,13 0-1,-13-39-15,0 12 16,0-13-16,13 14 16</inkml:trace>
  <inkml:trace contextRef="#ctx0" brushRef="#br0" timeOffset="4271.57">11576 4075 0,'13'0'0,"-26"0"0,39 0 31,-13 0-15,-13-14-16,13 1 15,14 0 1,-14 0 0,0-1-1,-13 1-15,0 0 16,0 0-1,-13 0 1,0-1 0,-14 14 15,1 0-15,13 14-1,0-1 1,-1 26-1,1-12 1,13 13 0,0-1-1,13 1 1,1 0 0,25-14-1,1-26 1,-14 0-1</inkml:trace>
  <inkml:trace contextRef="#ctx0" brushRef="#br0" timeOffset="4668.64">11840 4022 0,'0'-14'15,"-26"14"1,12 0 0,1 0-1,13 14-15,-13 25 16,13-12-1,0-1 1,26 1 0,-12-1 15,-14 14-15,0-27-1,-27-13 1,-12 0-1,39-13-15,-27-14 16,14 27-16</inkml:trace>
  <inkml:trace contextRef="#ctx0" brushRef="#br0" timeOffset="5487.95">11986 3995 0,'0'0'15,"13"0"17,-26 0 46,-14 0-63,14 0 1,0 0-16,-14 13 16,14-13-1,-13 40 1,26 0-1,-14 0 1,41-1 0,-14-12-1,0-27 1,27 0 0,-14-14-1,-12-38 1,-1 12-1,-13 27-15,13-27 16,-13 27 0,0-1 15,13 14-15,-13 14-1,14-1 1,-14 27-1,13 26 1,-13-27 0,0-12-1,0-1 1</inkml:trace>
  <inkml:trace contextRef="#ctx0" brushRef="#br0" timeOffset="5769.13">12091 3995 0,'14'0'16,"-14"13"-1,13 1 1,-13-1 0,13 0-16,-13 27 15,0 0 1,13-1 0,-13-12-1,0-1 1</inkml:trace>
  <inkml:trace contextRef="#ctx0" brushRef="#br0" timeOffset="5921.57">12091 3916 0,'0'-13'15,"0"26"-15,0-40 0</inkml:trace>
  <inkml:trace contextRef="#ctx0" brushRef="#br0" timeOffset="6669.13">12303 3995 0,'0'0'0,"13"0"31,-13-13-16,0 0 17,-13 13-17,0 0 1,0 0 0,-14 0-1,14 13 1,-13 27-1,26-1 1,0 1 0,0-27-1,0 27 1,13-14 0,0 1-1,13-14 1,1-13-1,-14-13 1,0-40 0,-13 13-1,0-13 1,14 40-16,-14-13 16,0-1-1,0 40 32,13-13-31,-13 14-1,0 12 1,0 14 0,13 13-1,-13 0 1,13-27-1,-13-13 1</inkml:trace>
  <inkml:trace contextRef="#ctx0" brushRef="#br0" timeOffset="7346.78">12422 4008 0,'0'0'0,"13"0"16,1 14 0,-14-1-16,13 27 31,-13-27-31,0 13 15,0 27 1,0-26 0,0-1-1,0-13 1,0-39 15,0 13-31,0-14 16,-13 14-16,-1-27 15,14 1 1,0 12 0,0 1 15,27 12-15,-14 14-1,0-13-15,14 13 16,-14 0-1,13 27 1,-12-1 0,-14 1-1,13-1 1,-13 1 0,0 12-1,0 1 1,0-14-1,0-12 1,0-1 0</inkml:trace>
  <inkml:trace contextRef="#ctx0" brushRef="#br0" timeOffset="8322">12846 4061 0</inkml:trace>
  <inkml:trace contextRef="#ctx0" brushRef="#br0" timeOffset="8518.92">12832 4207 0,'0'0'0,"0"13"31,0-39 0</inkml:trace>
  <inkml:trace contextRef="#ctx0" brushRef="#br0" timeOffset="10635">10504 4445 0,'26'13'141,"-12"-13"-125,-1 0-16,0 0 15,0 0 1,1 0 0,-1 13-1,13-13 1,-13 0-16,14 0 15,-1 0 1,1 0 0,-1 0-1,1 0 1,-1 0 0,1 0-1,12 0 1,1 0-1,-13 14 1,12-1 0,-26-13-1,14 13 1,-1-13 0,1 0-1,-1 0 1,1 0-1,12 0 1,-12 0 0,-1 0-1,1 0 1,-14 0 0,13 0-1,-12 0-15,-1 0 16,13 0-1,-12 0 1,-1 0 0,-26 0 62</inkml:trace>
  <inkml:trace contextRef="#ctx0" brushRef="#br0" timeOffset="11084.2">11496 4392 0,'0'27'63,"0"-14"-48,0 0 1,0 13-1,0-12-15,0 12 16,0-13-16,0 14 16,0-14 15</inkml:trace>
  <inkml:trace contextRef="#ctx0" brushRef="#br0" timeOffset="11419.65">11589 4419 0,'0'13'31,"0"0"-15,0 0 0,0 0-16,0 27 31,0-13-16,0-1 1,0-13-16</inkml:trace>
  <inkml:trace contextRef="#ctx0" brushRef="#br0" timeOffset="12487.6">11681 4485 0,'14'0'47,"-1"0"-31,0 0 0,0 0-1,1 0 1,-1 0-16,13 0 15,1 0 1,-14 0-16,13-14 16,1 14-1,-1 0 17,1-13-17,-1 13 1,14 0-1,-14 0 1,1 0 0,-1 0-1,-13 0 1,14 13 0,-1-13-1,1 14 1,-1-14-1,-12 0 1,12 0 0,0 0 15,1 0-15,-14 0-1,0 0 1,14 0-1,-14 0 1,13 0 0,-12 13-1,-1-13-15,0 0 16,14 13 0,-14-13-1,27 0 1,-27 0-1,13 13 1,-13-13 0,1 0-1,-1 14 17,0-14-1,0 0-16,-13 13 64,0 0-64</inkml:trace>
  <inkml:trace contextRef="#ctx0" brushRef="#br1" timeOffset="23134.93">10464 4934 0,'14'0'16,"-14"14"-1,0-28 157,0 1-156,0 0 0,0 0-1,0 0 1,13-1-1,0 14 1,0-13 0,0 13-1,1 0 1,-1 13 0,-13 14-1,13-14 16,-13 0-31,0 0 16,0 1 0,0-1-1,-26 0 1,12 0 0,1 1-1,0-14 1,0 0 15,13-14 16,26 14-31,-13-13-1,1 13-15,-1 0 31,0 0-15,0 13 0,1 1-1,-14-1 1,0 13-16,0-12 16,0 25-1,-14-12 1,-12-14-1,-1 13 1,1-26 0,0 0-1,12-26 17,1-1-17,13 14 1,0 0-16</inkml:trace>
  <inkml:trace contextRef="#ctx0" brushRef="#br1" timeOffset="24120.39">10755 5001 0,'0'0'15,"0"-14"-15,14 14 0,-14-26 16,0-1 0,0 1-1,0 13 1,0 0-1,0 26 48,0 0-47,0 13-1,0 1-15,0 13 31,0-27-31,0 27 16,0-27-16,0 26 16,13-12-16,-13 39 15,0 13 1,13 1 0,-13-14-1,13-13 1,-13 0-1,0-14 1,0 1 0,0-27 15,0-26 0,0 0-31</inkml:trace>
  <inkml:trace contextRef="#ctx0" brushRef="#br1" timeOffset="25486.26">10927 5371 0,'0'0'0,"14"0"16,-14 13 31,0 1-32,0-1 1,0 0-1,-27 40 1,27-13 0,0-1-1,0-26-15,27 14 16,-14-14 0,0-13-1,13-13 1,-26-14-16,14-25 15,-14-1 1,0 13 0,-27 0 15,14 14-15,13 13 15,13 13-16,0 0 1,14 0 0,-14 0-16,14 0 15,-1 0 1,0 0 0,-12 13-1,-1-13 1,-13 13-1,-13-13 64,-1 0-48,1 0-16,13 13 1,-13 1 0,0 12-1,0 0 1,-1-12-16,14 25 16,0-12-1,0-14-15,0 13 16,27 1-1,-1-14 1,-13-13 0,14-26 15,-14-14-15,0 0-1,-13 1 1,0-1-1,0 14 1,0 12 0,0 28 46,0 12-46,0-13-16,0 0 15,0 1-15,14 12 16,-14-13 0,0 27-16,0 0 31,13-1-15,-13 1-1,-27 0 1,14-14-1,0-13 1,-14-13 0,-12-13-1,12-13 1,14 13-16,-13-1 16,26 1-16</inkml:trace>
  <inkml:trace contextRef="#ctx0" brushRef="#br1" timeOffset="27485.58">11377 5358 0,'0'0'0,"0"-13"125,13 13-109,-13-14 0,14 1-16,-1 13 15,13-13 1,-13 13-1,1 0 1,-1 26 0,0 1 15,-13-1-15,0 1-1,0-14-15,-26 0 16,12 0-1,-12-13 1,13 0 15,13-13-15,0 0 15,0 0-15,26 13-16,-13 0 15,1 0 1,12 0-16,-13 0 16,1 26 15,-1 14-15,-13 0-1,0-1 1,-40-12-1,14-1 1,-27-26 0,13 0-1,27-13 1,0 0 0,13-1-1</inkml:trace>
  <inkml:trace contextRef="#ctx0" brushRef="#br1" timeOffset="28335.83">11748 5318 0,'-14'0'94,"1"0"-78,0 0-1,0 0 1,-1 0-16,1 0 16,13 13-16,-26 1 15,-1-1 1,14 13-1,0 1 1,13 12 0,0 1 15,0 13-15,26-27-1,1 1 1,12-14-1,14-13 1,-26-26 0,-14 12-1,-13-12 1,0 0 0,0 12-16,-40 14 15,27 0 1,-13 14-1,12 25 1,1-26 0</inkml:trace>
  <inkml:trace contextRef="#ctx0" brushRef="#br1" timeOffset="28759">11999 5437 0,'0'0'16,"13"0"-16,-13 13 15,13-13 17</inkml:trace>
  <inkml:trace contextRef="#ctx0" brushRef="#br1" timeOffset="30619.55">12435 4921 0,'14'0'47,"-41"0"15,27 13-46,-13-13 0,0 0-16,-14 14 31,1 12-15,-1 1-1,14-1 1,0 14-1,13-1 1,13 1 0,27-13-1,-1-14 1,1-13 0,-27-53-1,1 13 1,-14 14-1,-27 26 1,1 0 0,12 26 15,14 14-15,0-27-1,0 0-15</inkml:trace>
  <inkml:trace contextRef="#ctx0" brushRef="#br1" timeOffset="31260.67">12568 4934 0,'13'0'32,"-13"14"-1,0-1-16,0 27 1,0-14 0,0-13-16,0 40 31,0 0-15,13 27-1,-13-54-15,27 40 16,-27 0-1,13 0 1,0 1 0,0-28-1,-13-26 1,0 1 0</inkml:trace>
  <inkml:trace contextRef="#ctx0" brushRef="#br1" timeOffset="32437.15">12740 5345 0,'0'26'62,"0"-13"-46,-14-13 0,14 40-16,0-27 0,0 27 15,0 0 17,0-1-17,14-12 1,-1-27-1,0 0 1,0-14-16,1-25 16,-1-14-1,-13 0 1,0 13 0,-27 14-1,27 13 1,27 13 15,-14 0-15,0 0-1,14 0 1,-1 0 0,14 0-1,-27 0 1,0 0-16,1 0 15,-28 0 48,-12 0-47,13 0-1,-1 0-15,1 13 16,-13 13-1,26 14 1,-13 0 0,13-1 15,26-12-15,0-1-1,1-26 16,-27-13-31,26-40 16,-12 13 0,-14-12-1,0 25 1,0 14 0,0 0-1,0 39 16,13 27-15,-13 0 0,13-40-16,-13 53 31,13-13-15,-13 13-1,-26-39 1,-27-1-1,13-26 1,-13-26 0,27-1-1</inkml:trace>
  <inkml:trace contextRef="#ctx0" brushRef="#br1" timeOffset="33338.47">13348 5345 0,'-13'-14'47,"0"14"-31,0 0-16,-1 0 15,1 0 1,0 40 0,0-40-16,13 40 15,0-1 1,13-12-1,-13-14-15,26 27 16,1-14 0,-14 1 15,-13-1-15,-26-13-1,-14-13 1,13-13-1,14 0 1,13-14-16,0 14 16,0 0-16,40-13 15,-14-1 1,27 1 0,-26-14-1,-27 14 1,0 12-1,0 1 1,0 0 0,-14 13 15</inkml:trace>
  <inkml:trace contextRef="#ctx0" brushRef="#br1" timeOffset="33970.97">13467 5384 0,'14'0'0,"-1"0"31,-13-13-16,0 0 1,0 0 15,0 26 47,0 0-62,0 14-16,0-1 16,0-13-16,0 27 31,0 13-15,0-14-1,0-12 1,0-1-1</inkml:trace>
  <inkml:trace contextRef="#ctx0" brushRef="#br1" timeOffset="35760.62">13930 5159 0,'0'14'110,"0"-1"-95,0 0 1,0 0-16,0 1 16,0 25-1,0-26-15,0 14 16,0-14-16,14 27 15,-14 13 1,13 13 0,-13-26-1,0-27 1,0 0 0</inkml:trace>
  <inkml:trace contextRef="#ctx0" brushRef="#br1" timeOffset="36283">13824 5345 0,'14'0'62,"-1"0"-46,13 0-16,-12 0 16,25 0-1,-12 0 1,-1 0-1,14 0 1,-14 0 0,-12 0-1</inkml:trace>
  <inkml:trace contextRef="#ctx0" brushRef="#br1" timeOffset="38121.51">14473 4842 0,'0'13'78,"0"0"-63,0 1 1,0-1-16,0 0 16,-14 0-16,-12 14 15,0 26 1,12-27 0,1 1-1,0-27-15,13 13 16,-13-13-1,39-13 32,-13 13-31,27 0 0,-14 0 15</inkml:trace>
  <inkml:trace contextRef="#ctx0" brushRef="#br1" timeOffset="38418.93">14512 4974 0,'0'13'47,"0"1"-47,0 12 15,0-13 1,0 1-16,0 38 15,0 1 1,0-39-16</inkml:trace>
  <inkml:trace contextRef="#ctx0" brushRef="#br1" timeOffset="39118.83">14631 4948 0,'0'13'47,"0"0"-32,0 14 1,0-1 0,0-13-16,0 27 15,0 13 1,14 0 0,-14-27-16,0 27 15,13 13 1,-13-13-1,13 13 1,0-26 0,-13-13 15,0-14-15,0-40-1</inkml:trace>
  <inkml:trace contextRef="#ctx0" brushRef="#br1" timeOffset="39936.4">14764 5331 0,'13'0'15,"-13"14"1,0 12 15,0-13-31,0 14 16,0 12-1,0 1 1,0-13 0,26-1-1,14-26 1,-27-26 0,1-14-1,-14 0 1,0 14-16,-27-1 15,14 1 1,0 26 15,13-13-15,26-1 0,-13 14-1,1-13 1,12 13-1,0 0 1,14 27 0,-13-27-1,-14 0 1,-26 0 31,-1 0-32,1 13 1,-13-13-16,12 40 16,1-14 15,0 27-15,13-27-1,26-12 1,-12-14-1,12 0 1,1-14 0,-14-12-16</inkml:trace>
  <inkml:trace contextRef="#ctx0" brushRef="#br1" timeOffset="40255.58">15015 5358 0,'0'0'16,"0"-13"-16,0 26 62,0 0-46,13 14-16,-13-14 16,14 26-1,-14 14 1,13 0-1,-13 0 1,0-40-16,-27 27 16,-26-27-1,14 1 1,12-14 0,14-27-1,0 27 1</inkml:trace>
  <inkml:trace contextRef="#ctx0" brushRef="#br1" timeOffset="41952.71">15293 5331 0,'0'-13'47,"0"0"-15,0 0-17,0-1 1,0 1-1,0 0-15,13 0 16,-13 0 0,13-1-1,1 14 1,-1 0 0,0 0-1,0 14 1,1-1-16,-14 0 15,13 13 1,-13 1 0,0-1 15,-27 1-15,14-1-1,0-12 1,0-1-1,-1-13 1,14-27 15,0 14-15,27 0 15,-14 13-15,0 0-1,1 0-15,-1 13 16,0 14 0,0-1-1,-13-13 1,0 14 0,0 12-1,-26 1 1,-1-27-1,-12-13 1,12 0 0,14-13-1,13-13-15</inkml:trace>
  <inkml:trace contextRef="#ctx0" brushRef="#br1" timeOffset="42969.88">15491 5318 0,'0'-13'31,"0"0"-15,14-1 0,-14 1-16,13 0 31,0 0-16,0 0 1,1-1 0,-1 14-1,0-13 1,0 13 15,0 27-15,-13-14-1,0 13 1,0 1 0,0-1-1,-13 1 1,13-14 0,-13 13-1,-13 14 1,12 0-1,1-14 1,0 1 0,13-14-1,-13 0 1,13-26 46,0 0-46,0-1 0,13 14-16,0 0 15,0 0 1,14 14 0,-14-14-1,0 26 1,0-13-1,1-13 1,-1 0 0,0 0-1,14-13 1</inkml:trace>
  <inkml:trace contextRef="#ctx0" brushRef="#br1" timeOffset="47888.62">10517 5913 0,'13'0'203,"14"0"-187,-14 0 0,0 0 15,14 0-31,-14 0 16,0 0-1,0 0 16,1 0-15,-1 0 0,0 0-1,0 0 1,1 0 0,-1 0-16,-13 14 15,13-14 1,14 0-1,-14 0 1,13 0 0,-13 0 15,1 0-15,-1 0 15,0 0-16,0 0-15,1 0 16,-1 0-16,13 0 16,1 13-1,-14-13 1,0 0 0,14 0-1,-1 0 1,-13 0-1,14 0 1,-14 0 0,0 13 15,0-13-15,14 0-1,-14 13 1,14-13-1,-1 0 1,1 0 0,-14 0-1,26 0 1,1 0 0,0 0-1,-14 0 1,-12 0-16,25 0 15,1 0 1,0 0 0,13 0 15,-27 0-15,0 0-1,14 0 1,-13 0-1,12 0 1,1 0 0,-14 0-1,-12 0-15,-1 0 16,27 0 0,-27 0-16,13 0 15,14 0 1,0 0-1,-14 0 1,1 0 0,12 0 15,-12 0-15,26 0-1,-27 0 1,14 0-1,13 0 1,-27 0 0,-13 0-16,27 0 15,-14 0 1,14 0 0,0 0-1,-14 0 1,14 0-1,0 0 1,-14 0 0,-13 0-1,14 0 1,13 0 0,-14 0-1,0 0 1,1 0-1,13 0 1,-14-13 0,14 13-1,-1-13 1,-25 13-16,25 0 16,1 0-1,-13-13 1,25 13-1,-25-14 1,13 14 15,12 0-15,-12 0 0,-27 0-16,14-13 15,13 13 1,-1 0-1,-12-13 1,12 13 0,-12 0-1,-14 0-15,14 0 16,-1 0 0,14 0-1,13 0 1,-14 0-1,14 0 1,-13 0 0,0 0 15,-1 0-15,-26 0-16,14 0 15,13 0 1,-1 0-1,14 0 1,-26 0 0,12 0-1,1 0 1,0 0 0,-1 0-1,-12 0 1,13 26-1,13-26 1,-14 0 15,1 0-15,13 0 0,-14 0-1,-12 14 1,13-14-1,-27 0-15,40 0 16,-14 0 0,1 13-1,0-13 1,-14 0 0,14 0-1,-27 0-15,14 0 16,-14 0-16,27 0 15,-27 0 1,13 0 15,14 0-15,0 0 0,-14 0-1,14 0 1,-14 0-1,14 0 1,0 0 0,-1 0-1,-12 0 1,12 0 0,-12 0-1,-1 0 1,1-13-1,-1 13 1,-12 0 0,12 0-1,0 0 1,1-14 0,-1 14-1,-12 0 1,-1 0-16,0 0 15,14 0 1,-1 0 0,-13 0-1,14 0 1,-1 0 0,-13-13-1,1 13 1,-1 0-1,0 0 1,0 0 0,0 0 15</inkml:trace>
  <inkml:trace contextRef="#ctx0" brushRef="#br1" timeOffset="50364.59">11933 6138 0,'13'0'16,"-13"14"125,0-1-110,0 0-31,0 13 16,0-12-16,0 25 15,0-12 1,13 13-1,-13-27 1,0-26 62</inkml:trace>
  <inkml:trace contextRef="#ctx0" brushRef="#br1" timeOffset="50903.12">12105 6138 0,'0'14'79,"0"-1"-64,-14 0-15,14 0 0,0 14 16,-26 26-1,0 26 1,-1-13 0,14-13 15,0-26-15,-1-14-1</inkml:trace>
  <inkml:trace contextRef="#ctx0" brushRef="#br1" timeOffset="51736.37">12211 6297 0,'0'-26'63,"-14"26"-63,1 0 16,-13 0-1,26 26 1,-14-13-1,1-13-15,0 40 16,0-14 0,13 1 15,0-1-15,13-12-1,13-14 1,1 0-1,-27-14 1,26-25 0,-12 12-1,-14 1 1,0 13 0,0-1-1,0 28 48,0-1-63,0 0 15,13 0 1,-13 40 0,13-13-1,-13 26 1,0-40-1,0 1 1,-13-14 0,-27-13-1,0 0 1,14-40 0</inkml:trace>
  <inkml:trace contextRef="#ctx0" brushRef="#br1" timeOffset="53353.14">12674 6244 0,'0'0'0,"0"-13"16,0 0 15,0 26 47,0 0-46,0 0-32,13 14 15,-13-14-15,0 53 16,0 14 0,0 25-1,0-25 1,13-27-1,-13-27 1,13-13 0</inkml:trace>
  <inkml:trace contextRef="#ctx0" brushRef="#br1" timeOffset="54520.14">12793 6509 0,'13'0'0,"-26"0"0,39 0 16,-26 13 31,0 0-31,0 0-16,0 1 15,0 25 1,0-12-1,0 26 1,0-27 0,13-13-1,14 1 1,-14-14 0,0-40-1,-13 0 1,0 1-1,-13-28 1,0 41 0,13 13 15,0 0-15,26 13 15,-26-14-31,40 14 15,-27 0-15,0 0 16,40 14 0,-26-14-1,-14 0 1,-13 26 46,-13-26-46,-14 13-16,14 0 16,0 14-1,0-14 1,13 14 0,0-1-1,0 1 1,13-1-1,13-13 1,-12-13 0,-1-26-1,13 13 1,-26-14-16,13 1 16,1-14-1,-14 13 1,0 1-1,0 13 1,0 26 31,0 13-31,0-12-16,0-1 15,13 27 1,-13 13-1,13-1 1,-13 1 0,0 0-1,-13-13 1,-14-40-16,14 26 16,-26-26-1,-1-39 1,27 12-1</inkml:trace>
  <inkml:trace contextRef="#ctx0" brushRef="#br1" timeOffset="55553.28">13388 6562 0,'0'-14'15,"0"1"1,0 0-16,0 0 15,0 0 1,0-1 0,13 1-1,-13 0 1,27-14 0,-14 14-1,0 13 1,0 0-1,1 0 1,-1 13 0,13 27-1,-26 0 1,0-14 0,0 14-1,-26 0 1,13-1-1,-27-12 1,27-14 0,-1 0 15,1-13-15,0 0 15,13-13-31,0 0 15,0 0 1,0-1 0,40 14-1,-27 14 1,13-1 0,1 0-1,-1 13 1,-13-26-1,14 0 1,-14 0 0</inkml:trace>
  <inkml:trace contextRef="#ctx0" brushRef="#br1" timeOffset="56335.65">13600 6443 0,'26'0'94,"-13"0"-78,14 0-16,-14 0 15,13 0 1,14 0 0,-27 0-16,1 0 15,-1 0 1,0 0 15,-13 13 63,-26-13-79,26 13 1,-14 0-16,14 14 16,-13 12-1,0 1 1,0 13 0,-1 0-1,14 13 1,-13-26-1,13-14 1,0-13 0,0 1 15</inkml:trace>
  <inkml:trace contextRef="#ctx0" brushRef="#br1" timeOffset="56586.4">13600 6654 0,'26'0'16,"-13"0"-1,0 0-15,14 0 16,-1 0 0,-12 0-1,12 0 1,-13 0-16</inkml:trace>
  <inkml:trace contextRef="#ctx0" brushRef="#br1" timeOffset="69046.06">10544 7289 0,'26'0'78,"-13"0"844,14 0-907,-14 0 1,0 0 0,0 0-1,1 0 1,-1 0 0,0 0-1,0 0-15,1 0 31</inkml:trace>
  <inkml:trace contextRef="#ctx0" brushRef="#br1" timeOffset="70122.92">10557 7369 0,'0'0'0,"13"0"63,0 0 140,14 0-187,-14 0-1,0 0 1,0 0-16,1 0 15,12 13 1,-13-13 0,1 0-1,-28 0 157</inkml:trace>
  <inkml:trace contextRef="#ctx0" brushRef="#br1" timeOffset="73403.84">11046 7038 0,'14'0'15,"-1"-13"17,0 13-1,0 0-15,0 0-1,1 0 16,-14 13-15,13 0 0,-13 0-1,0 1-15,0-1 16,0 0 0,-13 14-1,-1-1 1,-12-13-1,13 0 1,0-13 31,13-13-16,26 13 0,-26-13-15,13 13 0,0 0-1,1 0 1,-1 0-16,0 13 16,-13 14-1,13-14 1,-13 0-16,0 14 15,0-1 1,-13-13 0,-13 0 15,-1 1-15,-12-14-1,25-14 1,1 1-1,13 0-15</inkml:trace>
  <inkml:trace contextRef="#ctx0" brushRef="#br1" timeOffset="74352.67">11258 7078 0,'0'-14'0,"0"28"94,0-1-78,0 0-1,0 0-15,0 1 16,0 12 0,13 14-1,0-1 1,-13-12 0,0 26-1,14 0 1,-14 0-1,0-1 1,0-38-16,0 39 16,0-14-1,0 1 1,0-14 0,0 1-1,0-1 1,0-12 31,0-41 0</inkml:trace>
  <inkml:trace contextRef="#ctx0" brushRef="#br1" timeOffset="75620.02">11390 7541 0,'0'-14'0,"14"14"15,-14 14 48,0-1-47,0 0-16,-27-13 15,27 27 1,0-1-1,0-13-15,0 14 16,0-1 0,40 1-1,-40-14-15,39 0 16,-25-13 0,12-26-1,-26-27 1,0 0-1,-13 13 1,0 14 0,-1 12 15,1 14-15,13-13 15,27 13-16,-27-13 1,13 13-16,13 0 16,27 0-1,-26 0 1,-14 13 0,0 0-1,0-13 1,-26 0 46,0 0-46,0 14 15,13-1-15,-27 0-1,14 14 1,0-14 0,13 13-1,0-13-15,0 14 16,26-1 0,1-12-1,-14-14 1,13-14-1,-12-25 1,-14-1 15,0 14-15,0-14 0,0 27-1,0 26 32,0 0-31,13 0-1,0 27 1,-13-14 0,13-12-16,-13 39 15,0-14 1,0 14-1,-26-13 17,13-27-17,-27 0 1,0-13 0,14-39-1,13 25-15</inkml:trace>
  <inkml:trace contextRef="#ctx0" brushRef="#br1" timeOffset="76705.71">12039 7461 0,'0'-13'47,"-14"13"-31,1 0 15,0 0-15,0 0-1,13 13-15,-14 0 16,-12 14 15,26-14-31,0 0 16,-13 14-1,-1 13 1,14-14 0,0 14-1,0 13 1,40-27 0,-27-13-1,40 1 1,-13-14-1,-27-14 1,0-12 15,-13-1-15,0 1 0,-13 13-1,-26 13 1,12 13 15,14 0-15,13 0-16,0 1 15,0-1 1</inkml:trace>
  <inkml:trace contextRef="#ctx0" brushRef="#br1" timeOffset="78070.85">12224 7210 0,'0'-13'63,"0"-1"-48,0 1 1,0 0 0,0 0-1,13 13 1,-13-13 0,13 13-1,0 0 1,1 0-1,-1 0 1,0 0 15,-13 13-31,13 0 16,-13 0 0,0 0 15,0 1-16,0-1 1,0 0 0,-13 0-1,13 1 1,0-1-16,-13 0 16,0 13-1,-14 1 1,27-1-1,-13-12 1,0-1 15,0-13-15,13 13 0,0-39 30,0 12-30,13 14 0,13 0-1,-13 0 1,-13 14 0,14-14-1,-1 13-15,0-13 16,0 13-1,14-13 17,-14 0-17,-13-13-15</inkml:trace>
  <inkml:trace contextRef="#ctx0" brushRef="#br1" timeOffset="78587.82">12528 7620 0,'0'0'0,"13"0"31</inkml:trace>
  <inkml:trace contextRef="#ctx0" brushRef="#br1" timeOffset="80902.69">13004 7144 0,'-26'0'110,"26"13"-79,-13-13-31,13 13 16,-14 0-16,-12 1 31,-1-1-15,14 0-1,-13 14 1,13-1-1,13 14 1,0-14 0,13 1-1,13-1 1,1-13 0,12-13-1,-12-13 1,-14 0-1,0-14 1,-13 1 15,0 13-15,-13 13 0,-27 0-1,14 26 1,26-13-1,0 1-15</inkml:trace>
  <inkml:trace contextRef="#ctx0" brushRef="#br1" timeOffset="81718.34">13137 7131 0,'0'0'0,"0"26"109,0-13-93,0 0-16,0 14 15,26 13 1,-26-27-16,0 40 16,0-14-1,13 14 1,-13 0-1,0 0 1,13-13 0,-13-14 15,0 1-15,0-1-1,0 1 1,0-14-1,0 0 1,0 0 15</inkml:trace>
  <inkml:trace contextRef="#ctx0" brushRef="#br1" timeOffset="82671.13">13309 7514 0,'-14'0'78,"1"0"-62,0 13-1,0 1 1,13-1-16,-14 13 31,14 14-15,0-14 0,27 14-1,-14-27 1,14 1-1,-14-41 1,13-13 0,-26 1-1,0-14 1,0 26 0,-13 1-1,13 13 1,26 13 31,-12 0-32,12 0 1,14 0-16,-14 0 16,-12 0-1,12 0 1,-13 13-1,0-13 1,-39 0 31,13 0-31,-14 26-1,-12-12 1,39-1-16,-14 13 15,1 1 1,13-1 0,0 1 15,27-14-15,-1 0-1,14-13 1,-27-13-1,0-14 1,0 14 0</inkml:trace>
  <inkml:trace contextRef="#ctx0" brushRef="#br1" timeOffset="83007.81">13533 7541 0,'0'-14'0,"0"28"15,0-41 1,0 40 31,0 1-32,0-1 1,0 13-16,14 1 16,-14-14-1,13 40 1,0 0-1,-13-13 1,0 26 0,-26-40-1,-14-13 1,0-13 0,27 0-16,-13-13 15,-14-27 1</inkml:trace>
  <inkml:trace contextRef="#ctx0" brushRef="#br1" timeOffset="84919.77">13785 7514 0,'0'-13'140,"0"0"-124,26-1 0,-26 1-1,13 13 1,-13-13-1,14 13 1,-1 0 0,0 0-1,0 0 1,-13 13 0,14-13-16,-14 40 15,0-27 1,0 0-16,0 14 15,-27-1 1,1 1 15,12-14-15,1-13 0,13 13-1,0-39 32,13 26-31,14 0-1,-27-13-15,26 13 16,-12 0 0,-1 13-1,0 13 1,0-13-1,-13 27 1,0-13 15,-13-1-15,-13-13 0,-1-13-1,14 0-15,-27 0 16,27-13-1,0 0 1,13 0-16</inkml:trace>
  <inkml:trace contextRef="#ctx0" brushRef="#br1" timeOffset="85786.26">14129 7117 0,'0'0'0,"13"0"47,-13 14 0,0-1 0,-26 0-31,26 0-16,0 0 15,-27 40 1,1-13 0,12-14-1,1 1 1,0-27-1,0 13 1,39-13 15,-26-13-15,27 13-16,-14 0 16,13 0-1,1 0 1,-14 0-1,0 0 1</inkml:trace>
  <inkml:trace contextRef="#ctx0" brushRef="#br1" timeOffset="86086.48">14168 7223 0,'0'13'62,"0"1"-46,0 12-16,0-13 0,0 0 15,0 1-15,0 39 16,0 13 15,0-40-15</inkml:trace>
  <inkml:trace contextRef="#ctx0" brushRef="#br1" timeOffset="87721.06">14486 7395 0,'13'13'125,"-13"1"-125,0 12 16,0-13 0,0 27-1,0-14 1,13-12-16,-13 39 15,0-14 1,0-26-16,0 27 16,0-13-1,0-1 1,0-13 0</inkml:trace>
  <inkml:trace contextRef="#ctx0" brushRef="#br1" timeOffset="88155.58">14433 7567 0,'13'0'63,"0"0"-48,1 0-15,-1 0 16,0 0-16,27-13 31,-27 13-31,14 0 16,-14 0-1</inkml:trace>
  <inkml:trace contextRef="#ctx0" brushRef="#br1" timeOffset="89470.45">14790 7157 0,'13'0'31,"1"-13"-15,-1 13 0,-13-13-1,13 13 1,0-14-1,1 14 1,-1-13 15,0 13 1,-13 27-17,0-14 16,0 0-15,0 0-16,0 14 16,0-1-1,0 14 1,-13-1 0,0-12-1,-14-14 1,14 14-1,0-27 1,-1 13 15,14-40-15,27 27 31,-14-13-32,0 13 1,1 0 0,12 0-1,-13 0 1,0 0-16</inkml:trace>
  <inkml:trace contextRef="#ctx0" brushRef="#br1" timeOffset="90538.35">15028 6879 0,'0'-13'16,"0"0"15,0-1-15,14 14 0,-14-13-16,13 13 15,0 0 1,0 0-1,14 0 1,-14 27 0,0-14-1,-13 13 1,0 1 0,0-1-1,-26 1 1,12 12-1,-12-12 1,0-14 0,39-13 31,13 0-32,-13 0 1,14 0-1,-1 0 1</inkml:trace>
  <inkml:trace contextRef="#ctx0" brushRef="#br1" timeOffset="91319.38">15214 7131 0,'0'-14'31,"13"28"32,-13-1-47,0 0-1,13-13-15,-13 13 0,0 14 16,13 26-1,0 13 1,-13 0 0,14 0-1,-14 13 1,13-12 0,0-1-1,-13-13 1,0-27-1,13-13 1</inkml:trace>
  <inkml:trace contextRef="#ctx0" brushRef="#br1" timeOffset="92354.08">15359 7541 0,'13'-14'31,"-13"41"0,0-14-15,0 14-16,0-14 16,0 0-1,0 27 1,0-1 0,14-25-1,-1-1 1,13-13-1,-13-53 1,-13 13 0,0 1-1,-13-1 1,13 13 0,0 14-1,0 0 16,13 13-31,1 0 16,39 0 15,-27 0-15,-13 13 0,14 0-1,-27 1 16,0-1-15,-13 0 0,-27 0-1,27 14 1,13-14-16,0 13 16,0 1-1,0-1 1,13-26-1,13 0 1,1-26 0,-14-14 15,0 1-15,-13 12-1,0 1 1,0 12-1,0 28 17,0 12-17,13 27 1,-13-40-16,14 40 16,-1 13-1,0-13 1,-13 0-1,-40-26 1,-26-14 0,27-13 15,-1-27-15,27 27-16</inkml:trace>
  <inkml:trace contextRef="#ctx0" brushRef="#br1" timeOffset="93470.05">15835 7594 0,'0'13'16,"-13"-13"15,13-13-15,0-1 0,0 1-1,0 0 1,13 0-1,14 13 1,-27-14-16,13 14 16,13-13-1,-12 13-15,12 0 16,-26 27 0,13-1-1,-13 27 1,0-13-1,-39 13 1,-14 0 15,40-40-15,-1-13 0,1 0-1,40 0 16,-27-13-31,39 13 16,-12 0 0,26 0-1,-40 0 1,0 0 0</inkml:trace>
  <inkml:trace contextRef="#ctx0" brushRef="#br1" timeOffset="94407.67">16113 7183 0,'0'-13'0,"0"40"78,0-14-62,0 13 0,0 1-16,0-14 15,0 27 1,0-14 0,0-13-1,0-26 32,13 13-31,-13-13-16,14 0 15,12 13 1,-13 0 0,27 0-1,-27 13 1,0 0-1,-13 14 1,0-14 15,-39 27-15,25-14 0,-25-13-1,26-13 1,-1 0-16,1 0 15,-13-26 1</inkml:trace>
  <inkml:trace contextRef="#ctx0" brushRef="#br1" timeOffset="94670.43">16100 7144 0,'13'0'16,"-26"0"-16,53 0 15,-14 0 1,-13 0-16,0 0 15,1 0-15,12 0 16,-13 0-16</inkml:trace>
  <inkml:trace contextRef="#ctx0" brushRef="#br1" timeOffset="101203.19">11112 8229 0,'14'0'0,"-1"0"16,0 0 265,0 0-249,1 0-1,-1 0-16,0 0 1,0 0 15,1 0-15,-1 0 0,0 13-16,0-13 15,0 0 1,1 0-16,-1 0 15,0 0 17,0 0-17,1 0 1,-1 0 0,13 0-1,1 0 1,-14 0-1,0 0 1,14 0 0,-1 0-1,1 0 1,-1 0 0,-13 0-1,14 0 1,-14 0-1,13 0 1,1 0 15,13 0-15,-1 13 0,-12-13-1,-14 0 1,27 0-1,-14 0 1,14 0 0,-14 0-1,1 0 1,-1 0 0,1 0-1,-1 0 1,27 0-1,-27 0 1,1 0 0,13 0 15,-14 0-15,14 0-1,-1 0 1,-12 0-1,13 0 1,-1 0 0,1 0-1,0 0 1,-1 0 0,1 0-1,0 0 1,-1 0-1,1 0 1,0 0 15,-14 0-15,1 0 0,26 0-1,-14 0 1,-12 0-1,12 0 1,1 0 0,0 0-1,0 0 1,-14 0 0,-13 0-16,27 0 15,0 0 1,-1 0-1,1 0 1,0 0 15,-1 0-15,-12 0 0,12 0-1,-25 0-15,-1 13 16,0-13-16,14 0 15,12 0 1,-12 0 0,12 0-1,1 0 1,0 0 0,13 0-1,0 0 1,-14 0-1,14 0 1,-13 0 15,0 0-15,-1-13 0,1 13-1,13 0 1,-13 0-1,-1 0 1,1 0 0,-27 0-16,27 0 15,0 0 1,-1 0 0,1-13-1,0 13 1,-14 0-1,27 0 1,0 0 15,-13-13-15,13 13 0,-14 0-1,1 0 1,0 0-1,-1 0 1,14 0 0,0 0-1,-13 0 1,-1 0 0,1 0-1,0-14 1,0 14-1,-1-13 17,1 13-17,0 0 1,-27 0-16,13 0 16,1 0-1,12 0 1,1 0-1,-13 0 1,-1-13 0,14 13-1,-14 0 1,14 0 0,-14 0-1,1-13 1,-1-1-1,1 14 17,-1 0-17,1 0 1,-1 0 0,1 0-1,-1 0 1,0 0-1,1 0 1,-1 0 0,1 0-1,-1 0 1,1-13 0,-1 13-1,1 0 1,-1 0-1,1-13 17,-1 13-17,-13-13 1,1 13 0,25-14-1,-26 14 1,27 0-1,-13 0 1,-1 0 0,0 0-1,1 0 1,-14 0 0,14 0-1,-14 0 1,0-13-1,0 13 17,14 0-17,-14 0 1,0 0 0,0 0-1,1 0 1,-14-13 31,-27 13-32</inkml:trace>
  <inkml:trace contextRef="#ctx0" brushRef="#br1" timeOffset="106839.67">12382 8718 0,'0'-13'94,"0"0"-47,0-1-32,0 1 17,0 0-17,14 13 1,-14-13-1,13 13 1,0 0 0,0-14-1,1 14 1,-1 0 0,0 14 15,-13-1 0,0 0-31,0 14 16,0-1-1,0-13 1,-13 0 0,13 1-1,-13-1 1,-1 13-1,14-12 1,-13-14 0,13-14 62,0 1-63,13 13 1,-13-13-16,27 13 16,-14 0-1,0 0 1,1 13 15,-1 0-15,-13 1-1,0-1-15,13 0 16,-13 14 0,0-1-1,0-13-15,-26 14 16,12-14 0,-25-13-1,25 0 1,-12 0-1,13 0 1,-1 0 15,1-13-15,13-1 0</inkml:trace>
  <inkml:trace contextRef="#ctx0" brushRef="#br1" timeOffset="107695.06">12607 8559 0,'0'13'0,"14"-13"109,12 0-93,-13 0-1,1 0 1,-1 0-16,0 0 31,0 0-15,0 0-16</inkml:trace>
  <inkml:trace contextRef="#ctx0" brushRef="#br1" timeOffset="108771.4">12832 8453 0,'0'-13'47,"0"0"-32,0 0 1,14 13 0,-14-13-1,13 13 1,0 0 15,0 0-15,0 0-1,1 0 1,-14 13 0,0 0-1,13-13 1,-13 13-16,0 0 16,0 1 15,0-1-31,-27 0 15,14 14 1,-13-1 0,13 0-1,-14 1 1,14-14 0,13 0-1,-13-13 32,13-13-31,0 0-1,0 0 1,26 13 0,-13 0 15,1 13-16,12 0 1,-13-13 0,-13 13-16,13-13 15,1 14-15,-1-14 16,0 0 0,0 0-1,1-27 1</inkml:trace>
  <inkml:trace contextRef="#ctx0" brushRef="#br1" timeOffset="110399.02">13189 8586 0,'0'-14'0,"0"1"31,0 0-31,0 26 109,0 0-93,0 1 0,0 25-1,0 1 1,0-13-16,0 39 16,0 13-1,0-13 1,14 14-1,-1-27 1,0-1 15,-13-25-15,0-14 0,0-26 30</inkml:trace>
  <inkml:trace contextRef="#ctx0" brushRef="#br1" timeOffset="111672.6">13322 8890 0,'0'0'16,"0"13"15,0 0-16,0 1 1,-27-14-16,27 26 16,0-13-16,0 14 15,0-14-15,0 27 16,0-14 0,27 1-1,-14-27-15,0 13 16,0-13-1,1-13 1,-1-1 15,-13-38-15,0 12 0,0 13-16,-27 1 15,14-1 1,13 1-1,0 0 1,0 12 0,13 14-1,1 0 1,25 0 0,1 14-1,-13-1 1,-1-13 15,-26 13-15,13-13-1,-13 13 1,-13-13 15,0 0-15,0 0-1,-1 13 1,1 1 0,0-14-16,0 39 15,13 1 1,0 0 0,0-14-1,26 14 1,-13-27-1,1-13 17,12-13-17,-13 0 1,0 13-16,-13-40 16,0 27-16,0-27 15,0 0 1,0 1-1,0 25 1,0 1 15,0 26 1,0 1-17,14-14-15,-14 39 16,13 41-1,0-27 17,-13 0-17,0-14 1,0 1 0,-26 0-1,-14-27 1,14-13-1,-14-13 1,27-14 0</inkml:trace>
  <inkml:trace contextRef="#ctx0" brushRef="#br1" timeOffset="113138.22">13838 8943 0,'0'-13'109,"13"13"-109,-13-14 16,13 14-1,0-13 1,1 0 0,12 13-1,-13 0 1,1 13 0,-1 14-1,-13-14 1,0 13-1,0-12-15,-13 25 16,-27-12 15,27-14-15,-1-13 0,14-13 30,27 13-14,-14 0-32,14 0 15,-14 0 1,-13 13-16,26 0 16,1 27-1,-27 0 1,0-1-1,-27-25 17,14 12-17,-13-26-15,-14 0 16,13 0 0,14 0-1,0-26 1,0-1-1</inkml:trace>
  <inkml:trace contextRef="#ctx0" brushRef="#br1" timeOffset="114186.71">14076 8705 0,'0'-13'0,"0"-1"32,0 1-17,13 0 1,-13 0-1,13 13 1,1 0 0,-14-14-1,13 14-15,0 0 32,0 0-1,-13 14-31,13-14 15,-13 13 1,0 0-16,0 27 31,0-1-15,-13-12 0,0-1-1,0-12 1,0-1-1,13-26 48,13 13-47,0-14-1,0 14 1,0 0-16,1 14 15,-1 12 1,0 1 15,-13-14-15,-26 13 0,-1-13-1,14-13 1,-13 0-1,12 0 1,1 0 0</inkml:trace>
  <inkml:trace contextRef="#ctx0" brushRef="#br1" timeOffset="117376">10623 9935 0,'26'0'172,"-12"0"-157,-1 0 1,0 0-1,0 0 1,1 0-16,12 0 16,-13 0-16,1 0 15,12 0 1,-13 0 0,0 0-1,1 0 48,-41 0 15</inkml:trace>
  <inkml:trace contextRef="#ctx0" brushRef="#br1" timeOffset="118387.97">10649 10041 0,'27'0'266,"-14"0"-266,14 0 15,-14 0 1,0 0-1,0 0-15,1 0 16,12 0 0,-13 0-1,0 0 1,1 0 0,-28 0 155</inkml:trace>
  <inkml:trace contextRef="#ctx0" brushRef="#br1" timeOffset="122771.09">11232 9842 0,'13'0'15,"-13"-26"110,0 13-62,13 0-48,-13-1 1,13 14-16,-13-13 16,27 0-1,-14 13 1,0 0 15,0 0-31,1 0 16,-1 0-1,0 13 1,0 0 0,1 1 31,-14-1-32,0 0 1,0 0-1,0 0 1,-27-13-16,14 14 16,13-1-1,-27 0 1,14 14 0,0-1-1,-14-13 1,14 14-1,-13-14 1,13 13 0,-1-12-1,1-1 1,13 0 0,0-26 46,0 0-46,27-1-1,-14 14-15,-13-13 16,26 0 0,-13 13-1,14 0 1,-14 13-1,0 0 1,1 1 0,-1-1-1,13-13 1,-12 0 0,12 0-1,-13-27 1,0 27-1</inkml:trace>
  <inkml:trace contextRef="#ctx0" brushRef="#br1" timeOffset="123071.76">11655 9975 0,'0'0'0,"13"0"15</inkml:trace>
  <inkml:trace contextRef="#ctx0" brushRef="#br1" timeOffset="124571.27">11906 9618 0,'0'-14'47,"0"1"-31,0 0-1,13 13 1,-13-13 15,14 13-31,-1 0 16,0 0 15,0 0 0,1 0-15,-14 13-16,13-13 16,-13 13-1,13-13 1,-13 27-1,0-14 1,0 0 0,-13 27-1,0-27 1,-14 13 0,14-26 15,13-13 47,13 13-62,0 0-1,1 0 1,-1 0-1,0 0 1,-13 13-16,0 1 16,13-1-1,-13 0 1,0 14 0,-26-14-1,13 0 1,-14-13-1,27 13 1,-13-13 0,0 0-1</inkml:trace>
  <inkml:trace contextRef="#ctx0" brushRef="#br1" timeOffset="125238.63">12105 9578 0,'0'13'94,"0"0"-78,0 1-1,13 12-15,-13 14 16,0-27 0,13 40-1,-13 0 1,13 13 0,-13 0-1,14 0 1,-14 14-1,0-54 1,0 1 0,0-14-16,0 0 15</inkml:trace>
  <inkml:trace contextRef="#ctx0" brushRef="#br1" timeOffset="126471.26">12224 9948 0,'13'0'16,"-13"14"47,0-1-48,0 0 1,0 0-16,0 0 0,0 27 15,0 13 17,0-26-17,13-1 1,14-26 0,-14 0-1,0-40 1,-13-13-1,0 14 1,-26-1 0,12 27-1,14 0 1,0-1 0,0 1-1,14 0 1,25 13-1,1 0 1,-14 0 15,1 13-15,-1 0 0,-39-13 77,0 0-77,0 0-16,-1 14 16,1-14-16,0 13 15,0 13 1,13 1-1,-13 12 17,13-12-17,26 13 1,-13-27 0,14 0-1,-14-13 1,13-40-1,-12 1 1,-1-1 0,-13 0-1,0 14 1,0 13 0,0-1-1,0 41 16,0-14-15,0 13 0,0-12-1,0 12 1,13 27 0,-13 0-1,0 0 1,0 0-1,-26-13 1,-1-14 0,-39-26-1,26-13 1,27-14 0</inkml:trace>
  <inkml:trace contextRef="#ctx0" brushRef="#br1" timeOffset="127509.59">12819 9909 0,'0'-14'62,"-13"14"-30,0 0-17,-1 0 1,1 0-1,0 0 1,0 27 0,-14-14-1,27 0-15,-13 14 16,13 12 0,-13-39-16,13 40 15,0 0 1,0 0-1,53-1 1,-27-12 15,27-27-15,-40-14 0,1 1-1,-14-13-15,0 13 16,0-1-1,-27 14-15,14-13 16,0 13 0,-1 0-1,1 27 1,13-14 0,0 0 15</inkml:trace>
  <inkml:trace contextRef="#ctx0" brushRef="#br1" timeOffset="127814.09">13110 10054 0,'13'0'16,"-13"-13"-16,0 0 47</inkml:trace>
  <inkml:trace contextRef="#ctx0" brushRef="#br1" timeOffset="131237.15">13533 9776 0,'0'0'15,"0"14"110,0 12-93,-13-26-32,0 26 15,0 14 1,0-27-16,-14 27 16,14 0-1,0-14 1,-1 1-1,1-14 17,13 0-17,13-26 48,14 13-48,-14 0 1,0 0-16,1 0 16,12 0-1,-13 0 1,0 0-16,1 0 16</inkml:trace>
  <inkml:trace contextRef="#ctx0" brushRef="#br1" timeOffset="131697.07">13560 9922 0,'0'13'62,"0"0"-46,0 1-1,0-1-15,0 13 32,0 14-17,0 0 1,0-1 0,0-12-1,13-1 1</inkml:trace>
  <inkml:trace contextRef="#ctx0" brushRef="#br1" timeOffset="132003.54">13785 10120 0,'13'0'15</inkml:trace>
  <inkml:trace contextRef="#ctx0" brushRef="#br1" timeOffset="133757.72">14102 9657 0,'-13'-13'109,"0"13"-77,0 0-17,13 27 1,-14-1 0,1-13-1,0 0-15,0 14 16,13-1-1,0 1 17,0-1-17,13 1 1,0-14 0,27 0-1,0-13 1,-14-26-1,-13 12 1,-13 1 0,-26 0-1,13 13 1,-1 0 0,1 0-1,13 13 1</inkml:trace>
  <inkml:trace contextRef="#ctx0" brushRef="#br1" timeOffset="134386.2">14248 9618 0,'0'13'47,"0"0"-32,0 0 1,0 1-1,0-1-15,0 26 16,0 1 0,0 13-1,0 0 1,13 40 0,-13-27-1,13-13 1,1-14-1,-14-12 17,0-14-17,0 0 1,0-26 15</inkml:trace>
  <inkml:trace contextRef="#ctx0" brushRef="#br1" timeOffset="135271.57">14367 9975 0,'0'0'0,"0"13"47,0 0-32,-13-13 1,13 40-1,0-14 1,0 14 0,0-13-1,0-14-15,13 13 16,13-26 0,-12 0-1,-1-26 1,-13-40-1,13 26 1,-13 13 15,0 1-15,-26 13 0,26 0 15,26 13-16,-13-14 1,0 14 0,1 0-16,12 0 15,1 0 1,-14 14 0,0-14 15,-39 13 16,12 0-16,1 0-31,0 0 16,13 14-1,0-14-15,-13 0 16,13 1-16,0 12 15,0 1 1,0-1 0,26-26-1,1 0 1,-1-13 0,-13-14-1,-13-12 1,14 39-1</inkml:trace>
  <inkml:trace contextRef="#ctx0" brushRef="#br1" timeOffset="135604.7">14579 10001 0,'0'0'15,"0"-26"1,0 39 46,0 0-46,0 14 0,0-14-16,0 27 15,0-14 1,0 1-16,13 12 16,-13 1-1,0 0 1,-27-1-1,-12-25 1,12-1 15,-13-13-15,27-13 0,0 13-16</inkml:trace>
  <inkml:trace contextRef="#ctx0" brushRef="#br1" timeOffset="136853.84">14777 9988 0,'0'-13'47,"0"0"-16,0-1-16,26 1 17,-26 0-17,14 13-15,-1-13 16,0 13 15,0 0-31,1 0 16,-1 0-1,0 26 1,-13-13 0,0 14-1,0-1 1,0 14 0,0-27-16,-13 14 15,-14-1 1,1-13-1,26 1 17,-13-14-17,13-27 1,0 14 15,26 13-15,-13 0-16,1 0 15,12 0 1,-13 13 0,14 0-1,-27 14 1,13-1 0,-13 1-1,-27-1 1,14-13-1,13 1-15,-39-14 32,12 0-17,1 0 1,-1-14 0,27 1-16</inkml:trace>
  <inkml:trace contextRef="#ctx0" brushRef="#br1" timeOffset="138017.07">15346 9842 0,'0'0'0,"0"-13"0,0 0 31,0 0 0,0 0 0,0 26 32,0 0-47,0 0-16,0 0 15,0 14 1,0-14-16,0 40 15,0 0 1,0 13 0,13 0-1,0-26 1,-13-27 0</inkml:trace>
  <inkml:trace contextRef="#ctx0" brushRef="#br1" timeOffset="138405.64">15266 9988 0,'0'-13'47,"27"13"-16,-14 0-31,-13-13 16,13 13-16,27 0 15,-13 0 17,-1 0-17,-13 0 1,-13 13-1</inkml:trace>
  <inkml:trace contextRef="#ctx0" brushRef="#br1" timeOffset="140338.98">15756 9604 0,'0'14'109,"0"12"-93,0-13-16,0 1 15,0 25 1,0 1 0,0-14-1,0-12-15,0-1 16,13-26 78,-13-1-79,0 1 1,27 13-16,-14-13 16,0 13-1,0 0 1,1 0-1,-1 0-15,0 13 16,13 0 0,-26 14-1,14-14 1,-14 0 0,-27 0-1,14 14 1,0-14-1,-14-13-15,14 13 16,-13-13 15,12 0-15,1 0-16</inkml:trace>
  <inkml:trace contextRef="#ctx0" brushRef="#br1" timeOffset="140653.79">15782 9604 0,'0'-13'0,"0"26"0,14-26 16,-1 13 0,0 0-1,0 0 1,14 0 0,-1 0-1,1 0 1,-14 0-1</inkml:trace>
  <inkml:trace contextRef="#ctx0" brushRef="#br1" timeOffset="141590.82">15716 10028 0,'27'0'109,"-1"-14"-93,-13 14-16,27 0 15,0 0 1,-27 0-16,27 0 16,-1 0-1,-12 0 1,-14 0-1</inkml:trace>
  <inkml:trace contextRef="#ctx0" brushRef="#br1" timeOffset="142537.12">15743 10200 0,'13'0'31,"-13"-14"-15,13 1-1,0 13 1,-13-13-16,27 0 15,-1 13 1,-26-13 0,14 13-1,12 0 1,-13 0 0,0 13-1,1 0 1,-1 13-1,-13-12 1,-27 12 0,14 27-1,-26-26 1,12-1 0,1-13-1,26 0 1,-14-13-1,14-13 48,0 0-47,0 0-1,14 0 1,25 13-1,1 26 1,-14-13 0,-12 0-1,-1-13 1,0 0-16,0 0 16,1 0-1,-1 0 1,13-26-1</inkml:trace>
  <inkml:trace contextRef="#ctx0" brushRef="#br1" timeOffset="142958.72">16232 10028 0,'13'0'0</inkml:trace>
  <inkml:trace contextRef="#ctx0" brushRef="#br1" timeOffset="144407.17">16404 9538 0,'0'0'0,"0"-13"32,0 0-1,13 13-16,1 0 1,-1 0-16,0 0 16,14 13-1,-14 0 1,-13 27 0,0-14-1,-13 27 1,-27 0-1,13-26 17,1-14-17,52-13 32,-12 0-31,-1 0-1,27 0 1,-27 0-16</inkml:trace>
  <inkml:trace contextRef="#ctx0" brushRef="#br1" timeOffset="144909.66">16563 9565 0,'0'-14'0,"0"28"62,0-1-46,0 0-16,0 0 16,0 1-16,0 25 15,26 1 1,-26-14-16,0 14 15,0-27-15,14 53 32,-14 1-17,13-1 1,-13 13 0,0-39-1,0-27 1</inkml:trace>
  <inkml:trace contextRef="#ctx0" brushRef="#br1" timeOffset="145989.65">16682 9935 0,'0'0'16,"13"0"-16,-13 13 16,0 1-1,0-1 1,0 13-1,0-13-15,0 27 16,0-13 0,0 12-1,27-25 1,-14-1 0,13-40-1,-12-12 1,-14-28-1,-14 28 17,14 12-17,-13 27 1,13-13 0,0 0-1,13 0 1,1 13-1,12-14 1,14 14 0,-14 14-1,1-14 1,-14 0 0,0 13-1,-13 0 16,-26 0-15,-1 14 0,14-27-1,0 26 1,0 14 0,13-14-1,0 1 1,0-14-1,13-13 1,0 0 0,13-26-1,1-1 1,-14-13 0,0 14-1,-13 0 1,0 12-1,0 41 48,0-14-47,27 27-1,-27-27-15,13 27 16,-13 13-1,13-1 1,-39-12 0,-1-13-1,-26-14 1,14-13 0,-1-40-1</inkml:trace>
  <inkml:trace contextRef="#ctx0" brushRef="#br1" timeOffset="146994.92">17185 10054 0,'0'-13'15,"0"0"1,0-1 0,0 1-1,0 0 1,0 0 0,0 0-1,13-1 1,0 1-1,0 13 1,1 0-16,-1 13 16,0 14-1,0 26 1,-13-27 0,0 14-1,-13 0 1,-13-14-1,26-13-15,-14 0 32,1 1-17,26-14 48,14 0-48,-14 0-15,0 0 16,14 0 0,-14 0-16,13 0 15,-12 13 1</inkml:trace>
  <inkml:trace contextRef="#ctx0" brushRef="#br1" timeOffset="152213.2">11284 10769 0,'14'0'16,"-14"13"124,13-13-93,0 0-16,0 0-15,1 0 0,-1 0-1,0 0 1,-13 13-16,27-13 15,-14 0 1,13 0 0,-13 0-1,14 0 1,-14 0 0,14 0-1,-14 0 1,0 0-16,0 0 15,14 0 1,-14 0 15,13 0-15,14 0 0,-13 0-1,-1 0 1,1 0-1,-1 0 1,0 0 0,1 0-1,-1 0 1,1 0 0,-14 0-16,13 0 15,1 0 1,13 0 15,-14 0-15,1 0-1,12 0 1,-12 0 0,12 0-1,1 0 1,0 0-1,-14 0 1,-13 0-16,27 0 16,-13 0-1,-1 13 1,14-13 0,-14 0-1,1 0 1,12 0-1,1 0 17,13 0-17,-13 0 1,-14 0-16,14 0 16,-14 0-1,27-13 1,0 13-1,0-13 1,0 13 0,26 0-1,-26 0 1,-13 0 0,13 0-1,-14 0 1,1 0-1,-27 0 1,40 0 0,-13-13-1,13 13 1,-13 0 0,13 0-1,-14-14 1,14 14-1,-13 0 1,-27 0-16,40 0 16,-13 0-1,26 0 1,-40 0 0,-13 0-16,27 0 15,0 0 1,0 0-1,26 0 17,-27 0-17,1 0 1,0 0 0,13 0-1,-40 0-15,27 0 16,-1 0-1,1 0 1,0 0 0,-1 0-1,1 0 1,0 0 0,-14 0-1,14 0 1,0 14-1,-14-14 17,0 0-17,1 0 1,-1 0 0,-12 0-1,12 0 1,-13 0-16,1 0 15,12 0 1,0 0 0,-12 0-1,-1 0 1,0 0-16,0 0 16,1 0-1,12 0 1,-13 0 15,14 0-15,-1 0-1,1 0 1,12 0 0,-12 0-1,-1 0 1,1 0-1,-1 0 1,14 0 0,-14-14-1,14 14 1,0 0 0,-1 0-1,1-26 1,0 26-1,-1 0 17,14 0-17,-13 0 1,0 0 0,-27 0-16,13 0 15,-12 0-15,12 0 16,27-13-1,-13 13 1,26 0 0,-26 0-1,-1 0 1,1 0 0,0 0-1,-27 0-15,13 13 16,-12-13-16,25 13 15,1-13 17,0 0-17,-27 0-15,40 0 16,-27 0 0,14 0-1,13 0 1,-27 0-1,14 0 1,-14 0 0,14 27-1,-13-27 1,-14 0-16,13 0 16,1 0-1,12-27 1,1 27 15,-13 0-15,-1 0-1,0 0 1,1 0 0,-14 0-16,14 0 15,-1 0 1,14 13-1,-27-13 1,0 0-16,0 0 16,14 0-1,-1 0 1,1 0 0,-1 0-1,-13-13 1,27 13-1,-13-13 17,-14 13-17,0 0 1,0 0 0,14 0-1,-14 0 1,0 0-1,14 0 1,12 0 0,-25-13-1,-1 13 1,0 0 0,0 0-1,1 0 1,-1 0-1,0 0 17,13 0-17,-12 0 17,-1 0-17,0 0 1,-13-14 78</inkml:trace>
  <inkml:trace contextRef="#ctx0" brushRef="#br1" timeOffset="155821.03">12978 11112 0,'13'0'31,"-13"-13"94,0 0-109,0 0 15,0 0-16,13 13 1,-13-14-16,14 14 16,-1 0-1,0 0 1,0 0-16,0 0 16,-13 14-1,14-14 1,-14 13-1,0 13 17,0-13-17,0 14 1,-14-14 0,-12 0-1,26 1 1,-26-1-1,12-13 1,14-13 62,0-1-62,27 14-16,-14 0 15,0 0 1,14 0 0,-14 14-1,0-1 17,-13 0-32,0 0 15,0 1 1,0 12-1,0 0 1,0 1 0,-13-14-1,-14 0 1,1-13 0,0-13-1,-1 0 1,14 13-1,13-13 17,-13 13-17</inkml:trace>
  <inkml:trace contextRef="#ctx0" brushRef="#br1" timeOffset="157745.85">12872 11496 0,'13'0'16,"0"0"93,1 0-93,12 0-1,-13 0-15,27 0 32,-27 0-32,14 0 15,26 0 1,-14 0 0,-12 0-1,-1 0 1,-13 0-1,1 0 1,-41 0 62,14 0-62</inkml:trace>
  <inkml:trace contextRef="#ctx0" brushRef="#br1" timeOffset="159924.67">12779 11748 0,'0'13'0,"14"-13"78,-1 0-63,0 0 1,14 0 0,12 0-1,-12 0 1,-14 0-1,0 0-15,0 0 16</inkml:trace>
  <inkml:trace contextRef="#ctx0" brushRef="#br1" timeOffset="160906.14">13097 11681 0,'0'-13'94,"0"0"-78,0 0-1,26-1-15,-26 1 16,14 13 0,-1 0-1,0 0 1,0 0 0,-13 13 15,13-13-31,1 27 15,-14-14 1,0 0 0,0 1-1,0 12 1,-14 1 0,-12-1-1,0 14 1,-1-14-1,14 1 1,0-14 0,13-26 31,0-1-32,13 1 1,0 13-1,0 0 1,14 0 0,-14 13 15,0-13-31,14 14 16,-1-14-1,-13 0 1,1 0-1,12-40 1</inkml:trace>
  <inkml:trace contextRef="#ctx0" brushRef="#br1" timeOffset="161386.6">13573 11443 0,'0'-13'16</inkml:trace>
  <inkml:trace contextRef="#ctx0" brushRef="#br1" timeOffset="163037.46">13904 11073 0,'13'0'31,"-13"-13"1,0-1-1,13 14-15,-13-13-1,14 13 1,-1 0-1,13 0 1,-13 0 0,-13 27-16,14-14 15,-14 0 1,0 27 0,-27-27-1,14 13 1,0-26-1,13 14 17,13-14 30,0 0-62,0 0 16,14 0-1,-14 0 1,0 26 0,-13 1-1,0-1 1,-26-13 0,13-13-16,-1 13 15,-25-13 1,26 0 15</inkml:trace>
  <inkml:trace contextRef="#ctx0" brushRef="#br1" timeOffset="163569.93">14142 11060 0,'0'13'63,"0"0"-48,0 0 1,0 27-1,13 0 1,-13-27-16,0 40 16,0 26-1,27 14 1,-27-27 0,0-13-1,13 0 1,-13-27-1,0-13 17</inkml:trace>
  <inkml:trace contextRef="#ctx0" brushRef="#br1" timeOffset="164757.73">14274 11417 0,'14'0'15,"-14"13"16,0 0-15,0 0 0,0 14-16,-14-1 15,14-12 1,0 25 0,0-12-1,14-14 1,-1-13-1,0 0 1,0 0 0,0-26-1,-13 12 1,14-39 0,-14 27-1,0-1 1,0 14-16,-14 0 15,14 0 17,-13 13-17,13-13 1,0-1 0,27 1-1,-1 13 1,1 0-1,-14 0-15,0 13 16,0-13 0,0 14-16,-13-1 31,0 0 0,-13-13-15,0 13-1,-13 0 1,12 14 0,14 13-1,-13-27 1,13 13 0,0 1-1,27-14 1,-14-13-1,0 0 1,0-26 0,0-1-1,1-13 1,-14 1 0,0 12-1,0 14 1,0 26 46,0 0-46,0 1 0,0-1-1,0 0-15,13 27 16,0 0-1,0-27-15,-13 40 16,0 0 0,-26-14-1,-14 1 1,14-27 0,-1-13-1,1-53 1</inkml:trace>
  <inkml:trace contextRef="#ctx0" brushRef="#br1" timeOffset="165704.91">14698 11470 0,'0'-14'47,"0"-12"-31,0 13 0,0 0-1,26-1 1,-13 1-1,1 13 1,12 0 15,-13 0-31,0 0 16,1 27 0,-1 12-1,-13 14 1,-27-26-1,14 12 1,-13-25 0,13-14-1,13-14 32,0 1-31,26 13-1,0 0-15,1 0 32,-14 0-32,0 27 15,14-1 1,-14-13 0,-13 27-1,-53 0 1,13-14-1,-12-13 1,12-13 0,13-26-1</inkml:trace>
  <inkml:trace contextRef="#ctx0" brushRef="#br0" timeOffset="175064.94">13891 11099 0,'0'0'0,"0"-13"125,13 13 0,0 0-125,0 0 15,1 13 1,12 0 0,0 1-1,1 12 1,-14-26-16,14 27 16,12-14-1,1 13 1,0 1 15,-14-14-15,14 13-1,-14-12 1,14-1 0,0 13-1,-27-26-15,13 27 16,14-14-1,0 14 1,13-1 0,-14 0-1,-12-12 1,-1-1 0,1 0-1,26 14 1,-27-1-1,1-13 17,25 14-17,-38-14 1,12-13 0,1 13-1,-14 0 1,0 1-1,0-14 1,0 13 0,1-13-1,-1 13 1,-13 0 15,-13-13 32</inkml:trace>
  <inkml:trace contextRef="#ctx0" brushRef="#br0" timeOffset="176023.69">15227 11284 0,'13'0'16,"-13"14"77,0-1-77,0 0-16,0 0 16,0 14-1,0-14-15,0 14 16,13-1 0,-13-13-1</inkml:trace>
  <inkml:trace contextRef="#ctx0" brushRef="#br0" timeOffset="176939.65">15240 11165 0,'-13'0'47,"0"0"-31,-1 0-1,-12 0 1,13 0-1,-1 14-15,1-1 16,-13 0 0,12 14-1,1-27-15,13 13 16,-13 26 0,0-12-1,13 13 1,-13-1 15,13 1-15,0-14-1,13 14 1,0 0 0,27-14-1,-14 1 1,1-14-1,12 0 1,14-13 0,-26 0-1,26-13 1,-27 0 0,1-27-1,-1-13 1,-26 0 15,0 27-31,0-1 16,0-26-1,-40 0 1,27 14 0,-27 12-1,14 14 1,13 0-1,-1 13 17,1 26-32</inkml:trace>
  <inkml:trace contextRef="#ctx0" brushRef="#br0" timeOffset="178571.25">16444 9578 0,'26'0'125,"-26"13"-110,14-13-15,25 40 16,-12-14 0,12 1 15,-25-14-31,25 13 16,1 14-1,13-13 1,-13-1-1,13 14 1,-14-14 0,1 1-1,13 12 1,-27-12 0,14-1-1,0-13 1,-1 1 15,1 12-15,-14-13-1,27 14 1,-13-14 0,-13 14-1,12-1 1,-12-26-1,-27 13 1,26 0 0,-13 1-1,1-14 1,-28-14 93</inkml:trace>
  <inkml:trace contextRef="#ctx0" brushRef="#br0" timeOffset="180117.08">16947 9234 0,'0'0'0,"13"0"15,-13 13 95,0 0-95,0 1-15,0-1 16,0 0-16,0 27 15,0-1 17,0-25-17,0-1-15,0 0 16</inkml:trace>
  <inkml:trace contextRef="#ctx0" brushRef="#br0" timeOffset="180971.11">16986 9115 0,'-13'0'0,"0"0"15,13-13 1,-27 13 0,14 0-1,0 0-15,0 0 16,-1 13 0,-12 0-1,0 0 1,-1 27-1,14-13 17,0 12-17,-1-12 1,1 12 0,13 1-1,0 0 1,13-1-1,-13-25-15,40 12 16,-13 14 0,12-27-1,-12 0 1,12 0 0,1-13-1,0-26 1,-27 26-16,27-40 31,-14 1-15,-13-1-1,1 27-15,-1-27 16,-13 0 0,13 14-1,-13-14 1,-26-13-1,-14 0 1,13 40 0,1 0-1,13 13-15,-14 26 16</inkml:trace>
  <inkml:trace contextRef="#ctx0" brushRef="#br0" timeOffset="187122.77">11311 9578 0,'-13'0'0,"-1"0"47,1 0-31,0 0-1,0 0 1,0 0-1,-1 0 1,1 0 0,-13 0-1,12 0 1,-12 13 0,-1 0-1,14 1 1,0-1-1,0-13 1,0 13 0,-1 0-1,14 14 1,-13-1 0,0 1-1,13-1 1,-13 1-1,13 12 1,-14-26 0,14 14-1,0-1 1,0 14 0,0 0-1,0-1 1,14-12-1,12 13 17,-26-14-17,13-26-15,1 27 16,-1-1 0,0 0-1,13-12 1,-12-1-1,12 13 1,1-12 0,12-1-1,1 0 1,-14-13 0,14 0-1,0 0 1,0 0-1,-14-13 17,14 0-17,-14-14 1,1 14 0,-1 0-1,1-1 1,-14-12-1,0 0 1,0 12 0,0-12-1,1-1 1,-1 14 0,-13-13-1,0 12-15,0 1 16,0-40 15,0 14-15,0-1-1,-13 13 1,13-12 0,-27 12-1,14-26 1,0 14-1,0 12 1,-1 1 0,-12 13-1,-14-14 1,27 14-16,-14 0 16,1-1-1,0 14 1,-1-13 15,1 13-15,-1 0-1,14 0-15,0 0 16,-14 0 0,14 0-1,0 27 1</inkml:trace>
  <inkml:trace contextRef="#ctx0" brushRef="#br0" timeOffset="189689.73">13613 9591 0,'-13'0'16,"-1"0"15,1 0 0,13-13-15,-13 13 15,0 0-15,-1 0-1,14-13 1,-39 13 0,12 0-1,1 0 1,-1 13 0,1-13-1,26 13-15,-27 0 16,1 1-1,13 12 1,-14-13 0,1 14-1,26-14 1,-13 13 0,-1 1-1,1-1 1,13-12-16,0-1 31,0 13-15,0 1-1,0 12 1,0 1 0,0-13-1,0-1 1,0 14-1,0-14 1,0-13-16,0 14 16,0-1-1,13 14 1,-13-14 0,27 1-1,-27-14 1,26 14-1,-12-1 17,-1-26-32,0 27 15,13-27 1,1 13 0,-14-13-1,14 13 1,12-13-1,1 0 1,0 0 0,-1-13-1,-12 0 1,-1-14 0,1 14-1,-14 0 1,13-14 15,1 14-15,-27 0-16,26-14 15,-12 14 1,-1 0 0,-13 0-1,13-27 1,-13 13-1,0-12 1,0-1 0,0 0-1,0 1 1,0-1 0,-13 0-1,0 1 1,-1 12 15,-12-13-15,-1 14-1,1 0 1,-1 12 0,14 14-1,-13-13 1,13 0-1,-1 13 1,1 0 0</inkml:trace>
  <inkml:trace contextRef="#ctx0" brushRef="#br0" timeOffset="191986.71">11417 10332 0,'0'-13'78,"13"13"31,-13 13-109,13-13 16,-13 13-16,13 0 15,27 1 1,-13-1 0,12 13-1,-12-12 1,-1 12 0,14-13-1,0 1 1,-1 12 15,-12-13-15,12 0-1,1 1 1,0 12 0,-1-13-1,-12 1 1,-1-1-1,14 0 1,-13 0 0,-1 0-1,0-13 1,27 14 0,-13-14-1,0 0 1,-1 0 15,1 0-15,13 13-1,-27-13 1,27 0 0,-13 0-1,0 0 1,-1 0-1,14 0 1,-13 0 0,13 0-1,-27-13 1,1 13 0,26-14-1,-27 1 1,14 0 15,-14 0-15,-12 13-16,25-13 15,-12-1 1,13 1 0,-14 0-1,-13 13-15,14-27 16,-1 14-1,1 0 1,-14-13 0,13 12-1,-13 14-15,1-26 16,12 13 0,-13-1-1,1 1 1,12-13-1,-13 12 17,1 14-17,-14-13 1,13 0 15,0 13 0,-13-13-15,-13 13 47,13 13-48</inkml:trace>
  <inkml:trace contextRef="#ctx0" brushRef="#br1" timeOffset="203939.4">18203 5530 0,'14'0'297,"-1"0"-281,0 0 0,0 0-1,0 0 1,1 0 15,-1 0-15,0 0-1,0 0 17,1 0-17,-1 0 16,0 0-15,0 0 31,1 0-16,-1 0 47,-13-13 16,-27 13-63</inkml:trace>
  <inkml:trace contextRef="#ctx0" brushRef="#br1" timeOffset="205339.71">18190 5649 0,'13'0'32,"14"0"202,-27-13-218,13 13-1,0 0 17,0 0-17,1 0 1,-1 0-1,0 0 1,0 0 0,1 0 15,-1 0-15,0 0 15,0 0 0,1 0 0,-1 0 79</inkml:trace>
  <inkml:trace contextRef="#ctx0" brushRef="#br1" timeOffset="208109.77">18878 5358 0,'13'0'47,"-26"0"46,0 0-77,0 0 0,-1 0-1,1 0 1,0 0-1,0 0 1,-1 0 0,1 13-1,0 0 1,13 1-16,-13 12 16,13 0-1,0-12 1,0 12-1,0-13 1,13 1 0,0-14 15,-13 13-31,27-13 16,-1 13-1,1-13 1,-14 13-1,13 14 1,-26-14 0,13 13-1,-13 1 1,0-1 0,-26-12-1,13-1 1,-27-13 15,14-13-15,-1-1-1,14 1 1,0-13 0,13-1-1,26 14 1,-26 0-16,13-1 15,14-12 1,-14 26-16,14-26 16,-1-1-1,14 1 1,-27-1 0,-13 1-1,0-1 1,0 14 15,-13 0-15,-1 13 31</inkml:trace>
  <inkml:trace contextRef="#ctx0" brushRef="#br1" timeOffset="208491.71">19076 5649 0,'0'0'0,"0"13"0,0-39 47</inkml:trace>
  <inkml:trace contextRef="#ctx0" brushRef="#br1" timeOffset="212705.2">19368 5014 0,'0'-13'203,"13"13"-172,0 0-15,0 0-1,0 0 1,1 0-1,-1 13 1,0 0 0,-13 0-1,0 1 1,0-1 15,0 0-15,-13-13-16,13 13 0,-13 0 31,-1 14-15,1-14-1,0-13 1,0 13 0,0-13-1,13-13 32,0 0-31,26 13-1,-13 0 1,14 0 0,-14 0-1,0 0 1,-13 13-16,13-13 31,1 13-31,-14 1 16,0 12-1,0 1 1,0-14 0,-14 13-1,-12-13 1,-14-13-1,14-13 1,-1 0 0,14 0-1,13 0-15</inkml:trace>
  <inkml:trace contextRef="#ctx0" brushRef="#br1" timeOffset="213566.72">19592 5027 0,'0'13'125,"14"1"-109,-14-1-1,0 0-15,0 0 16,13 27 0,-13 0-1,13 13 1,-13-14 0,0 27-1,0-26 1,13 0-1,-13 13 1,0-27 0,0 1-1,0-1 1,0-13 15,0 0 16</inkml:trace>
  <inkml:trace contextRef="#ctx0" brushRef="#br1" timeOffset="-214607.71">19751 5398 0,'13'0'31,"-13"13"32,0 0-48,0 0 1,0 0-1,-13 14 1,13 13 0,0-27-16,-13 13 15,13 1 1,26-14 0,1-13-1,-14-27 1,0 14 15,-13-26-15,0-1-1,-13 0 1,13 14 0,-13 13-1,13-1 1,0 1 15,26 13-31,-12 0 16,-1 0-1,26 0 1,-12 0 0,-1 0-1,-12 0 1,-1 0 15,0 0-15,-13 13-1,-13-13 17,0 0-17,-1 0 1,1 14-1,0-1 1,0 13 0,-1 1-1,14-14-15,-13 13 16,13 14 0,0-14-1,27-12 1,-1-14 15,-13 0-15,14-14-1,-14-25 1,0-1 0,-13 14-1,0-1 1,0 14-1,0 0 1,0 26 31,0 13-47,0-12 16,0-1-16,0 27 15,27-1 1,-27 1 15,0 13-15,0 0-1,0-27 1,-27-13 0,-12 1-1,12-14 1,-13-27-1</inkml:trace>
  <inkml:trace contextRef="#ctx0" brushRef="#br1" timeOffset="-213125.96">20346 5358 0,'0'-13'15,"-26"13"48,13 0-16,0 0-32,-1 0 1,1 0 0,0 13-1,0 0 1,-1 0-1,14 1-15,-13-1 16,13 0 0,-13 13-1,0 1 1,13-14 0,0 14-1,0-14 1,0 13 15,0 1-15,13-1-1,13-13 1,14 14 0,-13-27-1,-1 13 1,0-13-1,-12-26 1,-1 12 0,0 1-1,-13-13 1,0 12 0,-40 1-1,1-13 1,26 26 15,-1 0-15,1 13-1,13 27 1,-13-27 0</inkml:trace>
  <inkml:trace contextRef="#ctx0" brushRef="#br1" timeOffset="-212837.57">20598 5464 0,'13'0'0,"-26"0"0</inkml:trace>
  <inkml:trace contextRef="#ctx0" brushRef="#br1" timeOffset="-210774.2">20915 5001 0,'-26'0'78,"13"0"-62,-1 0-1,1 0 1,0 13-1,0-13 1,-1 26 0,1-12-1,0 25 1,0 1 0,13-14-1,0 1 1,13-1-1,13-26 1,14 27 0,-13-27-1,12-27 1,-25 14 0,-14-13-1,0 12 1,-14 1-1,1 13 1,-13 0 0,26 27-1,-14-14 1</inkml:trace>
  <inkml:trace contextRef="#ctx0" brushRef="#br1" timeOffset="-210109.57">21048 5027 0,'0'13'109,"0"1"-93,0-1-16,0 0 16,0 0-16,0 14 15,0 26 1,13 0 0,-13 26-1,0-13 1,13-13 15,0 26-15,-13-39-1,0-14 1,0-12 0</inkml:trace>
  <inkml:trace contextRef="#ctx0" brushRef="#br1" timeOffset="-208974.79">21193 5384 0,'0'14'62,"-13"-14"-62,13 13 16,0 13-1,-13 14 1,13-27-16,0 14 16,26-1-1,-13 0 1,1-26 0,-1 0-16,0 0 15,0-39 1,-13-14 15,-26 13-15,13 14-1,-1-1 1,14 14 0,0 0-1,14 13 1,25 0-1,1 0 1,0 0 0,-1 0-1,1 0 1,-27 0 0,-13 13 46,-26-13-62,26 13 16,-40 1-1,27 12 1,-14 0 0,27 1-1,0-1 1,0 1-1,14-14 1,-1 0 0,27 0-1,-1-39 1,-26 13 0,1-27-1,-1 0 1,0 14 15,-13 13-15,0 0-1,0 39 17,0-13-17,0 40 1,0-13-1,0 13 1,0-40-16,0 40 16,0-13-1,-40-14 1,-12-13 0,12-13-1,13 0-15,1 0 16,13-26-1</inkml:trace>
  <inkml:trace contextRef="#ctx0" brushRef="#br1" timeOffset="-207940.23">21683 5490 0,'0'-13'94,"0"0"-78,13 13-16,-13-14 15,13 1 1,0 0 0,1 13-1,-1 0 1,13 0-1,-13 13 1,-13 14-16,14-14 16,-14 13-1,0 1 1,-40-14 0,14 13-1,12-26 1,41 0 78,-14 0-79,13 0 1,-12 0-16,-1 0 15,-13 14 1,0-1-16,0 13 16,0 1-1,-13-14 1,-27 0 0,-13 1-1,27-14 1,-1 0 15,1-14-15,12 14-16</inkml:trace>
  <inkml:trace contextRef="#ctx0" brushRef="#br1" timeOffset="-205956.86">22159 5384 0,'0'-13'15,"13"13"1,-13-13-16,0 0 31,0-1-15,0 1 31,0 26 31,0 1-62,0-1-16,0 0 15,0 27 1,0-27-16,0 13 15,13 41 1,1-28 0,-14 1-1,0-14 1,13 1 0,-13-14 15</inkml:trace>
  <inkml:trace contextRef="#ctx0" brushRef="#br1" timeOffset="-205537.98">22106 5477 0,'-13'0'16,"13"-13"0,13 13 31,13 0-32,14 0 1,-27 0-16,27 0 15,-14 0 1,1 13 0,-14-13-16,0 0 15</inkml:trace>
  <inkml:trace contextRef="#ctx0" brushRef="#br1" timeOffset="-204174.22">22582 5093 0,'0'13'125,"0"1"-109,0-1-1,0 0-15,0 0 16,0 1-16,0 12 15,0 1 1,0-14 0,0-26 77,0-1-77,0 1 0,27 13-16,-14 0 15,-13-13 1,13 13 0,14 0-1,-14 0 1,0 0-1,-13 13-15,13 14 16,0-27 0,-13 39-1,0-12 1,-26-1 0,-14-13-1,27 1 1,-13-14 15,12 0-15,1 0-1,13-14-15</inkml:trace>
  <inkml:trace contextRef="#ctx0" brushRef="#br1" timeOffset="-203823.68">22622 5093 0,'0'0'0,"26"0"94,1 0-94,-14 0 15,13 0 1,1 0 0</inkml:trace>
  <inkml:trace contextRef="#ctx0" brushRef="#br1" timeOffset="-203032.84">22900 5199 0,'0'13'110,"-14"14"-95,1-1 1,-13 1-16,-1 12 16,14-25-1,-27 52 1,-13 26 0,27-12-1,-14-27 1,1-14-1,25-12 1,1-27 0,13-13 15</inkml:trace>
  <inkml:trace contextRef="#ctx0" brushRef="#br1" timeOffset="-202137.06">22860 5517 0,'0'-14'31,"0"1"-15,0 0 0,0 0-1,13-1 1,0 1 0,1 13-1,-14-13-15,13 13 16,0 0-1,14 13 1,-27 0 0,0 1-1,13 12 1,-13 1 0,-27 12-1,1-12 1,-1-1 15,1 14-15,13-27-1,-14 0 1,27 1 0,-13-14 15,13-14-16,0 1 1,27 0 0,-14-14-1,0 27 1,0 0-16,0 0 16,1 0-1,-1 14 1,13 12 15,-12-26-15,-1 0 15,13 0-15,-12 0-1,-1-13-15</inkml:trace>
  <inkml:trace contextRef="#ctx0" brushRef="#br1" timeOffset="-198975.61">18799 6019 0,'13'0'15,"0"0"48,0 0 62,1 0-109,-1 0-1,0 0-15,13 0 16,14 0-1,0 0 1,-14 0 0,1 0-16,-1 0 15,27 13 1,-13-13 0,26 14-1,-26-14 1,-1 0 15,28 0-15,-15 13-1,1-13 1,-13 0 0,0 0-1,-1 0 1,28 0-1,-28 0 1,27 13 0,-26-13-1,0 0 1,-14 0 0,27 0 15,-26 0-16,25-13 1,-12 13 0,0 0-1,13 0 1,0 0 0,13 0-1,-26 0 1,-1 13-1,1-13 1,-14 0 0,1 0-1,-14 0 1,0 0 0</inkml:trace>
  <inkml:trace contextRef="#ctx0" brushRef="#br1" timeOffset="-196915.75">20452 6072 0,'0'0'15,"27"0"204,-14 0-219,0 0 16,0 0-16,14-26 15,39 26 1,0 0 0,0-14-1,0 1 16,27 13-15,-14-13 0,-12 13-1,12 0 1,-13 0 0,27 0-1,-14 0 1,-13 0-1,14 0 1,-14 0 0,13 26-1,-13-26 1,-13 0 0,13 0-1,-13 0 16,40 0-15,-40 0 0,-14 0-1,14-26 1,-39 26-16,25-13 16,27 13-1,1 0 1,-1 0-1,0 0 1,-53 0-16,53 0 16,-13 0-1,-13 0 1,13 0 15,-27 0-31,27 0 31,-13 13-15,13-13 0,-27 0-1,-13 0-15,14 0 16,-14 0-16,27 0 16,-14 0-1,14 0 1,-14 0-1,1 0 1,-1 0 0,1 0-1,-14 0 1,0 0-16,1 0 62,-14 13-46,13-13 0,-40 0 15</inkml:trace>
  <inkml:trace contextRef="#ctx0" brushRef="#br1" timeOffset="-194367.4">20346 6535 0,'14'0'140,"-1"0"-124,0 0 0,0 0-16,1-13 15,-1 13 1,13 0-1,-12 0 1</inkml:trace>
  <inkml:trace contextRef="#ctx0" brushRef="#br1" timeOffset="-193202.88">20624 6310 0,'0'-13'172,"0"0"-156,14 13 15,-14-13-31,0-1 31,13 14-31,0 0 16,-13-13 0,13 13-16,0 0 15,1 0 1,-1 0 0,-13 13-1,0 1 1,0 12-1,0 1 1,-13 12 0,-1-12-1,1-1 1,0-13 0,0-13 15,13-13 0,26 0 0,-13 0-15,1 13 0,-1 0-1,13 0 1,-12 13-1,-14 0-15,0 0 16,0 14 0,0-14-1,-40 27 1,27-27 0,-14 0-1,14-13 16,-13 0-15,26-13 0</inkml:trace>
  <inkml:trace contextRef="#ctx0" brushRef="#br1" timeOffset="-192420.74">20915 6310 0,'14'0'16,"-14"27"15,0-14-15,-14-13-16,14 13 15,-26 14-15,13-1 16,-14 27 0,14-26-16,-14 25 15,-25 41 17,12-27-17,13-26 1,1 0-1,26-27 1,0-26 15</inkml:trace>
  <inkml:trace contextRef="#ctx0" brushRef="#br1" timeOffset="-191634.96">20889 6601 0,'0'-13'16,"13"0"15,-13 0-31,0-1 15,13 14 1,1 0-16,-1-13 16,13 13-1,-13 0 1,1 0 0,-14 13-1,13 14 16,-13 13-15,0-14 0,-13 14-1,-14-1 1,-12-12 0,12-1-1,27-12 1,0-41 15,0 14-15,0 0-1,0-1 1,13 14-16,1-13 16,-1 13-1,13 13 16,-13-13-31,1 14 16,-1-1 0,0-13-1,14 0 1,-14 0 0,0-13-1</inkml:trace>
  <inkml:trace contextRef="#ctx0" brushRef="#br1" timeOffset="-189638.41">18243 7395 0,'0'13'31,"26"-13"94,1 0-109,-14 0-16,0 0 15,1 0-15,25 0 16,-12 0 0,-1 14-1,-13-14 16</inkml:trace>
  <inkml:trace contextRef="#ctx0" brushRef="#br1" timeOffset="-188995.89">18243 7554 0,'0'13'31,"26"-13"63,1 0-79,-1 0 1,-12 0-16,-1 0 16,0 0-16,14 0 15,-1 0 1,0 0-1</inkml:trace>
  <inkml:trace contextRef="#ctx0" brushRef="#br1" timeOffset="-187223">19037 7263 0,'0'-13'62,"-27"13"-46,27-14-16,-13 14 15,0 0 1,0 0 0,-1 0-16,1 0 15,0 14 16,-14 25-15,14-12 0,13-1-1,0 1 1,0-1 0,13 1-1,27-14 1,0 13-1,0-13 1,-14 14 0,-13-1-1,0 1 1,-13-14-16,0 14 16,-39-1 15,12-13-16,-26-13 1,27-26 0,-1-14-1,27 0 1,27 14 0,-14-14-1,40 14 1,-13-14-1,-14 14 1,-13 12 0,-13 1-1,0 0-15,0 0 16,0-1 0,-13 14-1</inkml:trace>
  <inkml:trace contextRef="#ctx0" brushRef="#br1" timeOffset="-186270.26">19407 7263 0,'0'-13'16,"0"-14"15,0 14 0,0 26 16,0 0-31,0 1 0,0-1-1,0 0-15,0 13 16,0-12-1,0 25 1,27 14 0,-27-13-1,0 13 1,0 0 0,0-27-1,0-12 1</inkml:trace>
  <inkml:trace contextRef="#ctx0" brushRef="#br1" timeOffset="-185956.51">19315 7408 0,'26'0'31,"-13"0"-15,1 0-16,25 0 15,-26 0 1,1 0-16,12 0 16,1 0-1,-14 0 16,0 0-15,0 0-16</inkml:trace>
  <inkml:trace contextRef="#ctx0" brushRef="#br1" timeOffset="-184622.23">19804 7144 0,'13'0'47,"-13"13"16,0 0-48,0 0 1,0 1-16,0 12 16,0-13-16,0 14 15,0-1 16,14-26 48,-1 0-64,-13-13 1,13 0-16,0 13 15,-13-13 1,27 13 0,-14 0-1,0 0-15,0 13 16,1 0 0,-1 13-1,-13 1 16,0-14-15,-13 27 0,-27-14-1,13-26 1,-12 0 0,26 0-1,-1-13 1</inkml:trace>
  <inkml:trace contextRef="#ctx0" brushRef="#br1" timeOffset="-184324.32">19804 7157 0,'27'0'16,"-1"-13"15,-13 13-15,14 0-1,-14 0-15,27 0 16,-27 0-16</inkml:trace>
  <inkml:trace contextRef="#ctx0" brushRef="#br1" timeOffset="-183718.97">20148 7170 0,'26'0'31,"-26"27"16,0-14-31,0 0-1,-26 0-15,13 14 16,13-1-16,-40 27 15,0 13 1,14 0 0,-14-13-1,40-26-15,-26 13 16,13-14 0,-1-13-1,1-13 16,13-13-15</inkml:trace>
  <inkml:trace contextRef="#ctx0" brushRef="#br1" timeOffset="-182889.52">20148 7461 0,'0'-13'31,"0"0"-15,0 0 0,0-1-1,13 14-15,0 0 16,1-13-1,12 0 1,-13 13 0,14 0-1,-14 0 1,0 13 0,-13 0-1,14 14 1,-14-1 15,0 14-15,-27-40-16,1 40 15,12-14 1,-12 1 0,-1-14-1,14-13 1,0-13 15,13-14-15,26 27 15,-12 0-15,-1 13 15,0 1-31,0-1 15,1-13 1,-1 0 0,13 0-1,1 0 1,-1-13 0,-13 13-1</inkml:trace>
  <inkml:trace contextRef="#ctx0" brushRef="#br1" timeOffset="-181525.54">18891 7911 0,'27'0'32,"-14"0"-17,0 0 16,0-26-15,1 26-16,-1 0 16,27 0-1,-1 0 1,-26 0-16,54 0 16,-1 0-1,0 0 1,0 0 15,13 0-15,-12 0-1,12 0 1,-26 0 0,0-14-1,13 14 1,-26 0-1,13 0 1,-14 0 0,27 0-1,-13-13 1,0 13 0,0 0-1,13 0 1,-13 0 15,0 0-15,-13 0-1,13-13 1,-27 13 0,14 0-1,-14 0 1,-12 0-1,-1 0 17,-40 0 15</inkml:trace>
  <inkml:trace contextRef="#ctx0" brushRef="#br1" timeOffset="-180606.35">19235 8202 0,'13'0'31,"1"0"1,-1 0-17,0 0 1,0 0 0,1 0-16,12 0 15,1 0 1,-14 0-1</inkml:trace>
  <inkml:trace contextRef="#ctx0" brushRef="#br1" timeOffset="-179740.21">19500 8057 0,'13'0'31,"-13"-14"-16,13 14-15,0 0 32,1 0-32,-1 0 31,0-13-15,0 13-16,1 0 15,-1 0 1,0 13-1,-13 14 1,0-1 0,-26 1-1,-1-1 1,14-13 0,-14-13-1,54 0 63,-14 0-78,0 0 16,14 0 0,-14 14-1,14 12 1,-27-13-1,0 1 1,0-1-16,-14 13 16,-12-13-1,-27 1 1,26-14 0,14 0-1</inkml:trace>
  <inkml:trace contextRef="#ctx0" brushRef="#br1" timeOffset="-179167.3">19831 8030 0,'13'0'15,"-13"13"110,-13 1-125,13-1 16,0 0-16,-27 40 16,1 0-1,-27 26 1,26-13 0,1 1-1,-1-28 16,14-12-15,0-14 0,13-40 15</inkml:trace>
  <inkml:trace contextRef="#ctx0" brushRef="#br1" timeOffset="-178355.87">19857 8308 0,'0'-13'16,"0"-14"-1,13 27 1,-13-13-16,27 0 16,-14 0-1,0-1 1,14 1 0,-1 13-1,-13 0 1,0 13 15,-13 14-15,0 26-1,-13-14 1,0 28 0,-27-41-1,14 0 1,13-26-1,13 14 1,-14-14 0,14-40-1,0 27 1,0 0-16,14 13 31,12 0-15,-13 39-1,1-26 1,12-13 0,-13 0 15,0 0-31,1 0 16,12-13-1,-13 13 16</inkml:trace>
  <inkml:trace contextRef="#ctx0" brushRef="#br1" timeOffset="-176779.8">18336 8943 0,'0'13'0,"13"-13"109,13 0-93,1 0 0,-14 0-1,13 0 1,1 0 0,-14 0-1,0 0-15,1 0 16,-1 0 15</inkml:trace>
  <inkml:trace contextRef="#ctx0" brushRef="#br1" timeOffset="-176195.53">18336 9075 0,'13'0'94,"0"0"-63,0 0-31,14 0 16,-1 0 0,1 0-1,-14 0-15,13 0 16,1 0 0,-14 0-1</inkml:trace>
  <inkml:trace contextRef="#ctx0" brushRef="#br1" timeOffset="-173040.76">18984 8877 0,'0'-13'16,"0"-1"-1,0 1 79,0 0-78,0 26 62,0 0-63,0 1 1,0 25 0,0-26-16,0 40 15,0 14 1,0-28-1,13 1 1,-13-27 0</inkml:trace>
  <inkml:trace contextRef="#ctx0" brushRef="#br1" timeOffset="-172290.19">19129 8811 0,'0'0'16,"0"13"78,0 0-48,0 0-46,0 1 16,-26 12 0,26 0-1,0-12-15,-13 25 16,13 1 0,0 0-1,0-1 1,39-12 15,-25-14-15,25 0-1,-25-13-15,12 0 16,-13-39 0,0 25-1,-13-12 1,-26 13-1,-14 0 1,1 13 0,25 26-1,1-26 1</inkml:trace>
  <inkml:trace contextRef="#ctx0" brushRef="#br1" timeOffset="-171735.73">18997 9300 0,'-13'0'31,"39"0"32,-26-13-63,14 13 15,12 0 1,-13 0-16,27-13 15,13 13 1,0 0 0,-27 0-1,-13 0 1</inkml:trace>
  <inkml:trace contextRef="#ctx0" brushRef="#br1" timeOffset="-170806.33">19050 9512 0,'0'-13'31,"13"13"0,-13-14-15,13 1 0,1 0-1,-1 0-15,0-1 16,27 14 0,-27 0-1,0 0 16,14 14-15,-14 12 0,-13 1-1,0 12 1,-13-39-16,-14 40 16,14 0-1,-13 13 1,-1-14-1,14-26 1,-14 1 0,14-41 15,13 14-15,0 0-16,0 0 15,13-14 16,14 14-15,-14 13 0,14 26-1,-1 1 1,1-14 0,-14 0-1,13-13 1,-13 0-1,1 0 1,12-13 0</inkml:trace>
  <inkml:trace contextRef="#ctx0" brushRef="#br1" timeOffset="-168891.71">19606 8996 0,'0'26'125,"0"-12"-125,0-1 15,0 13-15,0-13 0,0 40 31,0 0-15,13 0 0,0-13-1,-13-14 1</inkml:trace>
  <inkml:trace contextRef="#ctx0" brushRef="#br1" timeOffset="-168606.37">19539 9168 0,'14'0'47,"-1"0"-31,13-13-1,1 13 1,-14 0-16,0 0 0</inkml:trace>
  <inkml:trace contextRef="#ctx0" brushRef="#br1" timeOffset="-167772.95">19950 8864 0,'0'-14'0,"0"28"0,13-28 31,-13 28 16,0-1-31,0 0 0,0 0-16,0 0 15,0 27 1,0 0-1,0-27 1,0 0 0,13-26 46,0 13-46,-13-13-1,13 13-15,-13-13 16,27 13 0,-14 0-1,14 13 1,-14 13 0,-13 14-1,0-14 1,-27 14-1,-12-13 1,-1-1 0,27-26-1,-14 0 1,27-13 0</inkml:trace>
  <inkml:trace contextRef="#ctx0" brushRef="#br1" timeOffset="-167489.61">19923 8850 0,'27'0'47,"-14"0"-47,0 0 16,0 0-16,14 0 16,-1 0-1,1 0 1</inkml:trace>
  <inkml:trace contextRef="#ctx0" brushRef="#br1" timeOffset="-166941.73">19870 9300 0,'-13'0'31,"39"0"31,-12 0-46,-1 0-16,0 0 16,0 0-16,40 0 15,-13-13 1,0 13 0,-1 0-1,-12 0 1,-27 13 15</inkml:trace>
  <inkml:trace contextRef="#ctx0" brushRef="#br1" timeOffset="-166106.1">19950 9525 0,'0'-13'0,"0"0"15,0-1 1,13 14-1,-13-13 1,13 0 0,0 0-16,0 13 15,1-14 1,-1 14 0,0 0-1,0 0 1,1 14 15,-14-1-31,0 27 16,0-1-1,-14 1 1,1 0 0,-27-1-1,14 14 1,13-26-1,0-27 1,13-14 15,0 1-15,0 0-16,0 0 16,13 0-1,26 13 1,-12 0 15,-14 13-15,0 0-1,14 0 1,-14-13 0,14 0-1,-14 0 1,13 0-1</inkml:trace>
  <inkml:trace contextRef="#ctx0" brushRef="#br1" timeOffset="-163945.24">18785 8758 0,'14'0'32,"-14"13"77,-14-13-93,14 13-16,-13-13 15,0 13 1,0 1 0,13-1-16,-14 0 15,1 14 1,0-1 15,0 0-15,0 14-1,13-13 1,0 12 0,-14 1-1,14-14 1,0 27-1,0-13 1,-13 0 0,13-1-1,0 14 1,0-13 0,0-14-1,0 14 16,0-27-31,0 27 16,13-13 0,-13-1-1,0 14 1,14-1 0,-1 1-1,-13-13 1,0-14-16,13 26 15,0-12 1,0-1 0,-13-12-16,14-1 15,-1 13 1,0-13 0,-13 1-1,13-14 16</inkml:trace>
  <inkml:trace contextRef="#ctx0" brushRef="#br1" timeOffset="-162372.98">20241 8744 0,'13'14'187,"-13"12"-187,13-13 16,-13 1-16,27 12 31,-27-13-31,13 27 16,0 0-1,0-1 1,14 1-1,-14 26 1,0-26 0,-13 0-1,0-1 1,13-25-16,-13 12 16,0-13-16,14 27 15,-14 0 16,0-1-15,0 14 0,0 0-1,0-13 1,-14-1 0,14 1-1,-13 0 1,13-27-16,0 27 15,0-1 1,-13 14 0,13-26-1,0-14 1,-13-13 0,13 13 30,0 0-30,-14-13-16,14 14 16</inkml:trace>
  <inkml:trace contextRef="#ctx0" brushRef="#br1" timeOffset="-161688">20704 9049 0,'0'13'63,"0"0"-48,0 0-15,0 1 16,26-14 0,-13 0-1,-13-14 1,0-12 0,0 13-16,0 0 15,0-1 16,0 28 1,0-1-17</inkml:trace>
  <inkml:trace contextRef="#ctx0" brushRef="#br1" timeOffset="-161097.52">20717 9234 0,'0'13'32,"0"0"-17,0 1 1,0-1 0,26 0-1,-12 0 1,-1-13 15,0-26-15,-13 13-16,0-1 15,0 1 1,-26 13 15,12 0-15</inkml:trace>
  <inkml:trace contextRef="#ctx0" brushRef="#br1" timeOffset="-159810.45">21153 8665 0,'0'13'94,"0"1"-63,-13-1-15,13 0-16,-26 13 31,13 1-15,-1-14-16,1 27 16,0 26-1,0-13 1,-1 0-1,14 13 1,0-13 0,0 0-1,0 0 1,0 13 0,0 0-1,14 0 16,12-13-15,1 26 0,-14-26-1,13-13 1,-13 0 0,-13-27-1,0 0-15,0-26 47,0 0-16</inkml:trace>
  <inkml:trace contextRef="#ctx0" brushRef="#br1" timeOffset="-159133.78">21193 9102 0,'0'13'0,"-13"-13"15,39 0 95,1 0-95,-14 0-15,0 0 16,14 0-16,-14 0 15,13-13 1,-12 13 0,-1 0-1,0 0 17</inkml:trace>
  <inkml:trace contextRef="#ctx0" brushRef="#br1" timeOffset="-158170.95">21537 8744 0,'0'-26'62,"0"13"-46,27 13-16,-14-13 31,0 13 0,0 0-31,0 0 16,1 0 0,-14 13-16,13 0 15,-13 0-15,0 14 16,0 12 15,-13-25-15,-14 12-1,1-13 1,13-13 0,26 0 46,13 0-46,-13 0-16,1 27 15,-1-14 1,0-13-16,-13 13 16,0 27-1,-13-27 16,-14 14-15,1-1 0,13-26-1,0 13 1</inkml:trace>
  <inkml:trace contextRef="#ctx0" brushRef="#br1" timeOffset="-157693.56">21524 9168 0,'-13'0'16,"-1"0"0,41 0 62,-1 0-78,1 0 15,12 0 1,-25 0-16,25-13 16,-12 13-1,-1 0 1</inkml:trace>
  <inkml:trace contextRef="#ctx0" brushRef="#br1" timeOffset="-157006.17">21550 9419 0,'0'-26'15,"0"12"1,0 1-1,14 13-15,-1-13 16,0 13 0,0 0-16,14 0 15,-14 0 1,13 13 0,-12 27-1,-14 0 16,0-1-15,-40 14 0,27-13-1,-40 0 1,79-54 62,-13 14-78,1-13 16,12 13-1,1 0 1,-1 0 0,-13 0-1</inkml:trace>
  <inkml:trace contextRef="#ctx0" brushRef="#br1" timeOffset="-155874.91">21855 8705 0,'0'-13'47,"0"26"62,0 0-93,0 0-1,0 0-15,26 27 16,-26-27-16,27 40 16,-27-13-1,26 26 16,-26 0-15,0-13 0,13 13-1,-13-13 1,0 0 0,13 0-1,-13 13 1,0-53-16,0 40 15,0 0 1,0 0 0,0 13-1,-13-13 1,0 13 0,-13-13-1,12-13 16,14-27-15,0 0 0,0 1-1,-13-14 1,13-14 15</inkml:trace>
  <inkml:trace contextRef="#ctx0" brushRef="#br1" timeOffset="-154306.14">18481 10411 0,'13'0'125,"1"0"-125,-1 0 16,0 0-1,0 0-15,1 0 16,-1 0-1,0 0 1,0 0 15</inkml:trace>
  <inkml:trace contextRef="#ctx0" brushRef="#br1" timeOffset="-153922.98">18468 10557 0,'13'0'31,"14"0"-15,-14 0 0,0 0-16,14 13 15,12-13 1,-12 0-1,-14 0 1,0 0 0</inkml:trace>
  <inkml:trace contextRef="#ctx0" brushRef="#br1" timeOffset="-151638.22">19116 10306 0,'13'0'63,"-13"-14"-32,0 1-15,0 0 15,0 0-31,0-1 15,27 14 1,-14-13 0,0 0-1,1 13-15,12 0 16,-13 0 0,0 0-1,-13 13 16,14 0-15,-14 27 0,0-13-1,0 12 1,-27-26-16,14 40 16,-13-13-1,-1 0 1,14-27-1,-14 0 1,14-13 0,0 0-1,0-26 1,13 13-16,0-1 16,0 1-1,26 13 16,14 0-15,0 13 0,-14 1-1,0-1 1,-26 0-16,27-13 16,-14 0-1</inkml:trace>
  <inkml:trace contextRef="#ctx0" brushRef="#br1" timeOffset="-150925.3">19354 10292 0,'0'-13'0,"0"0"15,27 13 1,-27-13 0,0-1-1,0-12 1,0 13 0,0 26 124,0 0-124,0 0-1,0 1-15,0 12 16,0-13-16,13 40 16,-13 0-1,13-13 1,-13 0 0,13-1-1,-13-12 16,0-14-15</inkml:trace>
  <inkml:trace contextRef="#ctx0" brushRef="#br1" timeOffset="-150106.79">19037 10702 0,'26'0'109,"-13"0"-93,1 0-16,25 0 16,-12 0-16,39 0 15,-53 0-15,27 0 16,26 0 0,-53 0-16,40 0 31,0 0-16,-26 0 1,-14 0 0,0 0-1,0 0 1,-26 0 46</inkml:trace>
  <inkml:trace contextRef="#ctx0" brushRef="#br1" timeOffset="-149138.03">19235 10967 0,'0'0'0,"0"-13"16,0 0-1,13-1 1,-13 1-16,14 0 15,-1-14 1,0 14 0,14 0-1,-14 13 1,13 0 0,1 26-1,-14-12 16,0 52-15,-13-27 0,-26 14-1,13-13 1,-14-14 0,1 1-1,12-14 1,1-13-1,13-13 17,0 0-32,0-14 15,0 1 1,0 13 0,13 13-1,14 0 16,13 26-15,-14 0 0,0-12-1,1-1 1,-1-13 0,-12 0-1</inkml:trace>
  <inkml:trace contextRef="#ctx0" brushRef="#br1" timeOffset="-148389.43">19976 10530 0,'0'0'0,"0"14"62,0 12-46,-13-13-16,0 27 15,-14-27 1,1 27 0,12-14-1,1 1 1,0-27 0,13 13-1</inkml:trace>
  <inkml:trace contextRef="#ctx0" brushRef="#br1" timeOffset="-148089.41">19844 10610 0,'0'0'16,"13"0"0,0 0-1,14 26 1,-1 1 0,1-1-1,-1-13 1,-13-13-1</inkml:trace>
  <inkml:trace contextRef="#ctx0" brushRef="#br1" timeOffset="-146484.75">20386 10200 0,'-26'0'125,"26"13"-109,0 0 0,-14-13-16,1 27 15,0-1 1,-13 1-1,12 12 1,1 1 0,13 13-1,-13 0 1,0 13 0,13-13-1,-14 13 16,14-13-15,0-13 0,0 12-1,27 1 1,-14 0 0,14 0-1,-14 0 1,0-13-1,13-14 1,-12 1 0,-1-27 15,0 0 31</inkml:trace>
  <inkml:trace contextRef="#ctx0" brushRef="#br1" timeOffset="-145857.49">20399 10636 0,'14'0'94,"-1"0"-79,0 0-15,0 0 16,40-13 0,-40 13-16,14 0 15,-1 0 16,-12 0-15,-1 0 0</inkml:trace>
  <inkml:trace contextRef="#ctx0" brushRef="#br1" timeOffset="-144921">20770 10358 0,'0'-13'0,"0"0"16,13 0-1,-13 0 1,0-1-1,0 1 1,0 0-16,0 0 16,13-1-1,-13 1 1,27 13 0,-1 0-1,-13 0 16,1 13-15,-14 27 0,13-13-1,-13 12 1,0 1 0,-27-27-16,27 14 15,-26-14-15,13 13 16,-14 14-1,14-14 1,0-12 0,39-14 46,-13 0-46,14 0-1,-1 0-15,-12 0 16,-1 0 0,0 0-1</inkml:trace>
  <inkml:trace contextRef="#ctx0" brushRef="#br1" timeOffset="-144508.08">20730 10716 0,'-13'0'0,"39"0"47,-12 0-31,12 0-1,14 0 1,-1 0-1,1 0 1,-27 0-16,14 0 16,-14 0-1,0 0 1</inkml:trace>
  <inkml:trace contextRef="#ctx0" brushRef="#br1" timeOffset="-143706.14">20783 10874 0,'0'-13'31,"13"0"-15,-13 0 0,13 13-16,1 0 15,12 0 1,-13 0-1,1 13 1,-14 0 0,0 14-1,0 12 1,-14-12 0,-12-1-1,13-13 16,39-13 32,-13 0-47,14 0-1,-14 0 1,14 0-1,-27 27 1,13-14 0,-13 0-16,0 14 15,-53-1 1,26 1 0,-26-14-1,40-13 16,0-13-15,13-1-16</inkml:trace>
  <inkml:trace contextRef="#ctx0" brushRef="#br1" timeOffset="-140327.58">21074 10200 0,'0'13'157,"13"0"-126,-13 0-31,0 1 15,14 12 1,12 14 0,-13-1-1,14 41 1,-14-27 0,-13 0-1,13 26 1,0-13-1,-13 0 1,0 0 0,0 1-1,-13-1 1,13 13 0,0-39-1,-13-1 16,0 1-15,-1-40-16,14 27 16,-13-1-1,0-13 1,0 1 0</inkml:trace>
  <inkml:trace contextRef="#ctx0" brushRef="#br1" timeOffset="-139072.5">18534 11800 0,'13'0'94,"1"0"-63,-1 0-15,13 0-1,-13 0 1,1 0-1,-14 14 1,13-14 0</inkml:trace>
  <inkml:trace contextRef="#ctx0" brushRef="#br1" timeOffset="-138755.29">18534 11933 0,'0'0'15,"13"0"32,1 0-31,12 0-16,0 0 16,1 0-1</inkml:trace>
  <inkml:trace contextRef="#ctx0" brushRef="#br1" timeOffset="-138238.83">18918 11840 0,'13'0'93,"0"0"-93,14 0 16,12 0 0,1 0-1,0 0 1,-14 0 0,1 0-1</inkml:trace>
  <inkml:trace contextRef="#ctx0" brushRef="#br1" timeOffset="-137367.58">19288 11642 0,'27'-14'94,"-14"14"-78,0 0-16,0 0 0,14 0 15,12 0 1,-12 0 0,-14 0-1,0 14 16,-13-1 94,-13-13-125,13 13 16,-13 14 0,13-14-16,-13 13 15,-1 1 1,14 12 0,-13 1-1,13 26 16,0-13-15,0-13 0,0-14-1,13 1 1</inkml:trace>
  <inkml:trace contextRef="#ctx0" brushRef="#br1" timeOffset="-137056.14">19328 11880 0,'0'0'0,"26"0"47,-26-13-47,14 13 15,12-14 1,-13 14-16,14 0 15,-1 0 1,-13-13 0</inkml:trace>
  <inkml:trace contextRef="#ctx0" brushRef="#br1" timeOffset="-135486.93">20254 11774 0,'0'-13'15,"0"0"32,-13 13-31,26 0 46,-13 13-62,0 13 16,0-13-16,13 40 16,0 13-1,1-13 1,-1-13 0,-13-13-1,0-14 1</inkml:trace>
  <inkml:trace contextRef="#ctx0" brushRef="#br1" timeOffset="-135072.48">20201 11800 0,'0'-13'0,"26"-13"16,-52 65-16,66-91 15,-1 25 1,-25 27 0,25 0-16,-12 0 15,12 13 16,-25 40-15,25 13 0,-25-13-1,-14 13 1,0-13 0,-27 0-1,-39-26 1,26-27-1,1 0 1</inkml:trace>
  <inkml:trace contextRef="#ctx0" brushRef="#br1" timeOffset="-134155.92">20346 11589 0,'27'0'0,"-27"-13"47,0-1-32,13 1 1,-13 0-1,0 0-15,0-1 16,0 1-16,27-13 16,-14 12-1,13 1 1,14 13 0,26 0-1,-26 13 16,13 14-15,-14-1 0,1 14-1,-13 0 1,-1 13 0,-13 0-1,0 0 1,-13-1-1,-13 41 1,-26-27 0,-1 14-1,-26 25 1,0-38 0,13-1-1,0 0 16,13-27-15,27-12 0,0-27-1,13-13 1,0-1-16</inkml:trace>
  <inkml:trace contextRef="#ctx0" brushRef="#br1" timeOffset="-133105.02">20333 11602 0,'0'-13'31,"0"0"-15,0-1 0,0 1-1,0-13 1,0-1 0,0 14-1,-13 0-15,0-1 16,-14 14-1,1-13 1,-27 13 0,0 13-1,13 27 1,1 13 0,12-13-1,1-14 16,12 14-15,1 0 0,0 13-1,13 26 1,0-26 0,26 0-1,-12 0 1,25 26-1,1-39 1,0 13 0,-1 0-1,14 13 1,-26-13 0,-1-27-1,1 14 16,-1-27-15,-13 0 0,1-13-1,-1 13 17,-40-39 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41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21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28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45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95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68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34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22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5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1034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647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1496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09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46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7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58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61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127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266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280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784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33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0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09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39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91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866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252503" y="1548892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PERTEMUAN 6 </a:t>
            </a:r>
            <a:r>
              <a:rPr lang="en" b="1">
                <a:solidFill>
                  <a:schemeClr val="accent4"/>
                </a:solidFill>
              </a:rPr>
              <a:t>SIFAT-SIFAT LOGARITMA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847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1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contoh </a:t>
            </a:r>
            <a:r>
              <a:rPr lang="en" b="1">
                <a:solidFill>
                  <a:schemeClr val="bg2">
                    <a:lumMod val="10000"/>
                  </a:schemeClr>
                </a:solidFill>
              </a:rPr>
              <a:t>2</a:t>
            </a:r>
            <a:endParaRPr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518" name="Google Shape;1518;p41"/>
          <p:cNvGrpSpPr/>
          <p:nvPr/>
        </p:nvGrpSpPr>
        <p:grpSpPr>
          <a:xfrm>
            <a:off x="6128838" y="577338"/>
            <a:ext cx="1759003" cy="859858"/>
            <a:chOff x="6128838" y="577338"/>
            <a:chExt cx="1759003" cy="859858"/>
          </a:xfrm>
        </p:grpSpPr>
        <p:sp>
          <p:nvSpPr>
            <p:cNvPr id="1519" name="Google Shape;1519;p41"/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1"/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1"/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1"/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1"/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1"/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1"/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1"/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1"/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1"/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1"/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1"/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1"/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1"/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1"/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1"/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1"/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1"/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1"/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1"/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1"/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1"/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1"/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1"/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1"/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1"/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1"/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1"/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1"/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1"/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1"/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1"/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1"/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1"/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1"/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1"/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1"/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1"/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1"/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1"/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1"/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1"/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1"/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1"/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1"/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1"/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1"/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1"/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1"/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1"/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1"/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1"/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1"/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4823450" y="184250"/>
            <a:ext cx="1134950" cy="991675"/>
            <a:chOff x="4823450" y="184250"/>
            <a:chExt cx="1134950" cy="991675"/>
          </a:xfrm>
        </p:grpSpPr>
        <p:sp>
          <p:nvSpPr>
            <p:cNvPr id="1573" name="Google Shape;1573;p41"/>
            <p:cNvSpPr/>
            <p:nvPr/>
          </p:nvSpPr>
          <p:spPr>
            <a:xfrm>
              <a:off x="4824650" y="195525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842625" y="184250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4823450" y="476800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4827850" y="4612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4878000" y="496500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844550" y="49042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859800" y="50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927350" y="5313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893950" y="5252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09200" y="535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76800" y="5661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943350" y="5600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958625" y="57075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26200" y="60087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92725" y="5948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5008025" y="6055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075575" y="6357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5042175" y="6296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5057450" y="6403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5125000" y="670500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5091575" y="6643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106825" y="67512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174375" y="705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5140975" y="6991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5156225" y="7099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5223800" y="7400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5190375" y="733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205625" y="7447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5273200" y="7748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5239800" y="76877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5255025" y="779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5322575" y="8096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5289175" y="803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304450" y="8142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5372000" y="8444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5338575" y="83832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5353825" y="849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5421375" y="8792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5387975" y="873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5403225" y="8838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5470775" y="914025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5437375" y="9079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5452625" y="918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5520225" y="948750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5486750" y="9426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5502025" y="95342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5569575" y="9835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5536175" y="977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5551475" y="9882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5619025" y="1018375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5585575" y="10123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5600825" y="10230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5668375" y="105315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5634975" y="10470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5650250" y="10578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5717775" y="10879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5684375" y="10818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5699650" y="10926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5767225" y="112275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5733750" y="1116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5749050" y="11274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5417525" y="647950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5412475" y="652900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C5441A-A132-4802-9818-281B99A1C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61" y="1294025"/>
            <a:ext cx="3225306" cy="16818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F273D8-F33C-4E4E-9FFD-EE12DF055E86}"/>
                  </a:ext>
                </a:extLst>
              </p14:cNvPr>
              <p14:cNvContentPartPr/>
              <p14:nvPr/>
            </p14:nvContentPartPr>
            <p14:xfrm>
              <a:off x="3762360" y="1328760"/>
              <a:ext cx="4586760" cy="314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F273D8-F33C-4E4E-9FFD-EE12DF055E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3000" y="1319400"/>
                <a:ext cx="4605480" cy="31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6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479159" y="1749665"/>
            <a:ext cx="4567500" cy="1459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</a:t>
            </a:r>
            <a:r>
              <a:rPr lang="en" b="1"/>
              <a:t>erima </a:t>
            </a:r>
            <a:r>
              <a:rPr lang="en" b="1">
                <a:solidFill>
                  <a:schemeClr val="accent4">
                    <a:lumMod val="75000"/>
                  </a:schemeClr>
                </a:solidFill>
              </a:rPr>
              <a:t>kasih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7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BENTUK UMUM</a:t>
            </a:r>
            <a:r>
              <a:rPr lang="en"/>
              <a:t> </a:t>
            </a:r>
            <a:r>
              <a:rPr lang="en-US"/>
              <a:t>LOGARITMA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D5B7DA7-5A2A-430A-AA8E-24E17E72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70" y="1406088"/>
            <a:ext cx="8334796" cy="3502871"/>
          </a:xfrm>
          <a:prstGeom prst="rect">
            <a:avLst/>
          </a:prstGeom>
        </p:spPr>
      </p:pic>
      <p:grpSp>
        <p:nvGrpSpPr>
          <p:cNvPr id="1465" name="Google Shape;1465;p40"/>
          <p:cNvGrpSpPr/>
          <p:nvPr/>
        </p:nvGrpSpPr>
        <p:grpSpPr>
          <a:xfrm>
            <a:off x="7473165" y="968776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36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60" name="Google Shape;1460;p40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20000" y="540000"/>
                <a:ext cx="7704000" cy="564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4"/>
                    </a:solidFill>
                  </a:rPr>
                  <a:t>MENGUBAH </a:t>
                </a:r>
                <a:r>
                  <a:rPr lang="en-US"/>
                  <a:t>EKSPONE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en-US"/>
                  <a:t> LOGARITMA</a:t>
                </a:r>
                <a:endParaRPr/>
              </a:p>
            </p:txBody>
          </p:sp>
        </mc:Choice>
        <mc:Fallback>
          <p:sp>
            <p:nvSpPr>
              <p:cNvPr id="1460" name="Google Shape;1460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0000" y="540000"/>
                <a:ext cx="7704000" cy="564300"/>
              </a:xfrm>
              <a:prstGeom prst="rect">
                <a:avLst/>
              </a:prstGeom>
              <a:blipFill>
                <a:blip r:embed="rId3"/>
                <a:stretch>
                  <a:fillRect l="-617" t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73165" y="968776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DA3F0F-8A95-4031-9818-8A7BE1A1FB4B}"/>
              </a:ext>
            </a:extLst>
          </p:cNvPr>
          <p:cNvSpPr txBox="1"/>
          <p:nvPr/>
        </p:nvSpPr>
        <p:spPr>
          <a:xfrm>
            <a:off x="614994" y="1405483"/>
            <a:ext cx="350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Ubahlah bentuk eskponen berikut ini ke bentuk logaritma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B4BD08-C499-437D-A416-DAE16B75104F}"/>
              </a:ext>
            </a:extLst>
          </p:cNvPr>
          <p:cNvSpPr txBox="1"/>
          <p:nvPr/>
        </p:nvSpPr>
        <p:spPr>
          <a:xfrm>
            <a:off x="4459351" y="1390312"/>
            <a:ext cx="350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Ubahlah bentuk logaritma berikut ini ke bentuk eksponen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99AA82-3BD6-44F5-BA6F-77B2B2985922}"/>
                  </a:ext>
                </a:extLst>
              </p14:cNvPr>
              <p14:cNvContentPartPr/>
              <p14:nvPr/>
            </p14:nvContentPartPr>
            <p14:xfrm>
              <a:off x="342720" y="1852560"/>
              <a:ext cx="6906240" cy="259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99AA82-3BD6-44F5-BA6F-77B2B29859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360" y="1843200"/>
                <a:ext cx="6924960" cy="26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6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SIFAT-SIFAT</a:t>
            </a:r>
            <a:r>
              <a:rPr lang="en"/>
              <a:t> </a:t>
            </a:r>
            <a:r>
              <a:rPr lang="en-US"/>
              <a:t>LOGARITMA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1CAC29-A035-4FCC-9EAC-5AD114E2AA51}"/>
              </a:ext>
            </a:extLst>
          </p:cNvPr>
          <p:cNvSpPr txBox="1"/>
          <p:nvPr/>
        </p:nvSpPr>
        <p:spPr>
          <a:xfrm>
            <a:off x="717647" y="139407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rush Script MT" panose="03060802040406070304" pitchFamily="66" charset="0"/>
              </a:rPr>
              <a:t>Sifat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B7E130-B9B4-48A9-BA5C-303D23E01C21}"/>
              </a:ext>
            </a:extLst>
          </p:cNvPr>
          <p:cNvSpPr txBox="1"/>
          <p:nvPr/>
        </p:nvSpPr>
        <p:spPr>
          <a:xfrm>
            <a:off x="3687404" y="1393528"/>
            <a:ext cx="88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Brush Script MT" panose="03060802040406070304" pitchFamily="66" charset="0"/>
              </a:rPr>
              <a:t>Sifat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BF02CD-A670-45ED-BD51-CB337D0C906D}"/>
              </a:ext>
            </a:extLst>
          </p:cNvPr>
          <p:cNvSpPr txBox="1"/>
          <p:nvPr/>
        </p:nvSpPr>
        <p:spPr>
          <a:xfrm>
            <a:off x="6544432" y="1373910"/>
            <a:ext cx="95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Brush Script MT" panose="03060802040406070304" pitchFamily="66" charset="0"/>
              </a:rPr>
              <a:t>Sifat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0B4575-52D6-4F99-9D3B-D63C3FBC3947}"/>
                  </a:ext>
                </a:extLst>
              </p14:cNvPr>
              <p14:cNvContentPartPr/>
              <p14:nvPr/>
            </p14:nvContentPartPr>
            <p14:xfrm>
              <a:off x="547560" y="1662120"/>
              <a:ext cx="8372880" cy="3167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0B4575-52D6-4F99-9D3B-D63C3FBC39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200" y="1652760"/>
                <a:ext cx="8391600" cy="31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01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SIFAT-SIFAT</a:t>
            </a:r>
            <a:r>
              <a:rPr lang="en"/>
              <a:t> </a:t>
            </a:r>
            <a:r>
              <a:rPr lang="en-US"/>
              <a:t>LOGARITMA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1CAC29-A035-4FCC-9EAC-5AD114E2AA51}"/>
              </a:ext>
            </a:extLst>
          </p:cNvPr>
          <p:cNvSpPr txBox="1"/>
          <p:nvPr/>
        </p:nvSpPr>
        <p:spPr>
          <a:xfrm>
            <a:off x="717647" y="139407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rush Script MT" panose="03060802040406070304" pitchFamily="66" charset="0"/>
              </a:rPr>
              <a:t>Sifat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B7E130-B9B4-48A9-BA5C-303D23E01C21}"/>
              </a:ext>
            </a:extLst>
          </p:cNvPr>
          <p:cNvSpPr txBox="1"/>
          <p:nvPr/>
        </p:nvSpPr>
        <p:spPr>
          <a:xfrm>
            <a:off x="3525564" y="1393528"/>
            <a:ext cx="88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Brush Script MT" panose="03060802040406070304" pitchFamily="66" charset="0"/>
              </a:rPr>
              <a:t>Sifat 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BF02CD-A670-45ED-BD51-CB337D0C906D}"/>
              </a:ext>
            </a:extLst>
          </p:cNvPr>
          <p:cNvSpPr txBox="1"/>
          <p:nvPr/>
        </p:nvSpPr>
        <p:spPr>
          <a:xfrm>
            <a:off x="6245028" y="1373910"/>
            <a:ext cx="95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Brush Script MT" panose="03060802040406070304" pitchFamily="66" charset="0"/>
              </a:rPr>
              <a:t>Sifat 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2566F5-AD5E-4474-B96B-AF092140DFD5}"/>
                  </a:ext>
                </a:extLst>
              </p14:cNvPr>
              <p14:cNvContentPartPr/>
              <p14:nvPr/>
            </p14:nvContentPartPr>
            <p14:xfrm>
              <a:off x="785880" y="1633680"/>
              <a:ext cx="7891920" cy="329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2566F5-AD5E-4474-B96B-AF092140DF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520" y="1624320"/>
                <a:ext cx="7910640" cy="33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15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252503" y="1548892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PERTEMUAN 7 </a:t>
            </a:r>
            <a:r>
              <a:rPr lang="en" b="1">
                <a:solidFill>
                  <a:schemeClr val="accent4"/>
                </a:solidFill>
              </a:rPr>
              <a:t>SIFAT-SIFAT LOGARITMA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4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SIFAT-SIFAT</a:t>
            </a:r>
            <a:r>
              <a:rPr lang="en"/>
              <a:t> </a:t>
            </a:r>
            <a:r>
              <a:rPr lang="en-US"/>
              <a:t>LOGARITMA</a:t>
            </a:r>
            <a:endParaRPr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1CAC29-A035-4FCC-9EAC-5AD114E2AA51}"/>
              </a:ext>
            </a:extLst>
          </p:cNvPr>
          <p:cNvSpPr txBox="1"/>
          <p:nvPr/>
        </p:nvSpPr>
        <p:spPr>
          <a:xfrm>
            <a:off x="717647" y="139407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rush Script MT" panose="03060802040406070304" pitchFamily="66" charset="0"/>
              </a:rPr>
              <a:t>Sifat 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B7E130-B9B4-48A9-BA5C-303D23E01C21}"/>
              </a:ext>
            </a:extLst>
          </p:cNvPr>
          <p:cNvSpPr txBox="1"/>
          <p:nvPr/>
        </p:nvSpPr>
        <p:spPr>
          <a:xfrm>
            <a:off x="3525564" y="1393528"/>
            <a:ext cx="88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Brush Script MT" panose="03060802040406070304" pitchFamily="66" charset="0"/>
              </a:rPr>
              <a:t>Sifat 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BF02CD-A670-45ED-BD51-CB337D0C906D}"/>
              </a:ext>
            </a:extLst>
          </p:cNvPr>
          <p:cNvSpPr txBox="1"/>
          <p:nvPr/>
        </p:nvSpPr>
        <p:spPr>
          <a:xfrm>
            <a:off x="6245028" y="1373910"/>
            <a:ext cx="95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Brush Script MT" panose="03060802040406070304" pitchFamily="66" charset="0"/>
              </a:rPr>
              <a:t>Sifat 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EA4650-668E-44E8-B0F5-CB9F5E9F74F4}"/>
                  </a:ext>
                </a:extLst>
              </p14:cNvPr>
              <p14:cNvContentPartPr/>
              <p14:nvPr/>
            </p14:nvContentPartPr>
            <p14:xfrm>
              <a:off x="533520" y="1690560"/>
              <a:ext cx="7458480" cy="117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EA4650-668E-44E8-B0F5-CB9F5E9F7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160" y="1681200"/>
                <a:ext cx="747720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5D5E34-B5EB-4C7E-875C-285EA57A1946}"/>
                  </a:ext>
                </a:extLst>
              </p14:cNvPr>
              <p14:cNvContentPartPr/>
              <p14:nvPr/>
            </p14:nvContentPartPr>
            <p14:xfrm>
              <a:off x="533520" y="2567160"/>
              <a:ext cx="6824880" cy="2071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5D5E34-B5EB-4C7E-875C-285EA57A1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160" y="2557800"/>
                <a:ext cx="6843600" cy="20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742687-20B5-4DC1-A98C-BAB6B391DFAC}"/>
                  </a:ext>
                </a:extLst>
              </p14:cNvPr>
              <p14:cNvContentPartPr/>
              <p14:nvPr/>
            </p14:nvContentPartPr>
            <p14:xfrm>
              <a:off x="6315120" y="3162240"/>
              <a:ext cx="1243440" cy="610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742687-20B5-4DC1-A98C-BAB6B391DF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5760" y="3152880"/>
                <a:ext cx="1262160" cy="6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13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CONTOH</a:t>
            </a:r>
            <a:r>
              <a:rPr lang="en"/>
              <a:t> sOAL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8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1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contoh </a:t>
            </a:r>
            <a:r>
              <a:rPr lang="en" b="1">
                <a:solidFill>
                  <a:schemeClr val="bg2">
                    <a:lumMod val="10000"/>
                  </a:schemeClr>
                </a:solidFill>
              </a:rPr>
              <a:t>1</a:t>
            </a:r>
            <a:endParaRPr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518" name="Google Shape;1518;p41"/>
          <p:cNvGrpSpPr/>
          <p:nvPr/>
        </p:nvGrpSpPr>
        <p:grpSpPr>
          <a:xfrm>
            <a:off x="6128838" y="577338"/>
            <a:ext cx="1759003" cy="859858"/>
            <a:chOff x="6128838" y="577338"/>
            <a:chExt cx="1759003" cy="859858"/>
          </a:xfrm>
        </p:grpSpPr>
        <p:sp>
          <p:nvSpPr>
            <p:cNvPr id="1519" name="Google Shape;1519;p41"/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1"/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1"/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1"/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1"/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1"/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1"/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1"/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1"/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1"/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1"/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1"/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1"/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1"/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1"/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1"/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1"/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1"/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1"/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1"/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1"/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1"/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1"/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1"/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1"/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1"/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1"/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1"/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1"/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1"/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1"/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1"/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1"/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1"/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1"/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1"/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1"/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1"/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1"/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1"/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1"/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1"/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1"/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1"/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1"/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1"/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1"/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1"/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1"/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1"/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1"/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1"/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1"/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4823450" y="184250"/>
            <a:ext cx="1134950" cy="991675"/>
            <a:chOff x="4823450" y="184250"/>
            <a:chExt cx="1134950" cy="991675"/>
          </a:xfrm>
        </p:grpSpPr>
        <p:sp>
          <p:nvSpPr>
            <p:cNvPr id="1573" name="Google Shape;1573;p41"/>
            <p:cNvSpPr/>
            <p:nvPr/>
          </p:nvSpPr>
          <p:spPr>
            <a:xfrm>
              <a:off x="4824650" y="195525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842625" y="184250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4823450" y="476800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4827850" y="4612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4878000" y="496500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844550" y="49042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859800" y="50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927350" y="5313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893950" y="5252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09200" y="535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76800" y="5661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943350" y="5600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958625" y="57075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26200" y="60087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92725" y="5948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5008025" y="6055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075575" y="6357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5042175" y="6296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5057450" y="6403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5125000" y="670500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5091575" y="6643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106825" y="67512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174375" y="705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5140975" y="6991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5156225" y="7099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5223800" y="7400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5190375" y="733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205625" y="7447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5273200" y="7748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5239800" y="76877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5255025" y="779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5322575" y="8096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5289175" y="803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304450" y="8142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5372000" y="8444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5338575" y="83832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5353825" y="849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5421375" y="8792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5387975" y="873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5403225" y="8838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5470775" y="914025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5437375" y="9079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5452625" y="918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5520225" y="948750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5486750" y="9426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5502025" y="95342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5569575" y="9835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5536175" y="977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5551475" y="9882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5619025" y="1018375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5585575" y="10123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5600825" y="10230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5668375" y="105315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5634975" y="10470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5650250" y="10578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5717775" y="10879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5684375" y="10818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5699650" y="10926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5767225" y="112275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5733750" y="1116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5749050" y="11274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5417525" y="647950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5412475" y="652900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5" name="Picture 164">
            <a:extLst>
              <a:ext uri="{FF2B5EF4-FFF2-40B4-BE49-F238E27FC236}">
                <a16:creationId xmlns:a16="http://schemas.microsoft.com/office/drawing/2014/main" id="{01FCCD9D-BFD8-409B-96A8-594A03EB2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3" y="1279985"/>
            <a:ext cx="2981502" cy="23885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34F2744-8869-44A7-ABC1-C43E4FA91733}"/>
                  </a:ext>
                </a:extLst>
              </p14:cNvPr>
              <p14:cNvContentPartPr/>
              <p14:nvPr/>
            </p14:nvContentPartPr>
            <p14:xfrm>
              <a:off x="3781440" y="1376280"/>
              <a:ext cx="2924640" cy="2672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34F2744-8869-44A7-ABC1-C43E4FA917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080" y="1366920"/>
                <a:ext cx="2943360" cy="269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71</Words>
  <Application>Microsoft Office PowerPoint</Application>
  <PresentationFormat>On-screen Show (16:9)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Didact Gothic</vt:lpstr>
      <vt:lpstr>Arial</vt:lpstr>
      <vt:lpstr>Bebas Neue</vt:lpstr>
      <vt:lpstr>Cambria Math</vt:lpstr>
      <vt:lpstr>Bahiana</vt:lpstr>
      <vt:lpstr>Brush Script MT</vt:lpstr>
      <vt:lpstr>Math Mystery Escape Room by Slidesgo</vt:lpstr>
      <vt:lpstr>1_Math Mystery Escape Room by Slidesgo</vt:lpstr>
      <vt:lpstr>2_Math Mystery Escape Room by Slidesgo</vt:lpstr>
      <vt:lpstr>PERTEMUAN 6 SIFAT-SIFAT LOGARITMA</vt:lpstr>
      <vt:lpstr>BENTUK UMUM LOGARITMA</vt:lpstr>
      <vt:lpstr>MENGUBAH EKSPONE  ⇆ LOGARITMA</vt:lpstr>
      <vt:lpstr>SIFAT-SIFAT LOGARITMA</vt:lpstr>
      <vt:lpstr>SIFAT-SIFAT LOGARITMA</vt:lpstr>
      <vt:lpstr>PERTEMUAN 7 SIFAT-SIFAT LOGARITMA</vt:lpstr>
      <vt:lpstr>SIFAT-SIFAT LOGARITMA</vt:lpstr>
      <vt:lpstr>CONTOH sOAL</vt:lpstr>
      <vt:lpstr>contoh 1</vt:lpstr>
      <vt:lpstr>contoh 2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User</dc:creator>
  <cp:lastModifiedBy>User</cp:lastModifiedBy>
  <cp:revision>14</cp:revision>
  <dcterms:modified xsi:type="dcterms:W3CDTF">2021-08-08T01:06:56Z</dcterms:modified>
</cp:coreProperties>
</file>