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315" r:id="rId2"/>
    <p:sldId id="316" r:id="rId3"/>
    <p:sldId id="324" r:id="rId4"/>
    <p:sldId id="325" r:id="rId5"/>
    <p:sldId id="319" r:id="rId6"/>
    <p:sldId id="326" r:id="rId7"/>
    <p:sldId id="327" r:id="rId8"/>
    <p:sldId id="328" r:id="rId9"/>
  </p:sldIdLst>
  <p:sldSz cx="9144000" cy="5143500" type="screen16x9"/>
  <p:notesSz cx="6858000" cy="9144000"/>
  <p:embeddedFontLst>
    <p:embeddedFont>
      <p:font typeface="Bahiana" panose="020B0604020202020204" charset="0"/>
      <p:regular r:id="rId11"/>
    </p:embeddedFont>
    <p:embeddedFont>
      <p:font typeface="Bebas Neue" panose="020B0604020202020204" charset="0"/>
      <p:regular r:id="rId12"/>
    </p:embeddedFont>
    <p:embeddedFont>
      <p:font typeface="Blackadder ITC" panose="04020505051007020D02" pitchFamily="82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Didact Gothic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1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21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31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0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51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5 </a:t>
            </a:r>
            <a:r>
              <a:rPr lang="en">
                <a:solidFill>
                  <a:schemeClr val="accent4"/>
                </a:solidFill>
              </a:rPr>
              <a:t>BENTUK AKAR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847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566007-5DE5-4975-88F6-FAC83E65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92" y="1353332"/>
            <a:ext cx="6254203" cy="17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4ACDE-CA54-4A38-9A50-A34A35A9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77" y="1263825"/>
            <a:ext cx="5161004" cy="16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MERASIONALKAN</a:t>
            </a:r>
            <a:r>
              <a:rPr lang="en"/>
              <a:t> </a:t>
            </a:r>
            <a:r>
              <a:rPr lang="en-US"/>
              <a:t>Bentuk</a:t>
            </a:r>
            <a:r>
              <a:rPr lang="en"/>
              <a:t> akar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1F6252-A844-4273-B01C-AB84D285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332989"/>
            <a:ext cx="5537926" cy="17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1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620677" y="230228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23B218-2DA3-4840-BA6A-B359D325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7" y="1595532"/>
            <a:ext cx="889225" cy="6732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</p:spTree>
    <p:extLst>
      <p:ext uri="{BB962C8B-B14F-4D97-AF65-F5344CB8AC3E}">
        <p14:creationId xmlns:p14="http://schemas.microsoft.com/office/powerpoint/2010/main" val="8281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2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567238" y="239545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79A15-E1B1-4D13-ADB0-93A3A765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8" y="1619676"/>
            <a:ext cx="1247997" cy="7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</a:t>
            </a:r>
            <a:r>
              <a:rPr lang="en"/>
              <a:t> </a:t>
            </a:r>
            <a:r>
              <a:rPr lang="en-US"/>
              <a:t>3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7923B-8C4C-4CC4-A377-047423FBE9F8}"/>
              </a:ext>
            </a:extLst>
          </p:cNvPr>
          <p:cNvSpPr txBox="1"/>
          <p:nvPr/>
        </p:nvSpPr>
        <p:spPr>
          <a:xfrm>
            <a:off x="567238" y="239545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ECF4AB-82B1-4AEC-AAF2-D37AE7CE2E49}"/>
              </a:ext>
            </a:extLst>
          </p:cNvPr>
          <p:cNvSpPr txBox="1"/>
          <p:nvPr/>
        </p:nvSpPr>
        <p:spPr>
          <a:xfrm>
            <a:off x="597904" y="134352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Sederhanakan bentuk akar berikut!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451071-CB9E-443F-9999-9263284A322A}"/>
                  </a:ext>
                </a:extLst>
              </p:cNvPr>
              <p:cNvSpPr txBox="1"/>
              <p:nvPr/>
            </p:nvSpPr>
            <p:spPr>
              <a:xfrm>
                <a:off x="729318" y="1786905"/>
                <a:ext cx="902811" cy="44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451071-CB9E-443F-9999-9263284A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8" y="1786905"/>
                <a:ext cx="902811" cy="444224"/>
              </a:xfrm>
              <a:prstGeom prst="rect">
                <a:avLst/>
              </a:prstGeom>
              <a:blipFill>
                <a:blip r:embed="rId3"/>
                <a:stretch>
                  <a:fillRect l="-202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05993F-0F5E-47DC-BE15-26A9AEDEB934}"/>
                  </a:ext>
                </a:extLst>
              </p:cNvPr>
              <p:cNvSpPr txBox="1"/>
              <p:nvPr/>
            </p:nvSpPr>
            <p:spPr>
              <a:xfrm>
                <a:off x="2299173" y="1786905"/>
                <a:ext cx="998607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05993F-0F5E-47DC-BE15-26A9AEDE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73" y="1786905"/>
                <a:ext cx="998607" cy="444994"/>
              </a:xfrm>
              <a:prstGeom prst="rect">
                <a:avLst/>
              </a:prstGeom>
              <a:blipFill>
                <a:blip r:embed="rId4"/>
                <a:stretch>
                  <a:fillRect l="-3049" r="-6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261192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54</Words>
  <Application>Microsoft Office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Bebas Neue</vt:lpstr>
      <vt:lpstr>Didact Gothic</vt:lpstr>
      <vt:lpstr>Cambria Math</vt:lpstr>
      <vt:lpstr>Bahiana</vt:lpstr>
      <vt:lpstr>Arial</vt:lpstr>
      <vt:lpstr>Blackadder ITC</vt:lpstr>
      <vt:lpstr>Math Mystery Escape Room by Slidesgo</vt:lpstr>
      <vt:lpstr>PERTEMUAN 5 BENTUK AKAR</vt:lpstr>
      <vt:lpstr>MERASIONALKAN Bentuk akar</vt:lpstr>
      <vt:lpstr>MERASIONALKAN Bentuk akar</vt:lpstr>
      <vt:lpstr>MERASIONALKAN Bentuk akar</vt:lpstr>
      <vt:lpstr>CONTOH sOAL</vt:lpstr>
      <vt:lpstr>contoh 1</vt:lpstr>
      <vt:lpstr>contoh 2</vt:lpstr>
      <vt:lpstr>contoh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11</cp:revision>
  <dcterms:modified xsi:type="dcterms:W3CDTF">2021-08-01T07:09:35Z</dcterms:modified>
</cp:coreProperties>
</file>