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93" r:id="rId3"/>
  </p:sldMasterIdLst>
  <p:notesMasterIdLst>
    <p:notesMasterId r:id="rId13"/>
  </p:notesMasterIdLst>
  <p:sldIdLst>
    <p:sldId id="334" r:id="rId4"/>
    <p:sldId id="335" r:id="rId5"/>
    <p:sldId id="338" r:id="rId6"/>
    <p:sldId id="319" r:id="rId7"/>
    <p:sldId id="336" r:id="rId8"/>
    <p:sldId id="343" r:id="rId9"/>
    <p:sldId id="344" r:id="rId10"/>
    <p:sldId id="345" r:id="rId11"/>
    <p:sldId id="333" r:id="rId12"/>
  </p:sldIdLst>
  <p:sldSz cx="9144000" cy="5143500" type="screen16x9"/>
  <p:notesSz cx="6858000" cy="9144000"/>
  <p:embeddedFontLst>
    <p:embeddedFont>
      <p:font typeface="Bahiana" panose="020B0604020202020204" charset="0"/>
      <p:regular r:id="rId14"/>
    </p:embeddedFont>
    <p:embeddedFont>
      <p:font typeface="Bebas Neue" panose="020B0604020202020204" charset="0"/>
      <p:regular r:id="rId15"/>
    </p:embeddedFont>
    <p:embeddedFont>
      <p:font typeface="Bodoni MT Poster Compressed" panose="02070706080601050204" pitchFamily="18" charset="0"/>
      <p:regular r:id="rId16"/>
    </p:embeddedFont>
    <p:embeddedFont>
      <p:font typeface="Didact Gothic" panose="020B0604020202020204" charset="0"/>
      <p:regular r:id="rId17"/>
    </p:embeddedFont>
    <p:embeddedFont>
      <p:font typeface="Edwardian Script ITC" panose="030303020407070D0804" pitchFamily="66"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FB7538-A79E-4B42-95A7-A9729E8EF66C}">
  <a:tblStyle styleId="{A1FB7538-A79E-4B42-95A7-A9729E8EF6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68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4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06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145615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103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647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8149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2209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782460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8687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037058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2309963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458"/>
        <p:cNvGrpSpPr/>
        <p:nvPr/>
      </p:nvGrpSpPr>
      <p:grpSpPr>
        <a:xfrm>
          <a:off x="0" y="0"/>
          <a:ext cx="0" cy="0"/>
          <a:chOff x="0" y="0"/>
          <a:chExt cx="0" cy="0"/>
        </a:xfrm>
      </p:grpSpPr>
      <p:grpSp>
        <p:nvGrpSpPr>
          <p:cNvPr id="459" name="Google Shape;459;p17"/>
          <p:cNvGrpSpPr/>
          <p:nvPr/>
        </p:nvGrpSpPr>
        <p:grpSpPr>
          <a:xfrm>
            <a:off x="-97264" y="-2508600"/>
            <a:ext cx="9517944" cy="7737118"/>
            <a:chOff x="-97264" y="-2508600"/>
            <a:chExt cx="9517944" cy="7737118"/>
          </a:xfrm>
        </p:grpSpPr>
        <p:sp>
          <p:nvSpPr>
            <p:cNvPr id="460" name="Google Shape;460;p17"/>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17"/>
            <p:cNvGrpSpPr/>
            <p:nvPr/>
          </p:nvGrpSpPr>
          <p:grpSpPr>
            <a:xfrm>
              <a:off x="-97224" y="-2508600"/>
              <a:ext cx="9377821" cy="2147740"/>
              <a:chOff x="-97224" y="-2508600"/>
              <a:chExt cx="9377821" cy="2147740"/>
            </a:xfrm>
          </p:grpSpPr>
          <p:sp>
            <p:nvSpPr>
              <p:cNvPr id="475" name="Google Shape;475;p17"/>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17"/>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17"/>
          <p:cNvSpPr/>
          <p:nvPr/>
        </p:nvSpPr>
        <p:spPr>
          <a:xfrm>
            <a:off x="408250" y="769287"/>
            <a:ext cx="53148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301550" y="668612"/>
            <a:ext cx="53148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txBox="1">
            <a:spLocks noGrp="1"/>
          </p:cNvSpPr>
          <p:nvPr>
            <p:ph type="subTitle" idx="1"/>
          </p:nvPr>
        </p:nvSpPr>
        <p:spPr>
          <a:xfrm>
            <a:off x="778850" y="1264900"/>
            <a:ext cx="4360200" cy="198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0" name="Google Shape;490;p17"/>
          <p:cNvSpPr txBox="1">
            <a:spLocks noGrp="1"/>
          </p:cNvSpPr>
          <p:nvPr>
            <p:ph type="title"/>
          </p:nvPr>
        </p:nvSpPr>
        <p:spPr>
          <a:xfrm>
            <a:off x="778850" y="3236825"/>
            <a:ext cx="43602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extLst>
      <p:ext uri="{BB962C8B-B14F-4D97-AF65-F5344CB8AC3E}">
        <p14:creationId xmlns:p14="http://schemas.microsoft.com/office/powerpoint/2010/main" val="237612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513266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228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7784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1339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5004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403409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03239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109225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7" r:id="rId3"/>
    <p:sldLayoutId id="2147483678" r:id="rId4"/>
    <p:sldLayoutId id="2147483679" r:id="rId5"/>
    <p:sldLayoutId id="214748368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62459198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61986663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9" r:id="rId5"/>
    <p:sldLayoutId id="2147483700" r:id="rId6"/>
    <p:sldLayoutId id="2147483701" r:id="rId7"/>
    <p:sldLayoutId id="2147483702" r:id="rId8"/>
    <p:sldLayoutId id="2147483703" r:id="rId9"/>
    <p:sldLayoutId id="214748370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332699" y="918179"/>
            <a:ext cx="4567500" cy="297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TABEL</a:t>
            </a:r>
            <a:br>
              <a:rPr lang="en" b="1"/>
            </a:br>
            <a:r>
              <a:rPr lang="en-US" b="1">
                <a:solidFill>
                  <a:schemeClr val="accent4"/>
                </a:solidFill>
              </a:rPr>
              <a:t>FREKUENSI</a:t>
            </a:r>
            <a:endParaRPr>
              <a:solidFill>
                <a:schemeClr val="accent4"/>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3" name="Google Shape;1333;p39"/>
          <p:cNvGrpSpPr/>
          <p:nvPr/>
        </p:nvGrpSpPr>
        <p:grpSpPr>
          <a:xfrm>
            <a:off x="7239450" y="2244338"/>
            <a:ext cx="1998575" cy="280375"/>
            <a:chOff x="7239450" y="2244338"/>
            <a:chExt cx="1998575" cy="280375"/>
          </a:xfrm>
        </p:grpSpPr>
        <p:sp>
          <p:nvSpPr>
            <p:cNvPr id="1334" name="Google Shape;1334;p39"/>
            <p:cNvSpPr/>
            <p:nvPr/>
          </p:nvSpPr>
          <p:spPr>
            <a:xfrm>
              <a:off x="7239450" y="2354313"/>
              <a:ext cx="111500" cy="105125"/>
            </a:xfrm>
            <a:custGeom>
              <a:avLst/>
              <a:gdLst/>
              <a:ahLst/>
              <a:cxnLst/>
              <a:rect l="l" t="t" r="r" b="b"/>
              <a:pathLst>
                <a:path w="4460" h="4205" extrusionOk="0">
                  <a:moveTo>
                    <a:pt x="288" y="1"/>
                  </a:moveTo>
                  <a:cubicBezTo>
                    <a:pt x="136" y="1"/>
                    <a:pt x="1" y="198"/>
                    <a:pt x="140" y="337"/>
                  </a:cubicBezTo>
                  <a:cubicBezTo>
                    <a:pt x="1442" y="1607"/>
                    <a:pt x="2743" y="2878"/>
                    <a:pt x="4041" y="4148"/>
                  </a:cubicBezTo>
                  <a:cubicBezTo>
                    <a:pt x="4082" y="4188"/>
                    <a:pt x="4128" y="4205"/>
                    <a:pt x="4172" y="4205"/>
                  </a:cubicBezTo>
                  <a:cubicBezTo>
                    <a:pt x="4324" y="4205"/>
                    <a:pt x="4460" y="4007"/>
                    <a:pt x="4320" y="3868"/>
                  </a:cubicBezTo>
                  <a:cubicBezTo>
                    <a:pt x="3019" y="2599"/>
                    <a:pt x="1719" y="1328"/>
                    <a:pt x="419" y="58"/>
                  </a:cubicBezTo>
                  <a:cubicBezTo>
                    <a:pt x="378" y="18"/>
                    <a:pt x="332" y="1"/>
                    <a:pt x="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39"/>
            <p:cNvSpPr/>
            <p:nvPr/>
          </p:nvSpPr>
          <p:spPr>
            <a:xfrm>
              <a:off x="7246750" y="2348488"/>
              <a:ext cx="95775" cy="108250"/>
            </a:xfrm>
            <a:custGeom>
              <a:avLst/>
              <a:gdLst/>
              <a:ahLst/>
              <a:cxnLst/>
              <a:rect l="l" t="t" r="r" b="b"/>
              <a:pathLst>
                <a:path w="3831" h="4330" extrusionOk="0">
                  <a:moveTo>
                    <a:pt x="3557" y="0"/>
                  </a:moveTo>
                  <a:cubicBezTo>
                    <a:pt x="3513" y="0"/>
                    <a:pt x="3467" y="20"/>
                    <a:pt x="3429" y="66"/>
                  </a:cubicBezTo>
                  <a:cubicBezTo>
                    <a:pt x="2326" y="1373"/>
                    <a:pt x="1224" y="2679"/>
                    <a:pt x="125" y="3986"/>
                  </a:cubicBezTo>
                  <a:cubicBezTo>
                    <a:pt x="0" y="4133"/>
                    <a:pt x="132" y="4330"/>
                    <a:pt x="274" y="4330"/>
                  </a:cubicBezTo>
                  <a:cubicBezTo>
                    <a:pt x="319" y="4330"/>
                    <a:pt x="365" y="4311"/>
                    <a:pt x="404" y="4265"/>
                  </a:cubicBezTo>
                  <a:cubicBezTo>
                    <a:pt x="1506" y="2958"/>
                    <a:pt x="2608" y="1652"/>
                    <a:pt x="3708" y="345"/>
                  </a:cubicBezTo>
                  <a:cubicBezTo>
                    <a:pt x="3831" y="198"/>
                    <a:pt x="3699" y="0"/>
                    <a:pt x="3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39"/>
            <p:cNvSpPr/>
            <p:nvPr/>
          </p:nvSpPr>
          <p:spPr>
            <a:xfrm>
              <a:off x="7402400" y="2441288"/>
              <a:ext cx="71075" cy="74625"/>
            </a:xfrm>
            <a:custGeom>
              <a:avLst/>
              <a:gdLst/>
              <a:ahLst/>
              <a:cxnLst/>
              <a:rect l="l" t="t" r="r" b="b"/>
              <a:pathLst>
                <a:path w="2843" h="2985" extrusionOk="0">
                  <a:moveTo>
                    <a:pt x="655" y="0"/>
                  </a:moveTo>
                  <a:cubicBezTo>
                    <a:pt x="467" y="0"/>
                    <a:pt x="283" y="71"/>
                    <a:pt x="130" y="239"/>
                  </a:cubicBezTo>
                  <a:cubicBezTo>
                    <a:pt x="1" y="382"/>
                    <a:pt x="133" y="579"/>
                    <a:pt x="279" y="579"/>
                  </a:cubicBezTo>
                  <a:cubicBezTo>
                    <a:pt x="323" y="579"/>
                    <a:pt x="369" y="561"/>
                    <a:pt x="409" y="517"/>
                  </a:cubicBezTo>
                  <a:cubicBezTo>
                    <a:pt x="488" y="430"/>
                    <a:pt x="579" y="395"/>
                    <a:pt x="672" y="395"/>
                  </a:cubicBezTo>
                  <a:cubicBezTo>
                    <a:pt x="812" y="395"/>
                    <a:pt x="955" y="475"/>
                    <a:pt x="1068" y="587"/>
                  </a:cubicBezTo>
                  <a:cubicBezTo>
                    <a:pt x="1272" y="787"/>
                    <a:pt x="1315" y="1035"/>
                    <a:pt x="1224" y="1300"/>
                  </a:cubicBezTo>
                  <a:cubicBezTo>
                    <a:pt x="1059" y="1772"/>
                    <a:pt x="570" y="2084"/>
                    <a:pt x="172" y="2344"/>
                  </a:cubicBezTo>
                  <a:cubicBezTo>
                    <a:pt x="61" y="2417"/>
                    <a:pt x="27" y="2618"/>
                    <a:pt x="172" y="2684"/>
                  </a:cubicBezTo>
                  <a:cubicBezTo>
                    <a:pt x="619" y="2882"/>
                    <a:pt x="1082" y="2984"/>
                    <a:pt x="1549" y="2984"/>
                  </a:cubicBezTo>
                  <a:cubicBezTo>
                    <a:pt x="1908" y="2984"/>
                    <a:pt x="2270" y="2924"/>
                    <a:pt x="2628" y="2800"/>
                  </a:cubicBezTo>
                  <a:cubicBezTo>
                    <a:pt x="2842" y="2725"/>
                    <a:pt x="2781" y="2409"/>
                    <a:pt x="2591" y="2409"/>
                  </a:cubicBezTo>
                  <a:cubicBezTo>
                    <a:pt x="2570" y="2409"/>
                    <a:pt x="2547" y="2412"/>
                    <a:pt x="2524" y="2421"/>
                  </a:cubicBezTo>
                  <a:cubicBezTo>
                    <a:pt x="2195" y="2534"/>
                    <a:pt x="1861" y="2591"/>
                    <a:pt x="1530" y="2591"/>
                  </a:cubicBezTo>
                  <a:cubicBezTo>
                    <a:pt x="1248" y="2591"/>
                    <a:pt x="967" y="2550"/>
                    <a:pt x="692" y="2464"/>
                  </a:cubicBezTo>
                  <a:lnTo>
                    <a:pt x="692" y="2464"/>
                  </a:lnTo>
                  <a:cubicBezTo>
                    <a:pt x="1253" y="2056"/>
                    <a:pt x="1858" y="1466"/>
                    <a:pt x="1625" y="749"/>
                  </a:cubicBezTo>
                  <a:cubicBezTo>
                    <a:pt x="1492" y="341"/>
                    <a:pt x="1066"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39"/>
            <p:cNvSpPr/>
            <p:nvPr/>
          </p:nvSpPr>
          <p:spPr>
            <a:xfrm>
              <a:off x="7548150" y="2356663"/>
              <a:ext cx="16075" cy="103275"/>
            </a:xfrm>
            <a:custGeom>
              <a:avLst/>
              <a:gdLst/>
              <a:ahLst/>
              <a:cxnLst/>
              <a:rect l="l" t="t" r="r" b="b"/>
              <a:pathLst>
                <a:path w="643" h="4131" extrusionOk="0">
                  <a:moveTo>
                    <a:pt x="331" y="0"/>
                  </a:moveTo>
                  <a:cubicBezTo>
                    <a:pt x="232" y="0"/>
                    <a:pt x="128" y="63"/>
                    <a:pt x="116" y="189"/>
                  </a:cubicBezTo>
                  <a:cubicBezTo>
                    <a:pt x="0" y="1464"/>
                    <a:pt x="45" y="2722"/>
                    <a:pt x="240" y="3988"/>
                  </a:cubicBezTo>
                  <a:cubicBezTo>
                    <a:pt x="255" y="4087"/>
                    <a:pt x="325" y="4130"/>
                    <a:pt x="401" y="4130"/>
                  </a:cubicBezTo>
                  <a:cubicBezTo>
                    <a:pt x="515" y="4130"/>
                    <a:pt x="643" y="4032"/>
                    <a:pt x="619" y="3882"/>
                  </a:cubicBezTo>
                  <a:cubicBezTo>
                    <a:pt x="430" y="2652"/>
                    <a:pt x="397" y="1427"/>
                    <a:pt x="510" y="189"/>
                  </a:cubicBezTo>
                  <a:cubicBezTo>
                    <a:pt x="521" y="63"/>
                    <a:pt x="429" y="0"/>
                    <a:pt x="3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39"/>
            <p:cNvSpPr/>
            <p:nvPr/>
          </p:nvSpPr>
          <p:spPr>
            <a:xfrm>
              <a:off x="7517900" y="2392488"/>
              <a:ext cx="74875" cy="10775"/>
            </a:xfrm>
            <a:custGeom>
              <a:avLst/>
              <a:gdLst/>
              <a:ahLst/>
              <a:cxnLst/>
              <a:rect l="l" t="t" r="r" b="b"/>
              <a:pathLst>
                <a:path w="2995" h="431" extrusionOk="0">
                  <a:moveTo>
                    <a:pt x="2742" y="1"/>
                  </a:moveTo>
                  <a:cubicBezTo>
                    <a:pt x="2741" y="1"/>
                    <a:pt x="2740" y="1"/>
                    <a:pt x="2739" y="1"/>
                  </a:cubicBezTo>
                  <a:cubicBezTo>
                    <a:pt x="1912" y="14"/>
                    <a:pt x="1082" y="24"/>
                    <a:pt x="253" y="37"/>
                  </a:cubicBezTo>
                  <a:cubicBezTo>
                    <a:pt x="2" y="41"/>
                    <a:pt x="1" y="430"/>
                    <a:pt x="249" y="430"/>
                  </a:cubicBezTo>
                  <a:cubicBezTo>
                    <a:pt x="250" y="430"/>
                    <a:pt x="251" y="430"/>
                    <a:pt x="253" y="430"/>
                  </a:cubicBezTo>
                  <a:cubicBezTo>
                    <a:pt x="1082" y="418"/>
                    <a:pt x="1912" y="407"/>
                    <a:pt x="2739" y="395"/>
                  </a:cubicBezTo>
                  <a:cubicBezTo>
                    <a:pt x="2993" y="392"/>
                    <a:pt x="2994" y="1"/>
                    <a:pt x="27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39"/>
            <p:cNvSpPr/>
            <p:nvPr/>
          </p:nvSpPr>
          <p:spPr>
            <a:xfrm>
              <a:off x="7398950" y="2256913"/>
              <a:ext cx="75575" cy="84675"/>
            </a:xfrm>
            <a:custGeom>
              <a:avLst/>
              <a:gdLst/>
              <a:ahLst/>
              <a:cxnLst/>
              <a:rect l="l" t="t" r="r" b="b"/>
              <a:pathLst>
                <a:path w="3023" h="3387" extrusionOk="0">
                  <a:moveTo>
                    <a:pt x="2003" y="0"/>
                  </a:moveTo>
                  <a:cubicBezTo>
                    <a:pt x="1943" y="0"/>
                    <a:pt x="1882" y="25"/>
                    <a:pt x="1838" y="86"/>
                  </a:cubicBezTo>
                  <a:cubicBezTo>
                    <a:pt x="1253" y="899"/>
                    <a:pt x="667" y="1709"/>
                    <a:pt x="82" y="2522"/>
                  </a:cubicBezTo>
                  <a:cubicBezTo>
                    <a:pt x="0" y="2634"/>
                    <a:pt x="93" y="2768"/>
                    <a:pt x="201" y="2811"/>
                  </a:cubicBezTo>
                  <a:cubicBezTo>
                    <a:pt x="1031" y="3135"/>
                    <a:pt x="1883" y="3321"/>
                    <a:pt x="2770" y="3385"/>
                  </a:cubicBezTo>
                  <a:cubicBezTo>
                    <a:pt x="2776" y="3386"/>
                    <a:pt x="2782" y="3386"/>
                    <a:pt x="2787" y="3386"/>
                  </a:cubicBezTo>
                  <a:cubicBezTo>
                    <a:pt x="3022" y="3386"/>
                    <a:pt x="3017" y="3010"/>
                    <a:pt x="2770" y="2992"/>
                  </a:cubicBezTo>
                  <a:cubicBezTo>
                    <a:pt x="2009" y="2938"/>
                    <a:pt x="1278" y="2781"/>
                    <a:pt x="564" y="2528"/>
                  </a:cubicBezTo>
                  <a:lnTo>
                    <a:pt x="564" y="2528"/>
                  </a:lnTo>
                  <a:cubicBezTo>
                    <a:pt x="1103" y="1780"/>
                    <a:pt x="1642" y="1034"/>
                    <a:pt x="2179" y="286"/>
                  </a:cubicBezTo>
                  <a:cubicBezTo>
                    <a:pt x="2283" y="140"/>
                    <a:pt x="2145" y="0"/>
                    <a:pt x="20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39"/>
            <p:cNvSpPr/>
            <p:nvPr/>
          </p:nvSpPr>
          <p:spPr>
            <a:xfrm>
              <a:off x="7460000" y="2299488"/>
              <a:ext cx="20025" cy="91500"/>
            </a:xfrm>
            <a:custGeom>
              <a:avLst/>
              <a:gdLst/>
              <a:ahLst/>
              <a:cxnLst/>
              <a:rect l="l" t="t" r="r" b="b"/>
              <a:pathLst>
                <a:path w="801" h="3660" extrusionOk="0">
                  <a:moveTo>
                    <a:pt x="494" y="0"/>
                  </a:moveTo>
                  <a:cubicBezTo>
                    <a:pt x="379" y="0"/>
                    <a:pt x="257" y="68"/>
                    <a:pt x="178" y="215"/>
                  </a:cubicBezTo>
                  <a:cubicBezTo>
                    <a:pt x="1" y="544"/>
                    <a:pt x="122" y="1160"/>
                    <a:pt x="127" y="1519"/>
                  </a:cubicBezTo>
                  <a:lnTo>
                    <a:pt x="142" y="3469"/>
                  </a:lnTo>
                  <a:cubicBezTo>
                    <a:pt x="143" y="3596"/>
                    <a:pt x="242" y="3659"/>
                    <a:pt x="340" y="3659"/>
                  </a:cubicBezTo>
                  <a:cubicBezTo>
                    <a:pt x="439" y="3659"/>
                    <a:pt x="537" y="3596"/>
                    <a:pt x="536" y="3469"/>
                  </a:cubicBezTo>
                  <a:cubicBezTo>
                    <a:pt x="532" y="2941"/>
                    <a:pt x="527" y="2413"/>
                    <a:pt x="523" y="1887"/>
                  </a:cubicBezTo>
                  <a:lnTo>
                    <a:pt x="517" y="1157"/>
                  </a:lnTo>
                  <a:cubicBezTo>
                    <a:pt x="516" y="1035"/>
                    <a:pt x="516" y="914"/>
                    <a:pt x="514" y="792"/>
                  </a:cubicBezTo>
                  <a:cubicBezTo>
                    <a:pt x="531" y="722"/>
                    <a:pt x="534" y="656"/>
                    <a:pt x="523" y="593"/>
                  </a:cubicBezTo>
                  <a:lnTo>
                    <a:pt x="523" y="593"/>
                  </a:lnTo>
                  <a:cubicBezTo>
                    <a:pt x="544" y="593"/>
                    <a:pt x="567" y="588"/>
                    <a:pt x="592" y="579"/>
                  </a:cubicBezTo>
                  <a:cubicBezTo>
                    <a:pt x="613" y="570"/>
                    <a:pt x="635" y="562"/>
                    <a:pt x="656" y="554"/>
                  </a:cubicBezTo>
                  <a:cubicBezTo>
                    <a:pt x="738" y="521"/>
                    <a:pt x="801" y="457"/>
                    <a:pt x="801" y="364"/>
                  </a:cubicBezTo>
                  <a:cubicBezTo>
                    <a:pt x="800" y="131"/>
                    <a:pt x="654" y="0"/>
                    <a:pt x="4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39"/>
            <p:cNvSpPr/>
            <p:nvPr/>
          </p:nvSpPr>
          <p:spPr>
            <a:xfrm>
              <a:off x="7678825" y="2350288"/>
              <a:ext cx="100350" cy="97525"/>
            </a:xfrm>
            <a:custGeom>
              <a:avLst/>
              <a:gdLst/>
              <a:ahLst/>
              <a:cxnLst/>
              <a:rect l="l" t="t" r="r" b="b"/>
              <a:pathLst>
                <a:path w="4014" h="3901" extrusionOk="0">
                  <a:moveTo>
                    <a:pt x="285" y="0"/>
                  </a:moveTo>
                  <a:cubicBezTo>
                    <a:pt x="135" y="0"/>
                    <a:pt x="0" y="198"/>
                    <a:pt x="137" y="338"/>
                  </a:cubicBezTo>
                  <a:cubicBezTo>
                    <a:pt x="1291" y="1507"/>
                    <a:pt x="2444" y="2674"/>
                    <a:pt x="3599" y="3842"/>
                  </a:cubicBezTo>
                  <a:cubicBezTo>
                    <a:pt x="3640" y="3883"/>
                    <a:pt x="3685" y="3900"/>
                    <a:pt x="3730" y="3900"/>
                  </a:cubicBezTo>
                  <a:cubicBezTo>
                    <a:pt x="3880" y="3900"/>
                    <a:pt x="4014" y="3702"/>
                    <a:pt x="3878" y="3563"/>
                  </a:cubicBezTo>
                  <a:cubicBezTo>
                    <a:pt x="2723" y="2393"/>
                    <a:pt x="1570" y="1227"/>
                    <a:pt x="417" y="58"/>
                  </a:cubicBezTo>
                  <a:cubicBezTo>
                    <a:pt x="376" y="17"/>
                    <a:pt x="330" y="0"/>
                    <a:pt x="2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39"/>
            <p:cNvSpPr/>
            <p:nvPr/>
          </p:nvSpPr>
          <p:spPr>
            <a:xfrm>
              <a:off x="7666400" y="2355263"/>
              <a:ext cx="112850" cy="110325"/>
            </a:xfrm>
            <a:custGeom>
              <a:avLst/>
              <a:gdLst/>
              <a:ahLst/>
              <a:cxnLst/>
              <a:rect l="l" t="t" r="r" b="b"/>
              <a:pathLst>
                <a:path w="4514" h="4413" extrusionOk="0">
                  <a:moveTo>
                    <a:pt x="4209" y="0"/>
                  </a:moveTo>
                  <a:cubicBezTo>
                    <a:pt x="4165" y="0"/>
                    <a:pt x="4120" y="15"/>
                    <a:pt x="4079" y="48"/>
                  </a:cubicBezTo>
                  <a:cubicBezTo>
                    <a:pt x="2614" y="1241"/>
                    <a:pt x="1293" y="2582"/>
                    <a:pt x="119" y="4065"/>
                  </a:cubicBezTo>
                  <a:cubicBezTo>
                    <a:pt x="1" y="4214"/>
                    <a:pt x="132" y="4412"/>
                    <a:pt x="271" y="4412"/>
                  </a:cubicBezTo>
                  <a:cubicBezTo>
                    <a:pt x="315" y="4412"/>
                    <a:pt x="360" y="4392"/>
                    <a:pt x="398" y="4344"/>
                  </a:cubicBezTo>
                  <a:cubicBezTo>
                    <a:pt x="1571" y="2861"/>
                    <a:pt x="2890" y="1520"/>
                    <a:pt x="4358" y="328"/>
                  </a:cubicBezTo>
                  <a:cubicBezTo>
                    <a:pt x="4514" y="200"/>
                    <a:pt x="4372" y="0"/>
                    <a:pt x="42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39"/>
            <p:cNvSpPr/>
            <p:nvPr/>
          </p:nvSpPr>
          <p:spPr>
            <a:xfrm>
              <a:off x="7822075" y="2423063"/>
              <a:ext cx="84350" cy="101650"/>
            </a:xfrm>
            <a:custGeom>
              <a:avLst/>
              <a:gdLst/>
              <a:ahLst/>
              <a:cxnLst/>
              <a:rect l="l" t="t" r="r" b="b"/>
              <a:pathLst>
                <a:path w="3374" h="4066" extrusionOk="0">
                  <a:moveTo>
                    <a:pt x="1225" y="0"/>
                  </a:moveTo>
                  <a:cubicBezTo>
                    <a:pt x="1075" y="0"/>
                    <a:pt x="912" y="32"/>
                    <a:pt x="739" y="102"/>
                  </a:cubicBezTo>
                  <a:cubicBezTo>
                    <a:pt x="530" y="186"/>
                    <a:pt x="587" y="497"/>
                    <a:pt x="767" y="497"/>
                  </a:cubicBezTo>
                  <a:cubicBezTo>
                    <a:pt x="790" y="497"/>
                    <a:pt x="815" y="492"/>
                    <a:pt x="841" y="481"/>
                  </a:cubicBezTo>
                  <a:cubicBezTo>
                    <a:pt x="955" y="435"/>
                    <a:pt x="1085" y="407"/>
                    <a:pt x="1214" y="407"/>
                  </a:cubicBezTo>
                  <a:cubicBezTo>
                    <a:pt x="1456" y="407"/>
                    <a:pt x="1696" y="502"/>
                    <a:pt x="1830" y="738"/>
                  </a:cubicBezTo>
                  <a:cubicBezTo>
                    <a:pt x="2079" y="1170"/>
                    <a:pt x="1730" y="1668"/>
                    <a:pt x="1305" y="1784"/>
                  </a:cubicBezTo>
                  <a:cubicBezTo>
                    <a:pt x="1118" y="1834"/>
                    <a:pt x="1114" y="2115"/>
                    <a:pt x="1305" y="2164"/>
                  </a:cubicBezTo>
                  <a:cubicBezTo>
                    <a:pt x="1753" y="2277"/>
                    <a:pt x="2125" y="2370"/>
                    <a:pt x="2415" y="2738"/>
                  </a:cubicBezTo>
                  <a:cubicBezTo>
                    <a:pt x="2716" y="3121"/>
                    <a:pt x="2557" y="3594"/>
                    <a:pt x="2078" y="3671"/>
                  </a:cubicBezTo>
                  <a:cubicBezTo>
                    <a:pt x="2050" y="3675"/>
                    <a:pt x="2022" y="3677"/>
                    <a:pt x="1994" y="3677"/>
                  </a:cubicBezTo>
                  <a:cubicBezTo>
                    <a:pt x="1852" y="3677"/>
                    <a:pt x="1700" y="3631"/>
                    <a:pt x="1566" y="3608"/>
                  </a:cubicBezTo>
                  <a:cubicBezTo>
                    <a:pt x="1272" y="3557"/>
                    <a:pt x="990" y="3499"/>
                    <a:pt x="704" y="3499"/>
                  </a:cubicBezTo>
                  <a:cubicBezTo>
                    <a:pt x="546" y="3499"/>
                    <a:pt x="387" y="3517"/>
                    <a:pt x="224" y="3564"/>
                  </a:cubicBezTo>
                  <a:cubicBezTo>
                    <a:pt x="0" y="3627"/>
                    <a:pt x="69" y="3951"/>
                    <a:pt x="271" y="3951"/>
                  </a:cubicBezTo>
                  <a:cubicBezTo>
                    <a:pt x="289" y="3951"/>
                    <a:pt x="308" y="3949"/>
                    <a:pt x="328" y="3943"/>
                  </a:cubicBezTo>
                  <a:cubicBezTo>
                    <a:pt x="427" y="3915"/>
                    <a:pt x="534" y="3903"/>
                    <a:pt x="648" y="3903"/>
                  </a:cubicBezTo>
                  <a:cubicBezTo>
                    <a:pt x="1080" y="3903"/>
                    <a:pt x="1602" y="4065"/>
                    <a:pt x="2055" y="4065"/>
                  </a:cubicBezTo>
                  <a:cubicBezTo>
                    <a:pt x="2411" y="4065"/>
                    <a:pt x="2725" y="3965"/>
                    <a:pt x="2919" y="3609"/>
                  </a:cubicBezTo>
                  <a:cubicBezTo>
                    <a:pt x="3373" y="2777"/>
                    <a:pt x="2594" y="2219"/>
                    <a:pt x="1879" y="1936"/>
                  </a:cubicBezTo>
                  <a:lnTo>
                    <a:pt x="1879" y="1936"/>
                  </a:lnTo>
                  <a:cubicBezTo>
                    <a:pt x="2643" y="1331"/>
                    <a:pt x="2200" y="0"/>
                    <a:pt x="12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39"/>
            <p:cNvSpPr/>
            <p:nvPr/>
          </p:nvSpPr>
          <p:spPr>
            <a:xfrm>
              <a:off x="7847475" y="2272638"/>
              <a:ext cx="87225" cy="77825"/>
            </a:xfrm>
            <a:custGeom>
              <a:avLst/>
              <a:gdLst/>
              <a:ahLst/>
              <a:cxnLst/>
              <a:rect l="l" t="t" r="r" b="b"/>
              <a:pathLst>
                <a:path w="3489" h="3113" extrusionOk="0">
                  <a:moveTo>
                    <a:pt x="951" y="0"/>
                  </a:moveTo>
                  <a:cubicBezTo>
                    <a:pt x="504" y="0"/>
                    <a:pt x="70" y="301"/>
                    <a:pt x="14" y="812"/>
                  </a:cubicBezTo>
                  <a:cubicBezTo>
                    <a:pt x="1" y="937"/>
                    <a:pt x="92" y="999"/>
                    <a:pt x="190" y="999"/>
                  </a:cubicBezTo>
                  <a:cubicBezTo>
                    <a:pt x="289" y="999"/>
                    <a:pt x="394" y="937"/>
                    <a:pt x="407" y="812"/>
                  </a:cubicBezTo>
                  <a:cubicBezTo>
                    <a:pt x="438" y="526"/>
                    <a:pt x="681" y="392"/>
                    <a:pt x="927" y="392"/>
                  </a:cubicBezTo>
                  <a:cubicBezTo>
                    <a:pt x="1078" y="392"/>
                    <a:pt x="1230" y="442"/>
                    <a:pt x="1336" y="538"/>
                  </a:cubicBezTo>
                  <a:cubicBezTo>
                    <a:pt x="1564" y="744"/>
                    <a:pt x="1607" y="1077"/>
                    <a:pt x="1570" y="1361"/>
                  </a:cubicBezTo>
                  <a:cubicBezTo>
                    <a:pt x="1494" y="1948"/>
                    <a:pt x="1029" y="2370"/>
                    <a:pt x="613" y="2748"/>
                  </a:cubicBezTo>
                  <a:cubicBezTo>
                    <a:pt x="477" y="2870"/>
                    <a:pt x="593" y="3074"/>
                    <a:pt x="754" y="3084"/>
                  </a:cubicBezTo>
                  <a:cubicBezTo>
                    <a:pt x="1034" y="3103"/>
                    <a:pt x="1313" y="3112"/>
                    <a:pt x="1591" y="3112"/>
                  </a:cubicBezTo>
                  <a:cubicBezTo>
                    <a:pt x="2141" y="3112"/>
                    <a:pt x="2689" y="3076"/>
                    <a:pt x="3239" y="3003"/>
                  </a:cubicBezTo>
                  <a:cubicBezTo>
                    <a:pt x="3475" y="2971"/>
                    <a:pt x="3489" y="2607"/>
                    <a:pt x="3269" y="2607"/>
                  </a:cubicBezTo>
                  <a:cubicBezTo>
                    <a:pt x="3259" y="2607"/>
                    <a:pt x="3249" y="2608"/>
                    <a:pt x="3239" y="2609"/>
                  </a:cubicBezTo>
                  <a:cubicBezTo>
                    <a:pt x="2689" y="2682"/>
                    <a:pt x="2141" y="2719"/>
                    <a:pt x="1591" y="2719"/>
                  </a:cubicBezTo>
                  <a:cubicBezTo>
                    <a:pt x="1465" y="2719"/>
                    <a:pt x="1338" y="2717"/>
                    <a:pt x="1212" y="2713"/>
                  </a:cubicBezTo>
                  <a:lnTo>
                    <a:pt x="1212" y="2713"/>
                  </a:lnTo>
                  <a:cubicBezTo>
                    <a:pt x="1824" y="2054"/>
                    <a:pt x="2372" y="1100"/>
                    <a:pt x="1664" y="316"/>
                  </a:cubicBezTo>
                  <a:cubicBezTo>
                    <a:pt x="1469" y="100"/>
                    <a:pt x="1208"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39"/>
            <p:cNvSpPr/>
            <p:nvPr/>
          </p:nvSpPr>
          <p:spPr>
            <a:xfrm>
              <a:off x="8092250" y="2345463"/>
              <a:ext cx="74925" cy="9875"/>
            </a:xfrm>
            <a:custGeom>
              <a:avLst/>
              <a:gdLst/>
              <a:ahLst/>
              <a:cxnLst/>
              <a:rect l="l" t="t" r="r" b="b"/>
              <a:pathLst>
                <a:path w="2997" h="395" extrusionOk="0">
                  <a:moveTo>
                    <a:pt x="255" y="1"/>
                  </a:moveTo>
                  <a:cubicBezTo>
                    <a:pt x="3" y="1"/>
                    <a:pt x="0" y="395"/>
                    <a:pt x="255" y="395"/>
                  </a:cubicBezTo>
                  <a:lnTo>
                    <a:pt x="2741" y="395"/>
                  </a:lnTo>
                  <a:cubicBezTo>
                    <a:pt x="2996" y="395"/>
                    <a:pt x="2996" y="1"/>
                    <a:pt x="27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39"/>
            <p:cNvSpPr/>
            <p:nvPr/>
          </p:nvSpPr>
          <p:spPr>
            <a:xfrm>
              <a:off x="8098500" y="2386863"/>
              <a:ext cx="62300" cy="12300"/>
            </a:xfrm>
            <a:custGeom>
              <a:avLst/>
              <a:gdLst/>
              <a:ahLst/>
              <a:cxnLst/>
              <a:rect l="l" t="t" r="r" b="b"/>
              <a:pathLst>
                <a:path w="2492" h="492" extrusionOk="0">
                  <a:moveTo>
                    <a:pt x="2250" y="1"/>
                  </a:moveTo>
                  <a:cubicBezTo>
                    <a:pt x="2246" y="1"/>
                    <a:pt x="2242" y="1"/>
                    <a:pt x="2238" y="1"/>
                  </a:cubicBezTo>
                  <a:cubicBezTo>
                    <a:pt x="1575" y="33"/>
                    <a:pt x="914" y="66"/>
                    <a:pt x="254" y="97"/>
                  </a:cubicBezTo>
                  <a:cubicBezTo>
                    <a:pt x="5" y="110"/>
                    <a:pt x="1" y="491"/>
                    <a:pt x="242" y="491"/>
                  </a:cubicBezTo>
                  <a:cubicBezTo>
                    <a:pt x="246" y="491"/>
                    <a:pt x="250" y="491"/>
                    <a:pt x="254" y="491"/>
                  </a:cubicBezTo>
                  <a:cubicBezTo>
                    <a:pt x="915" y="458"/>
                    <a:pt x="1578" y="426"/>
                    <a:pt x="2238" y="395"/>
                  </a:cubicBezTo>
                  <a:cubicBezTo>
                    <a:pt x="2486" y="382"/>
                    <a:pt x="2491" y="1"/>
                    <a:pt x="22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39"/>
            <p:cNvSpPr/>
            <p:nvPr/>
          </p:nvSpPr>
          <p:spPr>
            <a:xfrm>
              <a:off x="8335350" y="2326063"/>
              <a:ext cx="97550" cy="100300"/>
            </a:xfrm>
            <a:custGeom>
              <a:avLst/>
              <a:gdLst/>
              <a:ahLst/>
              <a:cxnLst/>
              <a:rect l="l" t="t" r="r" b="b"/>
              <a:pathLst>
                <a:path w="3902" h="4012" extrusionOk="0">
                  <a:moveTo>
                    <a:pt x="271" y="0"/>
                  </a:moveTo>
                  <a:cubicBezTo>
                    <a:pt x="132" y="0"/>
                    <a:pt x="0" y="198"/>
                    <a:pt x="118" y="346"/>
                  </a:cubicBezTo>
                  <a:cubicBezTo>
                    <a:pt x="1141" y="1637"/>
                    <a:pt x="2262" y="2843"/>
                    <a:pt x="3478" y="3958"/>
                  </a:cubicBezTo>
                  <a:cubicBezTo>
                    <a:pt x="3519" y="3996"/>
                    <a:pt x="3564" y="4012"/>
                    <a:pt x="3608" y="4012"/>
                  </a:cubicBezTo>
                  <a:cubicBezTo>
                    <a:pt x="3764" y="4012"/>
                    <a:pt x="3902" y="3813"/>
                    <a:pt x="3757" y="3679"/>
                  </a:cubicBezTo>
                  <a:cubicBezTo>
                    <a:pt x="2541" y="2563"/>
                    <a:pt x="1423" y="1358"/>
                    <a:pt x="397" y="67"/>
                  </a:cubicBezTo>
                  <a:cubicBezTo>
                    <a:pt x="359" y="20"/>
                    <a:pt x="315" y="0"/>
                    <a:pt x="2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39"/>
            <p:cNvSpPr/>
            <p:nvPr/>
          </p:nvSpPr>
          <p:spPr>
            <a:xfrm>
              <a:off x="8312825" y="2321113"/>
              <a:ext cx="110175" cy="130900"/>
            </a:xfrm>
            <a:custGeom>
              <a:avLst/>
              <a:gdLst/>
              <a:ahLst/>
              <a:cxnLst/>
              <a:rect l="l" t="t" r="r" b="b"/>
              <a:pathLst>
                <a:path w="4407" h="5236" extrusionOk="0">
                  <a:moveTo>
                    <a:pt x="4136" y="0"/>
                  </a:moveTo>
                  <a:cubicBezTo>
                    <a:pt x="4076" y="0"/>
                    <a:pt x="4017" y="28"/>
                    <a:pt x="3978" y="95"/>
                  </a:cubicBezTo>
                  <a:cubicBezTo>
                    <a:pt x="2927" y="1877"/>
                    <a:pt x="1647" y="3480"/>
                    <a:pt x="144" y="4902"/>
                  </a:cubicBezTo>
                  <a:cubicBezTo>
                    <a:pt x="0" y="5036"/>
                    <a:pt x="138" y="5235"/>
                    <a:pt x="293" y="5235"/>
                  </a:cubicBezTo>
                  <a:cubicBezTo>
                    <a:pt x="337" y="5235"/>
                    <a:pt x="382" y="5219"/>
                    <a:pt x="423" y="5181"/>
                  </a:cubicBezTo>
                  <a:cubicBezTo>
                    <a:pt x="1951" y="3736"/>
                    <a:pt x="3252" y="2106"/>
                    <a:pt x="4319" y="295"/>
                  </a:cubicBezTo>
                  <a:cubicBezTo>
                    <a:pt x="4407" y="143"/>
                    <a:pt x="4270" y="0"/>
                    <a:pt x="4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39"/>
            <p:cNvSpPr/>
            <p:nvPr/>
          </p:nvSpPr>
          <p:spPr>
            <a:xfrm>
              <a:off x="8201225" y="2261413"/>
              <a:ext cx="117600" cy="245250"/>
            </a:xfrm>
            <a:custGeom>
              <a:avLst/>
              <a:gdLst/>
              <a:ahLst/>
              <a:cxnLst/>
              <a:rect l="l" t="t" r="r" b="b"/>
              <a:pathLst>
                <a:path w="4704" h="9810" extrusionOk="0">
                  <a:moveTo>
                    <a:pt x="4415" y="1"/>
                  </a:moveTo>
                  <a:cubicBezTo>
                    <a:pt x="4384" y="1"/>
                    <a:pt x="4352" y="9"/>
                    <a:pt x="4319" y="27"/>
                  </a:cubicBezTo>
                  <a:cubicBezTo>
                    <a:pt x="783" y="2032"/>
                    <a:pt x="0" y="6664"/>
                    <a:pt x="2638" y="9745"/>
                  </a:cubicBezTo>
                  <a:cubicBezTo>
                    <a:pt x="2677" y="9791"/>
                    <a:pt x="2723" y="9810"/>
                    <a:pt x="2767" y="9810"/>
                  </a:cubicBezTo>
                  <a:cubicBezTo>
                    <a:pt x="2910" y="9810"/>
                    <a:pt x="3042" y="9612"/>
                    <a:pt x="2918" y="9466"/>
                  </a:cubicBezTo>
                  <a:cubicBezTo>
                    <a:pt x="440" y="6574"/>
                    <a:pt x="1214" y="2239"/>
                    <a:pt x="4517" y="368"/>
                  </a:cubicBezTo>
                  <a:cubicBezTo>
                    <a:pt x="4704" y="263"/>
                    <a:pt x="4588" y="1"/>
                    <a:pt x="44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39"/>
            <p:cNvSpPr/>
            <p:nvPr/>
          </p:nvSpPr>
          <p:spPr>
            <a:xfrm>
              <a:off x="8486525" y="2419113"/>
              <a:ext cx="67450" cy="86225"/>
            </a:xfrm>
            <a:custGeom>
              <a:avLst/>
              <a:gdLst/>
              <a:ahLst/>
              <a:cxnLst/>
              <a:rect l="l" t="t" r="r" b="b"/>
              <a:pathLst>
                <a:path w="2698" h="3449" extrusionOk="0">
                  <a:moveTo>
                    <a:pt x="1001" y="0"/>
                  </a:moveTo>
                  <a:cubicBezTo>
                    <a:pt x="869" y="0"/>
                    <a:pt x="736" y="41"/>
                    <a:pt x="616" y="133"/>
                  </a:cubicBezTo>
                  <a:cubicBezTo>
                    <a:pt x="452" y="259"/>
                    <a:pt x="556" y="512"/>
                    <a:pt x="710" y="512"/>
                  </a:cubicBezTo>
                  <a:cubicBezTo>
                    <a:pt x="743" y="512"/>
                    <a:pt x="778" y="500"/>
                    <a:pt x="813" y="473"/>
                  </a:cubicBezTo>
                  <a:cubicBezTo>
                    <a:pt x="873" y="428"/>
                    <a:pt x="941" y="408"/>
                    <a:pt x="1009" y="408"/>
                  </a:cubicBezTo>
                  <a:cubicBezTo>
                    <a:pt x="1111" y="408"/>
                    <a:pt x="1212" y="453"/>
                    <a:pt x="1284" y="529"/>
                  </a:cubicBezTo>
                  <a:cubicBezTo>
                    <a:pt x="1493" y="747"/>
                    <a:pt x="1413" y="1032"/>
                    <a:pt x="1290" y="1262"/>
                  </a:cubicBezTo>
                  <a:cubicBezTo>
                    <a:pt x="1151" y="1518"/>
                    <a:pt x="908" y="1713"/>
                    <a:pt x="703" y="1912"/>
                  </a:cubicBezTo>
                  <a:cubicBezTo>
                    <a:pt x="388" y="2214"/>
                    <a:pt x="126" y="2520"/>
                    <a:pt x="26" y="2953"/>
                  </a:cubicBezTo>
                  <a:cubicBezTo>
                    <a:pt x="0" y="3067"/>
                    <a:pt x="62" y="3152"/>
                    <a:pt x="165" y="3195"/>
                  </a:cubicBezTo>
                  <a:cubicBezTo>
                    <a:pt x="569" y="3364"/>
                    <a:pt x="984" y="3449"/>
                    <a:pt x="1400" y="3449"/>
                  </a:cubicBezTo>
                  <a:cubicBezTo>
                    <a:pt x="1762" y="3449"/>
                    <a:pt x="2125" y="3385"/>
                    <a:pt x="2484" y="3258"/>
                  </a:cubicBezTo>
                  <a:cubicBezTo>
                    <a:pt x="2698" y="3182"/>
                    <a:pt x="2635" y="2866"/>
                    <a:pt x="2446" y="2866"/>
                  </a:cubicBezTo>
                  <a:cubicBezTo>
                    <a:pt x="2425" y="2866"/>
                    <a:pt x="2402" y="2870"/>
                    <a:pt x="2378" y="2878"/>
                  </a:cubicBezTo>
                  <a:cubicBezTo>
                    <a:pt x="2049" y="2995"/>
                    <a:pt x="1723" y="3053"/>
                    <a:pt x="1398" y="3053"/>
                  </a:cubicBezTo>
                  <a:cubicBezTo>
                    <a:pt x="1084" y="3053"/>
                    <a:pt x="771" y="2998"/>
                    <a:pt x="460" y="2889"/>
                  </a:cubicBezTo>
                  <a:lnTo>
                    <a:pt x="460" y="2889"/>
                  </a:lnTo>
                  <a:cubicBezTo>
                    <a:pt x="783" y="2113"/>
                    <a:pt x="1974" y="1664"/>
                    <a:pt x="1804" y="702"/>
                  </a:cubicBezTo>
                  <a:cubicBezTo>
                    <a:pt x="1735" y="318"/>
                    <a:pt x="1371" y="0"/>
                    <a:pt x="10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39"/>
            <p:cNvSpPr/>
            <p:nvPr/>
          </p:nvSpPr>
          <p:spPr>
            <a:xfrm>
              <a:off x="8638350" y="2320813"/>
              <a:ext cx="13300" cy="115175"/>
            </a:xfrm>
            <a:custGeom>
              <a:avLst/>
              <a:gdLst/>
              <a:ahLst/>
              <a:cxnLst/>
              <a:rect l="l" t="t" r="r" b="b"/>
              <a:pathLst>
                <a:path w="532" h="4607" extrusionOk="0">
                  <a:moveTo>
                    <a:pt x="337" y="1"/>
                  </a:moveTo>
                  <a:cubicBezTo>
                    <a:pt x="238" y="1"/>
                    <a:pt x="138" y="64"/>
                    <a:pt x="134" y="191"/>
                  </a:cubicBezTo>
                  <a:cubicBezTo>
                    <a:pt x="91" y="1600"/>
                    <a:pt x="49" y="3008"/>
                    <a:pt x="4" y="4415"/>
                  </a:cubicBezTo>
                  <a:cubicBezTo>
                    <a:pt x="1" y="4543"/>
                    <a:pt x="97" y="4607"/>
                    <a:pt x="196" y="4607"/>
                  </a:cubicBezTo>
                  <a:cubicBezTo>
                    <a:pt x="294" y="4607"/>
                    <a:pt x="394" y="4543"/>
                    <a:pt x="398" y="4415"/>
                  </a:cubicBezTo>
                  <a:cubicBezTo>
                    <a:pt x="441" y="3008"/>
                    <a:pt x="484" y="1600"/>
                    <a:pt x="528" y="191"/>
                  </a:cubicBezTo>
                  <a:cubicBezTo>
                    <a:pt x="532" y="64"/>
                    <a:pt x="435" y="1"/>
                    <a:pt x="3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39"/>
            <p:cNvSpPr/>
            <p:nvPr/>
          </p:nvSpPr>
          <p:spPr>
            <a:xfrm>
              <a:off x="8602150" y="2366488"/>
              <a:ext cx="99875" cy="12075"/>
            </a:xfrm>
            <a:custGeom>
              <a:avLst/>
              <a:gdLst/>
              <a:ahLst/>
              <a:cxnLst/>
              <a:rect l="l" t="t" r="r" b="b"/>
              <a:pathLst>
                <a:path w="3995" h="483" extrusionOk="0">
                  <a:moveTo>
                    <a:pt x="3747" y="0"/>
                  </a:moveTo>
                  <a:cubicBezTo>
                    <a:pt x="3744" y="0"/>
                    <a:pt x="3742" y="0"/>
                    <a:pt x="3740" y="0"/>
                  </a:cubicBezTo>
                  <a:cubicBezTo>
                    <a:pt x="2579" y="30"/>
                    <a:pt x="1416" y="59"/>
                    <a:pt x="254" y="89"/>
                  </a:cubicBezTo>
                  <a:cubicBezTo>
                    <a:pt x="2" y="95"/>
                    <a:pt x="1" y="483"/>
                    <a:pt x="248" y="483"/>
                  </a:cubicBezTo>
                  <a:cubicBezTo>
                    <a:pt x="250" y="483"/>
                    <a:pt x="252" y="483"/>
                    <a:pt x="254" y="483"/>
                  </a:cubicBezTo>
                  <a:cubicBezTo>
                    <a:pt x="1416" y="453"/>
                    <a:pt x="2579" y="424"/>
                    <a:pt x="3740" y="394"/>
                  </a:cubicBezTo>
                  <a:cubicBezTo>
                    <a:pt x="3991" y="387"/>
                    <a:pt x="3994" y="0"/>
                    <a:pt x="37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39"/>
            <p:cNvSpPr/>
            <p:nvPr/>
          </p:nvSpPr>
          <p:spPr>
            <a:xfrm>
              <a:off x="8750025" y="2327663"/>
              <a:ext cx="100800" cy="115500"/>
            </a:xfrm>
            <a:custGeom>
              <a:avLst/>
              <a:gdLst/>
              <a:ahLst/>
              <a:cxnLst/>
              <a:rect l="l" t="t" r="r" b="b"/>
              <a:pathLst>
                <a:path w="4032" h="4620" extrusionOk="0">
                  <a:moveTo>
                    <a:pt x="273" y="0"/>
                  </a:moveTo>
                  <a:cubicBezTo>
                    <a:pt x="132" y="0"/>
                    <a:pt x="0" y="198"/>
                    <a:pt x="122" y="345"/>
                  </a:cubicBezTo>
                  <a:cubicBezTo>
                    <a:pt x="1292" y="1748"/>
                    <a:pt x="2461" y="3151"/>
                    <a:pt x="3630" y="4554"/>
                  </a:cubicBezTo>
                  <a:cubicBezTo>
                    <a:pt x="3669" y="4600"/>
                    <a:pt x="3714" y="4620"/>
                    <a:pt x="3758" y="4620"/>
                  </a:cubicBezTo>
                  <a:cubicBezTo>
                    <a:pt x="3900" y="4620"/>
                    <a:pt x="4032" y="4422"/>
                    <a:pt x="3909" y="4275"/>
                  </a:cubicBezTo>
                  <a:cubicBezTo>
                    <a:pt x="2741" y="2872"/>
                    <a:pt x="1571" y="1469"/>
                    <a:pt x="401" y="66"/>
                  </a:cubicBezTo>
                  <a:cubicBezTo>
                    <a:pt x="363" y="19"/>
                    <a:pt x="318" y="0"/>
                    <a:pt x="2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39"/>
            <p:cNvSpPr/>
            <p:nvPr/>
          </p:nvSpPr>
          <p:spPr>
            <a:xfrm>
              <a:off x="8732000" y="2313438"/>
              <a:ext cx="112300" cy="128700"/>
            </a:xfrm>
            <a:custGeom>
              <a:avLst/>
              <a:gdLst/>
              <a:ahLst/>
              <a:cxnLst/>
              <a:rect l="l" t="t" r="r" b="b"/>
              <a:pathLst>
                <a:path w="4492" h="5148" extrusionOk="0">
                  <a:moveTo>
                    <a:pt x="4219" y="1"/>
                  </a:moveTo>
                  <a:cubicBezTo>
                    <a:pt x="4175" y="1"/>
                    <a:pt x="4129" y="20"/>
                    <a:pt x="4090" y="67"/>
                  </a:cubicBezTo>
                  <a:cubicBezTo>
                    <a:pt x="2767" y="1646"/>
                    <a:pt x="1445" y="3226"/>
                    <a:pt x="123" y="4803"/>
                  </a:cubicBezTo>
                  <a:cubicBezTo>
                    <a:pt x="0" y="4951"/>
                    <a:pt x="132" y="5148"/>
                    <a:pt x="274" y="5148"/>
                  </a:cubicBezTo>
                  <a:cubicBezTo>
                    <a:pt x="318" y="5148"/>
                    <a:pt x="364" y="5129"/>
                    <a:pt x="402" y="5083"/>
                  </a:cubicBezTo>
                  <a:cubicBezTo>
                    <a:pt x="1724" y="3505"/>
                    <a:pt x="3046" y="1925"/>
                    <a:pt x="4369" y="347"/>
                  </a:cubicBezTo>
                  <a:cubicBezTo>
                    <a:pt x="4491" y="198"/>
                    <a:pt x="4360" y="1"/>
                    <a:pt x="4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39"/>
            <p:cNvSpPr/>
            <p:nvPr/>
          </p:nvSpPr>
          <p:spPr>
            <a:xfrm>
              <a:off x="8908950" y="2377513"/>
              <a:ext cx="69900" cy="118950"/>
            </a:xfrm>
            <a:custGeom>
              <a:avLst/>
              <a:gdLst/>
              <a:ahLst/>
              <a:cxnLst/>
              <a:rect l="l" t="t" r="r" b="b"/>
              <a:pathLst>
                <a:path w="2796" h="4758" extrusionOk="0">
                  <a:moveTo>
                    <a:pt x="1174" y="0"/>
                  </a:moveTo>
                  <a:cubicBezTo>
                    <a:pt x="803" y="0"/>
                    <a:pt x="429" y="130"/>
                    <a:pt x="147" y="384"/>
                  </a:cubicBezTo>
                  <a:cubicBezTo>
                    <a:pt x="0" y="515"/>
                    <a:pt x="139" y="713"/>
                    <a:pt x="297" y="713"/>
                  </a:cubicBezTo>
                  <a:cubicBezTo>
                    <a:pt x="340" y="713"/>
                    <a:pt x="385" y="698"/>
                    <a:pt x="426" y="661"/>
                  </a:cubicBezTo>
                  <a:cubicBezTo>
                    <a:pt x="624" y="482"/>
                    <a:pt x="899" y="388"/>
                    <a:pt x="1172" y="388"/>
                  </a:cubicBezTo>
                  <a:cubicBezTo>
                    <a:pt x="1505" y="388"/>
                    <a:pt x="1835" y="528"/>
                    <a:pt x="2021" y="826"/>
                  </a:cubicBezTo>
                  <a:cubicBezTo>
                    <a:pt x="2386" y="1411"/>
                    <a:pt x="1927" y="2105"/>
                    <a:pt x="1340" y="2283"/>
                  </a:cubicBezTo>
                  <a:lnTo>
                    <a:pt x="1340" y="2283"/>
                  </a:lnTo>
                  <a:cubicBezTo>
                    <a:pt x="1236" y="2289"/>
                    <a:pt x="1133" y="2305"/>
                    <a:pt x="1033" y="2334"/>
                  </a:cubicBezTo>
                  <a:cubicBezTo>
                    <a:pt x="826" y="2393"/>
                    <a:pt x="858" y="2720"/>
                    <a:pt x="1075" y="2720"/>
                  </a:cubicBezTo>
                  <a:cubicBezTo>
                    <a:pt x="1078" y="2720"/>
                    <a:pt x="1081" y="2720"/>
                    <a:pt x="1085" y="2720"/>
                  </a:cubicBezTo>
                  <a:cubicBezTo>
                    <a:pt x="1191" y="2716"/>
                    <a:pt x="1296" y="2701"/>
                    <a:pt x="1398" y="2674"/>
                  </a:cubicBezTo>
                  <a:lnTo>
                    <a:pt x="1398" y="2674"/>
                  </a:lnTo>
                  <a:cubicBezTo>
                    <a:pt x="1408" y="2674"/>
                    <a:pt x="1419" y="2673"/>
                    <a:pt x="1429" y="2673"/>
                  </a:cubicBezTo>
                  <a:cubicBezTo>
                    <a:pt x="1825" y="2673"/>
                    <a:pt x="2234" y="2882"/>
                    <a:pt x="2342" y="3314"/>
                  </a:cubicBezTo>
                  <a:cubicBezTo>
                    <a:pt x="2486" y="3893"/>
                    <a:pt x="1938" y="4371"/>
                    <a:pt x="1396" y="4371"/>
                  </a:cubicBezTo>
                  <a:cubicBezTo>
                    <a:pt x="1345" y="4371"/>
                    <a:pt x="1294" y="4366"/>
                    <a:pt x="1244" y="4358"/>
                  </a:cubicBezTo>
                  <a:cubicBezTo>
                    <a:pt x="1230" y="4355"/>
                    <a:pt x="1217" y="4354"/>
                    <a:pt x="1205" y="4354"/>
                  </a:cubicBezTo>
                  <a:cubicBezTo>
                    <a:pt x="984" y="4354"/>
                    <a:pt x="903" y="4696"/>
                    <a:pt x="1138" y="4737"/>
                  </a:cubicBezTo>
                  <a:cubicBezTo>
                    <a:pt x="1218" y="4751"/>
                    <a:pt x="1300" y="4758"/>
                    <a:pt x="1382" y="4758"/>
                  </a:cubicBezTo>
                  <a:cubicBezTo>
                    <a:pt x="2090" y="4758"/>
                    <a:pt x="2796" y="4243"/>
                    <a:pt x="2761" y="3462"/>
                  </a:cubicBezTo>
                  <a:cubicBezTo>
                    <a:pt x="2739" y="2946"/>
                    <a:pt x="2400" y="2566"/>
                    <a:pt x="1968" y="2390"/>
                  </a:cubicBezTo>
                  <a:lnTo>
                    <a:pt x="1968" y="2390"/>
                  </a:lnTo>
                  <a:cubicBezTo>
                    <a:pt x="2442" y="2023"/>
                    <a:pt x="2707" y="1399"/>
                    <a:pt x="2442" y="790"/>
                  </a:cubicBezTo>
                  <a:cubicBezTo>
                    <a:pt x="2213" y="259"/>
                    <a:pt x="1698" y="0"/>
                    <a:pt x="11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39"/>
            <p:cNvSpPr/>
            <p:nvPr/>
          </p:nvSpPr>
          <p:spPr>
            <a:xfrm>
              <a:off x="8991200" y="2256363"/>
              <a:ext cx="121750" cy="239350"/>
            </a:xfrm>
            <a:custGeom>
              <a:avLst/>
              <a:gdLst/>
              <a:ahLst/>
              <a:cxnLst/>
              <a:rect l="l" t="t" r="r" b="b"/>
              <a:pathLst>
                <a:path w="4870" h="9574" extrusionOk="0">
                  <a:moveTo>
                    <a:pt x="317" y="1"/>
                  </a:moveTo>
                  <a:cubicBezTo>
                    <a:pt x="127" y="1"/>
                    <a:pt x="0" y="271"/>
                    <a:pt x="203" y="358"/>
                  </a:cubicBezTo>
                  <a:cubicBezTo>
                    <a:pt x="3867" y="1940"/>
                    <a:pt x="4459" y="6857"/>
                    <a:pt x="1182" y="9197"/>
                  </a:cubicBezTo>
                  <a:cubicBezTo>
                    <a:pt x="1013" y="9319"/>
                    <a:pt x="1118" y="9573"/>
                    <a:pt x="1277" y="9573"/>
                  </a:cubicBezTo>
                  <a:cubicBezTo>
                    <a:pt x="1310" y="9573"/>
                    <a:pt x="1345" y="9563"/>
                    <a:pt x="1381" y="9537"/>
                  </a:cubicBezTo>
                  <a:cubicBezTo>
                    <a:pt x="4869" y="7046"/>
                    <a:pt x="4368" y="1731"/>
                    <a:pt x="402" y="19"/>
                  </a:cubicBezTo>
                  <a:cubicBezTo>
                    <a:pt x="372" y="6"/>
                    <a:pt x="344" y="1"/>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39"/>
            <p:cNvSpPr/>
            <p:nvPr/>
          </p:nvSpPr>
          <p:spPr>
            <a:xfrm>
              <a:off x="9156125" y="2244338"/>
              <a:ext cx="81900" cy="90125"/>
            </a:xfrm>
            <a:custGeom>
              <a:avLst/>
              <a:gdLst/>
              <a:ahLst/>
              <a:cxnLst/>
              <a:rect l="l" t="t" r="r" b="b"/>
              <a:pathLst>
                <a:path w="3276" h="3605" extrusionOk="0">
                  <a:moveTo>
                    <a:pt x="1042" y="1"/>
                  </a:moveTo>
                  <a:cubicBezTo>
                    <a:pt x="603" y="1"/>
                    <a:pt x="174" y="247"/>
                    <a:pt x="40" y="749"/>
                  </a:cubicBezTo>
                  <a:cubicBezTo>
                    <a:pt x="1" y="897"/>
                    <a:pt x="123" y="994"/>
                    <a:pt x="240" y="994"/>
                  </a:cubicBezTo>
                  <a:cubicBezTo>
                    <a:pt x="318" y="994"/>
                    <a:pt x="394" y="952"/>
                    <a:pt x="420" y="854"/>
                  </a:cubicBezTo>
                  <a:cubicBezTo>
                    <a:pt x="496" y="568"/>
                    <a:pt x="767" y="383"/>
                    <a:pt x="1054" y="383"/>
                  </a:cubicBezTo>
                  <a:cubicBezTo>
                    <a:pt x="1105" y="383"/>
                    <a:pt x="1156" y="389"/>
                    <a:pt x="1207" y="401"/>
                  </a:cubicBezTo>
                  <a:cubicBezTo>
                    <a:pt x="1618" y="497"/>
                    <a:pt x="1825" y="915"/>
                    <a:pt x="1811" y="1316"/>
                  </a:cubicBezTo>
                  <a:cubicBezTo>
                    <a:pt x="1784" y="2065"/>
                    <a:pt x="1103" y="2534"/>
                    <a:pt x="476" y="2795"/>
                  </a:cubicBezTo>
                  <a:cubicBezTo>
                    <a:pt x="320" y="2861"/>
                    <a:pt x="259" y="3137"/>
                    <a:pt x="476" y="3174"/>
                  </a:cubicBezTo>
                  <a:cubicBezTo>
                    <a:pt x="1296" y="3316"/>
                    <a:pt x="2115" y="3459"/>
                    <a:pt x="2935" y="3601"/>
                  </a:cubicBezTo>
                  <a:cubicBezTo>
                    <a:pt x="2948" y="3603"/>
                    <a:pt x="2961" y="3604"/>
                    <a:pt x="2973" y="3604"/>
                  </a:cubicBezTo>
                  <a:cubicBezTo>
                    <a:pt x="3193" y="3604"/>
                    <a:pt x="3275" y="3262"/>
                    <a:pt x="3039" y="3221"/>
                  </a:cubicBezTo>
                  <a:cubicBezTo>
                    <a:pt x="2402" y="3111"/>
                    <a:pt x="1764" y="3000"/>
                    <a:pt x="1126" y="2889"/>
                  </a:cubicBezTo>
                  <a:lnTo>
                    <a:pt x="1126" y="2889"/>
                  </a:lnTo>
                  <a:cubicBezTo>
                    <a:pt x="1906" y="2392"/>
                    <a:pt x="2535" y="1560"/>
                    <a:pt x="2056" y="609"/>
                  </a:cubicBezTo>
                  <a:cubicBezTo>
                    <a:pt x="1852" y="206"/>
                    <a:pt x="1443" y="1"/>
                    <a:pt x="10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2194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59319-3DD2-4213-9586-94A363040785}"/>
              </a:ext>
            </a:extLst>
          </p:cNvPr>
          <p:cNvPicPr>
            <a:picLocks noChangeAspect="1"/>
          </p:cNvPicPr>
          <p:nvPr/>
        </p:nvPicPr>
        <p:blipFill rotWithShape="1">
          <a:blip r:embed="rId2"/>
          <a:srcRect t="32415" r="8837" b="2415"/>
          <a:stretch/>
        </p:blipFill>
        <p:spPr>
          <a:xfrm>
            <a:off x="1750074" y="966896"/>
            <a:ext cx="4094771" cy="1428108"/>
          </a:xfrm>
          <a:prstGeom prst="rect">
            <a:avLst/>
          </a:prstGeom>
        </p:spPr>
      </p:pic>
      <p:sp>
        <p:nvSpPr>
          <p:cNvPr id="4" name="TextBox 3">
            <a:extLst>
              <a:ext uri="{FF2B5EF4-FFF2-40B4-BE49-F238E27FC236}">
                <a16:creationId xmlns:a16="http://schemas.microsoft.com/office/drawing/2014/main" id="{8F60417D-C9B8-4857-B2B5-291E12A68861}"/>
              </a:ext>
            </a:extLst>
          </p:cNvPr>
          <p:cNvSpPr txBox="1"/>
          <p:nvPr/>
        </p:nvSpPr>
        <p:spPr>
          <a:xfrm>
            <a:off x="503096" y="232420"/>
            <a:ext cx="8292945" cy="738664"/>
          </a:xfrm>
          <a:prstGeom prst="rect">
            <a:avLst/>
          </a:prstGeom>
          <a:noFill/>
        </p:spPr>
        <p:txBody>
          <a:bodyPr wrap="square" rtlCol="0">
            <a:spAutoFit/>
          </a:bodyPr>
          <a:lstStyle/>
          <a:p>
            <a:r>
              <a:rPr lang="en-US"/>
              <a:t>Seorang peneliti melakukan survey terhadap 80 pengusaha dalam suatu pertemuan mengenai pada usia berapa mereka berani untuk memulai usahanya. Hasil survei tersebut diberikan di bawah ini. Data disajikan dalam satuan tahun.</a:t>
            </a:r>
          </a:p>
        </p:txBody>
      </p:sp>
      <p:sp>
        <p:nvSpPr>
          <p:cNvPr id="16" name="TextBox 15">
            <a:extLst>
              <a:ext uri="{FF2B5EF4-FFF2-40B4-BE49-F238E27FC236}">
                <a16:creationId xmlns:a16="http://schemas.microsoft.com/office/drawing/2014/main" id="{DD806D36-963B-4798-A507-18AFA939AD30}"/>
              </a:ext>
            </a:extLst>
          </p:cNvPr>
          <p:cNvSpPr txBox="1"/>
          <p:nvPr/>
        </p:nvSpPr>
        <p:spPr>
          <a:xfrm>
            <a:off x="2145079" y="2552270"/>
            <a:ext cx="6160520" cy="830997"/>
          </a:xfrm>
          <a:prstGeom prst="rect">
            <a:avLst/>
          </a:prstGeom>
          <a:noFill/>
        </p:spPr>
        <p:txBody>
          <a:bodyPr wrap="square" rtlCol="0">
            <a:spAutoFit/>
          </a:bodyPr>
          <a:lstStyle/>
          <a:p>
            <a:r>
              <a:rPr lang="en-US" sz="2400" b="1">
                <a:latin typeface="Edwardian Script ITC" panose="030303020407070D0804" pitchFamily="66" charset="0"/>
              </a:rPr>
              <a:t>Berdasarkan data di atas pada rentang usia berapa kebanyakan para pengusaha memulai usahanya???</a:t>
            </a:r>
          </a:p>
        </p:txBody>
      </p:sp>
      <p:pic>
        <p:nvPicPr>
          <p:cNvPr id="1026" name="Picture 2" descr="tanda-tanya - BLUD.co.id">
            <a:extLst>
              <a:ext uri="{FF2B5EF4-FFF2-40B4-BE49-F238E27FC236}">
                <a16:creationId xmlns:a16="http://schemas.microsoft.com/office/drawing/2014/main" id="{528C1EED-2C3E-4071-B0A6-5F6BFCA33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64" y="2395004"/>
            <a:ext cx="1373864" cy="1373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tiap Masalah Akan Mendatangkan Solusi - Kompasiana.com">
            <a:extLst>
              <a:ext uri="{FF2B5EF4-FFF2-40B4-BE49-F238E27FC236}">
                <a16:creationId xmlns:a16="http://schemas.microsoft.com/office/drawing/2014/main" id="{7A2A4D6C-829C-48AA-97E1-517A7AE7B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544" y="3832125"/>
            <a:ext cx="1837246" cy="9186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D5D7DF-446A-4D0C-A97C-F8115B8CC176}"/>
              </a:ext>
            </a:extLst>
          </p:cNvPr>
          <p:cNvSpPr txBox="1"/>
          <p:nvPr/>
        </p:nvSpPr>
        <p:spPr>
          <a:xfrm>
            <a:off x="3797459" y="4176604"/>
            <a:ext cx="3323346" cy="338554"/>
          </a:xfrm>
          <a:prstGeom prst="rect">
            <a:avLst/>
          </a:prstGeom>
          <a:noFill/>
        </p:spPr>
        <p:txBody>
          <a:bodyPr wrap="none" rtlCol="0">
            <a:spAutoFit/>
          </a:bodyPr>
          <a:lstStyle/>
          <a:p>
            <a:r>
              <a:rPr lang="en-US" sz="1600" b="1"/>
              <a:t>TABEL DISTRIBUSI FREKUENSI</a:t>
            </a:r>
          </a:p>
        </p:txBody>
      </p:sp>
      <p:sp>
        <p:nvSpPr>
          <p:cNvPr id="8" name="Arrow: Curved Down 7">
            <a:extLst>
              <a:ext uri="{FF2B5EF4-FFF2-40B4-BE49-F238E27FC236}">
                <a16:creationId xmlns:a16="http://schemas.microsoft.com/office/drawing/2014/main" id="{742A691E-481B-46AB-9DF8-6BE772B84397}"/>
              </a:ext>
            </a:extLst>
          </p:cNvPr>
          <p:cNvSpPr/>
          <p:nvPr/>
        </p:nvSpPr>
        <p:spPr>
          <a:xfrm>
            <a:off x="3182111" y="3646171"/>
            <a:ext cx="1056871" cy="44154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7280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wipe(down)">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653AA9-8227-4E83-B49D-45D6BC5DB410}"/>
              </a:ext>
            </a:extLst>
          </p:cNvPr>
          <p:cNvPicPr>
            <a:picLocks noChangeAspect="1"/>
          </p:cNvPicPr>
          <p:nvPr/>
        </p:nvPicPr>
        <p:blipFill>
          <a:blip r:embed="rId2"/>
          <a:stretch>
            <a:fillRect/>
          </a:stretch>
        </p:blipFill>
        <p:spPr>
          <a:xfrm>
            <a:off x="0" y="0"/>
            <a:ext cx="9144000" cy="5047488"/>
          </a:xfrm>
          <a:prstGeom prst="rect">
            <a:avLst/>
          </a:prstGeom>
        </p:spPr>
      </p:pic>
      <p:pic>
        <p:nvPicPr>
          <p:cNvPr id="6" name="Picture 5">
            <a:extLst>
              <a:ext uri="{FF2B5EF4-FFF2-40B4-BE49-F238E27FC236}">
                <a16:creationId xmlns:a16="http://schemas.microsoft.com/office/drawing/2014/main" id="{787AD71B-8F9D-4AA6-87BC-ADBB852F911D}"/>
              </a:ext>
            </a:extLst>
          </p:cNvPr>
          <p:cNvPicPr>
            <a:picLocks noChangeAspect="1"/>
          </p:cNvPicPr>
          <p:nvPr/>
        </p:nvPicPr>
        <p:blipFill>
          <a:blip r:embed="rId3"/>
          <a:stretch>
            <a:fillRect/>
          </a:stretch>
        </p:blipFill>
        <p:spPr>
          <a:xfrm>
            <a:off x="5106113" y="4284189"/>
            <a:ext cx="758043" cy="674028"/>
          </a:xfrm>
          <a:prstGeom prst="rect">
            <a:avLst/>
          </a:prstGeom>
        </p:spPr>
      </p:pic>
    </p:spTree>
    <p:extLst>
      <p:ext uri="{BB962C8B-B14F-4D97-AF65-F5344CB8AC3E}">
        <p14:creationId xmlns:p14="http://schemas.microsoft.com/office/powerpoint/2010/main" val="48715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4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CONTOH</a:t>
            </a:r>
            <a:r>
              <a:rPr lang="en"/>
              <a:t> sOAL</a:t>
            </a:r>
            <a:endParaRPr/>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cxnSp>
        <p:nvCxnSpPr>
          <p:cNvPr id="1737" name="Google Shape;1737;p43"/>
          <p:cNvCxnSpPr>
            <a:stCxn id="1733" idx="4"/>
            <a:endCxn id="1734" idx="0"/>
          </p:cNvCxnSpPr>
          <p:nvPr/>
        </p:nvCxnSpPr>
        <p:spPr>
          <a:xfrm>
            <a:off x="4572027" y="1836124"/>
            <a:ext cx="0" cy="392400"/>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8" name="Google Shape;1918;p43"/>
          <p:cNvGrpSpPr/>
          <p:nvPr/>
        </p:nvGrpSpPr>
        <p:grpSpPr>
          <a:xfrm>
            <a:off x="6285950" y="1793725"/>
            <a:ext cx="2325075" cy="225150"/>
            <a:chOff x="6285950" y="1793725"/>
            <a:chExt cx="2325075" cy="225150"/>
          </a:xfrm>
        </p:grpSpPr>
        <p:sp>
          <p:nvSpPr>
            <p:cNvPr id="1919" name="Google Shape;1919;p43"/>
            <p:cNvSpPr/>
            <p:nvPr/>
          </p:nvSpPr>
          <p:spPr>
            <a:xfrm>
              <a:off x="6285950" y="1819125"/>
              <a:ext cx="83250" cy="199750"/>
            </a:xfrm>
            <a:custGeom>
              <a:avLst/>
              <a:gdLst/>
              <a:ahLst/>
              <a:cxnLst/>
              <a:rect l="l" t="t" r="r" b="b"/>
              <a:pathLst>
                <a:path w="3330" h="7990" extrusionOk="0">
                  <a:moveTo>
                    <a:pt x="3054" y="1"/>
                  </a:moveTo>
                  <a:cubicBezTo>
                    <a:pt x="3022" y="1"/>
                    <a:pt x="2987" y="10"/>
                    <a:pt x="2952" y="33"/>
                  </a:cubicBezTo>
                  <a:cubicBezTo>
                    <a:pt x="50" y="1905"/>
                    <a:pt x="0" y="6002"/>
                    <a:pt x="2848" y="7955"/>
                  </a:cubicBezTo>
                  <a:cubicBezTo>
                    <a:pt x="2883" y="7979"/>
                    <a:pt x="2917" y="7989"/>
                    <a:pt x="2950" y="7989"/>
                  </a:cubicBezTo>
                  <a:cubicBezTo>
                    <a:pt x="3111" y="7989"/>
                    <a:pt x="3218" y="7733"/>
                    <a:pt x="3045" y="7614"/>
                  </a:cubicBezTo>
                  <a:cubicBezTo>
                    <a:pt x="450" y="5833"/>
                    <a:pt x="507" y="2080"/>
                    <a:pt x="3151" y="372"/>
                  </a:cubicBezTo>
                  <a:cubicBezTo>
                    <a:pt x="3330" y="257"/>
                    <a:pt x="3220" y="1"/>
                    <a:pt x="305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3"/>
            <p:cNvSpPr/>
            <p:nvPr/>
          </p:nvSpPr>
          <p:spPr>
            <a:xfrm>
              <a:off x="6406150" y="1907750"/>
              <a:ext cx="66675" cy="18850"/>
            </a:xfrm>
            <a:custGeom>
              <a:avLst/>
              <a:gdLst/>
              <a:ahLst/>
              <a:cxnLst/>
              <a:rect l="l" t="t" r="r" b="b"/>
              <a:pathLst>
                <a:path w="2667" h="754" extrusionOk="0">
                  <a:moveTo>
                    <a:pt x="300" y="0"/>
                  </a:moveTo>
                  <a:cubicBezTo>
                    <a:pt x="81" y="0"/>
                    <a:pt x="0" y="341"/>
                    <a:pt x="234" y="383"/>
                  </a:cubicBezTo>
                  <a:cubicBezTo>
                    <a:pt x="933" y="505"/>
                    <a:pt x="1630" y="629"/>
                    <a:pt x="2327" y="749"/>
                  </a:cubicBezTo>
                  <a:cubicBezTo>
                    <a:pt x="2341" y="752"/>
                    <a:pt x="2354" y="753"/>
                    <a:pt x="2367" y="753"/>
                  </a:cubicBezTo>
                  <a:cubicBezTo>
                    <a:pt x="2585" y="753"/>
                    <a:pt x="2667" y="412"/>
                    <a:pt x="2432" y="370"/>
                  </a:cubicBezTo>
                  <a:cubicBezTo>
                    <a:pt x="1734" y="248"/>
                    <a:pt x="1036" y="125"/>
                    <a:pt x="340" y="4"/>
                  </a:cubicBezTo>
                  <a:cubicBezTo>
                    <a:pt x="326" y="1"/>
                    <a:pt x="313" y="0"/>
                    <a:pt x="3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3"/>
            <p:cNvSpPr/>
            <p:nvPr/>
          </p:nvSpPr>
          <p:spPr>
            <a:xfrm>
              <a:off x="6518250" y="1840300"/>
              <a:ext cx="69125" cy="120000"/>
            </a:xfrm>
            <a:custGeom>
              <a:avLst/>
              <a:gdLst/>
              <a:ahLst/>
              <a:cxnLst/>
              <a:rect l="l" t="t" r="r" b="b"/>
              <a:pathLst>
                <a:path w="2765" h="4800" extrusionOk="0">
                  <a:moveTo>
                    <a:pt x="1306" y="0"/>
                  </a:moveTo>
                  <a:cubicBezTo>
                    <a:pt x="913" y="0"/>
                    <a:pt x="477" y="227"/>
                    <a:pt x="175" y="425"/>
                  </a:cubicBezTo>
                  <a:cubicBezTo>
                    <a:pt x="1" y="542"/>
                    <a:pt x="109" y="800"/>
                    <a:pt x="272" y="800"/>
                  </a:cubicBezTo>
                  <a:cubicBezTo>
                    <a:pt x="304" y="800"/>
                    <a:pt x="339" y="790"/>
                    <a:pt x="374" y="766"/>
                  </a:cubicBezTo>
                  <a:cubicBezTo>
                    <a:pt x="563" y="629"/>
                    <a:pt x="765" y="516"/>
                    <a:pt x="981" y="428"/>
                  </a:cubicBezTo>
                  <a:cubicBezTo>
                    <a:pt x="1585" y="705"/>
                    <a:pt x="1733" y="1030"/>
                    <a:pt x="1419" y="1403"/>
                  </a:cubicBezTo>
                  <a:cubicBezTo>
                    <a:pt x="1323" y="1771"/>
                    <a:pt x="1001" y="2182"/>
                    <a:pt x="819" y="2520"/>
                  </a:cubicBezTo>
                  <a:cubicBezTo>
                    <a:pt x="771" y="2613"/>
                    <a:pt x="795" y="2735"/>
                    <a:pt x="889" y="2790"/>
                  </a:cubicBezTo>
                  <a:cubicBezTo>
                    <a:pt x="998" y="2852"/>
                    <a:pt x="1315" y="2905"/>
                    <a:pt x="1388" y="2959"/>
                  </a:cubicBezTo>
                  <a:cubicBezTo>
                    <a:pt x="2765" y="3996"/>
                    <a:pt x="1197" y="4316"/>
                    <a:pt x="551" y="4404"/>
                  </a:cubicBezTo>
                  <a:cubicBezTo>
                    <a:pt x="314" y="4437"/>
                    <a:pt x="302" y="4800"/>
                    <a:pt x="521" y="4800"/>
                  </a:cubicBezTo>
                  <a:cubicBezTo>
                    <a:pt x="531" y="4800"/>
                    <a:pt x="541" y="4799"/>
                    <a:pt x="551" y="4797"/>
                  </a:cubicBezTo>
                  <a:cubicBezTo>
                    <a:pt x="1282" y="4699"/>
                    <a:pt x="2242" y="4517"/>
                    <a:pt x="2384" y="3642"/>
                  </a:cubicBezTo>
                  <a:cubicBezTo>
                    <a:pt x="2423" y="3396"/>
                    <a:pt x="2390" y="3121"/>
                    <a:pt x="2241" y="2915"/>
                  </a:cubicBezTo>
                  <a:cubicBezTo>
                    <a:pt x="1991" y="2569"/>
                    <a:pt x="1622" y="2641"/>
                    <a:pt x="1272" y="2529"/>
                  </a:cubicBezTo>
                  <a:lnTo>
                    <a:pt x="1272" y="2529"/>
                  </a:lnTo>
                  <a:cubicBezTo>
                    <a:pt x="1641" y="1937"/>
                    <a:pt x="2355" y="989"/>
                    <a:pt x="1984" y="383"/>
                  </a:cubicBezTo>
                  <a:cubicBezTo>
                    <a:pt x="1814" y="102"/>
                    <a:pt x="1570" y="0"/>
                    <a:pt x="13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3"/>
            <p:cNvSpPr/>
            <p:nvPr/>
          </p:nvSpPr>
          <p:spPr>
            <a:xfrm>
              <a:off x="6663150" y="1811050"/>
              <a:ext cx="303475" cy="158950"/>
            </a:xfrm>
            <a:custGeom>
              <a:avLst/>
              <a:gdLst/>
              <a:ahLst/>
              <a:cxnLst/>
              <a:rect l="l" t="t" r="r" b="b"/>
              <a:pathLst>
                <a:path w="12139" h="6358" extrusionOk="0">
                  <a:moveTo>
                    <a:pt x="4400" y="0"/>
                  </a:moveTo>
                  <a:cubicBezTo>
                    <a:pt x="4200" y="0"/>
                    <a:pt x="4015" y="18"/>
                    <a:pt x="3873" y="74"/>
                  </a:cubicBezTo>
                  <a:cubicBezTo>
                    <a:pt x="3197" y="336"/>
                    <a:pt x="3263" y="1474"/>
                    <a:pt x="3146" y="2065"/>
                  </a:cubicBezTo>
                  <a:cubicBezTo>
                    <a:pt x="2912" y="3253"/>
                    <a:pt x="2681" y="4442"/>
                    <a:pt x="2449" y="5631"/>
                  </a:cubicBezTo>
                  <a:lnTo>
                    <a:pt x="2449" y="5631"/>
                  </a:lnTo>
                  <a:cubicBezTo>
                    <a:pt x="1577" y="4155"/>
                    <a:pt x="901" y="2597"/>
                    <a:pt x="419" y="944"/>
                  </a:cubicBezTo>
                  <a:cubicBezTo>
                    <a:pt x="392" y="846"/>
                    <a:pt x="316" y="804"/>
                    <a:pt x="238" y="804"/>
                  </a:cubicBezTo>
                  <a:cubicBezTo>
                    <a:pt x="121" y="804"/>
                    <a:pt x="1" y="899"/>
                    <a:pt x="44" y="1047"/>
                  </a:cubicBezTo>
                  <a:cubicBezTo>
                    <a:pt x="582" y="2894"/>
                    <a:pt x="1358" y="4630"/>
                    <a:pt x="2377" y="6264"/>
                  </a:cubicBezTo>
                  <a:cubicBezTo>
                    <a:pt x="2416" y="6325"/>
                    <a:pt x="2487" y="6357"/>
                    <a:pt x="2556" y="6357"/>
                  </a:cubicBezTo>
                  <a:cubicBezTo>
                    <a:pt x="2638" y="6357"/>
                    <a:pt x="2718" y="6312"/>
                    <a:pt x="2736" y="6218"/>
                  </a:cubicBezTo>
                  <a:cubicBezTo>
                    <a:pt x="2952" y="5114"/>
                    <a:pt x="3170" y="4009"/>
                    <a:pt x="3385" y="2905"/>
                  </a:cubicBezTo>
                  <a:cubicBezTo>
                    <a:pt x="3492" y="2353"/>
                    <a:pt x="3601" y="1802"/>
                    <a:pt x="3708" y="1249"/>
                  </a:cubicBezTo>
                  <a:cubicBezTo>
                    <a:pt x="3855" y="505"/>
                    <a:pt x="4073" y="453"/>
                    <a:pt x="4743" y="453"/>
                  </a:cubicBezTo>
                  <a:cubicBezTo>
                    <a:pt x="4786" y="453"/>
                    <a:pt x="4830" y="453"/>
                    <a:pt x="4876" y="453"/>
                  </a:cubicBezTo>
                  <a:cubicBezTo>
                    <a:pt x="7211" y="463"/>
                    <a:pt x="9549" y="472"/>
                    <a:pt x="11884" y="483"/>
                  </a:cubicBezTo>
                  <a:cubicBezTo>
                    <a:pt x="11884" y="483"/>
                    <a:pt x="11885" y="483"/>
                    <a:pt x="11885" y="483"/>
                  </a:cubicBezTo>
                  <a:cubicBezTo>
                    <a:pt x="12139" y="483"/>
                    <a:pt x="12138" y="91"/>
                    <a:pt x="11884" y="90"/>
                  </a:cubicBezTo>
                  <a:cubicBezTo>
                    <a:pt x="10457" y="84"/>
                    <a:pt x="9029" y="77"/>
                    <a:pt x="7602" y="71"/>
                  </a:cubicBezTo>
                  <a:cubicBezTo>
                    <a:pt x="6888" y="68"/>
                    <a:pt x="6173" y="67"/>
                    <a:pt x="5461" y="62"/>
                  </a:cubicBezTo>
                  <a:cubicBezTo>
                    <a:pt x="5183" y="61"/>
                    <a:pt x="4767" y="0"/>
                    <a:pt x="44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3"/>
            <p:cNvSpPr/>
            <p:nvPr/>
          </p:nvSpPr>
          <p:spPr>
            <a:xfrm>
              <a:off x="6826450" y="1866425"/>
              <a:ext cx="81875" cy="86525"/>
            </a:xfrm>
            <a:custGeom>
              <a:avLst/>
              <a:gdLst/>
              <a:ahLst/>
              <a:cxnLst/>
              <a:rect l="l" t="t" r="r" b="b"/>
              <a:pathLst>
                <a:path w="3275" h="3461" extrusionOk="0">
                  <a:moveTo>
                    <a:pt x="1361" y="0"/>
                  </a:moveTo>
                  <a:cubicBezTo>
                    <a:pt x="945" y="0"/>
                    <a:pt x="464" y="224"/>
                    <a:pt x="173" y="418"/>
                  </a:cubicBezTo>
                  <a:cubicBezTo>
                    <a:pt x="1" y="538"/>
                    <a:pt x="108" y="794"/>
                    <a:pt x="272" y="794"/>
                  </a:cubicBezTo>
                  <a:cubicBezTo>
                    <a:pt x="304" y="794"/>
                    <a:pt x="339" y="784"/>
                    <a:pt x="374" y="760"/>
                  </a:cubicBezTo>
                  <a:cubicBezTo>
                    <a:pt x="583" y="622"/>
                    <a:pt x="807" y="494"/>
                    <a:pt x="1054" y="434"/>
                  </a:cubicBezTo>
                  <a:cubicBezTo>
                    <a:pt x="1138" y="414"/>
                    <a:pt x="1221" y="396"/>
                    <a:pt x="1303" y="396"/>
                  </a:cubicBezTo>
                  <a:cubicBezTo>
                    <a:pt x="1371" y="396"/>
                    <a:pt x="1438" y="408"/>
                    <a:pt x="1505" y="443"/>
                  </a:cubicBezTo>
                  <a:cubicBezTo>
                    <a:pt x="1696" y="466"/>
                    <a:pt x="1734" y="589"/>
                    <a:pt x="1615" y="816"/>
                  </a:cubicBezTo>
                  <a:cubicBezTo>
                    <a:pt x="1658" y="1005"/>
                    <a:pt x="1620" y="1168"/>
                    <a:pt x="1498" y="1304"/>
                  </a:cubicBezTo>
                  <a:cubicBezTo>
                    <a:pt x="1195" y="1863"/>
                    <a:pt x="675" y="2368"/>
                    <a:pt x="218" y="2802"/>
                  </a:cubicBezTo>
                  <a:cubicBezTo>
                    <a:pt x="82" y="2931"/>
                    <a:pt x="200" y="3120"/>
                    <a:pt x="357" y="3138"/>
                  </a:cubicBezTo>
                  <a:cubicBezTo>
                    <a:pt x="1248" y="3244"/>
                    <a:pt x="2135" y="3352"/>
                    <a:pt x="3024" y="3459"/>
                  </a:cubicBezTo>
                  <a:cubicBezTo>
                    <a:pt x="3033" y="3460"/>
                    <a:pt x="3042" y="3461"/>
                    <a:pt x="3051" y="3461"/>
                  </a:cubicBezTo>
                  <a:cubicBezTo>
                    <a:pt x="3274" y="3461"/>
                    <a:pt x="3264" y="3094"/>
                    <a:pt x="3024" y="3065"/>
                  </a:cubicBezTo>
                  <a:cubicBezTo>
                    <a:pt x="2277" y="2975"/>
                    <a:pt x="1532" y="2886"/>
                    <a:pt x="785" y="2796"/>
                  </a:cubicBezTo>
                  <a:lnTo>
                    <a:pt x="785" y="2796"/>
                  </a:lnTo>
                  <a:cubicBezTo>
                    <a:pt x="1108" y="2463"/>
                    <a:pt x="1408" y="2109"/>
                    <a:pt x="1680" y="1731"/>
                  </a:cubicBezTo>
                  <a:cubicBezTo>
                    <a:pt x="1938" y="1370"/>
                    <a:pt x="2264" y="902"/>
                    <a:pt x="2065" y="440"/>
                  </a:cubicBezTo>
                  <a:cubicBezTo>
                    <a:pt x="1926" y="116"/>
                    <a:pt x="1660" y="0"/>
                    <a:pt x="13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3"/>
            <p:cNvSpPr/>
            <p:nvPr/>
          </p:nvSpPr>
          <p:spPr>
            <a:xfrm>
              <a:off x="6996525" y="1794125"/>
              <a:ext cx="116650" cy="222375"/>
            </a:xfrm>
            <a:custGeom>
              <a:avLst/>
              <a:gdLst/>
              <a:ahLst/>
              <a:cxnLst/>
              <a:rect l="l" t="t" r="r" b="b"/>
              <a:pathLst>
                <a:path w="4666" h="8895" extrusionOk="0">
                  <a:moveTo>
                    <a:pt x="985" y="1"/>
                  </a:moveTo>
                  <a:cubicBezTo>
                    <a:pt x="803" y="1"/>
                    <a:pt x="682" y="267"/>
                    <a:pt x="879" y="361"/>
                  </a:cubicBezTo>
                  <a:cubicBezTo>
                    <a:pt x="4211" y="1978"/>
                    <a:pt x="1940" y="6664"/>
                    <a:pt x="136" y="8555"/>
                  </a:cubicBezTo>
                  <a:cubicBezTo>
                    <a:pt x="1" y="8698"/>
                    <a:pt x="135" y="8895"/>
                    <a:pt x="284" y="8895"/>
                  </a:cubicBezTo>
                  <a:cubicBezTo>
                    <a:pt x="329" y="8895"/>
                    <a:pt x="375" y="8877"/>
                    <a:pt x="416" y="8835"/>
                  </a:cubicBezTo>
                  <a:cubicBezTo>
                    <a:pt x="2385" y="6767"/>
                    <a:pt x="4666" y="1763"/>
                    <a:pt x="1077" y="24"/>
                  </a:cubicBezTo>
                  <a:cubicBezTo>
                    <a:pt x="1045" y="8"/>
                    <a:pt x="1014" y="1"/>
                    <a:pt x="9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3"/>
            <p:cNvSpPr/>
            <p:nvPr/>
          </p:nvSpPr>
          <p:spPr>
            <a:xfrm>
              <a:off x="7162375" y="1894725"/>
              <a:ext cx="107825" cy="13075"/>
            </a:xfrm>
            <a:custGeom>
              <a:avLst/>
              <a:gdLst/>
              <a:ahLst/>
              <a:cxnLst/>
              <a:rect l="l" t="t" r="r" b="b"/>
              <a:pathLst>
                <a:path w="4313" h="523" extrusionOk="0">
                  <a:moveTo>
                    <a:pt x="4087" y="1"/>
                  </a:moveTo>
                  <a:cubicBezTo>
                    <a:pt x="4079" y="1"/>
                    <a:pt x="4070" y="1"/>
                    <a:pt x="4061" y="2"/>
                  </a:cubicBezTo>
                  <a:cubicBezTo>
                    <a:pt x="3309" y="86"/>
                    <a:pt x="2556" y="128"/>
                    <a:pt x="1803" y="128"/>
                  </a:cubicBezTo>
                  <a:cubicBezTo>
                    <a:pt x="1287" y="128"/>
                    <a:pt x="770" y="108"/>
                    <a:pt x="252" y="69"/>
                  </a:cubicBezTo>
                  <a:cubicBezTo>
                    <a:pt x="246" y="69"/>
                    <a:pt x="240" y="69"/>
                    <a:pt x="234" y="69"/>
                  </a:cubicBezTo>
                  <a:cubicBezTo>
                    <a:pt x="0" y="69"/>
                    <a:pt x="8" y="444"/>
                    <a:pt x="252" y="463"/>
                  </a:cubicBezTo>
                  <a:cubicBezTo>
                    <a:pt x="771" y="503"/>
                    <a:pt x="1289" y="523"/>
                    <a:pt x="1807" y="523"/>
                  </a:cubicBezTo>
                  <a:cubicBezTo>
                    <a:pt x="2559" y="523"/>
                    <a:pt x="3309" y="481"/>
                    <a:pt x="4061" y="396"/>
                  </a:cubicBezTo>
                  <a:cubicBezTo>
                    <a:pt x="4302" y="368"/>
                    <a:pt x="4313" y="1"/>
                    <a:pt x="40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3"/>
            <p:cNvSpPr/>
            <p:nvPr/>
          </p:nvSpPr>
          <p:spPr>
            <a:xfrm>
              <a:off x="7379725" y="1830100"/>
              <a:ext cx="84800" cy="89025"/>
            </a:xfrm>
            <a:custGeom>
              <a:avLst/>
              <a:gdLst/>
              <a:ahLst/>
              <a:cxnLst/>
              <a:rect l="l" t="t" r="r" b="b"/>
              <a:pathLst>
                <a:path w="3392" h="3561" extrusionOk="0">
                  <a:moveTo>
                    <a:pt x="2502" y="0"/>
                  </a:moveTo>
                  <a:cubicBezTo>
                    <a:pt x="2457" y="0"/>
                    <a:pt x="2411" y="19"/>
                    <a:pt x="2372" y="65"/>
                  </a:cubicBezTo>
                  <a:cubicBezTo>
                    <a:pt x="1500" y="1055"/>
                    <a:pt x="734" y="2120"/>
                    <a:pt x="74" y="3264"/>
                  </a:cubicBezTo>
                  <a:cubicBezTo>
                    <a:pt x="1" y="3387"/>
                    <a:pt x="89" y="3561"/>
                    <a:pt x="238" y="3561"/>
                  </a:cubicBezTo>
                  <a:cubicBezTo>
                    <a:pt x="240" y="3561"/>
                    <a:pt x="241" y="3561"/>
                    <a:pt x="243" y="3561"/>
                  </a:cubicBezTo>
                  <a:cubicBezTo>
                    <a:pt x="1208" y="3529"/>
                    <a:pt x="2173" y="3496"/>
                    <a:pt x="3138" y="3466"/>
                  </a:cubicBezTo>
                  <a:cubicBezTo>
                    <a:pt x="3387" y="3458"/>
                    <a:pt x="3391" y="3072"/>
                    <a:pt x="3146" y="3072"/>
                  </a:cubicBezTo>
                  <a:cubicBezTo>
                    <a:pt x="3143" y="3072"/>
                    <a:pt x="3140" y="3072"/>
                    <a:pt x="3138" y="3072"/>
                  </a:cubicBezTo>
                  <a:cubicBezTo>
                    <a:pt x="2290" y="3100"/>
                    <a:pt x="1443" y="3129"/>
                    <a:pt x="596" y="3156"/>
                  </a:cubicBezTo>
                  <a:lnTo>
                    <a:pt x="596" y="3156"/>
                  </a:lnTo>
                  <a:cubicBezTo>
                    <a:pt x="1197" y="2158"/>
                    <a:pt x="1880" y="1222"/>
                    <a:pt x="2651" y="345"/>
                  </a:cubicBezTo>
                  <a:cubicBezTo>
                    <a:pt x="2778" y="199"/>
                    <a:pt x="2646" y="0"/>
                    <a:pt x="25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3"/>
            <p:cNvSpPr/>
            <p:nvPr/>
          </p:nvSpPr>
          <p:spPr>
            <a:xfrm>
              <a:off x="7456125" y="1866150"/>
              <a:ext cx="15975" cy="109525"/>
            </a:xfrm>
            <a:custGeom>
              <a:avLst/>
              <a:gdLst/>
              <a:ahLst/>
              <a:cxnLst/>
              <a:rect l="l" t="t" r="r" b="b"/>
              <a:pathLst>
                <a:path w="639" h="4381" extrusionOk="0">
                  <a:moveTo>
                    <a:pt x="395" y="0"/>
                  </a:moveTo>
                  <a:cubicBezTo>
                    <a:pt x="320" y="0"/>
                    <a:pt x="252" y="43"/>
                    <a:pt x="239" y="143"/>
                  </a:cubicBezTo>
                  <a:cubicBezTo>
                    <a:pt x="56" y="1492"/>
                    <a:pt x="0" y="2833"/>
                    <a:pt x="79" y="4191"/>
                  </a:cubicBezTo>
                  <a:cubicBezTo>
                    <a:pt x="86" y="4318"/>
                    <a:pt x="188" y="4381"/>
                    <a:pt x="287" y="4381"/>
                  </a:cubicBezTo>
                  <a:cubicBezTo>
                    <a:pt x="385" y="4381"/>
                    <a:pt x="480" y="4318"/>
                    <a:pt x="473" y="4191"/>
                  </a:cubicBezTo>
                  <a:cubicBezTo>
                    <a:pt x="397" y="2870"/>
                    <a:pt x="441" y="1559"/>
                    <a:pt x="619" y="248"/>
                  </a:cubicBezTo>
                  <a:cubicBezTo>
                    <a:pt x="638" y="98"/>
                    <a:pt x="509" y="0"/>
                    <a:pt x="3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3"/>
            <p:cNvSpPr/>
            <p:nvPr/>
          </p:nvSpPr>
          <p:spPr>
            <a:xfrm>
              <a:off x="7550500" y="1806500"/>
              <a:ext cx="81225" cy="154000"/>
            </a:xfrm>
            <a:custGeom>
              <a:avLst/>
              <a:gdLst/>
              <a:ahLst/>
              <a:cxnLst/>
              <a:rect l="l" t="t" r="r" b="b"/>
              <a:pathLst>
                <a:path w="3249" h="6160" extrusionOk="0">
                  <a:moveTo>
                    <a:pt x="2633" y="1"/>
                  </a:moveTo>
                  <a:cubicBezTo>
                    <a:pt x="2602" y="1"/>
                    <a:pt x="2569" y="9"/>
                    <a:pt x="2535" y="28"/>
                  </a:cubicBezTo>
                  <a:cubicBezTo>
                    <a:pt x="0" y="1474"/>
                    <a:pt x="269" y="5031"/>
                    <a:pt x="2938" y="6144"/>
                  </a:cubicBezTo>
                  <a:cubicBezTo>
                    <a:pt x="2964" y="6155"/>
                    <a:pt x="2989" y="6159"/>
                    <a:pt x="3011" y="6159"/>
                  </a:cubicBezTo>
                  <a:cubicBezTo>
                    <a:pt x="3191" y="6159"/>
                    <a:pt x="3248" y="5851"/>
                    <a:pt x="3044" y="5764"/>
                  </a:cubicBezTo>
                  <a:cubicBezTo>
                    <a:pt x="673" y="4777"/>
                    <a:pt x="531" y="1626"/>
                    <a:pt x="2736" y="367"/>
                  </a:cubicBezTo>
                  <a:cubicBezTo>
                    <a:pt x="2923" y="262"/>
                    <a:pt x="2808" y="1"/>
                    <a:pt x="26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3"/>
            <p:cNvSpPr/>
            <p:nvPr/>
          </p:nvSpPr>
          <p:spPr>
            <a:xfrm>
              <a:off x="7660975" y="1825125"/>
              <a:ext cx="61225" cy="105050"/>
            </a:xfrm>
            <a:custGeom>
              <a:avLst/>
              <a:gdLst/>
              <a:ahLst/>
              <a:cxnLst/>
              <a:rect l="l" t="t" r="r" b="b"/>
              <a:pathLst>
                <a:path w="2449" h="4202" extrusionOk="0">
                  <a:moveTo>
                    <a:pt x="1376" y="1"/>
                  </a:moveTo>
                  <a:cubicBezTo>
                    <a:pt x="945" y="1"/>
                    <a:pt x="519" y="372"/>
                    <a:pt x="238" y="682"/>
                  </a:cubicBezTo>
                  <a:cubicBezTo>
                    <a:pt x="108" y="824"/>
                    <a:pt x="240" y="1022"/>
                    <a:pt x="387" y="1022"/>
                  </a:cubicBezTo>
                  <a:cubicBezTo>
                    <a:pt x="431" y="1022"/>
                    <a:pt x="477" y="1003"/>
                    <a:pt x="517" y="959"/>
                  </a:cubicBezTo>
                  <a:cubicBezTo>
                    <a:pt x="703" y="753"/>
                    <a:pt x="1055" y="401"/>
                    <a:pt x="1294" y="401"/>
                  </a:cubicBezTo>
                  <a:cubicBezTo>
                    <a:pt x="1478" y="401"/>
                    <a:pt x="1596" y="610"/>
                    <a:pt x="1519" y="1254"/>
                  </a:cubicBezTo>
                  <a:cubicBezTo>
                    <a:pt x="1483" y="1554"/>
                    <a:pt x="1204" y="1953"/>
                    <a:pt x="1080" y="2228"/>
                  </a:cubicBezTo>
                  <a:cubicBezTo>
                    <a:pt x="1026" y="2346"/>
                    <a:pt x="1099" y="2532"/>
                    <a:pt x="1235" y="2532"/>
                  </a:cubicBezTo>
                  <a:cubicBezTo>
                    <a:pt x="1256" y="2532"/>
                    <a:pt x="1278" y="2528"/>
                    <a:pt x="1302" y="2518"/>
                  </a:cubicBezTo>
                  <a:cubicBezTo>
                    <a:pt x="1446" y="2839"/>
                    <a:pt x="1592" y="3158"/>
                    <a:pt x="1738" y="3478"/>
                  </a:cubicBezTo>
                  <a:cubicBezTo>
                    <a:pt x="1521" y="3672"/>
                    <a:pt x="1274" y="3774"/>
                    <a:pt x="999" y="3785"/>
                  </a:cubicBezTo>
                  <a:cubicBezTo>
                    <a:pt x="867" y="3807"/>
                    <a:pt x="740" y="3814"/>
                    <a:pt x="612" y="3814"/>
                  </a:cubicBezTo>
                  <a:cubicBezTo>
                    <a:pt x="494" y="3814"/>
                    <a:pt x="376" y="3808"/>
                    <a:pt x="254" y="3801"/>
                  </a:cubicBezTo>
                  <a:cubicBezTo>
                    <a:pt x="249" y="3801"/>
                    <a:pt x="245" y="3801"/>
                    <a:pt x="240" y="3801"/>
                  </a:cubicBezTo>
                  <a:cubicBezTo>
                    <a:pt x="0" y="3801"/>
                    <a:pt x="6" y="4181"/>
                    <a:pt x="254" y="4195"/>
                  </a:cubicBezTo>
                  <a:cubicBezTo>
                    <a:pt x="336" y="4199"/>
                    <a:pt x="422" y="4202"/>
                    <a:pt x="511" y="4202"/>
                  </a:cubicBezTo>
                  <a:cubicBezTo>
                    <a:pt x="1286" y="4202"/>
                    <a:pt x="2249" y="3999"/>
                    <a:pt x="2375" y="3094"/>
                  </a:cubicBezTo>
                  <a:cubicBezTo>
                    <a:pt x="2448" y="2571"/>
                    <a:pt x="2071" y="2124"/>
                    <a:pt x="1601" y="2078"/>
                  </a:cubicBezTo>
                  <a:lnTo>
                    <a:pt x="1601" y="2078"/>
                  </a:lnTo>
                  <a:cubicBezTo>
                    <a:pt x="1921" y="1491"/>
                    <a:pt x="2387" y="637"/>
                    <a:pt x="1877" y="198"/>
                  </a:cubicBezTo>
                  <a:cubicBezTo>
                    <a:pt x="1715" y="58"/>
                    <a:pt x="1545" y="1"/>
                    <a:pt x="13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3"/>
            <p:cNvSpPr/>
            <p:nvPr/>
          </p:nvSpPr>
          <p:spPr>
            <a:xfrm>
              <a:off x="7741025" y="1799325"/>
              <a:ext cx="77050" cy="151925"/>
            </a:xfrm>
            <a:custGeom>
              <a:avLst/>
              <a:gdLst/>
              <a:ahLst/>
              <a:cxnLst/>
              <a:rect l="l" t="t" r="r" b="b"/>
              <a:pathLst>
                <a:path w="3082" h="6077" extrusionOk="0">
                  <a:moveTo>
                    <a:pt x="774" y="1"/>
                  </a:moveTo>
                  <a:cubicBezTo>
                    <a:pt x="616" y="1"/>
                    <a:pt x="511" y="256"/>
                    <a:pt x="679" y="378"/>
                  </a:cubicBezTo>
                  <a:cubicBezTo>
                    <a:pt x="2662" y="1797"/>
                    <a:pt x="2371" y="4670"/>
                    <a:pt x="198" y="5715"/>
                  </a:cubicBezTo>
                  <a:cubicBezTo>
                    <a:pt x="0" y="5810"/>
                    <a:pt x="123" y="6077"/>
                    <a:pt x="307" y="6077"/>
                  </a:cubicBezTo>
                  <a:cubicBezTo>
                    <a:pt x="336" y="6077"/>
                    <a:pt x="366" y="6070"/>
                    <a:pt x="397" y="6056"/>
                  </a:cubicBezTo>
                  <a:cubicBezTo>
                    <a:pt x="2865" y="4867"/>
                    <a:pt x="3081" y="1616"/>
                    <a:pt x="878" y="37"/>
                  </a:cubicBezTo>
                  <a:cubicBezTo>
                    <a:pt x="843" y="12"/>
                    <a:pt x="807" y="1"/>
                    <a:pt x="7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3"/>
            <p:cNvSpPr/>
            <p:nvPr/>
          </p:nvSpPr>
          <p:spPr>
            <a:xfrm>
              <a:off x="7846575" y="1799800"/>
              <a:ext cx="76475" cy="156850"/>
            </a:xfrm>
            <a:custGeom>
              <a:avLst/>
              <a:gdLst/>
              <a:ahLst/>
              <a:cxnLst/>
              <a:rect l="l" t="t" r="r" b="b"/>
              <a:pathLst>
                <a:path w="3059" h="6274" extrusionOk="0">
                  <a:moveTo>
                    <a:pt x="2759" y="1"/>
                  </a:moveTo>
                  <a:cubicBezTo>
                    <a:pt x="2729" y="1"/>
                    <a:pt x="2698" y="8"/>
                    <a:pt x="2666" y="24"/>
                  </a:cubicBezTo>
                  <a:cubicBezTo>
                    <a:pt x="125" y="1308"/>
                    <a:pt x="0" y="4744"/>
                    <a:pt x="2405" y="6243"/>
                  </a:cubicBezTo>
                  <a:cubicBezTo>
                    <a:pt x="2440" y="6264"/>
                    <a:pt x="2474" y="6273"/>
                    <a:pt x="2506" y="6273"/>
                  </a:cubicBezTo>
                  <a:cubicBezTo>
                    <a:pt x="2675" y="6273"/>
                    <a:pt x="2785" y="6015"/>
                    <a:pt x="2604" y="5902"/>
                  </a:cubicBezTo>
                  <a:cubicBezTo>
                    <a:pt x="440" y="4555"/>
                    <a:pt x="600" y="1509"/>
                    <a:pt x="2863" y="363"/>
                  </a:cubicBezTo>
                  <a:cubicBezTo>
                    <a:pt x="3059" y="265"/>
                    <a:pt x="2940" y="1"/>
                    <a:pt x="27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3"/>
            <p:cNvSpPr/>
            <p:nvPr/>
          </p:nvSpPr>
          <p:spPr>
            <a:xfrm>
              <a:off x="7931775" y="1876575"/>
              <a:ext cx="51725" cy="14625"/>
            </a:xfrm>
            <a:custGeom>
              <a:avLst/>
              <a:gdLst/>
              <a:ahLst/>
              <a:cxnLst/>
              <a:rect l="l" t="t" r="r" b="b"/>
              <a:pathLst>
                <a:path w="2069" h="585" extrusionOk="0">
                  <a:moveTo>
                    <a:pt x="1151" y="1"/>
                  </a:moveTo>
                  <a:cubicBezTo>
                    <a:pt x="826" y="1"/>
                    <a:pt x="503" y="77"/>
                    <a:pt x="197" y="224"/>
                  </a:cubicBezTo>
                  <a:cubicBezTo>
                    <a:pt x="0" y="319"/>
                    <a:pt x="122" y="585"/>
                    <a:pt x="306" y="585"/>
                  </a:cubicBezTo>
                  <a:cubicBezTo>
                    <a:pt x="335" y="585"/>
                    <a:pt x="365" y="578"/>
                    <a:pt x="396" y="563"/>
                  </a:cubicBezTo>
                  <a:cubicBezTo>
                    <a:pt x="634" y="449"/>
                    <a:pt x="883" y="393"/>
                    <a:pt x="1134" y="393"/>
                  </a:cubicBezTo>
                  <a:cubicBezTo>
                    <a:pt x="1340" y="393"/>
                    <a:pt x="1547" y="430"/>
                    <a:pt x="1750" y="503"/>
                  </a:cubicBezTo>
                  <a:cubicBezTo>
                    <a:pt x="1774" y="512"/>
                    <a:pt x="1796" y="516"/>
                    <a:pt x="1817" y="516"/>
                  </a:cubicBezTo>
                  <a:cubicBezTo>
                    <a:pt x="2006" y="516"/>
                    <a:pt x="2069" y="199"/>
                    <a:pt x="1856" y="124"/>
                  </a:cubicBezTo>
                  <a:cubicBezTo>
                    <a:pt x="1623" y="41"/>
                    <a:pt x="1386" y="1"/>
                    <a:pt x="11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3"/>
            <p:cNvSpPr/>
            <p:nvPr/>
          </p:nvSpPr>
          <p:spPr>
            <a:xfrm>
              <a:off x="8026150" y="1809650"/>
              <a:ext cx="64800" cy="120225"/>
            </a:xfrm>
            <a:custGeom>
              <a:avLst/>
              <a:gdLst/>
              <a:ahLst/>
              <a:cxnLst/>
              <a:rect l="l" t="t" r="r" b="b"/>
              <a:pathLst>
                <a:path w="2592" h="4809" extrusionOk="0">
                  <a:moveTo>
                    <a:pt x="1636" y="0"/>
                  </a:moveTo>
                  <a:cubicBezTo>
                    <a:pt x="1143" y="0"/>
                    <a:pt x="675" y="129"/>
                    <a:pt x="210" y="392"/>
                  </a:cubicBezTo>
                  <a:cubicBezTo>
                    <a:pt x="21" y="499"/>
                    <a:pt x="137" y="760"/>
                    <a:pt x="311" y="760"/>
                  </a:cubicBezTo>
                  <a:cubicBezTo>
                    <a:pt x="342" y="760"/>
                    <a:pt x="374" y="752"/>
                    <a:pt x="407" y="734"/>
                  </a:cubicBezTo>
                  <a:cubicBezTo>
                    <a:pt x="810" y="506"/>
                    <a:pt x="1210" y="394"/>
                    <a:pt x="1634" y="394"/>
                  </a:cubicBezTo>
                  <a:cubicBezTo>
                    <a:pt x="1756" y="394"/>
                    <a:pt x="1879" y="403"/>
                    <a:pt x="2005" y="421"/>
                  </a:cubicBezTo>
                  <a:lnTo>
                    <a:pt x="2005" y="421"/>
                  </a:lnTo>
                  <a:cubicBezTo>
                    <a:pt x="1761" y="1108"/>
                    <a:pt x="1396" y="1674"/>
                    <a:pt x="867" y="2195"/>
                  </a:cubicBezTo>
                  <a:cubicBezTo>
                    <a:pt x="738" y="2323"/>
                    <a:pt x="856" y="2538"/>
                    <a:pt x="1006" y="2538"/>
                  </a:cubicBezTo>
                  <a:cubicBezTo>
                    <a:pt x="1038" y="2538"/>
                    <a:pt x="1071" y="2528"/>
                    <a:pt x="1104" y="2506"/>
                  </a:cubicBezTo>
                  <a:cubicBezTo>
                    <a:pt x="1279" y="2452"/>
                    <a:pt x="1429" y="2424"/>
                    <a:pt x="1553" y="2424"/>
                  </a:cubicBezTo>
                  <a:cubicBezTo>
                    <a:pt x="2056" y="2424"/>
                    <a:pt x="2134" y="2876"/>
                    <a:pt x="1787" y="3780"/>
                  </a:cubicBezTo>
                  <a:cubicBezTo>
                    <a:pt x="1625" y="3956"/>
                    <a:pt x="1432" y="4082"/>
                    <a:pt x="1209" y="4160"/>
                  </a:cubicBezTo>
                  <a:cubicBezTo>
                    <a:pt x="897" y="4304"/>
                    <a:pt x="569" y="4364"/>
                    <a:pt x="235" y="4426"/>
                  </a:cubicBezTo>
                  <a:cubicBezTo>
                    <a:pt x="0" y="4468"/>
                    <a:pt x="81" y="4809"/>
                    <a:pt x="299" y="4809"/>
                  </a:cubicBezTo>
                  <a:cubicBezTo>
                    <a:pt x="312" y="4809"/>
                    <a:pt x="326" y="4808"/>
                    <a:pt x="340" y="4805"/>
                  </a:cubicBezTo>
                  <a:cubicBezTo>
                    <a:pt x="1280" y="4633"/>
                    <a:pt x="2592" y="4152"/>
                    <a:pt x="2493" y="2954"/>
                  </a:cubicBezTo>
                  <a:cubicBezTo>
                    <a:pt x="2449" y="2430"/>
                    <a:pt x="2038" y="2050"/>
                    <a:pt x="1576" y="1996"/>
                  </a:cubicBezTo>
                  <a:lnTo>
                    <a:pt x="1576" y="1996"/>
                  </a:lnTo>
                  <a:cubicBezTo>
                    <a:pt x="1971" y="1500"/>
                    <a:pt x="2259" y="947"/>
                    <a:pt x="2456" y="319"/>
                  </a:cubicBezTo>
                  <a:cubicBezTo>
                    <a:pt x="2486" y="220"/>
                    <a:pt x="2420" y="98"/>
                    <a:pt x="2317" y="77"/>
                  </a:cubicBezTo>
                  <a:cubicBezTo>
                    <a:pt x="2083" y="26"/>
                    <a:pt x="1857" y="0"/>
                    <a:pt x="1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3"/>
            <p:cNvSpPr/>
            <p:nvPr/>
          </p:nvSpPr>
          <p:spPr>
            <a:xfrm>
              <a:off x="8156475" y="1830050"/>
              <a:ext cx="10725" cy="99800"/>
            </a:xfrm>
            <a:custGeom>
              <a:avLst/>
              <a:gdLst/>
              <a:ahLst/>
              <a:cxnLst/>
              <a:rect l="l" t="t" r="r" b="b"/>
              <a:pathLst>
                <a:path w="429" h="3992" extrusionOk="0">
                  <a:moveTo>
                    <a:pt x="232" y="1"/>
                  </a:moveTo>
                  <a:cubicBezTo>
                    <a:pt x="134" y="1"/>
                    <a:pt x="35" y="64"/>
                    <a:pt x="34" y="190"/>
                  </a:cubicBezTo>
                  <a:cubicBezTo>
                    <a:pt x="23" y="1394"/>
                    <a:pt x="13" y="2596"/>
                    <a:pt x="1" y="3802"/>
                  </a:cubicBezTo>
                  <a:cubicBezTo>
                    <a:pt x="1" y="3928"/>
                    <a:pt x="99" y="3992"/>
                    <a:pt x="197" y="3992"/>
                  </a:cubicBezTo>
                  <a:cubicBezTo>
                    <a:pt x="295" y="3992"/>
                    <a:pt x="394" y="3928"/>
                    <a:pt x="395" y="3802"/>
                  </a:cubicBezTo>
                  <a:cubicBezTo>
                    <a:pt x="406" y="2596"/>
                    <a:pt x="416" y="1394"/>
                    <a:pt x="428" y="190"/>
                  </a:cubicBezTo>
                  <a:cubicBezTo>
                    <a:pt x="429" y="64"/>
                    <a:pt x="331" y="1"/>
                    <a:pt x="2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3"/>
            <p:cNvSpPr/>
            <p:nvPr/>
          </p:nvSpPr>
          <p:spPr>
            <a:xfrm>
              <a:off x="8164050" y="1823450"/>
              <a:ext cx="94500" cy="88325"/>
            </a:xfrm>
            <a:custGeom>
              <a:avLst/>
              <a:gdLst/>
              <a:ahLst/>
              <a:cxnLst/>
              <a:rect l="l" t="t" r="r" b="b"/>
              <a:pathLst>
                <a:path w="3780" h="3533" extrusionOk="0">
                  <a:moveTo>
                    <a:pt x="3482" y="1"/>
                  </a:moveTo>
                  <a:cubicBezTo>
                    <a:pt x="3418" y="1"/>
                    <a:pt x="3351" y="30"/>
                    <a:pt x="3306" y="90"/>
                  </a:cubicBezTo>
                  <a:cubicBezTo>
                    <a:pt x="2823" y="737"/>
                    <a:pt x="2344" y="1386"/>
                    <a:pt x="1857" y="2030"/>
                  </a:cubicBezTo>
                  <a:cubicBezTo>
                    <a:pt x="1686" y="2256"/>
                    <a:pt x="1658" y="2389"/>
                    <a:pt x="1459" y="2389"/>
                  </a:cubicBezTo>
                  <a:cubicBezTo>
                    <a:pt x="1415" y="2389"/>
                    <a:pt x="1363" y="2383"/>
                    <a:pt x="1299" y="2369"/>
                  </a:cubicBezTo>
                  <a:cubicBezTo>
                    <a:pt x="1001" y="2306"/>
                    <a:pt x="949" y="2142"/>
                    <a:pt x="826" y="1894"/>
                  </a:cubicBezTo>
                  <a:cubicBezTo>
                    <a:pt x="599" y="1436"/>
                    <a:pt x="470" y="948"/>
                    <a:pt x="410" y="441"/>
                  </a:cubicBezTo>
                  <a:cubicBezTo>
                    <a:pt x="395" y="318"/>
                    <a:pt x="289" y="256"/>
                    <a:pt x="191" y="256"/>
                  </a:cubicBezTo>
                  <a:cubicBezTo>
                    <a:pt x="92" y="256"/>
                    <a:pt x="0" y="318"/>
                    <a:pt x="16" y="444"/>
                  </a:cubicBezTo>
                  <a:cubicBezTo>
                    <a:pt x="95" y="1095"/>
                    <a:pt x="425" y="2943"/>
                    <a:pt x="1352" y="2946"/>
                  </a:cubicBezTo>
                  <a:cubicBezTo>
                    <a:pt x="1353" y="2946"/>
                    <a:pt x="1354" y="2946"/>
                    <a:pt x="1356" y="2946"/>
                  </a:cubicBezTo>
                  <a:cubicBezTo>
                    <a:pt x="1753" y="2946"/>
                    <a:pt x="1989" y="2506"/>
                    <a:pt x="2196" y="2230"/>
                  </a:cubicBezTo>
                  <a:cubicBezTo>
                    <a:pt x="2564" y="1740"/>
                    <a:pt x="2931" y="1249"/>
                    <a:pt x="3298" y="757"/>
                  </a:cubicBezTo>
                  <a:lnTo>
                    <a:pt x="3298" y="757"/>
                  </a:lnTo>
                  <a:lnTo>
                    <a:pt x="3382" y="3343"/>
                  </a:lnTo>
                  <a:cubicBezTo>
                    <a:pt x="3386" y="3469"/>
                    <a:pt x="3487" y="3532"/>
                    <a:pt x="3585" y="3532"/>
                  </a:cubicBezTo>
                  <a:cubicBezTo>
                    <a:pt x="3684" y="3532"/>
                    <a:pt x="3780" y="3469"/>
                    <a:pt x="3775" y="3343"/>
                  </a:cubicBezTo>
                  <a:lnTo>
                    <a:pt x="3674" y="190"/>
                  </a:lnTo>
                  <a:cubicBezTo>
                    <a:pt x="3669" y="66"/>
                    <a:pt x="3579" y="1"/>
                    <a:pt x="34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6" name="Google Shape;1936;p43"/>
            <p:cNvSpPr/>
            <p:nvPr/>
          </p:nvSpPr>
          <p:spPr>
            <a:xfrm>
              <a:off x="8337025" y="1831700"/>
              <a:ext cx="10700" cy="95075"/>
            </a:xfrm>
            <a:custGeom>
              <a:avLst/>
              <a:gdLst/>
              <a:ahLst/>
              <a:cxnLst/>
              <a:rect l="l" t="t" r="r" b="b"/>
              <a:pathLst>
                <a:path w="428" h="3803" extrusionOk="0">
                  <a:moveTo>
                    <a:pt x="230" y="0"/>
                  </a:moveTo>
                  <a:cubicBezTo>
                    <a:pt x="132" y="0"/>
                    <a:pt x="34" y="63"/>
                    <a:pt x="33" y="190"/>
                  </a:cubicBezTo>
                  <a:cubicBezTo>
                    <a:pt x="21" y="1331"/>
                    <a:pt x="11" y="2470"/>
                    <a:pt x="1" y="3611"/>
                  </a:cubicBezTo>
                  <a:cubicBezTo>
                    <a:pt x="1" y="3738"/>
                    <a:pt x="99" y="3802"/>
                    <a:pt x="197" y="3802"/>
                  </a:cubicBezTo>
                  <a:cubicBezTo>
                    <a:pt x="296" y="3802"/>
                    <a:pt x="394" y="3738"/>
                    <a:pt x="395" y="3611"/>
                  </a:cubicBezTo>
                  <a:cubicBezTo>
                    <a:pt x="406" y="2472"/>
                    <a:pt x="417" y="1332"/>
                    <a:pt x="427" y="190"/>
                  </a:cubicBezTo>
                  <a:cubicBezTo>
                    <a:pt x="427" y="64"/>
                    <a:pt x="329" y="0"/>
                    <a:pt x="2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7" name="Google Shape;1937;p43"/>
            <p:cNvSpPr/>
            <p:nvPr/>
          </p:nvSpPr>
          <p:spPr>
            <a:xfrm>
              <a:off x="8302550" y="1865975"/>
              <a:ext cx="75400" cy="14150"/>
            </a:xfrm>
            <a:custGeom>
              <a:avLst/>
              <a:gdLst/>
              <a:ahLst/>
              <a:cxnLst/>
              <a:rect l="l" t="t" r="r" b="b"/>
              <a:pathLst>
                <a:path w="3016" h="566" extrusionOk="0">
                  <a:moveTo>
                    <a:pt x="1555" y="0"/>
                  </a:moveTo>
                  <a:cubicBezTo>
                    <a:pt x="1111" y="0"/>
                    <a:pt x="667" y="60"/>
                    <a:pt x="225" y="179"/>
                  </a:cubicBezTo>
                  <a:cubicBezTo>
                    <a:pt x="0" y="241"/>
                    <a:pt x="69" y="566"/>
                    <a:pt x="272" y="566"/>
                  </a:cubicBezTo>
                  <a:cubicBezTo>
                    <a:pt x="290" y="566"/>
                    <a:pt x="308" y="563"/>
                    <a:pt x="328" y="558"/>
                  </a:cubicBezTo>
                  <a:cubicBezTo>
                    <a:pt x="738" y="447"/>
                    <a:pt x="1146" y="391"/>
                    <a:pt x="1554" y="391"/>
                  </a:cubicBezTo>
                  <a:cubicBezTo>
                    <a:pt x="1929" y="391"/>
                    <a:pt x="2305" y="438"/>
                    <a:pt x="2683" y="532"/>
                  </a:cubicBezTo>
                  <a:cubicBezTo>
                    <a:pt x="2701" y="537"/>
                    <a:pt x="2718" y="539"/>
                    <a:pt x="2735" y="539"/>
                  </a:cubicBezTo>
                  <a:cubicBezTo>
                    <a:pt x="2944" y="539"/>
                    <a:pt x="3016" y="209"/>
                    <a:pt x="2789" y="153"/>
                  </a:cubicBezTo>
                  <a:cubicBezTo>
                    <a:pt x="2378" y="51"/>
                    <a:pt x="1967" y="0"/>
                    <a:pt x="15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8" name="Google Shape;1938;p43"/>
            <p:cNvSpPr/>
            <p:nvPr/>
          </p:nvSpPr>
          <p:spPr>
            <a:xfrm>
              <a:off x="8436825" y="1830000"/>
              <a:ext cx="68325" cy="94125"/>
            </a:xfrm>
            <a:custGeom>
              <a:avLst/>
              <a:gdLst/>
              <a:ahLst/>
              <a:cxnLst/>
              <a:rect l="l" t="t" r="r" b="b"/>
              <a:pathLst>
                <a:path w="2733" h="3765" extrusionOk="0">
                  <a:moveTo>
                    <a:pt x="1345" y="1"/>
                  </a:moveTo>
                  <a:cubicBezTo>
                    <a:pt x="939" y="1"/>
                    <a:pt x="468" y="196"/>
                    <a:pt x="181" y="369"/>
                  </a:cubicBezTo>
                  <a:cubicBezTo>
                    <a:pt x="0" y="480"/>
                    <a:pt x="111" y="739"/>
                    <a:pt x="280" y="739"/>
                  </a:cubicBezTo>
                  <a:cubicBezTo>
                    <a:pt x="312" y="739"/>
                    <a:pt x="346" y="730"/>
                    <a:pt x="380" y="709"/>
                  </a:cubicBezTo>
                  <a:cubicBezTo>
                    <a:pt x="560" y="599"/>
                    <a:pt x="982" y="360"/>
                    <a:pt x="1294" y="360"/>
                  </a:cubicBezTo>
                  <a:cubicBezTo>
                    <a:pt x="1539" y="360"/>
                    <a:pt x="1715" y="507"/>
                    <a:pt x="1654" y="976"/>
                  </a:cubicBezTo>
                  <a:cubicBezTo>
                    <a:pt x="1624" y="1208"/>
                    <a:pt x="1285" y="1565"/>
                    <a:pt x="1160" y="1764"/>
                  </a:cubicBezTo>
                  <a:cubicBezTo>
                    <a:pt x="801" y="2331"/>
                    <a:pt x="439" y="2899"/>
                    <a:pt x="79" y="3467"/>
                  </a:cubicBezTo>
                  <a:cubicBezTo>
                    <a:pt x="6" y="3580"/>
                    <a:pt x="94" y="3764"/>
                    <a:pt x="234" y="3764"/>
                  </a:cubicBezTo>
                  <a:cubicBezTo>
                    <a:pt x="239" y="3764"/>
                    <a:pt x="244" y="3764"/>
                    <a:pt x="250" y="3764"/>
                  </a:cubicBezTo>
                  <a:cubicBezTo>
                    <a:pt x="994" y="3692"/>
                    <a:pt x="1736" y="3620"/>
                    <a:pt x="2480" y="3547"/>
                  </a:cubicBezTo>
                  <a:cubicBezTo>
                    <a:pt x="2722" y="3522"/>
                    <a:pt x="2733" y="3152"/>
                    <a:pt x="2503" y="3152"/>
                  </a:cubicBezTo>
                  <a:cubicBezTo>
                    <a:pt x="2496" y="3152"/>
                    <a:pt x="2488" y="3153"/>
                    <a:pt x="2480" y="3154"/>
                  </a:cubicBezTo>
                  <a:cubicBezTo>
                    <a:pt x="1863" y="3213"/>
                    <a:pt x="1248" y="3272"/>
                    <a:pt x="631" y="3333"/>
                  </a:cubicBezTo>
                  <a:lnTo>
                    <a:pt x="631" y="3333"/>
                  </a:lnTo>
                  <a:cubicBezTo>
                    <a:pt x="944" y="2840"/>
                    <a:pt x="1255" y="2348"/>
                    <a:pt x="1568" y="1855"/>
                  </a:cubicBezTo>
                  <a:cubicBezTo>
                    <a:pt x="1791" y="1506"/>
                    <a:pt x="2185" y="1075"/>
                    <a:pt x="2103" y="621"/>
                  </a:cubicBezTo>
                  <a:cubicBezTo>
                    <a:pt x="2020" y="156"/>
                    <a:pt x="1709" y="1"/>
                    <a:pt x="134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9" name="Google Shape;1939;p43"/>
            <p:cNvSpPr/>
            <p:nvPr/>
          </p:nvSpPr>
          <p:spPr>
            <a:xfrm>
              <a:off x="8533975" y="1793725"/>
              <a:ext cx="77050" cy="155400"/>
            </a:xfrm>
            <a:custGeom>
              <a:avLst/>
              <a:gdLst/>
              <a:ahLst/>
              <a:cxnLst/>
              <a:rect l="l" t="t" r="r" b="b"/>
              <a:pathLst>
                <a:path w="3082" h="6216" extrusionOk="0">
                  <a:moveTo>
                    <a:pt x="300" y="1"/>
                  </a:moveTo>
                  <a:cubicBezTo>
                    <a:pt x="119" y="1"/>
                    <a:pt x="0" y="265"/>
                    <a:pt x="194" y="363"/>
                  </a:cubicBezTo>
                  <a:cubicBezTo>
                    <a:pt x="2408" y="1473"/>
                    <a:pt x="2657" y="4421"/>
                    <a:pt x="602" y="5842"/>
                  </a:cubicBezTo>
                  <a:cubicBezTo>
                    <a:pt x="430" y="5960"/>
                    <a:pt x="536" y="6216"/>
                    <a:pt x="698" y="6216"/>
                  </a:cubicBezTo>
                  <a:cubicBezTo>
                    <a:pt x="731" y="6216"/>
                    <a:pt x="766" y="6205"/>
                    <a:pt x="801" y="6181"/>
                  </a:cubicBezTo>
                  <a:cubicBezTo>
                    <a:pt x="3082" y="4605"/>
                    <a:pt x="2891" y="1275"/>
                    <a:pt x="393" y="24"/>
                  </a:cubicBezTo>
                  <a:cubicBezTo>
                    <a:pt x="361" y="8"/>
                    <a:pt x="330" y="1"/>
                    <a:pt x="3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1768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58A522-1763-42B1-945A-53F318BCA17E}"/>
              </a:ext>
            </a:extLst>
          </p:cNvPr>
          <p:cNvPicPr>
            <a:picLocks noChangeAspect="1"/>
          </p:cNvPicPr>
          <p:nvPr/>
        </p:nvPicPr>
        <p:blipFill>
          <a:blip r:embed="rId2"/>
          <a:stretch>
            <a:fillRect/>
          </a:stretch>
        </p:blipFill>
        <p:spPr>
          <a:xfrm>
            <a:off x="286504" y="1339432"/>
            <a:ext cx="3163983" cy="2047541"/>
          </a:xfrm>
          <a:prstGeom prst="rect">
            <a:avLst/>
          </a:prstGeom>
        </p:spPr>
      </p:pic>
      <p:sp>
        <p:nvSpPr>
          <p:cNvPr id="5" name="TextBox 4">
            <a:extLst>
              <a:ext uri="{FF2B5EF4-FFF2-40B4-BE49-F238E27FC236}">
                <a16:creationId xmlns:a16="http://schemas.microsoft.com/office/drawing/2014/main" id="{A01C786E-2E58-42C9-8BE2-FB3E5DAB82B8}"/>
              </a:ext>
            </a:extLst>
          </p:cNvPr>
          <p:cNvSpPr txBox="1"/>
          <p:nvPr/>
        </p:nvSpPr>
        <p:spPr>
          <a:xfrm>
            <a:off x="286504" y="754657"/>
            <a:ext cx="3382468" cy="523220"/>
          </a:xfrm>
          <a:prstGeom prst="rect">
            <a:avLst/>
          </a:prstGeom>
          <a:noFill/>
        </p:spPr>
        <p:txBody>
          <a:bodyPr wrap="square" rtlCol="0">
            <a:spAutoFit/>
          </a:bodyPr>
          <a:lstStyle/>
          <a:p>
            <a:r>
              <a:rPr lang="en-US"/>
              <a:t>Buatlah tabel distribusi frekuensi dari data nilai ujian Matematika berikut ini.</a:t>
            </a:r>
          </a:p>
        </p:txBody>
      </p:sp>
      <p:sp>
        <p:nvSpPr>
          <p:cNvPr id="6" name="TextBox 5">
            <a:extLst>
              <a:ext uri="{FF2B5EF4-FFF2-40B4-BE49-F238E27FC236}">
                <a16:creationId xmlns:a16="http://schemas.microsoft.com/office/drawing/2014/main" id="{B4471C11-FE45-48A1-89A4-B3B01422AAED}"/>
              </a:ext>
            </a:extLst>
          </p:cNvPr>
          <p:cNvSpPr txBox="1"/>
          <p:nvPr/>
        </p:nvSpPr>
        <p:spPr>
          <a:xfrm>
            <a:off x="286504" y="202301"/>
            <a:ext cx="1117614" cy="584775"/>
          </a:xfrm>
          <a:prstGeom prst="rect">
            <a:avLst/>
          </a:prstGeom>
          <a:noFill/>
        </p:spPr>
        <p:txBody>
          <a:bodyPr wrap="none" rtlCol="0">
            <a:spAutoFit/>
          </a:bodyPr>
          <a:lstStyle/>
          <a:p>
            <a:r>
              <a:rPr lang="en-US" sz="3200">
                <a:latin typeface="Bodoni MT Poster Compressed" panose="02070706080601050204" pitchFamily="18" charset="0"/>
              </a:rPr>
              <a:t>CONTOH 1</a:t>
            </a:r>
          </a:p>
        </p:txBody>
      </p:sp>
      <p:sp>
        <p:nvSpPr>
          <p:cNvPr id="7" name="TextBox 6">
            <a:extLst>
              <a:ext uri="{FF2B5EF4-FFF2-40B4-BE49-F238E27FC236}">
                <a16:creationId xmlns:a16="http://schemas.microsoft.com/office/drawing/2014/main" id="{0A69CE58-1551-4373-8E43-552CF2904D59}"/>
              </a:ext>
            </a:extLst>
          </p:cNvPr>
          <p:cNvSpPr txBox="1"/>
          <p:nvPr/>
        </p:nvSpPr>
        <p:spPr>
          <a:xfrm>
            <a:off x="3668972" y="122698"/>
            <a:ext cx="1449436" cy="584775"/>
          </a:xfrm>
          <a:prstGeom prst="rect">
            <a:avLst/>
          </a:prstGeom>
          <a:noFill/>
        </p:spPr>
        <p:txBody>
          <a:bodyPr wrap="none" rtlCol="0">
            <a:spAutoFit/>
          </a:bodyPr>
          <a:lstStyle/>
          <a:p>
            <a:r>
              <a:rPr lang="en-US" sz="3200">
                <a:latin typeface="Bodoni MT Poster Compressed" panose="02070706080601050204" pitchFamily="18" charset="0"/>
              </a:rPr>
              <a:t>Penyelesaian</a:t>
            </a:r>
          </a:p>
        </p:txBody>
      </p:sp>
      <p:sp>
        <p:nvSpPr>
          <p:cNvPr id="8" name="TextBox 7">
            <a:extLst>
              <a:ext uri="{FF2B5EF4-FFF2-40B4-BE49-F238E27FC236}">
                <a16:creationId xmlns:a16="http://schemas.microsoft.com/office/drawing/2014/main" id="{582EAD18-5F66-49B5-8015-BAEF54889531}"/>
              </a:ext>
            </a:extLst>
          </p:cNvPr>
          <p:cNvSpPr txBox="1"/>
          <p:nvPr/>
        </p:nvSpPr>
        <p:spPr>
          <a:xfrm>
            <a:off x="3668972" y="670676"/>
            <a:ext cx="3382468" cy="307777"/>
          </a:xfrm>
          <a:prstGeom prst="rect">
            <a:avLst/>
          </a:prstGeom>
          <a:noFill/>
        </p:spPr>
        <p:txBody>
          <a:bodyPr wrap="square" rtlCol="0">
            <a:spAutoFit/>
          </a:bodyPr>
          <a:lstStyle/>
          <a:p>
            <a:r>
              <a:rPr lang="en-US"/>
              <a:t>1. Tentukan Jangkauan data (range) </a:t>
            </a:r>
          </a:p>
        </p:txBody>
      </p:sp>
      <p:sp>
        <p:nvSpPr>
          <p:cNvPr id="9" name="TextBox 8">
            <a:extLst>
              <a:ext uri="{FF2B5EF4-FFF2-40B4-BE49-F238E27FC236}">
                <a16:creationId xmlns:a16="http://schemas.microsoft.com/office/drawing/2014/main" id="{A77AC2B0-C7D5-472B-B9D4-7EAFB99346A1}"/>
              </a:ext>
            </a:extLst>
          </p:cNvPr>
          <p:cNvSpPr txBox="1"/>
          <p:nvPr/>
        </p:nvSpPr>
        <p:spPr>
          <a:xfrm>
            <a:off x="3838905" y="942150"/>
            <a:ext cx="3670504" cy="307777"/>
          </a:xfrm>
          <a:prstGeom prst="rect">
            <a:avLst/>
          </a:prstGeom>
          <a:noFill/>
        </p:spPr>
        <p:txBody>
          <a:bodyPr wrap="square" rtlCol="0">
            <a:spAutoFit/>
          </a:bodyPr>
          <a:lstStyle/>
          <a:p>
            <a:r>
              <a:rPr lang="en-US"/>
              <a:t>Jangkauan = Nilai terbesar – nilai terkecil</a:t>
            </a:r>
          </a:p>
        </p:txBody>
      </p:sp>
      <p:sp>
        <p:nvSpPr>
          <p:cNvPr id="10" name="TextBox 9">
            <a:extLst>
              <a:ext uri="{FF2B5EF4-FFF2-40B4-BE49-F238E27FC236}">
                <a16:creationId xmlns:a16="http://schemas.microsoft.com/office/drawing/2014/main" id="{9B75C24E-2166-45C5-939C-2C7A6E866E5D}"/>
              </a:ext>
            </a:extLst>
          </p:cNvPr>
          <p:cNvSpPr txBox="1"/>
          <p:nvPr/>
        </p:nvSpPr>
        <p:spPr>
          <a:xfrm>
            <a:off x="4745213" y="1245509"/>
            <a:ext cx="3670504" cy="307777"/>
          </a:xfrm>
          <a:prstGeom prst="rect">
            <a:avLst/>
          </a:prstGeom>
          <a:noFill/>
        </p:spPr>
        <p:txBody>
          <a:bodyPr wrap="square" rtlCol="0">
            <a:spAutoFit/>
          </a:bodyPr>
          <a:lstStyle/>
          <a:p>
            <a:r>
              <a:rPr lang="en-US"/>
              <a:t>= 94 – 60 = 34</a:t>
            </a:r>
          </a:p>
        </p:txBody>
      </p:sp>
      <p:sp>
        <p:nvSpPr>
          <p:cNvPr id="11" name="TextBox 10">
            <a:extLst>
              <a:ext uri="{FF2B5EF4-FFF2-40B4-BE49-F238E27FC236}">
                <a16:creationId xmlns:a16="http://schemas.microsoft.com/office/drawing/2014/main" id="{7891F22A-EEB4-4893-A180-F58272205675}"/>
              </a:ext>
            </a:extLst>
          </p:cNvPr>
          <p:cNvSpPr txBox="1"/>
          <p:nvPr/>
        </p:nvSpPr>
        <p:spPr>
          <a:xfrm>
            <a:off x="3668972" y="1552361"/>
            <a:ext cx="3382468" cy="307777"/>
          </a:xfrm>
          <a:prstGeom prst="rect">
            <a:avLst/>
          </a:prstGeom>
          <a:noFill/>
        </p:spPr>
        <p:txBody>
          <a:bodyPr wrap="square" rtlCol="0">
            <a:spAutoFit/>
          </a:bodyPr>
          <a:lstStyle/>
          <a:p>
            <a:r>
              <a:rPr lang="en-US"/>
              <a:t>2. Tentukan banyak kelas</a:t>
            </a:r>
          </a:p>
        </p:txBody>
      </p:sp>
      <p:sp>
        <p:nvSpPr>
          <p:cNvPr id="12" name="TextBox 11">
            <a:extLst>
              <a:ext uri="{FF2B5EF4-FFF2-40B4-BE49-F238E27FC236}">
                <a16:creationId xmlns:a16="http://schemas.microsoft.com/office/drawing/2014/main" id="{343AAF2D-2077-4AA4-A3FA-9B5D5569055C}"/>
              </a:ext>
            </a:extLst>
          </p:cNvPr>
          <p:cNvSpPr txBox="1"/>
          <p:nvPr/>
        </p:nvSpPr>
        <p:spPr>
          <a:xfrm>
            <a:off x="3838905" y="1823835"/>
            <a:ext cx="3670504" cy="307777"/>
          </a:xfrm>
          <a:prstGeom prst="rect">
            <a:avLst/>
          </a:prstGeom>
          <a:noFill/>
        </p:spPr>
        <p:txBody>
          <a:bodyPr wrap="square" rtlCol="0">
            <a:spAutoFit/>
          </a:bodyPr>
          <a:lstStyle/>
          <a:p>
            <a:r>
              <a:rPr lang="en-US"/>
              <a:t>Banyak kelas = 1 + 3,3 log N</a:t>
            </a:r>
          </a:p>
        </p:txBody>
      </p:sp>
      <p:sp>
        <p:nvSpPr>
          <p:cNvPr id="13" name="TextBox 12">
            <a:extLst>
              <a:ext uri="{FF2B5EF4-FFF2-40B4-BE49-F238E27FC236}">
                <a16:creationId xmlns:a16="http://schemas.microsoft.com/office/drawing/2014/main" id="{1CCC47AD-696C-4F76-90CA-22D56D6EC632}"/>
              </a:ext>
            </a:extLst>
          </p:cNvPr>
          <p:cNvSpPr txBox="1"/>
          <p:nvPr/>
        </p:nvSpPr>
        <p:spPr>
          <a:xfrm>
            <a:off x="4931329" y="2064714"/>
            <a:ext cx="3670504" cy="738664"/>
          </a:xfrm>
          <a:prstGeom prst="rect">
            <a:avLst/>
          </a:prstGeom>
          <a:noFill/>
        </p:spPr>
        <p:txBody>
          <a:bodyPr wrap="square" rtlCol="0">
            <a:spAutoFit/>
          </a:bodyPr>
          <a:lstStyle/>
          <a:p>
            <a:r>
              <a:rPr lang="en-US"/>
              <a:t>= 1 + 3,3 log 70</a:t>
            </a:r>
          </a:p>
          <a:p>
            <a:r>
              <a:rPr lang="en-US"/>
              <a:t>= 1 + 3,3 (1,845)</a:t>
            </a:r>
          </a:p>
          <a:p>
            <a:r>
              <a:rPr lang="en-US"/>
              <a:t>= 7,0887 (</a:t>
            </a:r>
            <a:r>
              <a:rPr lang="en-US" i="1"/>
              <a:t>dibulatkan menjadi 7)</a:t>
            </a:r>
            <a:endParaRPr lang="en-US"/>
          </a:p>
        </p:txBody>
      </p:sp>
      <p:sp>
        <p:nvSpPr>
          <p:cNvPr id="14" name="TextBox 13">
            <a:extLst>
              <a:ext uri="{FF2B5EF4-FFF2-40B4-BE49-F238E27FC236}">
                <a16:creationId xmlns:a16="http://schemas.microsoft.com/office/drawing/2014/main" id="{F84E8436-2CA3-4B97-AE99-A5F8A52F5538}"/>
              </a:ext>
            </a:extLst>
          </p:cNvPr>
          <p:cNvSpPr txBox="1"/>
          <p:nvPr/>
        </p:nvSpPr>
        <p:spPr>
          <a:xfrm>
            <a:off x="3668971" y="2803378"/>
            <a:ext cx="3775701" cy="307777"/>
          </a:xfrm>
          <a:prstGeom prst="rect">
            <a:avLst/>
          </a:prstGeom>
          <a:noFill/>
        </p:spPr>
        <p:txBody>
          <a:bodyPr wrap="square" rtlCol="0">
            <a:spAutoFit/>
          </a:bodyPr>
          <a:lstStyle/>
          <a:p>
            <a:r>
              <a:rPr lang="en-US"/>
              <a:t>3. Tentukan panjang kelas (interval kelas)</a:t>
            </a:r>
          </a:p>
        </p:txBody>
      </p:sp>
      <p:sp>
        <p:nvSpPr>
          <p:cNvPr id="15" name="TextBox 14">
            <a:extLst>
              <a:ext uri="{FF2B5EF4-FFF2-40B4-BE49-F238E27FC236}">
                <a16:creationId xmlns:a16="http://schemas.microsoft.com/office/drawing/2014/main" id="{E7F48801-6C66-4434-8824-FF41C1F6E1B6}"/>
              </a:ext>
            </a:extLst>
          </p:cNvPr>
          <p:cNvSpPr txBox="1"/>
          <p:nvPr/>
        </p:nvSpPr>
        <p:spPr>
          <a:xfrm>
            <a:off x="3858263" y="3098139"/>
            <a:ext cx="3670504" cy="307777"/>
          </a:xfrm>
          <a:prstGeom prst="rect">
            <a:avLst/>
          </a:prstGeom>
          <a:noFill/>
        </p:spPr>
        <p:txBody>
          <a:bodyPr wrap="square" rtlCol="0">
            <a:spAutoFit/>
          </a:bodyPr>
          <a:lstStyle/>
          <a:p>
            <a:r>
              <a:rPr lang="en-US"/>
              <a:t>Panjang kelas = Jangkauan : Banyak kelas</a:t>
            </a:r>
          </a:p>
        </p:txBody>
      </p:sp>
      <p:sp>
        <p:nvSpPr>
          <p:cNvPr id="16" name="TextBox 15">
            <a:extLst>
              <a:ext uri="{FF2B5EF4-FFF2-40B4-BE49-F238E27FC236}">
                <a16:creationId xmlns:a16="http://schemas.microsoft.com/office/drawing/2014/main" id="{003A0C52-0C84-4033-87C6-14F1E8A7A677}"/>
              </a:ext>
            </a:extLst>
          </p:cNvPr>
          <p:cNvSpPr txBox="1"/>
          <p:nvPr/>
        </p:nvSpPr>
        <p:spPr>
          <a:xfrm>
            <a:off x="5015424" y="3374771"/>
            <a:ext cx="3670504" cy="523220"/>
          </a:xfrm>
          <a:prstGeom prst="rect">
            <a:avLst/>
          </a:prstGeom>
          <a:noFill/>
        </p:spPr>
        <p:txBody>
          <a:bodyPr wrap="square" rtlCol="0">
            <a:spAutoFit/>
          </a:bodyPr>
          <a:lstStyle/>
          <a:p>
            <a:r>
              <a:rPr lang="en-US"/>
              <a:t>= 34 : 7</a:t>
            </a:r>
          </a:p>
          <a:p>
            <a:r>
              <a:rPr lang="en-US"/>
              <a:t>= 4,857 (</a:t>
            </a:r>
            <a:r>
              <a:rPr lang="en-US" i="1"/>
              <a:t>dibulatkan menjadi </a:t>
            </a:r>
            <a:r>
              <a:rPr lang="en-US"/>
              <a:t>5</a:t>
            </a:r>
            <a:r>
              <a:rPr lang="en-US" i="1"/>
              <a:t>)</a:t>
            </a:r>
            <a:endParaRPr lang="en-US"/>
          </a:p>
        </p:txBody>
      </p:sp>
    </p:spTree>
    <p:extLst>
      <p:ext uri="{BB962C8B-B14F-4D97-AF65-F5344CB8AC3E}">
        <p14:creationId xmlns:p14="http://schemas.microsoft.com/office/powerpoint/2010/main" val="232637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96F94A-F472-4004-80BF-3BC1E5421E11}"/>
              </a:ext>
            </a:extLst>
          </p:cNvPr>
          <p:cNvGraphicFramePr>
            <a:graphicFrameLocks noGrp="1"/>
          </p:cNvGraphicFramePr>
          <p:nvPr>
            <p:extLst>
              <p:ext uri="{D42A27DB-BD31-4B8C-83A1-F6EECF244321}">
                <p14:modId xmlns:p14="http://schemas.microsoft.com/office/powerpoint/2010/main" val="3400230399"/>
              </p:ext>
            </p:extLst>
          </p:nvPr>
        </p:nvGraphicFramePr>
        <p:xfrm>
          <a:off x="3943520" y="524209"/>
          <a:ext cx="4407462" cy="2966720"/>
        </p:xfrm>
        <a:graphic>
          <a:graphicData uri="http://schemas.openxmlformats.org/drawingml/2006/table">
            <a:tbl>
              <a:tblPr firstRow="1" bandRow="1">
                <a:tableStyleId>{A1FB7538-A79E-4B42-95A7-A9729E8EF66C}</a:tableStyleId>
              </a:tblPr>
              <a:tblGrid>
                <a:gridCol w="1033083">
                  <a:extLst>
                    <a:ext uri="{9D8B030D-6E8A-4147-A177-3AD203B41FA5}">
                      <a16:colId xmlns:a16="http://schemas.microsoft.com/office/drawing/2014/main" val="2964964254"/>
                    </a:ext>
                  </a:extLst>
                </a:gridCol>
                <a:gridCol w="2209126">
                  <a:extLst>
                    <a:ext uri="{9D8B030D-6E8A-4147-A177-3AD203B41FA5}">
                      <a16:colId xmlns:a16="http://schemas.microsoft.com/office/drawing/2014/main" val="1995492780"/>
                    </a:ext>
                  </a:extLst>
                </a:gridCol>
                <a:gridCol w="1165253">
                  <a:extLst>
                    <a:ext uri="{9D8B030D-6E8A-4147-A177-3AD203B41FA5}">
                      <a16:colId xmlns:a16="http://schemas.microsoft.com/office/drawing/2014/main" val="1753169738"/>
                    </a:ext>
                  </a:extLst>
                </a:gridCol>
              </a:tblGrid>
              <a:tr h="370840">
                <a:tc>
                  <a:txBody>
                    <a:bodyPr/>
                    <a:lstStyle/>
                    <a:p>
                      <a:pPr algn="ctr"/>
                      <a:r>
                        <a:rPr lang="en-US"/>
                        <a:t>No Kelas</a:t>
                      </a:r>
                    </a:p>
                  </a:txBody>
                  <a:tcPr>
                    <a:solidFill>
                      <a:schemeClr val="accent2"/>
                    </a:solidFill>
                  </a:tcPr>
                </a:tc>
                <a:tc>
                  <a:txBody>
                    <a:bodyPr/>
                    <a:lstStyle/>
                    <a:p>
                      <a:pPr algn="ctr"/>
                      <a:r>
                        <a:rPr lang="en-US"/>
                        <a:t>Interval Nilai </a:t>
                      </a:r>
                    </a:p>
                  </a:txBody>
                  <a:tcPr>
                    <a:solidFill>
                      <a:schemeClr val="accent2"/>
                    </a:solidFill>
                  </a:tcPr>
                </a:tc>
                <a:tc>
                  <a:txBody>
                    <a:bodyPr/>
                    <a:lstStyle/>
                    <a:p>
                      <a:pPr algn="ctr"/>
                      <a:r>
                        <a:rPr lang="en-US"/>
                        <a:t>frekuensi</a:t>
                      </a:r>
                    </a:p>
                  </a:txBody>
                  <a:tcPr>
                    <a:solidFill>
                      <a:schemeClr val="accent2"/>
                    </a:solidFill>
                  </a:tcPr>
                </a:tc>
                <a:extLst>
                  <a:ext uri="{0D108BD9-81ED-4DB2-BD59-A6C34878D82A}">
                    <a16:rowId xmlns:a16="http://schemas.microsoft.com/office/drawing/2014/main" val="2734661851"/>
                  </a:ext>
                </a:extLst>
              </a:tr>
              <a:tr h="370840">
                <a:tc>
                  <a:txBody>
                    <a:bodyPr/>
                    <a:lstStyle/>
                    <a:p>
                      <a:pPr algn="ctr"/>
                      <a:r>
                        <a:rPr lang="en-US"/>
                        <a:t>1</a:t>
                      </a:r>
                    </a:p>
                  </a:txBody>
                  <a:tcPr/>
                </a:tc>
                <a:tc>
                  <a:txBody>
                    <a:bodyPr/>
                    <a:lstStyle/>
                    <a:p>
                      <a:pPr algn="ctr"/>
                      <a:r>
                        <a:rPr lang="en-US"/>
                        <a:t>60 – 64 </a:t>
                      </a:r>
                    </a:p>
                  </a:txBody>
                  <a:tcPr/>
                </a:tc>
                <a:tc>
                  <a:txBody>
                    <a:bodyPr/>
                    <a:lstStyle/>
                    <a:p>
                      <a:pPr algn="ctr"/>
                      <a:r>
                        <a:rPr lang="en-US"/>
                        <a:t>1</a:t>
                      </a:r>
                    </a:p>
                  </a:txBody>
                  <a:tcPr/>
                </a:tc>
                <a:extLst>
                  <a:ext uri="{0D108BD9-81ED-4DB2-BD59-A6C34878D82A}">
                    <a16:rowId xmlns:a16="http://schemas.microsoft.com/office/drawing/2014/main" val="3043932236"/>
                  </a:ext>
                </a:extLst>
              </a:tr>
              <a:tr h="370840">
                <a:tc>
                  <a:txBody>
                    <a:bodyPr/>
                    <a:lstStyle/>
                    <a:p>
                      <a:pPr algn="ctr"/>
                      <a:r>
                        <a:rPr lang="en-US"/>
                        <a:t>2</a:t>
                      </a:r>
                    </a:p>
                  </a:txBody>
                  <a:tcPr/>
                </a:tc>
                <a:tc>
                  <a:txBody>
                    <a:bodyPr/>
                    <a:lstStyle/>
                    <a:p>
                      <a:pPr algn="ctr"/>
                      <a:r>
                        <a:rPr lang="en-US"/>
                        <a:t>65 – 69</a:t>
                      </a:r>
                    </a:p>
                  </a:txBody>
                  <a:tcPr/>
                </a:tc>
                <a:tc>
                  <a:txBody>
                    <a:bodyPr/>
                    <a:lstStyle/>
                    <a:p>
                      <a:pPr algn="ctr"/>
                      <a:r>
                        <a:rPr lang="en-US"/>
                        <a:t>6</a:t>
                      </a:r>
                    </a:p>
                  </a:txBody>
                  <a:tcPr/>
                </a:tc>
                <a:extLst>
                  <a:ext uri="{0D108BD9-81ED-4DB2-BD59-A6C34878D82A}">
                    <a16:rowId xmlns:a16="http://schemas.microsoft.com/office/drawing/2014/main" val="367769342"/>
                  </a:ext>
                </a:extLst>
              </a:tr>
              <a:tr h="370840">
                <a:tc>
                  <a:txBody>
                    <a:bodyPr/>
                    <a:lstStyle/>
                    <a:p>
                      <a:pPr algn="ctr"/>
                      <a:r>
                        <a:rPr lang="en-US"/>
                        <a:t>3</a:t>
                      </a:r>
                    </a:p>
                  </a:txBody>
                  <a:tcPr/>
                </a:tc>
                <a:tc>
                  <a:txBody>
                    <a:bodyPr/>
                    <a:lstStyle/>
                    <a:p>
                      <a:pPr algn="ctr"/>
                      <a:r>
                        <a:rPr lang="en-US"/>
                        <a:t>70 – 74 </a:t>
                      </a:r>
                    </a:p>
                  </a:txBody>
                  <a:tcPr/>
                </a:tc>
                <a:tc>
                  <a:txBody>
                    <a:bodyPr/>
                    <a:lstStyle/>
                    <a:p>
                      <a:pPr algn="ctr"/>
                      <a:r>
                        <a:rPr lang="en-US"/>
                        <a:t>15</a:t>
                      </a:r>
                    </a:p>
                  </a:txBody>
                  <a:tcPr/>
                </a:tc>
                <a:extLst>
                  <a:ext uri="{0D108BD9-81ED-4DB2-BD59-A6C34878D82A}">
                    <a16:rowId xmlns:a16="http://schemas.microsoft.com/office/drawing/2014/main" val="3173447637"/>
                  </a:ext>
                </a:extLst>
              </a:tr>
              <a:tr h="370840">
                <a:tc>
                  <a:txBody>
                    <a:bodyPr/>
                    <a:lstStyle/>
                    <a:p>
                      <a:pPr algn="ctr"/>
                      <a:r>
                        <a:rPr lang="en-US"/>
                        <a:t>4</a:t>
                      </a:r>
                    </a:p>
                  </a:txBody>
                  <a:tcPr/>
                </a:tc>
                <a:tc>
                  <a:txBody>
                    <a:bodyPr/>
                    <a:lstStyle/>
                    <a:p>
                      <a:pPr algn="ctr"/>
                      <a:r>
                        <a:rPr lang="en-US"/>
                        <a:t>75 – 79 </a:t>
                      </a:r>
                    </a:p>
                  </a:txBody>
                  <a:tcPr/>
                </a:tc>
                <a:tc>
                  <a:txBody>
                    <a:bodyPr/>
                    <a:lstStyle/>
                    <a:p>
                      <a:pPr algn="ctr"/>
                      <a:r>
                        <a:rPr lang="en-US"/>
                        <a:t>20</a:t>
                      </a:r>
                    </a:p>
                  </a:txBody>
                  <a:tcPr/>
                </a:tc>
                <a:extLst>
                  <a:ext uri="{0D108BD9-81ED-4DB2-BD59-A6C34878D82A}">
                    <a16:rowId xmlns:a16="http://schemas.microsoft.com/office/drawing/2014/main" val="631673519"/>
                  </a:ext>
                </a:extLst>
              </a:tr>
              <a:tr h="370840">
                <a:tc>
                  <a:txBody>
                    <a:bodyPr/>
                    <a:lstStyle/>
                    <a:p>
                      <a:pPr algn="ctr"/>
                      <a:r>
                        <a:rPr lang="en-US"/>
                        <a:t>5</a:t>
                      </a:r>
                    </a:p>
                  </a:txBody>
                  <a:tcPr/>
                </a:tc>
                <a:tc>
                  <a:txBody>
                    <a:bodyPr/>
                    <a:lstStyle/>
                    <a:p>
                      <a:pPr algn="ctr"/>
                      <a:r>
                        <a:rPr lang="en-US"/>
                        <a:t>80 – 84 </a:t>
                      </a:r>
                    </a:p>
                  </a:txBody>
                  <a:tcPr/>
                </a:tc>
                <a:tc>
                  <a:txBody>
                    <a:bodyPr/>
                    <a:lstStyle/>
                    <a:p>
                      <a:pPr algn="ctr"/>
                      <a:r>
                        <a:rPr lang="en-US"/>
                        <a:t>16</a:t>
                      </a:r>
                    </a:p>
                  </a:txBody>
                  <a:tcPr/>
                </a:tc>
                <a:extLst>
                  <a:ext uri="{0D108BD9-81ED-4DB2-BD59-A6C34878D82A}">
                    <a16:rowId xmlns:a16="http://schemas.microsoft.com/office/drawing/2014/main" val="1352525980"/>
                  </a:ext>
                </a:extLst>
              </a:tr>
              <a:tr h="370840">
                <a:tc>
                  <a:txBody>
                    <a:bodyPr/>
                    <a:lstStyle/>
                    <a:p>
                      <a:pPr algn="ctr"/>
                      <a:r>
                        <a:rPr lang="en-US"/>
                        <a:t>6</a:t>
                      </a:r>
                    </a:p>
                  </a:txBody>
                  <a:tcPr/>
                </a:tc>
                <a:tc>
                  <a:txBody>
                    <a:bodyPr/>
                    <a:lstStyle/>
                    <a:p>
                      <a:pPr algn="ctr"/>
                      <a:r>
                        <a:rPr lang="en-US"/>
                        <a:t>85 – 89 </a:t>
                      </a:r>
                    </a:p>
                  </a:txBody>
                  <a:tcPr/>
                </a:tc>
                <a:tc>
                  <a:txBody>
                    <a:bodyPr/>
                    <a:lstStyle/>
                    <a:p>
                      <a:pPr algn="ctr"/>
                      <a:r>
                        <a:rPr lang="en-US"/>
                        <a:t>7</a:t>
                      </a:r>
                    </a:p>
                  </a:txBody>
                  <a:tcPr/>
                </a:tc>
                <a:extLst>
                  <a:ext uri="{0D108BD9-81ED-4DB2-BD59-A6C34878D82A}">
                    <a16:rowId xmlns:a16="http://schemas.microsoft.com/office/drawing/2014/main" val="2533934682"/>
                  </a:ext>
                </a:extLst>
              </a:tr>
              <a:tr h="370840">
                <a:tc>
                  <a:txBody>
                    <a:bodyPr/>
                    <a:lstStyle/>
                    <a:p>
                      <a:pPr algn="ctr"/>
                      <a:r>
                        <a:rPr lang="en-US"/>
                        <a:t>7</a:t>
                      </a:r>
                    </a:p>
                  </a:txBody>
                  <a:tcPr/>
                </a:tc>
                <a:tc>
                  <a:txBody>
                    <a:bodyPr/>
                    <a:lstStyle/>
                    <a:p>
                      <a:pPr algn="ctr"/>
                      <a:r>
                        <a:rPr lang="en-US"/>
                        <a:t>90 – 94 </a:t>
                      </a:r>
                    </a:p>
                  </a:txBody>
                  <a:tcPr/>
                </a:tc>
                <a:tc>
                  <a:txBody>
                    <a:bodyPr/>
                    <a:lstStyle/>
                    <a:p>
                      <a:pPr algn="ctr"/>
                      <a:r>
                        <a:rPr lang="en-US"/>
                        <a:t>4</a:t>
                      </a:r>
                    </a:p>
                  </a:txBody>
                  <a:tcPr/>
                </a:tc>
                <a:extLst>
                  <a:ext uri="{0D108BD9-81ED-4DB2-BD59-A6C34878D82A}">
                    <a16:rowId xmlns:a16="http://schemas.microsoft.com/office/drawing/2014/main" val="3306457278"/>
                  </a:ext>
                </a:extLst>
              </a:tr>
            </a:tbl>
          </a:graphicData>
        </a:graphic>
      </p:graphicFrame>
      <p:pic>
        <p:nvPicPr>
          <p:cNvPr id="3" name="Picture 2">
            <a:extLst>
              <a:ext uri="{FF2B5EF4-FFF2-40B4-BE49-F238E27FC236}">
                <a16:creationId xmlns:a16="http://schemas.microsoft.com/office/drawing/2014/main" id="{09B0DA7A-099E-4496-A7CC-FE8097A9D6E7}"/>
              </a:ext>
            </a:extLst>
          </p:cNvPr>
          <p:cNvPicPr>
            <a:picLocks noChangeAspect="1"/>
          </p:cNvPicPr>
          <p:nvPr/>
        </p:nvPicPr>
        <p:blipFill>
          <a:blip r:embed="rId2"/>
          <a:stretch>
            <a:fillRect/>
          </a:stretch>
        </p:blipFill>
        <p:spPr>
          <a:xfrm>
            <a:off x="480712" y="524209"/>
            <a:ext cx="3163983" cy="2047541"/>
          </a:xfrm>
          <a:prstGeom prst="rect">
            <a:avLst/>
          </a:prstGeom>
        </p:spPr>
      </p:pic>
    </p:spTree>
    <p:extLst>
      <p:ext uri="{BB962C8B-B14F-4D97-AF65-F5344CB8AC3E}">
        <p14:creationId xmlns:p14="http://schemas.microsoft.com/office/powerpoint/2010/main" val="335468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C786E-2E58-42C9-8BE2-FB3E5DAB82B8}"/>
              </a:ext>
            </a:extLst>
          </p:cNvPr>
          <p:cNvSpPr txBox="1"/>
          <p:nvPr/>
        </p:nvSpPr>
        <p:spPr>
          <a:xfrm>
            <a:off x="286504" y="754657"/>
            <a:ext cx="3382468" cy="523220"/>
          </a:xfrm>
          <a:prstGeom prst="rect">
            <a:avLst/>
          </a:prstGeom>
          <a:noFill/>
        </p:spPr>
        <p:txBody>
          <a:bodyPr wrap="square" rtlCol="0">
            <a:spAutoFit/>
          </a:bodyPr>
          <a:lstStyle/>
          <a:p>
            <a:r>
              <a:rPr lang="en-US"/>
              <a:t>Perhatikan tabel distribusi frekuensi berikut ini!</a:t>
            </a:r>
          </a:p>
        </p:txBody>
      </p:sp>
      <p:sp>
        <p:nvSpPr>
          <p:cNvPr id="6" name="TextBox 5">
            <a:extLst>
              <a:ext uri="{FF2B5EF4-FFF2-40B4-BE49-F238E27FC236}">
                <a16:creationId xmlns:a16="http://schemas.microsoft.com/office/drawing/2014/main" id="{B4471C11-FE45-48A1-89A4-B3B01422AAED}"/>
              </a:ext>
            </a:extLst>
          </p:cNvPr>
          <p:cNvSpPr txBox="1"/>
          <p:nvPr/>
        </p:nvSpPr>
        <p:spPr>
          <a:xfrm>
            <a:off x="286504" y="202301"/>
            <a:ext cx="1144865" cy="584775"/>
          </a:xfrm>
          <a:prstGeom prst="rect">
            <a:avLst/>
          </a:prstGeom>
          <a:noFill/>
        </p:spPr>
        <p:txBody>
          <a:bodyPr wrap="none" rtlCol="0">
            <a:spAutoFit/>
          </a:bodyPr>
          <a:lstStyle/>
          <a:p>
            <a:r>
              <a:rPr lang="en-US" sz="3200">
                <a:latin typeface="Bodoni MT Poster Compressed" panose="02070706080601050204" pitchFamily="18" charset="0"/>
              </a:rPr>
              <a:t>CONTOH 2</a:t>
            </a:r>
          </a:p>
        </p:txBody>
      </p:sp>
      <p:sp>
        <p:nvSpPr>
          <p:cNvPr id="7" name="TextBox 6">
            <a:extLst>
              <a:ext uri="{FF2B5EF4-FFF2-40B4-BE49-F238E27FC236}">
                <a16:creationId xmlns:a16="http://schemas.microsoft.com/office/drawing/2014/main" id="{0A69CE58-1551-4373-8E43-552CF2904D59}"/>
              </a:ext>
            </a:extLst>
          </p:cNvPr>
          <p:cNvSpPr txBox="1"/>
          <p:nvPr/>
        </p:nvSpPr>
        <p:spPr>
          <a:xfrm>
            <a:off x="3668972" y="122698"/>
            <a:ext cx="1449436" cy="584775"/>
          </a:xfrm>
          <a:prstGeom prst="rect">
            <a:avLst/>
          </a:prstGeom>
          <a:noFill/>
        </p:spPr>
        <p:txBody>
          <a:bodyPr wrap="none" rtlCol="0">
            <a:spAutoFit/>
          </a:bodyPr>
          <a:lstStyle/>
          <a:p>
            <a:r>
              <a:rPr lang="en-US" sz="3200">
                <a:latin typeface="Bodoni MT Poster Compressed" panose="02070706080601050204" pitchFamily="18" charset="0"/>
              </a:rPr>
              <a:t>Penyelesaian</a:t>
            </a:r>
          </a:p>
        </p:txBody>
      </p:sp>
      <p:sp>
        <p:nvSpPr>
          <p:cNvPr id="8" name="TextBox 7">
            <a:extLst>
              <a:ext uri="{FF2B5EF4-FFF2-40B4-BE49-F238E27FC236}">
                <a16:creationId xmlns:a16="http://schemas.microsoft.com/office/drawing/2014/main" id="{582EAD18-5F66-49B5-8015-BAEF54889531}"/>
              </a:ext>
            </a:extLst>
          </p:cNvPr>
          <p:cNvSpPr txBox="1"/>
          <p:nvPr/>
        </p:nvSpPr>
        <p:spPr>
          <a:xfrm>
            <a:off x="4271784" y="3327220"/>
            <a:ext cx="3382468" cy="307777"/>
          </a:xfrm>
          <a:prstGeom prst="rect">
            <a:avLst/>
          </a:prstGeom>
          <a:noFill/>
        </p:spPr>
        <p:txBody>
          <a:bodyPr wrap="square" rtlCol="0">
            <a:spAutoFit/>
          </a:bodyPr>
          <a:lstStyle/>
          <a:p>
            <a:r>
              <a:rPr lang="en-US"/>
              <a:t>a. Banyak kelas : 6</a:t>
            </a:r>
          </a:p>
        </p:txBody>
      </p:sp>
      <p:sp>
        <p:nvSpPr>
          <p:cNvPr id="11" name="TextBox 10">
            <a:extLst>
              <a:ext uri="{FF2B5EF4-FFF2-40B4-BE49-F238E27FC236}">
                <a16:creationId xmlns:a16="http://schemas.microsoft.com/office/drawing/2014/main" id="{7891F22A-EEB4-4893-A180-F58272205675}"/>
              </a:ext>
            </a:extLst>
          </p:cNvPr>
          <p:cNvSpPr txBox="1"/>
          <p:nvPr/>
        </p:nvSpPr>
        <p:spPr>
          <a:xfrm>
            <a:off x="4271782" y="3701958"/>
            <a:ext cx="4054921" cy="307777"/>
          </a:xfrm>
          <a:prstGeom prst="rect">
            <a:avLst/>
          </a:prstGeom>
          <a:noFill/>
        </p:spPr>
        <p:txBody>
          <a:bodyPr wrap="square" rtlCol="0">
            <a:spAutoFit/>
          </a:bodyPr>
          <a:lstStyle/>
          <a:p>
            <a:r>
              <a:rPr lang="en-US"/>
              <a:t>b. Panjang kelas = 11 – 1 = 10 atau 20 -10 = 10</a:t>
            </a:r>
          </a:p>
        </p:txBody>
      </p:sp>
      <p:sp>
        <p:nvSpPr>
          <p:cNvPr id="14" name="TextBox 13">
            <a:extLst>
              <a:ext uri="{FF2B5EF4-FFF2-40B4-BE49-F238E27FC236}">
                <a16:creationId xmlns:a16="http://schemas.microsoft.com/office/drawing/2014/main" id="{F84E8436-2CA3-4B97-AE99-A5F8A52F5538}"/>
              </a:ext>
            </a:extLst>
          </p:cNvPr>
          <p:cNvSpPr txBox="1"/>
          <p:nvPr/>
        </p:nvSpPr>
        <p:spPr>
          <a:xfrm>
            <a:off x="4271783" y="4076696"/>
            <a:ext cx="3775701" cy="307777"/>
          </a:xfrm>
          <a:prstGeom prst="rect">
            <a:avLst/>
          </a:prstGeom>
          <a:noFill/>
        </p:spPr>
        <p:txBody>
          <a:bodyPr wrap="square" rtlCol="0">
            <a:spAutoFit/>
          </a:bodyPr>
          <a:lstStyle/>
          <a:p>
            <a:r>
              <a:rPr lang="en-US"/>
              <a:t>c. Batas bawah kelas ke-3 adalah 21</a:t>
            </a:r>
          </a:p>
        </p:txBody>
      </p:sp>
      <p:pic>
        <p:nvPicPr>
          <p:cNvPr id="3" name="Picture 2">
            <a:extLst>
              <a:ext uri="{FF2B5EF4-FFF2-40B4-BE49-F238E27FC236}">
                <a16:creationId xmlns:a16="http://schemas.microsoft.com/office/drawing/2014/main" id="{432E123D-A971-48C1-A502-F0BC67943103}"/>
              </a:ext>
            </a:extLst>
          </p:cNvPr>
          <p:cNvPicPr>
            <a:picLocks noChangeAspect="1"/>
          </p:cNvPicPr>
          <p:nvPr/>
        </p:nvPicPr>
        <p:blipFill>
          <a:blip r:embed="rId2"/>
          <a:stretch>
            <a:fillRect/>
          </a:stretch>
        </p:blipFill>
        <p:spPr>
          <a:xfrm>
            <a:off x="235981" y="1277877"/>
            <a:ext cx="2068713" cy="2390146"/>
          </a:xfrm>
          <a:prstGeom prst="rect">
            <a:avLst/>
          </a:prstGeom>
        </p:spPr>
      </p:pic>
      <p:sp>
        <p:nvSpPr>
          <p:cNvPr id="17" name="TextBox 16">
            <a:extLst>
              <a:ext uri="{FF2B5EF4-FFF2-40B4-BE49-F238E27FC236}">
                <a16:creationId xmlns:a16="http://schemas.microsoft.com/office/drawing/2014/main" id="{7FDAAF38-DBA2-4093-BE73-EC570BA2E2F8}"/>
              </a:ext>
            </a:extLst>
          </p:cNvPr>
          <p:cNvSpPr txBox="1"/>
          <p:nvPr/>
        </p:nvSpPr>
        <p:spPr>
          <a:xfrm>
            <a:off x="235981" y="3668023"/>
            <a:ext cx="3382468" cy="1169551"/>
          </a:xfrm>
          <a:prstGeom prst="rect">
            <a:avLst/>
          </a:prstGeom>
          <a:noFill/>
        </p:spPr>
        <p:txBody>
          <a:bodyPr wrap="square" rtlCol="0">
            <a:spAutoFit/>
          </a:bodyPr>
          <a:lstStyle/>
          <a:p>
            <a:r>
              <a:rPr lang="en-US"/>
              <a:t>Tentukan:</a:t>
            </a:r>
          </a:p>
          <a:p>
            <a:pPr marL="342900" indent="-342900">
              <a:buAutoNum type="alphaLcParenR"/>
            </a:pPr>
            <a:r>
              <a:rPr lang="en-US"/>
              <a:t>Banyak kelas</a:t>
            </a:r>
          </a:p>
          <a:p>
            <a:pPr marL="342900" indent="-342900">
              <a:buAutoNum type="alphaLcParenR"/>
            </a:pPr>
            <a:r>
              <a:rPr lang="en-US"/>
              <a:t>Panjang kelas</a:t>
            </a:r>
          </a:p>
          <a:p>
            <a:pPr marL="342900" indent="-342900">
              <a:buAutoNum type="alphaLcParenR"/>
            </a:pPr>
            <a:r>
              <a:rPr lang="en-US"/>
              <a:t>Batas bawah kelas ke-3</a:t>
            </a:r>
          </a:p>
          <a:p>
            <a:pPr marL="342900" indent="-342900">
              <a:buAutoNum type="alphaLcParenR"/>
            </a:pPr>
            <a:r>
              <a:rPr lang="en-US"/>
              <a:t>Tepi bawah kelas ke-5 </a:t>
            </a:r>
          </a:p>
        </p:txBody>
      </p:sp>
      <p:sp>
        <p:nvSpPr>
          <p:cNvPr id="18" name="TextBox 17">
            <a:extLst>
              <a:ext uri="{FF2B5EF4-FFF2-40B4-BE49-F238E27FC236}">
                <a16:creationId xmlns:a16="http://schemas.microsoft.com/office/drawing/2014/main" id="{E07685AE-EE4C-4692-8D11-11F097D698CB}"/>
              </a:ext>
            </a:extLst>
          </p:cNvPr>
          <p:cNvSpPr txBox="1"/>
          <p:nvPr/>
        </p:nvSpPr>
        <p:spPr>
          <a:xfrm>
            <a:off x="4271783" y="4436027"/>
            <a:ext cx="3775701" cy="307777"/>
          </a:xfrm>
          <a:prstGeom prst="rect">
            <a:avLst/>
          </a:prstGeom>
          <a:noFill/>
        </p:spPr>
        <p:txBody>
          <a:bodyPr wrap="square" rtlCol="0">
            <a:spAutoFit/>
          </a:bodyPr>
          <a:lstStyle/>
          <a:p>
            <a:r>
              <a:rPr lang="en-US"/>
              <a:t>d. Tepi bawah kelas ke-5 = 41 – 0,5 = 40,5</a:t>
            </a:r>
          </a:p>
        </p:txBody>
      </p:sp>
      <p:pic>
        <p:nvPicPr>
          <p:cNvPr id="20" name="Picture 19">
            <a:extLst>
              <a:ext uri="{FF2B5EF4-FFF2-40B4-BE49-F238E27FC236}">
                <a16:creationId xmlns:a16="http://schemas.microsoft.com/office/drawing/2014/main" id="{BE567ACA-685F-44E3-A283-0FD7A7556BDA}"/>
              </a:ext>
            </a:extLst>
          </p:cNvPr>
          <p:cNvPicPr>
            <a:picLocks noChangeAspect="1"/>
          </p:cNvPicPr>
          <p:nvPr/>
        </p:nvPicPr>
        <p:blipFill>
          <a:blip r:embed="rId2"/>
          <a:stretch>
            <a:fillRect/>
          </a:stretch>
        </p:blipFill>
        <p:spPr>
          <a:xfrm>
            <a:off x="4872218" y="707473"/>
            <a:ext cx="2068713" cy="2390146"/>
          </a:xfrm>
          <a:prstGeom prst="rect">
            <a:avLst/>
          </a:prstGeom>
        </p:spPr>
      </p:pic>
      <p:sp>
        <p:nvSpPr>
          <p:cNvPr id="21" name="Arrow: Left 20">
            <a:extLst>
              <a:ext uri="{FF2B5EF4-FFF2-40B4-BE49-F238E27FC236}">
                <a16:creationId xmlns:a16="http://schemas.microsoft.com/office/drawing/2014/main" id="{6E4AC2CB-65E4-4840-BEB2-2E003AA2829E}"/>
              </a:ext>
            </a:extLst>
          </p:cNvPr>
          <p:cNvSpPr/>
          <p:nvPr/>
        </p:nvSpPr>
        <p:spPr>
          <a:xfrm>
            <a:off x="4446769" y="1139560"/>
            <a:ext cx="60690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3118AD8-82B4-42F7-861F-451CFA513843}"/>
              </a:ext>
            </a:extLst>
          </p:cNvPr>
          <p:cNvSpPr txBox="1"/>
          <p:nvPr/>
        </p:nvSpPr>
        <p:spPr>
          <a:xfrm>
            <a:off x="3456178" y="1015206"/>
            <a:ext cx="1031051" cy="307777"/>
          </a:xfrm>
          <a:prstGeom prst="rect">
            <a:avLst/>
          </a:prstGeom>
          <a:noFill/>
        </p:spPr>
        <p:txBody>
          <a:bodyPr wrap="none" rtlCol="0">
            <a:spAutoFit/>
          </a:bodyPr>
          <a:lstStyle/>
          <a:p>
            <a:r>
              <a:rPr lang="en-US"/>
              <a:t>Kelas ke-1</a:t>
            </a:r>
          </a:p>
        </p:txBody>
      </p:sp>
      <p:sp>
        <p:nvSpPr>
          <p:cNvPr id="23" name="Arrow: Left 22">
            <a:extLst>
              <a:ext uri="{FF2B5EF4-FFF2-40B4-BE49-F238E27FC236}">
                <a16:creationId xmlns:a16="http://schemas.microsoft.com/office/drawing/2014/main" id="{C518876B-CF44-43DE-856D-9F4C31BE7216}"/>
              </a:ext>
            </a:extLst>
          </p:cNvPr>
          <p:cNvSpPr/>
          <p:nvPr/>
        </p:nvSpPr>
        <p:spPr>
          <a:xfrm>
            <a:off x="4442699" y="1441542"/>
            <a:ext cx="60690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161C319-F23A-4A2C-8FFA-315C2168BFD2}"/>
              </a:ext>
            </a:extLst>
          </p:cNvPr>
          <p:cNvSpPr txBox="1"/>
          <p:nvPr/>
        </p:nvSpPr>
        <p:spPr>
          <a:xfrm>
            <a:off x="3452108" y="1317188"/>
            <a:ext cx="1031051" cy="307777"/>
          </a:xfrm>
          <a:prstGeom prst="rect">
            <a:avLst/>
          </a:prstGeom>
          <a:noFill/>
        </p:spPr>
        <p:txBody>
          <a:bodyPr wrap="none" rtlCol="0">
            <a:spAutoFit/>
          </a:bodyPr>
          <a:lstStyle/>
          <a:p>
            <a:r>
              <a:rPr lang="en-US"/>
              <a:t>Kelas ke-2</a:t>
            </a:r>
          </a:p>
        </p:txBody>
      </p:sp>
      <p:sp>
        <p:nvSpPr>
          <p:cNvPr id="26" name="Arrow: Left 25">
            <a:extLst>
              <a:ext uri="{FF2B5EF4-FFF2-40B4-BE49-F238E27FC236}">
                <a16:creationId xmlns:a16="http://schemas.microsoft.com/office/drawing/2014/main" id="{0D28EC71-8267-4B90-8F15-25FE4E678D5E}"/>
              </a:ext>
            </a:extLst>
          </p:cNvPr>
          <p:cNvSpPr/>
          <p:nvPr/>
        </p:nvSpPr>
        <p:spPr>
          <a:xfrm>
            <a:off x="4430368" y="1709351"/>
            <a:ext cx="60690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A86623E-3C6E-40E1-957C-2D95C8F84634}"/>
              </a:ext>
            </a:extLst>
          </p:cNvPr>
          <p:cNvSpPr txBox="1"/>
          <p:nvPr/>
        </p:nvSpPr>
        <p:spPr>
          <a:xfrm>
            <a:off x="3439777" y="1584997"/>
            <a:ext cx="1031051" cy="307777"/>
          </a:xfrm>
          <a:prstGeom prst="rect">
            <a:avLst/>
          </a:prstGeom>
          <a:noFill/>
        </p:spPr>
        <p:txBody>
          <a:bodyPr wrap="none" rtlCol="0">
            <a:spAutoFit/>
          </a:bodyPr>
          <a:lstStyle/>
          <a:p>
            <a:r>
              <a:rPr lang="en-US"/>
              <a:t>Kelas ke-3</a:t>
            </a:r>
          </a:p>
        </p:txBody>
      </p:sp>
      <p:sp>
        <p:nvSpPr>
          <p:cNvPr id="28" name="Arrow: Left 27">
            <a:extLst>
              <a:ext uri="{FF2B5EF4-FFF2-40B4-BE49-F238E27FC236}">
                <a16:creationId xmlns:a16="http://schemas.microsoft.com/office/drawing/2014/main" id="{9965D28D-F360-4F22-B327-7C57C117B8E4}"/>
              </a:ext>
            </a:extLst>
          </p:cNvPr>
          <p:cNvSpPr/>
          <p:nvPr/>
        </p:nvSpPr>
        <p:spPr>
          <a:xfrm>
            <a:off x="4430368" y="2018843"/>
            <a:ext cx="60690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AF95488-97DA-4022-9F11-70D14CF87F15}"/>
              </a:ext>
            </a:extLst>
          </p:cNvPr>
          <p:cNvSpPr txBox="1"/>
          <p:nvPr/>
        </p:nvSpPr>
        <p:spPr>
          <a:xfrm>
            <a:off x="3439777" y="1894489"/>
            <a:ext cx="1031051" cy="307777"/>
          </a:xfrm>
          <a:prstGeom prst="rect">
            <a:avLst/>
          </a:prstGeom>
          <a:noFill/>
        </p:spPr>
        <p:txBody>
          <a:bodyPr wrap="none" rtlCol="0">
            <a:spAutoFit/>
          </a:bodyPr>
          <a:lstStyle/>
          <a:p>
            <a:r>
              <a:rPr lang="en-US"/>
              <a:t>Kelas ke-4</a:t>
            </a:r>
          </a:p>
        </p:txBody>
      </p:sp>
      <p:sp>
        <p:nvSpPr>
          <p:cNvPr id="30" name="Arrow: Left 29">
            <a:extLst>
              <a:ext uri="{FF2B5EF4-FFF2-40B4-BE49-F238E27FC236}">
                <a16:creationId xmlns:a16="http://schemas.microsoft.com/office/drawing/2014/main" id="{0E8558E4-CF0E-4950-A4E8-F38B425D97B0}"/>
              </a:ext>
            </a:extLst>
          </p:cNvPr>
          <p:cNvSpPr/>
          <p:nvPr/>
        </p:nvSpPr>
        <p:spPr>
          <a:xfrm>
            <a:off x="4430368" y="2278502"/>
            <a:ext cx="60690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FA98F13-75EF-43A2-990B-EE3E8783B0B1}"/>
              </a:ext>
            </a:extLst>
          </p:cNvPr>
          <p:cNvSpPr txBox="1"/>
          <p:nvPr/>
        </p:nvSpPr>
        <p:spPr>
          <a:xfrm>
            <a:off x="3439777" y="2154148"/>
            <a:ext cx="1031051" cy="307777"/>
          </a:xfrm>
          <a:prstGeom prst="rect">
            <a:avLst/>
          </a:prstGeom>
          <a:noFill/>
        </p:spPr>
        <p:txBody>
          <a:bodyPr wrap="none" rtlCol="0">
            <a:spAutoFit/>
          </a:bodyPr>
          <a:lstStyle/>
          <a:p>
            <a:r>
              <a:rPr lang="en-US"/>
              <a:t>Kelas ke-5</a:t>
            </a:r>
          </a:p>
        </p:txBody>
      </p:sp>
      <p:sp>
        <p:nvSpPr>
          <p:cNvPr id="32" name="Arrow: Left 31">
            <a:extLst>
              <a:ext uri="{FF2B5EF4-FFF2-40B4-BE49-F238E27FC236}">
                <a16:creationId xmlns:a16="http://schemas.microsoft.com/office/drawing/2014/main" id="{088C891D-D2FB-46C8-A8A9-CA3AFC754545}"/>
              </a:ext>
            </a:extLst>
          </p:cNvPr>
          <p:cNvSpPr/>
          <p:nvPr/>
        </p:nvSpPr>
        <p:spPr>
          <a:xfrm>
            <a:off x="4426515" y="2545070"/>
            <a:ext cx="60690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B5218B6-9BD5-427A-9DD3-BDC6E56423AA}"/>
              </a:ext>
            </a:extLst>
          </p:cNvPr>
          <p:cNvSpPr txBox="1"/>
          <p:nvPr/>
        </p:nvSpPr>
        <p:spPr>
          <a:xfrm>
            <a:off x="3435924" y="2420716"/>
            <a:ext cx="1031051" cy="307777"/>
          </a:xfrm>
          <a:prstGeom prst="rect">
            <a:avLst/>
          </a:prstGeom>
          <a:noFill/>
        </p:spPr>
        <p:txBody>
          <a:bodyPr wrap="none" rtlCol="0">
            <a:spAutoFit/>
          </a:bodyPr>
          <a:lstStyle/>
          <a:p>
            <a:r>
              <a:rPr lang="en-US"/>
              <a:t>Kelas ke-6</a:t>
            </a:r>
          </a:p>
        </p:txBody>
      </p:sp>
    </p:spTree>
    <p:extLst>
      <p:ext uri="{BB962C8B-B14F-4D97-AF65-F5344CB8AC3E}">
        <p14:creationId xmlns:p14="http://schemas.microsoft.com/office/powerpoint/2010/main" val="2566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4"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C786E-2E58-42C9-8BE2-FB3E5DAB82B8}"/>
              </a:ext>
            </a:extLst>
          </p:cNvPr>
          <p:cNvSpPr txBox="1"/>
          <p:nvPr/>
        </p:nvSpPr>
        <p:spPr>
          <a:xfrm>
            <a:off x="286503" y="754657"/>
            <a:ext cx="5823327" cy="338554"/>
          </a:xfrm>
          <a:prstGeom prst="rect">
            <a:avLst/>
          </a:prstGeom>
          <a:noFill/>
        </p:spPr>
        <p:txBody>
          <a:bodyPr wrap="square" rtlCol="0">
            <a:spAutoFit/>
          </a:bodyPr>
          <a:lstStyle/>
          <a:p>
            <a:r>
              <a:rPr lang="en-US" sz="1600"/>
              <a:t>Sajikan data berikut ini ke dalam tabel distribusi frekuensi!</a:t>
            </a:r>
          </a:p>
        </p:txBody>
      </p:sp>
      <p:sp>
        <p:nvSpPr>
          <p:cNvPr id="6" name="TextBox 5">
            <a:extLst>
              <a:ext uri="{FF2B5EF4-FFF2-40B4-BE49-F238E27FC236}">
                <a16:creationId xmlns:a16="http://schemas.microsoft.com/office/drawing/2014/main" id="{B4471C11-FE45-48A1-89A4-B3B01422AAED}"/>
              </a:ext>
            </a:extLst>
          </p:cNvPr>
          <p:cNvSpPr txBox="1"/>
          <p:nvPr/>
        </p:nvSpPr>
        <p:spPr>
          <a:xfrm>
            <a:off x="286504" y="202301"/>
            <a:ext cx="1390124" cy="584775"/>
          </a:xfrm>
          <a:prstGeom prst="rect">
            <a:avLst/>
          </a:prstGeom>
          <a:noFill/>
        </p:spPr>
        <p:txBody>
          <a:bodyPr wrap="none" rtlCol="0">
            <a:spAutoFit/>
          </a:bodyPr>
          <a:lstStyle/>
          <a:p>
            <a:r>
              <a:rPr lang="en-US" sz="3200">
                <a:latin typeface="Bodoni MT Poster Compressed" panose="02070706080601050204" pitchFamily="18" charset="0"/>
              </a:rPr>
              <a:t>Latihan soal</a:t>
            </a:r>
          </a:p>
        </p:txBody>
      </p:sp>
      <p:pic>
        <p:nvPicPr>
          <p:cNvPr id="4" name="Picture 3">
            <a:extLst>
              <a:ext uri="{FF2B5EF4-FFF2-40B4-BE49-F238E27FC236}">
                <a16:creationId xmlns:a16="http://schemas.microsoft.com/office/drawing/2014/main" id="{BE5CE972-5D50-4F0A-B6D8-BDC7B90D5B23}"/>
              </a:ext>
            </a:extLst>
          </p:cNvPr>
          <p:cNvPicPr>
            <a:picLocks noChangeAspect="1"/>
          </p:cNvPicPr>
          <p:nvPr/>
        </p:nvPicPr>
        <p:blipFill>
          <a:blip r:embed="rId2"/>
          <a:stretch>
            <a:fillRect/>
          </a:stretch>
        </p:blipFill>
        <p:spPr>
          <a:xfrm>
            <a:off x="310779" y="1183815"/>
            <a:ext cx="5823327" cy="1852309"/>
          </a:xfrm>
          <a:prstGeom prst="rect">
            <a:avLst/>
          </a:prstGeom>
        </p:spPr>
      </p:pic>
    </p:spTree>
    <p:extLst>
      <p:ext uri="{BB962C8B-B14F-4D97-AF65-F5344CB8AC3E}">
        <p14:creationId xmlns:p14="http://schemas.microsoft.com/office/powerpoint/2010/main" val="380761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479159" y="1749665"/>
            <a:ext cx="4567500" cy="14598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t>T</a:t>
            </a:r>
            <a:r>
              <a:rPr lang="en" b="1"/>
              <a:t>erima </a:t>
            </a:r>
            <a:r>
              <a:rPr lang="en" b="1">
                <a:solidFill>
                  <a:schemeClr val="accent4">
                    <a:lumMod val="75000"/>
                  </a:schemeClr>
                </a:solidFill>
              </a:rPr>
              <a:t>kasih</a:t>
            </a:r>
            <a:endParaRPr>
              <a:solidFill>
                <a:schemeClr val="accent4">
                  <a:lumMod val="75000"/>
                </a:schemeClr>
              </a:solidFill>
            </a:endParaRPr>
          </a:p>
        </p:txBody>
      </p:sp>
      <p:sp>
        <p:nvSpPr>
          <p:cNvPr id="1115" name="Google Shape;1115;p39"/>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is where your presentation begins</a:t>
            </a:r>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3" name="Google Shape;1333;p39"/>
          <p:cNvGrpSpPr/>
          <p:nvPr/>
        </p:nvGrpSpPr>
        <p:grpSpPr>
          <a:xfrm>
            <a:off x="7239450" y="2244338"/>
            <a:ext cx="1998575" cy="280375"/>
            <a:chOff x="7239450" y="2244338"/>
            <a:chExt cx="1998575" cy="280375"/>
          </a:xfrm>
        </p:grpSpPr>
        <p:sp>
          <p:nvSpPr>
            <p:cNvPr id="1334" name="Google Shape;1334;p39"/>
            <p:cNvSpPr/>
            <p:nvPr/>
          </p:nvSpPr>
          <p:spPr>
            <a:xfrm>
              <a:off x="7239450" y="2354313"/>
              <a:ext cx="111500" cy="105125"/>
            </a:xfrm>
            <a:custGeom>
              <a:avLst/>
              <a:gdLst/>
              <a:ahLst/>
              <a:cxnLst/>
              <a:rect l="l" t="t" r="r" b="b"/>
              <a:pathLst>
                <a:path w="4460" h="4205" extrusionOk="0">
                  <a:moveTo>
                    <a:pt x="288" y="1"/>
                  </a:moveTo>
                  <a:cubicBezTo>
                    <a:pt x="136" y="1"/>
                    <a:pt x="1" y="198"/>
                    <a:pt x="140" y="337"/>
                  </a:cubicBezTo>
                  <a:cubicBezTo>
                    <a:pt x="1442" y="1607"/>
                    <a:pt x="2743" y="2878"/>
                    <a:pt x="4041" y="4148"/>
                  </a:cubicBezTo>
                  <a:cubicBezTo>
                    <a:pt x="4082" y="4188"/>
                    <a:pt x="4128" y="4205"/>
                    <a:pt x="4172" y="4205"/>
                  </a:cubicBezTo>
                  <a:cubicBezTo>
                    <a:pt x="4324" y="4205"/>
                    <a:pt x="4460" y="4007"/>
                    <a:pt x="4320" y="3868"/>
                  </a:cubicBezTo>
                  <a:cubicBezTo>
                    <a:pt x="3019" y="2599"/>
                    <a:pt x="1719" y="1328"/>
                    <a:pt x="419" y="58"/>
                  </a:cubicBezTo>
                  <a:cubicBezTo>
                    <a:pt x="378" y="18"/>
                    <a:pt x="332" y="1"/>
                    <a:pt x="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39"/>
            <p:cNvSpPr/>
            <p:nvPr/>
          </p:nvSpPr>
          <p:spPr>
            <a:xfrm>
              <a:off x="7246750" y="2348488"/>
              <a:ext cx="95775" cy="108250"/>
            </a:xfrm>
            <a:custGeom>
              <a:avLst/>
              <a:gdLst/>
              <a:ahLst/>
              <a:cxnLst/>
              <a:rect l="l" t="t" r="r" b="b"/>
              <a:pathLst>
                <a:path w="3831" h="4330" extrusionOk="0">
                  <a:moveTo>
                    <a:pt x="3557" y="0"/>
                  </a:moveTo>
                  <a:cubicBezTo>
                    <a:pt x="3513" y="0"/>
                    <a:pt x="3467" y="20"/>
                    <a:pt x="3429" y="66"/>
                  </a:cubicBezTo>
                  <a:cubicBezTo>
                    <a:pt x="2326" y="1373"/>
                    <a:pt x="1224" y="2679"/>
                    <a:pt x="125" y="3986"/>
                  </a:cubicBezTo>
                  <a:cubicBezTo>
                    <a:pt x="0" y="4133"/>
                    <a:pt x="132" y="4330"/>
                    <a:pt x="274" y="4330"/>
                  </a:cubicBezTo>
                  <a:cubicBezTo>
                    <a:pt x="319" y="4330"/>
                    <a:pt x="365" y="4311"/>
                    <a:pt x="404" y="4265"/>
                  </a:cubicBezTo>
                  <a:cubicBezTo>
                    <a:pt x="1506" y="2958"/>
                    <a:pt x="2608" y="1652"/>
                    <a:pt x="3708" y="345"/>
                  </a:cubicBezTo>
                  <a:cubicBezTo>
                    <a:pt x="3831" y="198"/>
                    <a:pt x="3699" y="0"/>
                    <a:pt x="3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39"/>
            <p:cNvSpPr/>
            <p:nvPr/>
          </p:nvSpPr>
          <p:spPr>
            <a:xfrm>
              <a:off x="7402400" y="2441288"/>
              <a:ext cx="71075" cy="74625"/>
            </a:xfrm>
            <a:custGeom>
              <a:avLst/>
              <a:gdLst/>
              <a:ahLst/>
              <a:cxnLst/>
              <a:rect l="l" t="t" r="r" b="b"/>
              <a:pathLst>
                <a:path w="2843" h="2985" extrusionOk="0">
                  <a:moveTo>
                    <a:pt x="655" y="0"/>
                  </a:moveTo>
                  <a:cubicBezTo>
                    <a:pt x="467" y="0"/>
                    <a:pt x="283" y="71"/>
                    <a:pt x="130" y="239"/>
                  </a:cubicBezTo>
                  <a:cubicBezTo>
                    <a:pt x="1" y="382"/>
                    <a:pt x="133" y="579"/>
                    <a:pt x="279" y="579"/>
                  </a:cubicBezTo>
                  <a:cubicBezTo>
                    <a:pt x="323" y="579"/>
                    <a:pt x="369" y="561"/>
                    <a:pt x="409" y="517"/>
                  </a:cubicBezTo>
                  <a:cubicBezTo>
                    <a:pt x="488" y="430"/>
                    <a:pt x="579" y="395"/>
                    <a:pt x="672" y="395"/>
                  </a:cubicBezTo>
                  <a:cubicBezTo>
                    <a:pt x="812" y="395"/>
                    <a:pt x="955" y="475"/>
                    <a:pt x="1068" y="587"/>
                  </a:cubicBezTo>
                  <a:cubicBezTo>
                    <a:pt x="1272" y="787"/>
                    <a:pt x="1315" y="1035"/>
                    <a:pt x="1224" y="1300"/>
                  </a:cubicBezTo>
                  <a:cubicBezTo>
                    <a:pt x="1059" y="1772"/>
                    <a:pt x="570" y="2084"/>
                    <a:pt x="172" y="2344"/>
                  </a:cubicBezTo>
                  <a:cubicBezTo>
                    <a:pt x="61" y="2417"/>
                    <a:pt x="27" y="2618"/>
                    <a:pt x="172" y="2684"/>
                  </a:cubicBezTo>
                  <a:cubicBezTo>
                    <a:pt x="619" y="2882"/>
                    <a:pt x="1082" y="2984"/>
                    <a:pt x="1549" y="2984"/>
                  </a:cubicBezTo>
                  <a:cubicBezTo>
                    <a:pt x="1908" y="2984"/>
                    <a:pt x="2270" y="2924"/>
                    <a:pt x="2628" y="2800"/>
                  </a:cubicBezTo>
                  <a:cubicBezTo>
                    <a:pt x="2842" y="2725"/>
                    <a:pt x="2781" y="2409"/>
                    <a:pt x="2591" y="2409"/>
                  </a:cubicBezTo>
                  <a:cubicBezTo>
                    <a:pt x="2570" y="2409"/>
                    <a:pt x="2547" y="2412"/>
                    <a:pt x="2524" y="2421"/>
                  </a:cubicBezTo>
                  <a:cubicBezTo>
                    <a:pt x="2195" y="2534"/>
                    <a:pt x="1861" y="2591"/>
                    <a:pt x="1530" y="2591"/>
                  </a:cubicBezTo>
                  <a:cubicBezTo>
                    <a:pt x="1248" y="2591"/>
                    <a:pt x="967" y="2550"/>
                    <a:pt x="692" y="2464"/>
                  </a:cubicBezTo>
                  <a:lnTo>
                    <a:pt x="692" y="2464"/>
                  </a:lnTo>
                  <a:cubicBezTo>
                    <a:pt x="1253" y="2056"/>
                    <a:pt x="1858" y="1466"/>
                    <a:pt x="1625" y="749"/>
                  </a:cubicBezTo>
                  <a:cubicBezTo>
                    <a:pt x="1492" y="341"/>
                    <a:pt x="1066"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39"/>
            <p:cNvSpPr/>
            <p:nvPr/>
          </p:nvSpPr>
          <p:spPr>
            <a:xfrm>
              <a:off x="7548150" y="2356663"/>
              <a:ext cx="16075" cy="103275"/>
            </a:xfrm>
            <a:custGeom>
              <a:avLst/>
              <a:gdLst/>
              <a:ahLst/>
              <a:cxnLst/>
              <a:rect l="l" t="t" r="r" b="b"/>
              <a:pathLst>
                <a:path w="643" h="4131" extrusionOk="0">
                  <a:moveTo>
                    <a:pt x="331" y="0"/>
                  </a:moveTo>
                  <a:cubicBezTo>
                    <a:pt x="232" y="0"/>
                    <a:pt x="128" y="63"/>
                    <a:pt x="116" y="189"/>
                  </a:cubicBezTo>
                  <a:cubicBezTo>
                    <a:pt x="0" y="1464"/>
                    <a:pt x="45" y="2722"/>
                    <a:pt x="240" y="3988"/>
                  </a:cubicBezTo>
                  <a:cubicBezTo>
                    <a:pt x="255" y="4087"/>
                    <a:pt x="325" y="4130"/>
                    <a:pt x="401" y="4130"/>
                  </a:cubicBezTo>
                  <a:cubicBezTo>
                    <a:pt x="515" y="4130"/>
                    <a:pt x="643" y="4032"/>
                    <a:pt x="619" y="3882"/>
                  </a:cubicBezTo>
                  <a:cubicBezTo>
                    <a:pt x="430" y="2652"/>
                    <a:pt x="397" y="1427"/>
                    <a:pt x="510" y="189"/>
                  </a:cubicBezTo>
                  <a:cubicBezTo>
                    <a:pt x="521" y="63"/>
                    <a:pt x="429" y="0"/>
                    <a:pt x="3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39"/>
            <p:cNvSpPr/>
            <p:nvPr/>
          </p:nvSpPr>
          <p:spPr>
            <a:xfrm>
              <a:off x="7517900" y="2392488"/>
              <a:ext cx="74875" cy="10775"/>
            </a:xfrm>
            <a:custGeom>
              <a:avLst/>
              <a:gdLst/>
              <a:ahLst/>
              <a:cxnLst/>
              <a:rect l="l" t="t" r="r" b="b"/>
              <a:pathLst>
                <a:path w="2995" h="431" extrusionOk="0">
                  <a:moveTo>
                    <a:pt x="2742" y="1"/>
                  </a:moveTo>
                  <a:cubicBezTo>
                    <a:pt x="2741" y="1"/>
                    <a:pt x="2740" y="1"/>
                    <a:pt x="2739" y="1"/>
                  </a:cubicBezTo>
                  <a:cubicBezTo>
                    <a:pt x="1912" y="14"/>
                    <a:pt x="1082" y="24"/>
                    <a:pt x="253" y="37"/>
                  </a:cubicBezTo>
                  <a:cubicBezTo>
                    <a:pt x="2" y="41"/>
                    <a:pt x="1" y="430"/>
                    <a:pt x="249" y="430"/>
                  </a:cubicBezTo>
                  <a:cubicBezTo>
                    <a:pt x="250" y="430"/>
                    <a:pt x="251" y="430"/>
                    <a:pt x="253" y="430"/>
                  </a:cubicBezTo>
                  <a:cubicBezTo>
                    <a:pt x="1082" y="418"/>
                    <a:pt x="1912" y="407"/>
                    <a:pt x="2739" y="395"/>
                  </a:cubicBezTo>
                  <a:cubicBezTo>
                    <a:pt x="2993" y="392"/>
                    <a:pt x="2994" y="1"/>
                    <a:pt x="27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39"/>
            <p:cNvSpPr/>
            <p:nvPr/>
          </p:nvSpPr>
          <p:spPr>
            <a:xfrm>
              <a:off x="7398950" y="2256913"/>
              <a:ext cx="75575" cy="84675"/>
            </a:xfrm>
            <a:custGeom>
              <a:avLst/>
              <a:gdLst/>
              <a:ahLst/>
              <a:cxnLst/>
              <a:rect l="l" t="t" r="r" b="b"/>
              <a:pathLst>
                <a:path w="3023" h="3387" extrusionOk="0">
                  <a:moveTo>
                    <a:pt x="2003" y="0"/>
                  </a:moveTo>
                  <a:cubicBezTo>
                    <a:pt x="1943" y="0"/>
                    <a:pt x="1882" y="25"/>
                    <a:pt x="1838" y="86"/>
                  </a:cubicBezTo>
                  <a:cubicBezTo>
                    <a:pt x="1253" y="899"/>
                    <a:pt x="667" y="1709"/>
                    <a:pt x="82" y="2522"/>
                  </a:cubicBezTo>
                  <a:cubicBezTo>
                    <a:pt x="0" y="2634"/>
                    <a:pt x="93" y="2768"/>
                    <a:pt x="201" y="2811"/>
                  </a:cubicBezTo>
                  <a:cubicBezTo>
                    <a:pt x="1031" y="3135"/>
                    <a:pt x="1883" y="3321"/>
                    <a:pt x="2770" y="3385"/>
                  </a:cubicBezTo>
                  <a:cubicBezTo>
                    <a:pt x="2776" y="3386"/>
                    <a:pt x="2782" y="3386"/>
                    <a:pt x="2787" y="3386"/>
                  </a:cubicBezTo>
                  <a:cubicBezTo>
                    <a:pt x="3022" y="3386"/>
                    <a:pt x="3017" y="3010"/>
                    <a:pt x="2770" y="2992"/>
                  </a:cubicBezTo>
                  <a:cubicBezTo>
                    <a:pt x="2009" y="2938"/>
                    <a:pt x="1278" y="2781"/>
                    <a:pt x="564" y="2528"/>
                  </a:cubicBezTo>
                  <a:lnTo>
                    <a:pt x="564" y="2528"/>
                  </a:lnTo>
                  <a:cubicBezTo>
                    <a:pt x="1103" y="1780"/>
                    <a:pt x="1642" y="1034"/>
                    <a:pt x="2179" y="286"/>
                  </a:cubicBezTo>
                  <a:cubicBezTo>
                    <a:pt x="2283" y="140"/>
                    <a:pt x="2145" y="0"/>
                    <a:pt x="20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39"/>
            <p:cNvSpPr/>
            <p:nvPr/>
          </p:nvSpPr>
          <p:spPr>
            <a:xfrm>
              <a:off x="7460000" y="2299488"/>
              <a:ext cx="20025" cy="91500"/>
            </a:xfrm>
            <a:custGeom>
              <a:avLst/>
              <a:gdLst/>
              <a:ahLst/>
              <a:cxnLst/>
              <a:rect l="l" t="t" r="r" b="b"/>
              <a:pathLst>
                <a:path w="801" h="3660" extrusionOk="0">
                  <a:moveTo>
                    <a:pt x="494" y="0"/>
                  </a:moveTo>
                  <a:cubicBezTo>
                    <a:pt x="379" y="0"/>
                    <a:pt x="257" y="68"/>
                    <a:pt x="178" y="215"/>
                  </a:cubicBezTo>
                  <a:cubicBezTo>
                    <a:pt x="1" y="544"/>
                    <a:pt x="122" y="1160"/>
                    <a:pt x="127" y="1519"/>
                  </a:cubicBezTo>
                  <a:lnTo>
                    <a:pt x="142" y="3469"/>
                  </a:lnTo>
                  <a:cubicBezTo>
                    <a:pt x="143" y="3596"/>
                    <a:pt x="242" y="3659"/>
                    <a:pt x="340" y="3659"/>
                  </a:cubicBezTo>
                  <a:cubicBezTo>
                    <a:pt x="439" y="3659"/>
                    <a:pt x="537" y="3596"/>
                    <a:pt x="536" y="3469"/>
                  </a:cubicBezTo>
                  <a:cubicBezTo>
                    <a:pt x="532" y="2941"/>
                    <a:pt x="527" y="2413"/>
                    <a:pt x="523" y="1887"/>
                  </a:cubicBezTo>
                  <a:lnTo>
                    <a:pt x="517" y="1157"/>
                  </a:lnTo>
                  <a:cubicBezTo>
                    <a:pt x="516" y="1035"/>
                    <a:pt x="516" y="914"/>
                    <a:pt x="514" y="792"/>
                  </a:cubicBezTo>
                  <a:cubicBezTo>
                    <a:pt x="531" y="722"/>
                    <a:pt x="534" y="656"/>
                    <a:pt x="523" y="593"/>
                  </a:cubicBezTo>
                  <a:lnTo>
                    <a:pt x="523" y="593"/>
                  </a:lnTo>
                  <a:cubicBezTo>
                    <a:pt x="544" y="593"/>
                    <a:pt x="567" y="588"/>
                    <a:pt x="592" y="579"/>
                  </a:cubicBezTo>
                  <a:cubicBezTo>
                    <a:pt x="613" y="570"/>
                    <a:pt x="635" y="562"/>
                    <a:pt x="656" y="554"/>
                  </a:cubicBezTo>
                  <a:cubicBezTo>
                    <a:pt x="738" y="521"/>
                    <a:pt x="801" y="457"/>
                    <a:pt x="801" y="364"/>
                  </a:cubicBezTo>
                  <a:cubicBezTo>
                    <a:pt x="800" y="131"/>
                    <a:pt x="654" y="0"/>
                    <a:pt x="4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39"/>
            <p:cNvSpPr/>
            <p:nvPr/>
          </p:nvSpPr>
          <p:spPr>
            <a:xfrm>
              <a:off x="7678825" y="2350288"/>
              <a:ext cx="100350" cy="97525"/>
            </a:xfrm>
            <a:custGeom>
              <a:avLst/>
              <a:gdLst/>
              <a:ahLst/>
              <a:cxnLst/>
              <a:rect l="l" t="t" r="r" b="b"/>
              <a:pathLst>
                <a:path w="4014" h="3901" extrusionOk="0">
                  <a:moveTo>
                    <a:pt x="285" y="0"/>
                  </a:moveTo>
                  <a:cubicBezTo>
                    <a:pt x="135" y="0"/>
                    <a:pt x="0" y="198"/>
                    <a:pt x="137" y="338"/>
                  </a:cubicBezTo>
                  <a:cubicBezTo>
                    <a:pt x="1291" y="1507"/>
                    <a:pt x="2444" y="2674"/>
                    <a:pt x="3599" y="3842"/>
                  </a:cubicBezTo>
                  <a:cubicBezTo>
                    <a:pt x="3640" y="3883"/>
                    <a:pt x="3685" y="3900"/>
                    <a:pt x="3730" y="3900"/>
                  </a:cubicBezTo>
                  <a:cubicBezTo>
                    <a:pt x="3880" y="3900"/>
                    <a:pt x="4014" y="3702"/>
                    <a:pt x="3878" y="3563"/>
                  </a:cubicBezTo>
                  <a:cubicBezTo>
                    <a:pt x="2723" y="2393"/>
                    <a:pt x="1570" y="1227"/>
                    <a:pt x="417" y="58"/>
                  </a:cubicBezTo>
                  <a:cubicBezTo>
                    <a:pt x="376" y="17"/>
                    <a:pt x="330" y="0"/>
                    <a:pt x="2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39"/>
            <p:cNvSpPr/>
            <p:nvPr/>
          </p:nvSpPr>
          <p:spPr>
            <a:xfrm>
              <a:off x="7666400" y="2355263"/>
              <a:ext cx="112850" cy="110325"/>
            </a:xfrm>
            <a:custGeom>
              <a:avLst/>
              <a:gdLst/>
              <a:ahLst/>
              <a:cxnLst/>
              <a:rect l="l" t="t" r="r" b="b"/>
              <a:pathLst>
                <a:path w="4514" h="4413" extrusionOk="0">
                  <a:moveTo>
                    <a:pt x="4209" y="0"/>
                  </a:moveTo>
                  <a:cubicBezTo>
                    <a:pt x="4165" y="0"/>
                    <a:pt x="4120" y="15"/>
                    <a:pt x="4079" y="48"/>
                  </a:cubicBezTo>
                  <a:cubicBezTo>
                    <a:pt x="2614" y="1241"/>
                    <a:pt x="1293" y="2582"/>
                    <a:pt x="119" y="4065"/>
                  </a:cubicBezTo>
                  <a:cubicBezTo>
                    <a:pt x="1" y="4214"/>
                    <a:pt x="132" y="4412"/>
                    <a:pt x="271" y="4412"/>
                  </a:cubicBezTo>
                  <a:cubicBezTo>
                    <a:pt x="315" y="4412"/>
                    <a:pt x="360" y="4392"/>
                    <a:pt x="398" y="4344"/>
                  </a:cubicBezTo>
                  <a:cubicBezTo>
                    <a:pt x="1571" y="2861"/>
                    <a:pt x="2890" y="1520"/>
                    <a:pt x="4358" y="328"/>
                  </a:cubicBezTo>
                  <a:cubicBezTo>
                    <a:pt x="4514" y="200"/>
                    <a:pt x="4372" y="0"/>
                    <a:pt x="42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39"/>
            <p:cNvSpPr/>
            <p:nvPr/>
          </p:nvSpPr>
          <p:spPr>
            <a:xfrm>
              <a:off x="7822075" y="2423063"/>
              <a:ext cx="84350" cy="101650"/>
            </a:xfrm>
            <a:custGeom>
              <a:avLst/>
              <a:gdLst/>
              <a:ahLst/>
              <a:cxnLst/>
              <a:rect l="l" t="t" r="r" b="b"/>
              <a:pathLst>
                <a:path w="3374" h="4066" extrusionOk="0">
                  <a:moveTo>
                    <a:pt x="1225" y="0"/>
                  </a:moveTo>
                  <a:cubicBezTo>
                    <a:pt x="1075" y="0"/>
                    <a:pt x="912" y="32"/>
                    <a:pt x="739" y="102"/>
                  </a:cubicBezTo>
                  <a:cubicBezTo>
                    <a:pt x="530" y="186"/>
                    <a:pt x="587" y="497"/>
                    <a:pt x="767" y="497"/>
                  </a:cubicBezTo>
                  <a:cubicBezTo>
                    <a:pt x="790" y="497"/>
                    <a:pt x="815" y="492"/>
                    <a:pt x="841" y="481"/>
                  </a:cubicBezTo>
                  <a:cubicBezTo>
                    <a:pt x="955" y="435"/>
                    <a:pt x="1085" y="407"/>
                    <a:pt x="1214" y="407"/>
                  </a:cubicBezTo>
                  <a:cubicBezTo>
                    <a:pt x="1456" y="407"/>
                    <a:pt x="1696" y="502"/>
                    <a:pt x="1830" y="738"/>
                  </a:cubicBezTo>
                  <a:cubicBezTo>
                    <a:pt x="2079" y="1170"/>
                    <a:pt x="1730" y="1668"/>
                    <a:pt x="1305" y="1784"/>
                  </a:cubicBezTo>
                  <a:cubicBezTo>
                    <a:pt x="1118" y="1834"/>
                    <a:pt x="1114" y="2115"/>
                    <a:pt x="1305" y="2164"/>
                  </a:cubicBezTo>
                  <a:cubicBezTo>
                    <a:pt x="1753" y="2277"/>
                    <a:pt x="2125" y="2370"/>
                    <a:pt x="2415" y="2738"/>
                  </a:cubicBezTo>
                  <a:cubicBezTo>
                    <a:pt x="2716" y="3121"/>
                    <a:pt x="2557" y="3594"/>
                    <a:pt x="2078" y="3671"/>
                  </a:cubicBezTo>
                  <a:cubicBezTo>
                    <a:pt x="2050" y="3675"/>
                    <a:pt x="2022" y="3677"/>
                    <a:pt x="1994" y="3677"/>
                  </a:cubicBezTo>
                  <a:cubicBezTo>
                    <a:pt x="1852" y="3677"/>
                    <a:pt x="1700" y="3631"/>
                    <a:pt x="1566" y="3608"/>
                  </a:cubicBezTo>
                  <a:cubicBezTo>
                    <a:pt x="1272" y="3557"/>
                    <a:pt x="990" y="3499"/>
                    <a:pt x="704" y="3499"/>
                  </a:cubicBezTo>
                  <a:cubicBezTo>
                    <a:pt x="546" y="3499"/>
                    <a:pt x="387" y="3517"/>
                    <a:pt x="224" y="3564"/>
                  </a:cubicBezTo>
                  <a:cubicBezTo>
                    <a:pt x="0" y="3627"/>
                    <a:pt x="69" y="3951"/>
                    <a:pt x="271" y="3951"/>
                  </a:cubicBezTo>
                  <a:cubicBezTo>
                    <a:pt x="289" y="3951"/>
                    <a:pt x="308" y="3949"/>
                    <a:pt x="328" y="3943"/>
                  </a:cubicBezTo>
                  <a:cubicBezTo>
                    <a:pt x="427" y="3915"/>
                    <a:pt x="534" y="3903"/>
                    <a:pt x="648" y="3903"/>
                  </a:cubicBezTo>
                  <a:cubicBezTo>
                    <a:pt x="1080" y="3903"/>
                    <a:pt x="1602" y="4065"/>
                    <a:pt x="2055" y="4065"/>
                  </a:cubicBezTo>
                  <a:cubicBezTo>
                    <a:pt x="2411" y="4065"/>
                    <a:pt x="2725" y="3965"/>
                    <a:pt x="2919" y="3609"/>
                  </a:cubicBezTo>
                  <a:cubicBezTo>
                    <a:pt x="3373" y="2777"/>
                    <a:pt x="2594" y="2219"/>
                    <a:pt x="1879" y="1936"/>
                  </a:cubicBezTo>
                  <a:lnTo>
                    <a:pt x="1879" y="1936"/>
                  </a:lnTo>
                  <a:cubicBezTo>
                    <a:pt x="2643" y="1331"/>
                    <a:pt x="2200" y="0"/>
                    <a:pt x="12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39"/>
            <p:cNvSpPr/>
            <p:nvPr/>
          </p:nvSpPr>
          <p:spPr>
            <a:xfrm>
              <a:off x="7847475" y="2272638"/>
              <a:ext cx="87225" cy="77825"/>
            </a:xfrm>
            <a:custGeom>
              <a:avLst/>
              <a:gdLst/>
              <a:ahLst/>
              <a:cxnLst/>
              <a:rect l="l" t="t" r="r" b="b"/>
              <a:pathLst>
                <a:path w="3489" h="3113" extrusionOk="0">
                  <a:moveTo>
                    <a:pt x="951" y="0"/>
                  </a:moveTo>
                  <a:cubicBezTo>
                    <a:pt x="504" y="0"/>
                    <a:pt x="70" y="301"/>
                    <a:pt x="14" y="812"/>
                  </a:cubicBezTo>
                  <a:cubicBezTo>
                    <a:pt x="1" y="937"/>
                    <a:pt x="92" y="999"/>
                    <a:pt x="190" y="999"/>
                  </a:cubicBezTo>
                  <a:cubicBezTo>
                    <a:pt x="289" y="999"/>
                    <a:pt x="394" y="937"/>
                    <a:pt x="407" y="812"/>
                  </a:cubicBezTo>
                  <a:cubicBezTo>
                    <a:pt x="438" y="526"/>
                    <a:pt x="681" y="392"/>
                    <a:pt x="927" y="392"/>
                  </a:cubicBezTo>
                  <a:cubicBezTo>
                    <a:pt x="1078" y="392"/>
                    <a:pt x="1230" y="442"/>
                    <a:pt x="1336" y="538"/>
                  </a:cubicBezTo>
                  <a:cubicBezTo>
                    <a:pt x="1564" y="744"/>
                    <a:pt x="1607" y="1077"/>
                    <a:pt x="1570" y="1361"/>
                  </a:cubicBezTo>
                  <a:cubicBezTo>
                    <a:pt x="1494" y="1948"/>
                    <a:pt x="1029" y="2370"/>
                    <a:pt x="613" y="2748"/>
                  </a:cubicBezTo>
                  <a:cubicBezTo>
                    <a:pt x="477" y="2870"/>
                    <a:pt x="593" y="3074"/>
                    <a:pt x="754" y="3084"/>
                  </a:cubicBezTo>
                  <a:cubicBezTo>
                    <a:pt x="1034" y="3103"/>
                    <a:pt x="1313" y="3112"/>
                    <a:pt x="1591" y="3112"/>
                  </a:cubicBezTo>
                  <a:cubicBezTo>
                    <a:pt x="2141" y="3112"/>
                    <a:pt x="2689" y="3076"/>
                    <a:pt x="3239" y="3003"/>
                  </a:cubicBezTo>
                  <a:cubicBezTo>
                    <a:pt x="3475" y="2971"/>
                    <a:pt x="3489" y="2607"/>
                    <a:pt x="3269" y="2607"/>
                  </a:cubicBezTo>
                  <a:cubicBezTo>
                    <a:pt x="3259" y="2607"/>
                    <a:pt x="3249" y="2608"/>
                    <a:pt x="3239" y="2609"/>
                  </a:cubicBezTo>
                  <a:cubicBezTo>
                    <a:pt x="2689" y="2682"/>
                    <a:pt x="2141" y="2719"/>
                    <a:pt x="1591" y="2719"/>
                  </a:cubicBezTo>
                  <a:cubicBezTo>
                    <a:pt x="1465" y="2719"/>
                    <a:pt x="1338" y="2717"/>
                    <a:pt x="1212" y="2713"/>
                  </a:cubicBezTo>
                  <a:lnTo>
                    <a:pt x="1212" y="2713"/>
                  </a:lnTo>
                  <a:cubicBezTo>
                    <a:pt x="1824" y="2054"/>
                    <a:pt x="2372" y="1100"/>
                    <a:pt x="1664" y="316"/>
                  </a:cubicBezTo>
                  <a:cubicBezTo>
                    <a:pt x="1469" y="100"/>
                    <a:pt x="1208"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39"/>
            <p:cNvSpPr/>
            <p:nvPr/>
          </p:nvSpPr>
          <p:spPr>
            <a:xfrm>
              <a:off x="8092250" y="2345463"/>
              <a:ext cx="74925" cy="9875"/>
            </a:xfrm>
            <a:custGeom>
              <a:avLst/>
              <a:gdLst/>
              <a:ahLst/>
              <a:cxnLst/>
              <a:rect l="l" t="t" r="r" b="b"/>
              <a:pathLst>
                <a:path w="2997" h="395" extrusionOk="0">
                  <a:moveTo>
                    <a:pt x="255" y="1"/>
                  </a:moveTo>
                  <a:cubicBezTo>
                    <a:pt x="3" y="1"/>
                    <a:pt x="0" y="395"/>
                    <a:pt x="255" y="395"/>
                  </a:cubicBezTo>
                  <a:lnTo>
                    <a:pt x="2741" y="395"/>
                  </a:lnTo>
                  <a:cubicBezTo>
                    <a:pt x="2996" y="395"/>
                    <a:pt x="2996" y="1"/>
                    <a:pt x="27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39"/>
            <p:cNvSpPr/>
            <p:nvPr/>
          </p:nvSpPr>
          <p:spPr>
            <a:xfrm>
              <a:off x="8098500" y="2386863"/>
              <a:ext cx="62300" cy="12300"/>
            </a:xfrm>
            <a:custGeom>
              <a:avLst/>
              <a:gdLst/>
              <a:ahLst/>
              <a:cxnLst/>
              <a:rect l="l" t="t" r="r" b="b"/>
              <a:pathLst>
                <a:path w="2492" h="492" extrusionOk="0">
                  <a:moveTo>
                    <a:pt x="2250" y="1"/>
                  </a:moveTo>
                  <a:cubicBezTo>
                    <a:pt x="2246" y="1"/>
                    <a:pt x="2242" y="1"/>
                    <a:pt x="2238" y="1"/>
                  </a:cubicBezTo>
                  <a:cubicBezTo>
                    <a:pt x="1575" y="33"/>
                    <a:pt x="914" y="66"/>
                    <a:pt x="254" y="97"/>
                  </a:cubicBezTo>
                  <a:cubicBezTo>
                    <a:pt x="5" y="110"/>
                    <a:pt x="1" y="491"/>
                    <a:pt x="242" y="491"/>
                  </a:cubicBezTo>
                  <a:cubicBezTo>
                    <a:pt x="246" y="491"/>
                    <a:pt x="250" y="491"/>
                    <a:pt x="254" y="491"/>
                  </a:cubicBezTo>
                  <a:cubicBezTo>
                    <a:pt x="915" y="458"/>
                    <a:pt x="1578" y="426"/>
                    <a:pt x="2238" y="395"/>
                  </a:cubicBezTo>
                  <a:cubicBezTo>
                    <a:pt x="2486" y="382"/>
                    <a:pt x="2491" y="1"/>
                    <a:pt x="22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39"/>
            <p:cNvSpPr/>
            <p:nvPr/>
          </p:nvSpPr>
          <p:spPr>
            <a:xfrm>
              <a:off x="8335350" y="2326063"/>
              <a:ext cx="97550" cy="100300"/>
            </a:xfrm>
            <a:custGeom>
              <a:avLst/>
              <a:gdLst/>
              <a:ahLst/>
              <a:cxnLst/>
              <a:rect l="l" t="t" r="r" b="b"/>
              <a:pathLst>
                <a:path w="3902" h="4012" extrusionOk="0">
                  <a:moveTo>
                    <a:pt x="271" y="0"/>
                  </a:moveTo>
                  <a:cubicBezTo>
                    <a:pt x="132" y="0"/>
                    <a:pt x="0" y="198"/>
                    <a:pt x="118" y="346"/>
                  </a:cubicBezTo>
                  <a:cubicBezTo>
                    <a:pt x="1141" y="1637"/>
                    <a:pt x="2262" y="2843"/>
                    <a:pt x="3478" y="3958"/>
                  </a:cubicBezTo>
                  <a:cubicBezTo>
                    <a:pt x="3519" y="3996"/>
                    <a:pt x="3564" y="4012"/>
                    <a:pt x="3608" y="4012"/>
                  </a:cubicBezTo>
                  <a:cubicBezTo>
                    <a:pt x="3764" y="4012"/>
                    <a:pt x="3902" y="3813"/>
                    <a:pt x="3757" y="3679"/>
                  </a:cubicBezTo>
                  <a:cubicBezTo>
                    <a:pt x="2541" y="2563"/>
                    <a:pt x="1423" y="1358"/>
                    <a:pt x="397" y="67"/>
                  </a:cubicBezTo>
                  <a:cubicBezTo>
                    <a:pt x="359" y="20"/>
                    <a:pt x="315" y="0"/>
                    <a:pt x="2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39"/>
            <p:cNvSpPr/>
            <p:nvPr/>
          </p:nvSpPr>
          <p:spPr>
            <a:xfrm>
              <a:off x="8312825" y="2321113"/>
              <a:ext cx="110175" cy="130900"/>
            </a:xfrm>
            <a:custGeom>
              <a:avLst/>
              <a:gdLst/>
              <a:ahLst/>
              <a:cxnLst/>
              <a:rect l="l" t="t" r="r" b="b"/>
              <a:pathLst>
                <a:path w="4407" h="5236" extrusionOk="0">
                  <a:moveTo>
                    <a:pt x="4136" y="0"/>
                  </a:moveTo>
                  <a:cubicBezTo>
                    <a:pt x="4076" y="0"/>
                    <a:pt x="4017" y="28"/>
                    <a:pt x="3978" y="95"/>
                  </a:cubicBezTo>
                  <a:cubicBezTo>
                    <a:pt x="2927" y="1877"/>
                    <a:pt x="1647" y="3480"/>
                    <a:pt x="144" y="4902"/>
                  </a:cubicBezTo>
                  <a:cubicBezTo>
                    <a:pt x="0" y="5036"/>
                    <a:pt x="138" y="5235"/>
                    <a:pt x="293" y="5235"/>
                  </a:cubicBezTo>
                  <a:cubicBezTo>
                    <a:pt x="337" y="5235"/>
                    <a:pt x="382" y="5219"/>
                    <a:pt x="423" y="5181"/>
                  </a:cubicBezTo>
                  <a:cubicBezTo>
                    <a:pt x="1951" y="3736"/>
                    <a:pt x="3252" y="2106"/>
                    <a:pt x="4319" y="295"/>
                  </a:cubicBezTo>
                  <a:cubicBezTo>
                    <a:pt x="4407" y="143"/>
                    <a:pt x="4270" y="0"/>
                    <a:pt x="4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39"/>
            <p:cNvSpPr/>
            <p:nvPr/>
          </p:nvSpPr>
          <p:spPr>
            <a:xfrm>
              <a:off x="8201225" y="2261413"/>
              <a:ext cx="117600" cy="245250"/>
            </a:xfrm>
            <a:custGeom>
              <a:avLst/>
              <a:gdLst/>
              <a:ahLst/>
              <a:cxnLst/>
              <a:rect l="l" t="t" r="r" b="b"/>
              <a:pathLst>
                <a:path w="4704" h="9810" extrusionOk="0">
                  <a:moveTo>
                    <a:pt x="4415" y="1"/>
                  </a:moveTo>
                  <a:cubicBezTo>
                    <a:pt x="4384" y="1"/>
                    <a:pt x="4352" y="9"/>
                    <a:pt x="4319" y="27"/>
                  </a:cubicBezTo>
                  <a:cubicBezTo>
                    <a:pt x="783" y="2032"/>
                    <a:pt x="0" y="6664"/>
                    <a:pt x="2638" y="9745"/>
                  </a:cubicBezTo>
                  <a:cubicBezTo>
                    <a:pt x="2677" y="9791"/>
                    <a:pt x="2723" y="9810"/>
                    <a:pt x="2767" y="9810"/>
                  </a:cubicBezTo>
                  <a:cubicBezTo>
                    <a:pt x="2910" y="9810"/>
                    <a:pt x="3042" y="9612"/>
                    <a:pt x="2918" y="9466"/>
                  </a:cubicBezTo>
                  <a:cubicBezTo>
                    <a:pt x="440" y="6574"/>
                    <a:pt x="1214" y="2239"/>
                    <a:pt x="4517" y="368"/>
                  </a:cubicBezTo>
                  <a:cubicBezTo>
                    <a:pt x="4704" y="263"/>
                    <a:pt x="4588" y="1"/>
                    <a:pt x="44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39"/>
            <p:cNvSpPr/>
            <p:nvPr/>
          </p:nvSpPr>
          <p:spPr>
            <a:xfrm>
              <a:off x="8486525" y="2419113"/>
              <a:ext cx="67450" cy="86225"/>
            </a:xfrm>
            <a:custGeom>
              <a:avLst/>
              <a:gdLst/>
              <a:ahLst/>
              <a:cxnLst/>
              <a:rect l="l" t="t" r="r" b="b"/>
              <a:pathLst>
                <a:path w="2698" h="3449" extrusionOk="0">
                  <a:moveTo>
                    <a:pt x="1001" y="0"/>
                  </a:moveTo>
                  <a:cubicBezTo>
                    <a:pt x="869" y="0"/>
                    <a:pt x="736" y="41"/>
                    <a:pt x="616" y="133"/>
                  </a:cubicBezTo>
                  <a:cubicBezTo>
                    <a:pt x="452" y="259"/>
                    <a:pt x="556" y="512"/>
                    <a:pt x="710" y="512"/>
                  </a:cubicBezTo>
                  <a:cubicBezTo>
                    <a:pt x="743" y="512"/>
                    <a:pt x="778" y="500"/>
                    <a:pt x="813" y="473"/>
                  </a:cubicBezTo>
                  <a:cubicBezTo>
                    <a:pt x="873" y="428"/>
                    <a:pt x="941" y="408"/>
                    <a:pt x="1009" y="408"/>
                  </a:cubicBezTo>
                  <a:cubicBezTo>
                    <a:pt x="1111" y="408"/>
                    <a:pt x="1212" y="453"/>
                    <a:pt x="1284" y="529"/>
                  </a:cubicBezTo>
                  <a:cubicBezTo>
                    <a:pt x="1493" y="747"/>
                    <a:pt x="1413" y="1032"/>
                    <a:pt x="1290" y="1262"/>
                  </a:cubicBezTo>
                  <a:cubicBezTo>
                    <a:pt x="1151" y="1518"/>
                    <a:pt x="908" y="1713"/>
                    <a:pt x="703" y="1912"/>
                  </a:cubicBezTo>
                  <a:cubicBezTo>
                    <a:pt x="388" y="2214"/>
                    <a:pt x="126" y="2520"/>
                    <a:pt x="26" y="2953"/>
                  </a:cubicBezTo>
                  <a:cubicBezTo>
                    <a:pt x="0" y="3067"/>
                    <a:pt x="62" y="3152"/>
                    <a:pt x="165" y="3195"/>
                  </a:cubicBezTo>
                  <a:cubicBezTo>
                    <a:pt x="569" y="3364"/>
                    <a:pt x="984" y="3449"/>
                    <a:pt x="1400" y="3449"/>
                  </a:cubicBezTo>
                  <a:cubicBezTo>
                    <a:pt x="1762" y="3449"/>
                    <a:pt x="2125" y="3385"/>
                    <a:pt x="2484" y="3258"/>
                  </a:cubicBezTo>
                  <a:cubicBezTo>
                    <a:pt x="2698" y="3182"/>
                    <a:pt x="2635" y="2866"/>
                    <a:pt x="2446" y="2866"/>
                  </a:cubicBezTo>
                  <a:cubicBezTo>
                    <a:pt x="2425" y="2866"/>
                    <a:pt x="2402" y="2870"/>
                    <a:pt x="2378" y="2878"/>
                  </a:cubicBezTo>
                  <a:cubicBezTo>
                    <a:pt x="2049" y="2995"/>
                    <a:pt x="1723" y="3053"/>
                    <a:pt x="1398" y="3053"/>
                  </a:cubicBezTo>
                  <a:cubicBezTo>
                    <a:pt x="1084" y="3053"/>
                    <a:pt x="771" y="2998"/>
                    <a:pt x="460" y="2889"/>
                  </a:cubicBezTo>
                  <a:lnTo>
                    <a:pt x="460" y="2889"/>
                  </a:lnTo>
                  <a:cubicBezTo>
                    <a:pt x="783" y="2113"/>
                    <a:pt x="1974" y="1664"/>
                    <a:pt x="1804" y="702"/>
                  </a:cubicBezTo>
                  <a:cubicBezTo>
                    <a:pt x="1735" y="318"/>
                    <a:pt x="1371" y="0"/>
                    <a:pt x="10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39"/>
            <p:cNvSpPr/>
            <p:nvPr/>
          </p:nvSpPr>
          <p:spPr>
            <a:xfrm>
              <a:off x="8638350" y="2320813"/>
              <a:ext cx="13300" cy="115175"/>
            </a:xfrm>
            <a:custGeom>
              <a:avLst/>
              <a:gdLst/>
              <a:ahLst/>
              <a:cxnLst/>
              <a:rect l="l" t="t" r="r" b="b"/>
              <a:pathLst>
                <a:path w="532" h="4607" extrusionOk="0">
                  <a:moveTo>
                    <a:pt x="337" y="1"/>
                  </a:moveTo>
                  <a:cubicBezTo>
                    <a:pt x="238" y="1"/>
                    <a:pt x="138" y="64"/>
                    <a:pt x="134" y="191"/>
                  </a:cubicBezTo>
                  <a:cubicBezTo>
                    <a:pt x="91" y="1600"/>
                    <a:pt x="49" y="3008"/>
                    <a:pt x="4" y="4415"/>
                  </a:cubicBezTo>
                  <a:cubicBezTo>
                    <a:pt x="1" y="4543"/>
                    <a:pt x="97" y="4607"/>
                    <a:pt x="196" y="4607"/>
                  </a:cubicBezTo>
                  <a:cubicBezTo>
                    <a:pt x="294" y="4607"/>
                    <a:pt x="394" y="4543"/>
                    <a:pt x="398" y="4415"/>
                  </a:cubicBezTo>
                  <a:cubicBezTo>
                    <a:pt x="441" y="3008"/>
                    <a:pt x="484" y="1600"/>
                    <a:pt x="528" y="191"/>
                  </a:cubicBezTo>
                  <a:cubicBezTo>
                    <a:pt x="532" y="64"/>
                    <a:pt x="435" y="1"/>
                    <a:pt x="3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39"/>
            <p:cNvSpPr/>
            <p:nvPr/>
          </p:nvSpPr>
          <p:spPr>
            <a:xfrm>
              <a:off x="8602150" y="2366488"/>
              <a:ext cx="99875" cy="12075"/>
            </a:xfrm>
            <a:custGeom>
              <a:avLst/>
              <a:gdLst/>
              <a:ahLst/>
              <a:cxnLst/>
              <a:rect l="l" t="t" r="r" b="b"/>
              <a:pathLst>
                <a:path w="3995" h="483" extrusionOk="0">
                  <a:moveTo>
                    <a:pt x="3747" y="0"/>
                  </a:moveTo>
                  <a:cubicBezTo>
                    <a:pt x="3744" y="0"/>
                    <a:pt x="3742" y="0"/>
                    <a:pt x="3740" y="0"/>
                  </a:cubicBezTo>
                  <a:cubicBezTo>
                    <a:pt x="2579" y="30"/>
                    <a:pt x="1416" y="59"/>
                    <a:pt x="254" y="89"/>
                  </a:cubicBezTo>
                  <a:cubicBezTo>
                    <a:pt x="2" y="95"/>
                    <a:pt x="1" y="483"/>
                    <a:pt x="248" y="483"/>
                  </a:cubicBezTo>
                  <a:cubicBezTo>
                    <a:pt x="250" y="483"/>
                    <a:pt x="252" y="483"/>
                    <a:pt x="254" y="483"/>
                  </a:cubicBezTo>
                  <a:cubicBezTo>
                    <a:pt x="1416" y="453"/>
                    <a:pt x="2579" y="424"/>
                    <a:pt x="3740" y="394"/>
                  </a:cubicBezTo>
                  <a:cubicBezTo>
                    <a:pt x="3991" y="387"/>
                    <a:pt x="3994" y="0"/>
                    <a:pt x="37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39"/>
            <p:cNvSpPr/>
            <p:nvPr/>
          </p:nvSpPr>
          <p:spPr>
            <a:xfrm>
              <a:off x="8750025" y="2327663"/>
              <a:ext cx="100800" cy="115500"/>
            </a:xfrm>
            <a:custGeom>
              <a:avLst/>
              <a:gdLst/>
              <a:ahLst/>
              <a:cxnLst/>
              <a:rect l="l" t="t" r="r" b="b"/>
              <a:pathLst>
                <a:path w="4032" h="4620" extrusionOk="0">
                  <a:moveTo>
                    <a:pt x="273" y="0"/>
                  </a:moveTo>
                  <a:cubicBezTo>
                    <a:pt x="132" y="0"/>
                    <a:pt x="0" y="198"/>
                    <a:pt x="122" y="345"/>
                  </a:cubicBezTo>
                  <a:cubicBezTo>
                    <a:pt x="1292" y="1748"/>
                    <a:pt x="2461" y="3151"/>
                    <a:pt x="3630" y="4554"/>
                  </a:cubicBezTo>
                  <a:cubicBezTo>
                    <a:pt x="3669" y="4600"/>
                    <a:pt x="3714" y="4620"/>
                    <a:pt x="3758" y="4620"/>
                  </a:cubicBezTo>
                  <a:cubicBezTo>
                    <a:pt x="3900" y="4620"/>
                    <a:pt x="4032" y="4422"/>
                    <a:pt x="3909" y="4275"/>
                  </a:cubicBezTo>
                  <a:cubicBezTo>
                    <a:pt x="2741" y="2872"/>
                    <a:pt x="1571" y="1469"/>
                    <a:pt x="401" y="66"/>
                  </a:cubicBezTo>
                  <a:cubicBezTo>
                    <a:pt x="363" y="19"/>
                    <a:pt x="318" y="0"/>
                    <a:pt x="2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39"/>
            <p:cNvSpPr/>
            <p:nvPr/>
          </p:nvSpPr>
          <p:spPr>
            <a:xfrm>
              <a:off x="8732000" y="2313438"/>
              <a:ext cx="112300" cy="128700"/>
            </a:xfrm>
            <a:custGeom>
              <a:avLst/>
              <a:gdLst/>
              <a:ahLst/>
              <a:cxnLst/>
              <a:rect l="l" t="t" r="r" b="b"/>
              <a:pathLst>
                <a:path w="4492" h="5148" extrusionOk="0">
                  <a:moveTo>
                    <a:pt x="4219" y="1"/>
                  </a:moveTo>
                  <a:cubicBezTo>
                    <a:pt x="4175" y="1"/>
                    <a:pt x="4129" y="20"/>
                    <a:pt x="4090" y="67"/>
                  </a:cubicBezTo>
                  <a:cubicBezTo>
                    <a:pt x="2767" y="1646"/>
                    <a:pt x="1445" y="3226"/>
                    <a:pt x="123" y="4803"/>
                  </a:cubicBezTo>
                  <a:cubicBezTo>
                    <a:pt x="0" y="4951"/>
                    <a:pt x="132" y="5148"/>
                    <a:pt x="274" y="5148"/>
                  </a:cubicBezTo>
                  <a:cubicBezTo>
                    <a:pt x="318" y="5148"/>
                    <a:pt x="364" y="5129"/>
                    <a:pt x="402" y="5083"/>
                  </a:cubicBezTo>
                  <a:cubicBezTo>
                    <a:pt x="1724" y="3505"/>
                    <a:pt x="3046" y="1925"/>
                    <a:pt x="4369" y="347"/>
                  </a:cubicBezTo>
                  <a:cubicBezTo>
                    <a:pt x="4491" y="198"/>
                    <a:pt x="4360" y="1"/>
                    <a:pt x="4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39"/>
            <p:cNvSpPr/>
            <p:nvPr/>
          </p:nvSpPr>
          <p:spPr>
            <a:xfrm>
              <a:off x="8908950" y="2377513"/>
              <a:ext cx="69900" cy="118950"/>
            </a:xfrm>
            <a:custGeom>
              <a:avLst/>
              <a:gdLst/>
              <a:ahLst/>
              <a:cxnLst/>
              <a:rect l="l" t="t" r="r" b="b"/>
              <a:pathLst>
                <a:path w="2796" h="4758" extrusionOk="0">
                  <a:moveTo>
                    <a:pt x="1174" y="0"/>
                  </a:moveTo>
                  <a:cubicBezTo>
                    <a:pt x="803" y="0"/>
                    <a:pt x="429" y="130"/>
                    <a:pt x="147" y="384"/>
                  </a:cubicBezTo>
                  <a:cubicBezTo>
                    <a:pt x="0" y="515"/>
                    <a:pt x="139" y="713"/>
                    <a:pt x="297" y="713"/>
                  </a:cubicBezTo>
                  <a:cubicBezTo>
                    <a:pt x="340" y="713"/>
                    <a:pt x="385" y="698"/>
                    <a:pt x="426" y="661"/>
                  </a:cubicBezTo>
                  <a:cubicBezTo>
                    <a:pt x="624" y="482"/>
                    <a:pt x="899" y="388"/>
                    <a:pt x="1172" y="388"/>
                  </a:cubicBezTo>
                  <a:cubicBezTo>
                    <a:pt x="1505" y="388"/>
                    <a:pt x="1835" y="528"/>
                    <a:pt x="2021" y="826"/>
                  </a:cubicBezTo>
                  <a:cubicBezTo>
                    <a:pt x="2386" y="1411"/>
                    <a:pt x="1927" y="2105"/>
                    <a:pt x="1340" y="2283"/>
                  </a:cubicBezTo>
                  <a:lnTo>
                    <a:pt x="1340" y="2283"/>
                  </a:lnTo>
                  <a:cubicBezTo>
                    <a:pt x="1236" y="2289"/>
                    <a:pt x="1133" y="2305"/>
                    <a:pt x="1033" y="2334"/>
                  </a:cubicBezTo>
                  <a:cubicBezTo>
                    <a:pt x="826" y="2393"/>
                    <a:pt x="858" y="2720"/>
                    <a:pt x="1075" y="2720"/>
                  </a:cubicBezTo>
                  <a:cubicBezTo>
                    <a:pt x="1078" y="2720"/>
                    <a:pt x="1081" y="2720"/>
                    <a:pt x="1085" y="2720"/>
                  </a:cubicBezTo>
                  <a:cubicBezTo>
                    <a:pt x="1191" y="2716"/>
                    <a:pt x="1296" y="2701"/>
                    <a:pt x="1398" y="2674"/>
                  </a:cubicBezTo>
                  <a:lnTo>
                    <a:pt x="1398" y="2674"/>
                  </a:lnTo>
                  <a:cubicBezTo>
                    <a:pt x="1408" y="2674"/>
                    <a:pt x="1419" y="2673"/>
                    <a:pt x="1429" y="2673"/>
                  </a:cubicBezTo>
                  <a:cubicBezTo>
                    <a:pt x="1825" y="2673"/>
                    <a:pt x="2234" y="2882"/>
                    <a:pt x="2342" y="3314"/>
                  </a:cubicBezTo>
                  <a:cubicBezTo>
                    <a:pt x="2486" y="3893"/>
                    <a:pt x="1938" y="4371"/>
                    <a:pt x="1396" y="4371"/>
                  </a:cubicBezTo>
                  <a:cubicBezTo>
                    <a:pt x="1345" y="4371"/>
                    <a:pt x="1294" y="4366"/>
                    <a:pt x="1244" y="4358"/>
                  </a:cubicBezTo>
                  <a:cubicBezTo>
                    <a:pt x="1230" y="4355"/>
                    <a:pt x="1217" y="4354"/>
                    <a:pt x="1205" y="4354"/>
                  </a:cubicBezTo>
                  <a:cubicBezTo>
                    <a:pt x="984" y="4354"/>
                    <a:pt x="903" y="4696"/>
                    <a:pt x="1138" y="4737"/>
                  </a:cubicBezTo>
                  <a:cubicBezTo>
                    <a:pt x="1218" y="4751"/>
                    <a:pt x="1300" y="4758"/>
                    <a:pt x="1382" y="4758"/>
                  </a:cubicBezTo>
                  <a:cubicBezTo>
                    <a:pt x="2090" y="4758"/>
                    <a:pt x="2796" y="4243"/>
                    <a:pt x="2761" y="3462"/>
                  </a:cubicBezTo>
                  <a:cubicBezTo>
                    <a:pt x="2739" y="2946"/>
                    <a:pt x="2400" y="2566"/>
                    <a:pt x="1968" y="2390"/>
                  </a:cubicBezTo>
                  <a:lnTo>
                    <a:pt x="1968" y="2390"/>
                  </a:lnTo>
                  <a:cubicBezTo>
                    <a:pt x="2442" y="2023"/>
                    <a:pt x="2707" y="1399"/>
                    <a:pt x="2442" y="790"/>
                  </a:cubicBezTo>
                  <a:cubicBezTo>
                    <a:pt x="2213" y="259"/>
                    <a:pt x="1698" y="0"/>
                    <a:pt x="11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39"/>
            <p:cNvSpPr/>
            <p:nvPr/>
          </p:nvSpPr>
          <p:spPr>
            <a:xfrm>
              <a:off x="8991200" y="2256363"/>
              <a:ext cx="121750" cy="239350"/>
            </a:xfrm>
            <a:custGeom>
              <a:avLst/>
              <a:gdLst/>
              <a:ahLst/>
              <a:cxnLst/>
              <a:rect l="l" t="t" r="r" b="b"/>
              <a:pathLst>
                <a:path w="4870" h="9574" extrusionOk="0">
                  <a:moveTo>
                    <a:pt x="317" y="1"/>
                  </a:moveTo>
                  <a:cubicBezTo>
                    <a:pt x="127" y="1"/>
                    <a:pt x="0" y="271"/>
                    <a:pt x="203" y="358"/>
                  </a:cubicBezTo>
                  <a:cubicBezTo>
                    <a:pt x="3867" y="1940"/>
                    <a:pt x="4459" y="6857"/>
                    <a:pt x="1182" y="9197"/>
                  </a:cubicBezTo>
                  <a:cubicBezTo>
                    <a:pt x="1013" y="9319"/>
                    <a:pt x="1118" y="9573"/>
                    <a:pt x="1277" y="9573"/>
                  </a:cubicBezTo>
                  <a:cubicBezTo>
                    <a:pt x="1310" y="9573"/>
                    <a:pt x="1345" y="9563"/>
                    <a:pt x="1381" y="9537"/>
                  </a:cubicBezTo>
                  <a:cubicBezTo>
                    <a:pt x="4869" y="7046"/>
                    <a:pt x="4368" y="1731"/>
                    <a:pt x="402" y="19"/>
                  </a:cubicBezTo>
                  <a:cubicBezTo>
                    <a:pt x="372" y="6"/>
                    <a:pt x="344" y="1"/>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39"/>
            <p:cNvSpPr/>
            <p:nvPr/>
          </p:nvSpPr>
          <p:spPr>
            <a:xfrm>
              <a:off x="9156125" y="2244338"/>
              <a:ext cx="81900" cy="90125"/>
            </a:xfrm>
            <a:custGeom>
              <a:avLst/>
              <a:gdLst/>
              <a:ahLst/>
              <a:cxnLst/>
              <a:rect l="l" t="t" r="r" b="b"/>
              <a:pathLst>
                <a:path w="3276" h="3605" extrusionOk="0">
                  <a:moveTo>
                    <a:pt x="1042" y="1"/>
                  </a:moveTo>
                  <a:cubicBezTo>
                    <a:pt x="603" y="1"/>
                    <a:pt x="174" y="247"/>
                    <a:pt x="40" y="749"/>
                  </a:cubicBezTo>
                  <a:cubicBezTo>
                    <a:pt x="1" y="897"/>
                    <a:pt x="123" y="994"/>
                    <a:pt x="240" y="994"/>
                  </a:cubicBezTo>
                  <a:cubicBezTo>
                    <a:pt x="318" y="994"/>
                    <a:pt x="394" y="952"/>
                    <a:pt x="420" y="854"/>
                  </a:cubicBezTo>
                  <a:cubicBezTo>
                    <a:pt x="496" y="568"/>
                    <a:pt x="767" y="383"/>
                    <a:pt x="1054" y="383"/>
                  </a:cubicBezTo>
                  <a:cubicBezTo>
                    <a:pt x="1105" y="383"/>
                    <a:pt x="1156" y="389"/>
                    <a:pt x="1207" y="401"/>
                  </a:cubicBezTo>
                  <a:cubicBezTo>
                    <a:pt x="1618" y="497"/>
                    <a:pt x="1825" y="915"/>
                    <a:pt x="1811" y="1316"/>
                  </a:cubicBezTo>
                  <a:cubicBezTo>
                    <a:pt x="1784" y="2065"/>
                    <a:pt x="1103" y="2534"/>
                    <a:pt x="476" y="2795"/>
                  </a:cubicBezTo>
                  <a:cubicBezTo>
                    <a:pt x="320" y="2861"/>
                    <a:pt x="259" y="3137"/>
                    <a:pt x="476" y="3174"/>
                  </a:cubicBezTo>
                  <a:cubicBezTo>
                    <a:pt x="1296" y="3316"/>
                    <a:pt x="2115" y="3459"/>
                    <a:pt x="2935" y="3601"/>
                  </a:cubicBezTo>
                  <a:cubicBezTo>
                    <a:pt x="2948" y="3603"/>
                    <a:pt x="2961" y="3604"/>
                    <a:pt x="2973" y="3604"/>
                  </a:cubicBezTo>
                  <a:cubicBezTo>
                    <a:pt x="3193" y="3604"/>
                    <a:pt x="3275" y="3262"/>
                    <a:pt x="3039" y="3221"/>
                  </a:cubicBezTo>
                  <a:cubicBezTo>
                    <a:pt x="2402" y="3111"/>
                    <a:pt x="1764" y="3000"/>
                    <a:pt x="1126" y="2889"/>
                  </a:cubicBezTo>
                  <a:lnTo>
                    <a:pt x="1126" y="2889"/>
                  </a:lnTo>
                  <a:cubicBezTo>
                    <a:pt x="1906" y="2392"/>
                    <a:pt x="2535" y="1560"/>
                    <a:pt x="2056" y="609"/>
                  </a:cubicBezTo>
                  <a:cubicBezTo>
                    <a:pt x="1852" y="206"/>
                    <a:pt x="1443" y="1"/>
                    <a:pt x="10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33678587"/>
      </p:ext>
    </p:extLst>
  </p:cSld>
  <p:clrMapOvr>
    <a:masterClrMapping/>
  </p:clrMapOvr>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292</Words>
  <Application>Microsoft Office PowerPoint</Application>
  <PresentationFormat>On-screen Show (16:9)</PresentationFormat>
  <Paragraphs>67</Paragraphs>
  <Slides>9</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Edwardian Script ITC</vt:lpstr>
      <vt:lpstr>Didact Gothic</vt:lpstr>
      <vt:lpstr>Bebas Neue</vt:lpstr>
      <vt:lpstr>Bahiana</vt:lpstr>
      <vt:lpstr>Arial</vt:lpstr>
      <vt:lpstr>Bodoni MT Poster Compressed</vt:lpstr>
      <vt:lpstr>Math Mystery Escape Room by Slidesgo</vt:lpstr>
      <vt:lpstr>1_Math Mystery Escape Room by Slidesgo</vt:lpstr>
      <vt:lpstr>2_Math Mystery Escape Room by Slidesgo</vt:lpstr>
      <vt:lpstr>TABEL FREKUENSI</vt:lpstr>
      <vt:lpstr>PowerPoint Presentation</vt:lpstr>
      <vt:lpstr>PowerPoint Presentation</vt:lpstr>
      <vt:lpstr>CONTOH sOAL</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mystery Escape room</dc:title>
  <dc:creator>User</dc:creator>
  <cp:lastModifiedBy>User</cp:lastModifiedBy>
  <cp:revision>29</cp:revision>
  <dcterms:modified xsi:type="dcterms:W3CDTF">2021-08-23T12:06:20Z</dcterms:modified>
</cp:coreProperties>
</file>