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583CC-2D5C-40E5-9A15-7086020F3145}" type="doc">
      <dgm:prSet loTypeId="urn:microsoft.com/office/officeart/2005/8/layout/hierarchy2" loCatId="hierarchy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4B8DECC-FF10-42B8-85FC-07D911166E6F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Definisi</a:t>
          </a:r>
          <a:endParaRPr lang="en-US" sz="3200" dirty="0">
            <a:solidFill>
              <a:schemeClr val="tx1"/>
            </a:solidFill>
          </a:endParaRPr>
        </a:p>
      </dgm:t>
    </dgm:pt>
    <dgm:pt modelId="{AAB0CF6C-FAD6-4518-9A7D-5CA1EFD8F751}" type="parTrans" cxnId="{8BC021FD-149C-471B-AA3C-A94D28B24D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421F675-F9D6-4E43-BDA1-39C2944BD94C}" type="sibTrans" cxnId="{8BC021FD-149C-471B-AA3C-A94D28B24D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085A2E7-5B3D-4C93-B187-8FEBB04C33A2}" type="asst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Elektron</a:t>
          </a:r>
          <a:endParaRPr lang="en-US" sz="3200" dirty="0">
            <a:solidFill>
              <a:schemeClr val="tx1"/>
            </a:solidFill>
          </a:endParaRPr>
        </a:p>
      </dgm:t>
    </dgm:pt>
    <dgm:pt modelId="{1E82CDE9-73DD-4965-94DC-C7F9421CD8C0}" type="parTrans" cxnId="{E8DC4456-06B0-45A0-9021-80CF056719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13BEDF-9525-4A5B-A7DD-B745836D3275}" type="sibTrans" cxnId="{E8DC4456-06B0-45A0-9021-80CF056719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16A268-BF49-47A4-A6FB-CD286F6ABD2A}" type="asst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Oksigen</a:t>
          </a:r>
          <a:endParaRPr lang="en-US" sz="3200" dirty="0">
            <a:solidFill>
              <a:schemeClr val="tx1"/>
            </a:solidFill>
          </a:endParaRPr>
        </a:p>
      </dgm:t>
    </dgm:pt>
    <dgm:pt modelId="{06D08304-9070-45C3-B80C-695CD720014F}" type="parTrans" cxnId="{B74D11A8-AABD-402B-A50E-44D443BDCE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44652F-6BC3-4B6D-9048-A25E76F4AEF1}" type="sibTrans" cxnId="{B74D11A8-AABD-402B-A50E-44D443BDCE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243AD9-1BD0-4506-BCFB-80F3ED392959}" type="asst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Bilangan</a:t>
          </a:r>
          <a:r>
            <a:rPr lang="en-US" sz="3200" dirty="0" smtClean="0">
              <a:solidFill>
                <a:schemeClr val="tx1"/>
              </a:solidFill>
            </a:rPr>
            <a:t> </a:t>
          </a:r>
          <a:r>
            <a:rPr lang="en-US" sz="3200" dirty="0" err="1" smtClean="0">
              <a:solidFill>
                <a:schemeClr val="tx1"/>
              </a:solidFill>
            </a:rPr>
            <a:t>oksidasi</a:t>
          </a:r>
          <a:endParaRPr lang="en-US" sz="3200" dirty="0">
            <a:solidFill>
              <a:schemeClr val="tx1"/>
            </a:solidFill>
          </a:endParaRPr>
        </a:p>
      </dgm:t>
    </dgm:pt>
    <dgm:pt modelId="{B65DE861-1625-492B-B3F3-1C64FC7E1FD4}" type="parTrans" cxnId="{23C15207-7F27-4F30-BC5F-0242FDCC46E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58B386-60E7-4D98-AFDE-7792E7789D03}" type="sibTrans" cxnId="{23C15207-7F27-4F30-BC5F-0242FDCC46E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CF67A9-0F69-41CC-9309-8E6B820568A2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Tidak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semua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reaksi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melibatkan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oksigen</a:t>
          </a:r>
          <a:endParaRPr lang="en-US" dirty="0">
            <a:solidFill>
              <a:schemeClr val="tx1"/>
            </a:solidFill>
          </a:endParaRPr>
        </a:p>
      </dgm:t>
    </dgm:pt>
    <dgm:pt modelId="{C67032EC-9C97-4F5E-80C2-038EE3AAC049}" type="parTrans" cxnId="{53385324-9EB1-4E81-8D24-52C5AD157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847AC9F-0733-4DC6-855B-25B3FC862E1E}" type="sibTrans" cxnId="{53385324-9EB1-4E81-8D24-52C5AD157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3761EC-51DF-4F9B-8AC0-47F3E7A80A5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Sulit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menentukan</a:t>
          </a:r>
          <a:r>
            <a:rPr lang="en-US" dirty="0" smtClean="0">
              <a:solidFill>
                <a:schemeClr val="tx1"/>
              </a:solidFill>
            </a:rPr>
            <a:t> atom yang </a:t>
          </a:r>
          <a:r>
            <a:rPr lang="en-US" dirty="0" err="1" smtClean="0">
              <a:solidFill>
                <a:schemeClr val="tx1"/>
              </a:solidFill>
            </a:rPr>
            <a:t>melepas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menerima</a:t>
          </a:r>
          <a:endParaRPr lang="en-US" dirty="0">
            <a:solidFill>
              <a:schemeClr val="tx1"/>
            </a:solidFill>
          </a:endParaRPr>
        </a:p>
      </dgm:t>
    </dgm:pt>
    <dgm:pt modelId="{716FE709-3122-48FE-88DA-F77D11C08682}" type="parTrans" cxnId="{15FE842F-B889-45E1-83A1-D747C837BD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0D7D6D-D141-44C2-B4DC-E217478ED013}" type="sibTrans" cxnId="{15FE842F-B889-45E1-83A1-D747C837BD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5EBF97-08E6-4270-96F8-DB7845A82C03}" type="pres">
      <dgm:prSet presAssocID="{556583CC-2D5C-40E5-9A15-7086020F314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5A4CB1-559A-41E1-B1BA-50133FEDC3ED}" type="pres">
      <dgm:prSet presAssocID="{A4B8DECC-FF10-42B8-85FC-07D911166E6F}" presName="root1" presStyleCnt="0"/>
      <dgm:spPr/>
      <dgm:t>
        <a:bodyPr/>
        <a:lstStyle/>
        <a:p>
          <a:endParaRPr lang="en-US"/>
        </a:p>
      </dgm:t>
    </dgm:pt>
    <dgm:pt modelId="{899F517E-5036-401C-8A46-E74A0323FD93}" type="pres">
      <dgm:prSet presAssocID="{A4B8DECC-FF10-42B8-85FC-07D911166E6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FF04ED-A595-4826-B74F-2F826732D86B}" type="pres">
      <dgm:prSet presAssocID="{A4B8DECC-FF10-42B8-85FC-07D911166E6F}" presName="level2hierChild" presStyleCnt="0"/>
      <dgm:spPr/>
      <dgm:t>
        <a:bodyPr/>
        <a:lstStyle/>
        <a:p>
          <a:endParaRPr lang="en-US"/>
        </a:p>
      </dgm:t>
    </dgm:pt>
    <dgm:pt modelId="{E4FD4EAA-0894-4BA1-B064-606BF80F87A6}" type="pres">
      <dgm:prSet presAssocID="{06D08304-9070-45C3-B80C-695CD720014F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768FEA2-74BF-4A84-95DB-8BD98090B8FA}" type="pres">
      <dgm:prSet presAssocID="{06D08304-9070-45C3-B80C-695CD720014F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52781B8-EFBF-4F85-9A5A-617E68290714}" type="pres">
      <dgm:prSet presAssocID="{EF16A268-BF49-47A4-A6FB-CD286F6ABD2A}" presName="root2" presStyleCnt="0"/>
      <dgm:spPr/>
      <dgm:t>
        <a:bodyPr/>
        <a:lstStyle/>
        <a:p>
          <a:endParaRPr lang="en-US"/>
        </a:p>
      </dgm:t>
    </dgm:pt>
    <dgm:pt modelId="{CD431BE3-7238-4433-B3A3-2950D31E47C2}" type="pres">
      <dgm:prSet presAssocID="{EF16A268-BF49-47A4-A6FB-CD286F6ABD2A}" presName="LevelTwoTextNode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0B6EF-9743-45CB-9CB4-C7A577BD9B74}" type="pres">
      <dgm:prSet presAssocID="{EF16A268-BF49-47A4-A6FB-CD286F6ABD2A}" presName="level3hierChild" presStyleCnt="0"/>
      <dgm:spPr/>
      <dgm:t>
        <a:bodyPr/>
        <a:lstStyle/>
        <a:p>
          <a:endParaRPr lang="en-US"/>
        </a:p>
      </dgm:t>
    </dgm:pt>
    <dgm:pt modelId="{1F8DE7BD-CC5B-43C9-B3B2-E7EADA4BF598}" type="pres">
      <dgm:prSet presAssocID="{C67032EC-9C97-4F5E-80C2-038EE3AAC049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6431125C-9DD3-41A9-8DA7-BC00CA4C8BEE}" type="pres">
      <dgm:prSet presAssocID="{C67032EC-9C97-4F5E-80C2-038EE3AAC049}" presName="connTx" presStyleLbl="parChTrans1D3" presStyleIdx="0" presStyleCnt="2"/>
      <dgm:spPr/>
      <dgm:t>
        <a:bodyPr/>
        <a:lstStyle/>
        <a:p>
          <a:endParaRPr lang="en-US"/>
        </a:p>
      </dgm:t>
    </dgm:pt>
    <dgm:pt modelId="{6DC20A5D-301E-410B-AF31-7B3C31ADEFDF}" type="pres">
      <dgm:prSet presAssocID="{C2CF67A9-0F69-41CC-9309-8E6B820568A2}" presName="root2" presStyleCnt="0"/>
      <dgm:spPr/>
      <dgm:t>
        <a:bodyPr/>
        <a:lstStyle/>
        <a:p>
          <a:endParaRPr lang="en-US"/>
        </a:p>
      </dgm:t>
    </dgm:pt>
    <dgm:pt modelId="{CB4B1428-869B-46EA-907A-08F19FF37E8A}" type="pres">
      <dgm:prSet presAssocID="{C2CF67A9-0F69-41CC-9309-8E6B820568A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47BFD-E31F-42C5-ACC4-C2610354A3DC}" type="pres">
      <dgm:prSet presAssocID="{C2CF67A9-0F69-41CC-9309-8E6B820568A2}" presName="level3hierChild" presStyleCnt="0"/>
      <dgm:spPr/>
      <dgm:t>
        <a:bodyPr/>
        <a:lstStyle/>
        <a:p>
          <a:endParaRPr lang="en-US"/>
        </a:p>
      </dgm:t>
    </dgm:pt>
    <dgm:pt modelId="{BAE33095-1DC3-49A6-9D77-1A8E323BAF13}" type="pres">
      <dgm:prSet presAssocID="{1E82CDE9-73DD-4965-94DC-C7F9421CD8C0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152FB584-D286-4390-A36B-D4BA1EEF7AA1}" type="pres">
      <dgm:prSet presAssocID="{1E82CDE9-73DD-4965-94DC-C7F9421CD8C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70DAEEC8-2D85-4B8F-89AA-74E7AB8CBA48}" type="pres">
      <dgm:prSet presAssocID="{5085A2E7-5B3D-4C93-B187-8FEBB04C33A2}" presName="root2" presStyleCnt="0"/>
      <dgm:spPr/>
      <dgm:t>
        <a:bodyPr/>
        <a:lstStyle/>
        <a:p>
          <a:endParaRPr lang="en-US"/>
        </a:p>
      </dgm:t>
    </dgm:pt>
    <dgm:pt modelId="{89F5BC71-4363-4B30-8277-7E9C0D4C6222}" type="pres">
      <dgm:prSet presAssocID="{5085A2E7-5B3D-4C93-B187-8FEBB04C33A2}" presName="LevelTwoTextNode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CF328-217D-4BE1-941A-AEAEBFE35D6F}" type="pres">
      <dgm:prSet presAssocID="{5085A2E7-5B3D-4C93-B187-8FEBB04C33A2}" presName="level3hierChild" presStyleCnt="0"/>
      <dgm:spPr/>
      <dgm:t>
        <a:bodyPr/>
        <a:lstStyle/>
        <a:p>
          <a:endParaRPr lang="en-US"/>
        </a:p>
      </dgm:t>
    </dgm:pt>
    <dgm:pt modelId="{062C55DB-BCE0-4E32-B879-247D7622560E}" type="pres">
      <dgm:prSet presAssocID="{716FE709-3122-48FE-88DA-F77D11C08682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136CAB7F-4410-4D57-9FD6-77B7E669D090}" type="pres">
      <dgm:prSet presAssocID="{716FE709-3122-48FE-88DA-F77D11C08682}" presName="connTx" presStyleLbl="parChTrans1D3" presStyleIdx="1" presStyleCnt="2"/>
      <dgm:spPr/>
      <dgm:t>
        <a:bodyPr/>
        <a:lstStyle/>
        <a:p>
          <a:endParaRPr lang="en-US"/>
        </a:p>
      </dgm:t>
    </dgm:pt>
    <dgm:pt modelId="{6F237EE1-E68C-4671-9A2A-4551D3987C9C}" type="pres">
      <dgm:prSet presAssocID="{A93761EC-51DF-4F9B-8AC0-47F3E7A80A56}" presName="root2" presStyleCnt="0"/>
      <dgm:spPr/>
      <dgm:t>
        <a:bodyPr/>
        <a:lstStyle/>
        <a:p>
          <a:endParaRPr lang="en-US"/>
        </a:p>
      </dgm:t>
    </dgm:pt>
    <dgm:pt modelId="{D6A8BFC9-6096-4C0E-B552-251ECA2CD225}" type="pres">
      <dgm:prSet presAssocID="{A93761EC-51DF-4F9B-8AC0-47F3E7A80A5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EC2EBA-D6BE-4216-BC82-07051E03DF85}" type="pres">
      <dgm:prSet presAssocID="{A93761EC-51DF-4F9B-8AC0-47F3E7A80A56}" presName="level3hierChild" presStyleCnt="0"/>
      <dgm:spPr/>
      <dgm:t>
        <a:bodyPr/>
        <a:lstStyle/>
        <a:p>
          <a:endParaRPr lang="en-US"/>
        </a:p>
      </dgm:t>
    </dgm:pt>
    <dgm:pt modelId="{825F3AF8-5031-44B3-B41E-6E0B5C97AC53}" type="pres">
      <dgm:prSet presAssocID="{B65DE861-1625-492B-B3F3-1C64FC7E1FD4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AFB3F06-9C0B-455F-9938-AE7C71C91CA0}" type="pres">
      <dgm:prSet presAssocID="{B65DE861-1625-492B-B3F3-1C64FC7E1FD4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6961C91-E6CF-43FF-B748-21C01D2977B0}" type="pres">
      <dgm:prSet presAssocID="{B9243AD9-1BD0-4506-BCFB-80F3ED392959}" presName="root2" presStyleCnt="0"/>
      <dgm:spPr/>
      <dgm:t>
        <a:bodyPr/>
        <a:lstStyle/>
        <a:p>
          <a:endParaRPr lang="en-US"/>
        </a:p>
      </dgm:t>
    </dgm:pt>
    <dgm:pt modelId="{4CE48909-531B-4D66-916C-A154994C9150}" type="pres">
      <dgm:prSet presAssocID="{B9243AD9-1BD0-4506-BCFB-80F3ED392959}" presName="LevelTwoTextNode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0D180B-FD99-4EE1-AEE2-2EA3DFC249AE}" type="pres">
      <dgm:prSet presAssocID="{B9243AD9-1BD0-4506-BCFB-80F3ED392959}" presName="level3hierChild" presStyleCnt="0"/>
      <dgm:spPr/>
      <dgm:t>
        <a:bodyPr/>
        <a:lstStyle/>
        <a:p>
          <a:endParaRPr lang="en-US"/>
        </a:p>
      </dgm:t>
    </dgm:pt>
  </dgm:ptLst>
  <dgm:cxnLst>
    <dgm:cxn modelId="{F2E5B6B5-22EA-48CE-8FDB-9F11705AE2D3}" type="presOf" srcId="{716FE709-3122-48FE-88DA-F77D11C08682}" destId="{136CAB7F-4410-4D57-9FD6-77B7E669D090}" srcOrd="1" destOrd="0" presId="urn:microsoft.com/office/officeart/2005/8/layout/hierarchy2"/>
    <dgm:cxn modelId="{278BD2E5-BB7D-4475-9A7A-03A3A8337696}" type="presOf" srcId="{EF16A268-BF49-47A4-A6FB-CD286F6ABD2A}" destId="{CD431BE3-7238-4433-B3A3-2950D31E47C2}" srcOrd="0" destOrd="0" presId="urn:microsoft.com/office/officeart/2005/8/layout/hierarchy2"/>
    <dgm:cxn modelId="{91562B01-C054-48BF-9A59-3621E806D6FB}" type="presOf" srcId="{1E82CDE9-73DD-4965-94DC-C7F9421CD8C0}" destId="{152FB584-D286-4390-A36B-D4BA1EEF7AA1}" srcOrd="1" destOrd="0" presId="urn:microsoft.com/office/officeart/2005/8/layout/hierarchy2"/>
    <dgm:cxn modelId="{6989C298-F1B3-415D-BA13-1EAF38FB2986}" type="presOf" srcId="{06D08304-9070-45C3-B80C-695CD720014F}" destId="{E4FD4EAA-0894-4BA1-B064-606BF80F87A6}" srcOrd="0" destOrd="0" presId="urn:microsoft.com/office/officeart/2005/8/layout/hierarchy2"/>
    <dgm:cxn modelId="{E8DC4456-06B0-45A0-9021-80CF056719DA}" srcId="{A4B8DECC-FF10-42B8-85FC-07D911166E6F}" destId="{5085A2E7-5B3D-4C93-B187-8FEBB04C33A2}" srcOrd="1" destOrd="0" parTransId="{1E82CDE9-73DD-4965-94DC-C7F9421CD8C0}" sibTransId="{F313BEDF-9525-4A5B-A7DD-B745836D3275}"/>
    <dgm:cxn modelId="{8BC021FD-149C-471B-AA3C-A94D28B24D00}" srcId="{556583CC-2D5C-40E5-9A15-7086020F3145}" destId="{A4B8DECC-FF10-42B8-85FC-07D911166E6F}" srcOrd="0" destOrd="0" parTransId="{AAB0CF6C-FAD6-4518-9A7D-5CA1EFD8F751}" sibTransId="{E421F675-F9D6-4E43-BDA1-39C2944BD94C}"/>
    <dgm:cxn modelId="{8CC4DB44-EB0B-40FE-86AE-D8AE46A5461A}" type="presOf" srcId="{556583CC-2D5C-40E5-9A15-7086020F3145}" destId="{775EBF97-08E6-4270-96F8-DB7845A82C03}" srcOrd="0" destOrd="0" presId="urn:microsoft.com/office/officeart/2005/8/layout/hierarchy2"/>
    <dgm:cxn modelId="{FE3DA821-4F53-4316-8159-6C1C5708E2A3}" type="presOf" srcId="{5085A2E7-5B3D-4C93-B187-8FEBB04C33A2}" destId="{89F5BC71-4363-4B30-8277-7E9C0D4C6222}" srcOrd="0" destOrd="0" presId="urn:microsoft.com/office/officeart/2005/8/layout/hierarchy2"/>
    <dgm:cxn modelId="{A250ACAC-1489-4C7F-A6EF-5374C29D8062}" type="presOf" srcId="{C67032EC-9C97-4F5E-80C2-038EE3AAC049}" destId="{6431125C-9DD3-41A9-8DA7-BC00CA4C8BEE}" srcOrd="1" destOrd="0" presId="urn:microsoft.com/office/officeart/2005/8/layout/hierarchy2"/>
    <dgm:cxn modelId="{CB2FE91B-4189-4BD8-897F-812467A87CEC}" type="presOf" srcId="{06D08304-9070-45C3-B80C-695CD720014F}" destId="{C768FEA2-74BF-4A84-95DB-8BD98090B8FA}" srcOrd="1" destOrd="0" presId="urn:microsoft.com/office/officeart/2005/8/layout/hierarchy2"/>
    <dgm:cxn modelId="{B74D11A8-AABD-402B-A50E-44D443BDCEC1}" srcId="{A4B8DECC-FF10-42B8-85FC-07D911166E6F}" destId="{EF16A268-BF49-47A4-A6FB-CD286F6ABD2A}" srcOrd="0" destOrd="0" parTransId="{06D08304-9070-45C3-B80C-695CD720014F}" sibTransId="{3E44652F-6BC3-4B6D-9048-A25E76F4AEF1}"/>
    <dgm:cxn modelId="{FE898529-F19F-448C-808D-3254AF6AABD5}" type="presOf" srcId="{A93761EC-51DF-4F9B-8AC0-47F3E7A80A56}" destId="{D6A8BFC9-6096-4C0E-B552-251ECA2CD225}" srcOrd="0" destOrd="0" presId="urn:microsoft.com/office/officeart/2005/8/layout/hierarchy2"/>
    <dgm:cxn modelId="{15FE842F-B889-45E1-83A1-D747C837BD77}" srcId="{5085A2E7-5B3D-4C93-B187-8FEBB04C33A2}" destId="{A93761EC-51DF-4F9B-8AC0-47F3E7A80A56}" srcOrd="0" destOrd="0" parTransId="{716FE709-3122-48FE-88DA-F77D11C08682}" sibTransId="{EF0D7D6D-D141-44C2-B4DC-E217478ED013}"/>
    <dgm:cxn modelId="{23C15207-7F27-4F30-BC5F-0242FDCC46E3}" srcId="{A4B8DECC-FF10-42B8-85FC-07D911166E6F}" destId="{B9243AD9-1BD0-4506-BCFB-80F3ED392959}" srcOrd="2" destOrd="0" parTransId="{B65DE861-1625-492B-B3F3-1C64FC7E1FD4}" sibTransId="{1458B386-60E7-4D98-AFDE-7792E7789D03}"/>
    <dgm:cxn modelId="{57C7E949-6AB4-4A33-90F6-D9F13EF0C8D0}" type="presOf" srcId="{B9243AD9-1BD0-4506-BCFB-80F3ED392959}" destId="{4CE48909-531B-4D66-916C-A154994C9150}" srcOrd="0" destOrd="0" presId="urn:microsoft.com/office/officeart/2005/8/layout/hierarchy2"/>
    <dgm:cxn modelId="{5017FEB1-5B74-4EA1-B2DB-949485F05A67}" type="presOf" srcId="{A4B8DECC-FF10-42B8-85FC-07D911166E6F}" destId="{899F517E-5036-401C-8A46-E74A0323FD93}" srcOrd="0" destOrd="0" presId="urn:microsoft.com/office/officeart/2005/8/layout/hierarchy2"/>
    <dgm:cxn modelId="{A186BA83-1C8D-4BD9-9527-CB6C4E7EAB4E}" type="presOf" srcId="{C67032EC-9C97-4F5E-80C2-038EE3AAC049}" destId="{1F8DE7BD-CC5B-43C9-B3B2-E7EADA4BF598}" srcOrd="0" destOrd="0" presId="urn:microsoft.com/office/officeart/2005/8/layout/hierarchy2"/>
    <dgm:cxn modelId="{4C4765F6-50EB-4415-B7A8-CE4D92886C57}" type="presOf" srcId="{716FE709-3122-48FE-88DA-F77D11C08682}" destId="{062C55DB-BCE0-4E32-B879-247D7622560E}" srcOrd="0" destOrd="0" presId="urn:microsoft.com/office/officeart/2005/8/layout/hierarchy2"/>
    <dgm:cxn modelId="{30E828FD-8FDB-470B-8371-854FDF6BF82A}" type="presOf" srcId="{C2CF67A9-0F69-41CC-9309-8E6B820568A2}" destId="{CB4B1428-869B-46EA-907A-08F19FF37E8A}" srcOrd="0" destOrd="0" presId="urn:microsoft.com/office/officeart/2005/8/layout/hierarchy2"/>
    <dgm:cxn modelId="{2A4B4EDF-F4C5-4212-AF04-7B7EFC2E6F1B}" type="presOf" srcId="{B65DE861-1625-492B-B3F3-1C64FC7E1FD4}" destId="{AAFB3F06-9C0B-455F-9938-AE7C71C91CA0}" srcOrd="1" destOrd="0" presId="urn:microsoft.com/office/officeart/2005/8/layout/hierarchy2"/>
    <dgm:cxn modelId="{05302ED0-B7D0-4DB2-905D-BCCE68536372}" type="presOf" srcId="{1E82CDE9-73DD-4965-94DC-C7F9421CD8C0}" destId="{BAE33095-1DC3-49A6-9D77-1A8E323BAF13}" srcOrd="0" destOrd="0" presId="urn:microsoft.com/office/officeart/2005/8/layout/hierarchy2"/>
    <dgm:cxn modelId="{53385324-9EB1-4E81-8D24-52C5AD157244}" srcId="{EF16A268-BF49-47A4-A6FB-CD286F6ABD2A}" destId="{C2CF67A9-0F69-41CC-9309-8E6B820568A2}" srcOrd="0" destOrd="0" parTransId="{C67032EC-9C97-4F5E-80C2-038EE3AAC049}" sibTransId="{3847AC9F-0733-4DC6-855B-25B3FC862E1E}"/>
    <dgm:cxn modelId="{4068591D-D8AD-4512-8B04-C58CF9DC32F9}" type="presOf" srcId="{B65DE861-1625-492B-B3F3-1C64FC7E1FD4}" destId="{825F3AF8-5031-44B3-B41E-6E0B5C97AC53}" srcOrd="0" destOrd="0" presId="urn:microsoft.com/office/officeart/2005/8/layout/hierarchy2"/>
    <dgm:cxn modelId="{2B36AC44-317B-4F9F-A793-CCC4AD9CE952}" type="presParOf" srcId="{775EBF97-08E6-4270-96F8-DB7845A82C03}" destId="{E45A4CB1-559A-41E1-B1BA-50133FEDC3ED}" srcOrd="0" destOrd="0" presId="urn:microsoft.com/office/officeart/2005/8/layout/hierarchy2"/>
    <dgm:cxn modelId="{F9F0B510-174F-4215-9D62-DF6D9A830730}" type="presParOf" srcId="{E45A4CB1-559A-41E1-B1BA-50133FEDC3ED}" destId="{899F517E-5036-401C-8A46-E74A0323FD93}" srcOrd="0" destOrd="0" presId="urn:microsoft.com/office/officeart/2005/8/layout/hierarchy2"/>
    <dgm:cxn modelId="{F7AAF371-EE60-402F-95B8-26D92B57D5BE}" type="presParOf" srcId="{E45A4CB1-559A-41E1-B1BA-50133FEDC3ED}" destId="{D7FF04ED-A595-4826-B74F-2F826732D86B}" srcOrd="1" destOrd="0" presId="urn:microsoft.com/office/officeart/2005/8/layout/hierarchy2"/>
    <dgm:cxn modelId="{9A6E3DD1-1E84-4F61-8BE2-9BF8130784A1}" type="presParOf" srcId="{D7FF04ED-A595-4826-B74F-2F826732D86B}" destId="{E4FD4EAA-0894-4BA1-B064-606BF80F87A6}" srcOrd="0" destOrd="0" presId="urn:microsoft.com/office/officeart/2005/8/layout/hierarchy2"/>
    <dgm:cxn modelId="{8D388844-C0E1-4F9F-B9BA-BC855F6DA871}" type="presParOf" srcId="{E4FD4EAA-0894-4BA1-B064-606BF80F87A6}" destId="{C768FEA2-74BF-4A84-95DB-8BD98090B8FA}" srcOrd="0" destOrd="0" presId="urn:microsoft.com/office/officeart/2005/8/layout/hierarchy2"/>
    <dgm:cxn modelId="{B6C2D438-1224-4B3D-8632-BBCECEC3C427}" type="presParOf" srcId="{D7FF04ED-A595-4826-B74F-2F826732D86B}" destId="{952781B8-EFBF-4F85-9A5A-617E68290714}" srcOrd="1" destOrd="0" presId="urn:microsoft.com/office/officeart/2005/8/layout/hierarchy2"/>
    <dgm:cxn modelId="{BF378602-AB23-4B11-9303-AD17FA827329}" type="presParOf" srcId="{952781B8-EFBF-4F85-9A5A-617E68290714}" destId="{CD431BE3-7238-4433-B3A3-2950D31E47C2}" srcOrd="0" destOrd="0" presId="urn:microsoft.com/office/officeart/2005/8/layout/hierarchy2"/>
    <dgm:cxn modelId="{F5329F60-975B-4AB4-A647-7D2C859B72AB}" type="presParOf" srcId="{952781B8-EFBF-4F85-9A5A-617E68290714}" destId="{3380B6EF-9743-45CB-9CB4-C7A577BD9B74}" srcOrd="1" destOrd="0" presId="urn:microsoft.com/office/officeart/2005/8/layout/hierarchy2"/>
    <dgm:cxn modelId="{C8CCE8D5-2B46-4FE7-B926-2F68F2C6B794}" type="presParOf" srcId="{3380B6EF-9743-45CB-9CB4-C7A577BD9B74}" destId="{1F8DE7BD-CC5B-43C9-B3B2-E7EADA4BF598}" srcOrd="0" destOrd="0" presId="urn:microsoft.com/office/officeart/2005/8/layout/hierarchy2"/>
    <dgm:cxn modelId="{ABAC6613-7ED3-4922-8E7F-EF97F7FA8D92}" type="presParOf" srcId="{1F8DE7BD-CC5B-43C9-B3B2-E7EADA4BF598}" destId="{6431125C-9DD3-41A9-8DA7-BC00CA4C8BEE}" srcOrd="0" destOrd="0" presId="urn:microsoft.com/office/officeart/2005/8/layout/hierarchy2"/>
    <dgm:cxn modelId="{EA9CE908-7BD2-4FEB-92A0-ACA7CA7EE914}" type="presParOf" srcId="{3380B6EF-9743-45CB-9CB4-C7A577BD9B74}" destId="{6DC20A5D-301E-410B-AF31-7B3C31ADEFDF}" srcOrd="1" destOrd="0" presId="urn:microsoft.com/office/officeart/2005/8/layout/hierarchy2"/>
    <dgm:cxn modelId="{3D0026DE-A9E8-4276-BCEA-166271B959DA}" type="presParOf" srcId="{6DC20A5D-301E-410B-AF31-7B3C31ADEFDF}" destId="{CB4B1428-869B-46EA-907A-08F19FF37E8A}" srcOrd="0" destOrd="0" presId="urn:microsoft.com/office/officeart/2005/8/layout/hierarchy2"/>
    <dgm:cxn modelId="{10F5A0D8-BFFC-4A19-BE79-582BD4ACD898}" type="presParOf" srcId="{6DC20A5D-301E-410B-AF31-7B3C31ADEFDF}" destId="{26447BFD-E31F-42C5-ACC4-C2610354A3DC}" srcOrd="1" destOrd="0" presId="urn:microsoft.com/office/officeart/2005/8/layout/hierarchy2"/>
    <dgm:cxn modelId="{C0FD92E8-8B33-455F-8164-E7951FF5C7DF}" type="presParOf" srcId="{D7FF04ED-A595-4826-B74F-2F826732D86B}" destId="{BAE33095-1DC3-49A6-9D77-1A8E323BAF13}" srcOrd="2" destOrd="0" presId="urn:microsoft.com/office/officeart/2005/8/layout/hierarchy2"/>
    <dgm:cxn modelId="{D11CD7E2-EE5D-4BC4-8048-446A7384A5F5}" type="presParOf" srcId="{BAE33095-1DC3-49A6-9D77-1A8E323BAF13}" destId="{152FB584-D286-4390-A36B-D4BA1EEF7AA1}" srcOrd="0" destOrd="0" presId="urn:microsoft.com/office/officeart/2005/8/layout/hierarchy2"/>
    <dgm:cxn modelId="{51CC3AEF-F42C-4EBD-BD0B-DC3D8174BD5F}" type="presParOf" srcId="{D7FF04ED-A595-4826-B74F-2F826732D86B}" destId="{70DAEEC8-2D85-4B8F-89AA-74E7AB8CBA48}" srcOrd="3" destOrd="0" presId="urn:microsoft.com/office/officeart/2005/8/layout/hierarchy2"/>
    <dgm:cxn modelId="{55C0EBEB-B617-42E1-BC19-9A29D64569FC}" type="presParOf" srcId="{70DAEEC8-2D85-4B8F-89AA-74E7AB8CBA48}" destId="{89F5BC71-4363-4B30-8277-7E9C0D4C6222}" srcOrd="0" destOrd="0" presId="urn:microsoft.com/office/officeart/2005/8/layout/hierarchy2"/>
    <dgm:cxn modelId="{9F5B9D8D-E504-4346-ADDC-85F543315340}" type="presParOf" srcId="{70DAEEC8-2D85-4B8F-89AA-74E7AB8CBA48}" destId="{E55CF328-217D-4BE1-941A-AEAEBFE35D6F}" srcOrd="1" destOrd="0" presId="urn:microsoft.com/office/officeart/2005/8/layout/hierarchy2"/>
    <dgm:cxn modelId="{99A3449D-9732-4F88-A033-CE2D60B64762}" type="presParOf" srcId="{E55CF328-217D-4BE1-941A-AEAEBFE35D6F}" destId="{062C55DB-BCE0-4E32-B879-247D7622560E}" srcOrd="0" destOrd="0" presId="urn:microsoft.com/office/officeart/2005/8/layout/hierarchy2"/>
    <dgm:cxn modelId="{331E085C-E133-4E70-8415-FB5DD279324E}" type="presParOf" srcId="{062C55DB-BCE0-4E32-B879-247D7622560E}" destId="{136CAB7F-4410-4D57-9FD6-77B7E669D090}" srcOrd="0" destOrd="0" presId="urn:microsoft.com/office/officeart/2005/8/layout/hierarchy2"/>
    <dgm:cxn modelId="{D9D33AC7-2ECB-4383-8A78-82DEBD4A20B9}" type="presParOf" srcId="{E55CF328-217D-4BE1-941A-AEAEBFE35D6F}" destId="{6F237EE1-E68C-4671-9A2A-4551D3987C9C}" srcOrd="1" destOrd="0" presId="urn:microsoft.com/office/officeart/2005/8/layout/hierarchy2"/>
    <dgm:cxn modelId="{1BB3D7B0-41A3-4EFF-8EA2-F0EFC27A255B}" type="presParOf" srcId="{6F237EE1-E68C-4671-9A2A-4551D3987C9C}" destId="{D6A8BFC9-6096-4C0E-B552-251ECA2CD225}" srcOrd="0" destOrd="0" presId="urn:microsoft.com/office/officeart/2005/8/layout/hierarchy2"/>
    <dgm:cxn modelId="{1CBC531B-9ECD-43F5-AA4E-386198D58F7C}" type="presParOf" srcId="{6F237EE1-E68C-4671-9A2A-4551D3987C9C}" destId="{52EC2EBA-D6BE-4216-BC82-07051E03DF85}" srcOrd="1" destOrd="0" presId="urn:microsoft.com/office/officeart/2005/8/layout/hierarchy2"/>
    <dgm:cxn modelId="{32E627B9-9328-46FB-8B22-159E0C5D928B}" type="presParOf" srcId="{D7FF04ED-A595-4826-B74F-2F826732D86B}" destId="{825F3AF8-5031-44B3-B41E-6E0B5C97AC53}" srcOrd="4" destOrd="0" presId="urn:microsoft.com/office/officeart/2005/8/layout/hierarchy2"/>
    <dgm:cxn modelId="{9CBB0A12-046E-4EDB-AAC6-A3B48637017B}" type="presParOf" srcId="{825F3AF8-5031-44B3-B41E-6E0B5C97AC53}" destId="{AAFB3F06-9C0B-455F-9938-AE7C71C91CA0}" srcOrd="0" destOrd="0" presId="urn:microsoft.com/office/officeart/2005/8/layout/hierarchy2"/>
    <dgm:cxn modelId="{29AEDACC-8B25-4980-BE8B-0FA2DF681952}" type="presParOf" srcId="{D7FF04ED-A595-4826-B74F-2F826732D86B}" destId="{F6961C91-E6CF-43FF-B748-21C01D2977B0}" srcOrd="5" destOrd="0" presId="urn:microsoft.com/office/officeart/2005/8/layout/hierarchy2"/>
    <dgm:cxn modelId="{983A6DAF-F6A8-4801-A0B3-186DE6D78958}" type="presParOf" srcId="{F6961C91-E6CF-43FF-B748-21C01D2977B0}" destId="{4CE48909-531B-4D66-916C-A154994C9150}" srcOrd="0" destOrd="0" presId="urn:microsoft.com/office/officeart/2005/8/layout/hierarchy2"/>
    <dgm:cxn modelId="{96434075-08FE-44AE-86E8-BB77D82B8846}" type="presParOf" srcId="{F6961C91-E6CF-43FF-B748-21C01D2977B0}" destId="{290D180B-FD99-4EE1-AEE2-2EA3DFC249A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040C33-9C46-4067-94C8-A3B279C142B4}" type="doc">
      <dgm:prSet loTypeId="urn:microsoft.com/office/officeart/2008/layout/PictureAccentList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FA950455-3B80-4384-82B3-5F6761D68066}">
      <dgm:prSet phldrT="[Text]"/>
      <dgm:spPr/>
      <dgm:t>
        <a:bodyPr/>
        <a:lstStyle/>
        <a:p>
          <a:r>
            <a:rPr lang="en-US" dirty="0" err="1" smtClean="0"/>
            <a:t>Didalam</a:t>
          </a:r>
          <a:r>
            <a:rPr lang="en-US" dirty="0" smtClean="0"/>
            <a:t> </a:t>
          </a:r>
          <a:r>
            <a:rPr lang="en-US" dirty="0" err="1" smtClean="0"/>
            <a:t>reaksi</a:t>
          </a:r>
          <a:r>
            <a:rPr lang="en-US" dirty="0" smtClean="0"/>
            <a:t> </a:t>
          </a:r>
          <a:r>
            <a:rPr lang="en-US" dirty="0" err="1" smtClean="0"/>
            <a:t>redoks</a:t>
          </a:r>
          <a:r>
            <a:rPr lang="en-US" dirty="0" smtClean="0"/>
            <a:t> </a:t>
          </a:r>
          <a:r>
            <a:rPr lang="en-US" dirty="0" err="1" smtClean="0"/>
            <a:t>terdapat</a:t>
          </a:r>
          <a:r>
            <a:rPr lang="en-US" dirty="0" smtClean="0"/>
            <a:t> :</a:t>
          </a:r>
          <a:endParaRPr lang="en-US" dirty="0"/>
        </a:p>
      </dgm:t>
    </dgm:pt>
    <dgm:pt modelId="{6E74208F-A914-4F8F-9F3E-17F4DB05FCE7}" type="parTrans" cxnId="{65D8406F-5F59-4C77-827E-86277D9682D3}">
      <dgm:prSet/>
      <dgm:spPr/>
      <dgm:t>
        <a:bodyPr/>
        <a:lstStyle/>
        <a:p>
          <a:endParaRPr lang="en-US"/>
        </a:p>
      </dgm:t>
    </dgm:pt>
    <dgm:pt modelId="{11AF06A3-5C40-4C7D-8B2D-8A7796422E48}" type="sibTrans" cxnId="{65D8406F-5F59-4C77-827E-86277D9682D3}">
      <dgm:prSet/>
      <dgm:spPr/>
      <dgm:t>
        <a:bodyPr/>
        <a:lstStyle/>
        <a:p>
          <a:endParaRPr lang="en-US"/>
        </a:p>
      </dgm:t>
    </dgm:pt>
    <dgm:pt modelId="{B1E703CD-E481-4236-8372-5A5DB802EE25}">
      <dgm:prSet phldrT="[Text]" custT="1"/>
      <dgm:spPr/>
      <dgm:t>
        <a:bodyPr/>
        <a:lstStyle/>
        <a:p>
          <a:r>
            <a:rPr lang="en-US" sz="2800" u="sng" dirty="0" err="1" smtClean="0"/>
            <a:t>Oksidator</a:t>
          </a:r>
          <a:r>
            <a:rPr lang="en-US" sz="2800" u="sng" dirty="0" smtClean="0"/>
            <a:t> </a:t>
          </a:r>
        </a:p>
        <a:p>
          <a:r>
            <a:rPr lang="en-US" sz="2800" dirty="0" err="1" smtClean="0"/>
            <a:t>Zat</a:t>
          </a:r>
          <a:r>
            <a:rPr lang="en-US" sz="2800" dirty="0" smtClean="0"/>
            <a:t> yang </a:t>
          </a:r>
          <a:r>
            <a:rPr lang="en-US" sz="2800" dirty="0" err="1" smtClean="0"/>
            <a:t>mengalami</a:t>
          </a:r>
          <a:r>
            <a:rPr lang="en-US" sz="2800" dirty="0" smtClean="0"/>
            <a:t> </a:t>
          </a:r>
          <a:r>
            <a:rPr lang="en-US" sz="2800" dirty="0" err="1" smtClean="0"/>
            <a:t>reduksi</a:t>
          </a:r>
          <a:endParaRPr lang="en-US" sz="2800" dirty="0"/>
        </a:p>
      </dgm:t>
    </dgm:pt>
    <dgm:pt modelId="{D45B16F2-A7FD-4E55-80D9-697200FF812F}" type="parTrans" cxnId="{9C2A2F64-F8AA-443E-ADD3-719C1682B777}">
      <dgm:prSet/>
      <dgm:spPr/>
      <dgm:t>
        <a:bodyPr/>
        <a:lstStyle/>
        <a:p>
          <a:endParaRPr lang="en-US"/>
        </a:p>
      </dgm:t>
    </dgm:pt>
    <dgm:pt modelId="{C8EA29BA-A45D-43AD-BD5D-9899D64606DA}" type="sibTrans" cxnId="{9C2A2F64-F8AA-443E-ADD3-719C1682B777}">
      <dgm:prSet/>
      <dgm:spPr/>
      <dgm:t>
        <a:bodyPr/>
        <a:lstStyle/>
        <a:p>
          <a:endParaRPr lang="en-US"/>
        </a:p>
      </dgm:t>
    </dgm:pt>
    <dgm:pt modelId="{6ABB0E02-E8E0-41AF-9502-F0318B5393FA}">
      <dgm:prSet phldrT="[Text]" custT="1"/>
      <dgm:spPr/>
      <dgm:t>
        <a:bodyPr/>
        <a:lstStyle/>
        <a:p>
          <a:r>
            <a:rPr lang="en-US" sz="2800" u="sng" dirty="0" err="1" smtClean="0"/>
            <a:t>Reduktor</a:t>
          </a:r>
          <a:endParaRPr lang="en-US" sz="2800" u="sng" dirty="0" smtClean="0"/>
        </a:p>
        <a:p>
          <a:r>
            <a:rPr lang="en-US" sz="2800" dirty="0" err="1" smtClean="0"/>
            <a:t>Zat</a:t>
          </a:r>
          <a:r>
            <a:rPr lang="en-US" sz="2800" dirty="0" smtClean="0"/>
            <a:t> yang </a:t>
          </a:r>
          <a:r>
            <a:rPr lang="en-US" sz="2800" dirty="0" err="1" smtClean="0"/>
            <a:t>mengalami</a:t>
          </a:r>
          <a:r>
            <a:rPr lang="en-US" sz="2800" dirty="0" smtClean="0"/>
            <a:t> </a:t>
          </a:r>
          <a:r>
            <a:rPr lang="en-US" sz="2800" dirty="0" err="1" smtClean="0"/>
            <a:t>oksidasi</a:t>
          </a:r>
          <a:endParaRPr lang="en-US" sz="2800" dirty="0"/>
        </a:p>
      </dgm:t>
    </dgm:pt>
    <dgm:pt modelId="{3F8AE99D-1D42-4794-A854-965A731C8D78}" type="parTrans" cxnId="{2E50694E-F126-4C4B-A577-356231AEF9B5}">
      <dgm:prSet/>
      <dgm:spPr/>
      <dgm:t>
        <a:bodyPr/>
        <a:lstStyle/>
        <a:p>
          <a:endParaRPr lang="en-US"/>
        </a:p>
      </dgm:t>
    </dgm:pt>
    <dgm:pt modelId="{B6FDEC4B-4FB5-408C-A7F0-88C7CA8A121B}" type="sibTrans" cxnId="{2E50694E-F126-4C4B-A577-356231AEF9B5}">
      <dgm:prSet/>
      <dgm:spPr/>
      <dgm:t>
        <a:bodyPr/>
        <a:lstStyle/>
        <a:p>
          <a:endParaRPr lang="en-US"/>
        </a:p>
      </dgm:t>
    </dgm:pt>
    <dgm:pt modelId="{C77B90E1-000A-4135-99CC-DA3E818C10A3}">
      <dgm:prSet custT="1"/>
      <dgm:spPr/>
      <dgm:t>
        <a:bodyPr/>
        <a:lstStyle/>
        <a:p>
          <a:r>
            <a:rPr lang="en-US" sz="2800" u="sng" dirty="0" err="1" smtClean="0"/>
            <a:t>Hasil</a:t>
          </a:r>
          <a:r>
            <a:rPr lang="en-US" sz="2800" u="sng" dirty="0" smtClean="0"/>
            <a:t> </a:t>
          </a:r>
          <a:r>
            <a:rPr lang="en-US" sz="2800" u="sng" dirty="0" err="1" smtClean="0"/>
            <a:t>Reduksi</a:t>
          </a:r>
          <a:endParaRPr lang="en-US" sz="2800" u="sng" dirty="0"/>
        </a:p>
      </dgm:t>
    </dgm:pt>
    <dgm:pt modelId="{DAD3FE11-5D5F-42FA-BD64-E207F7A0B4D2}" type="parTrans" cxnId="{B0EA005B-C86E-4B5F-AD6D-9FF593BC8912}">
      <dgm:prSet/>
      <dgm:spPr/>
      <dgm:t>
        <a:bodyPr/>
        <a:lstStyle/>
        <a:p>
          <a:endParaRPr lang="en-US"/>
        </a:p>
      </dgm:t>
    </dgm:pt>
    <dgm:pt modelId="{5E8D3D78-EED2-4119-A1E3-0D2374F4E328}" type="sibTrans" cxnId="{B0EA005B-C86E-4B5F-AD6D-9FF593BC8912}">
      <dgm:prSet/>
      <dgm:spPr/>
      <dgm:t>
        <a:bodyPr/>
        <a:lstStyle/>
        <a:p>
          <a:endParaRPr lang="en-US"/>
        </a:p>
      </dgm:t>
    </dgm:pt>
    <dgm:pt modelId="{478DFA54-0CC4-4B10-AA43-2587F5F63D43}">
      <dgm:prSet custT="1"/>
      <dgm:spPr/>
      <dgm:t>
        <a:bodyPr/>
        <a:lstStyle/>
        <a:p>
          <a:r>
            <a:rPr lang="en-US" sz="2800" u="sng" dirty="0" err="1" smtClean="0"/>
            <a:t>Hasil</a:t>
          </a:r>
          <a:r>
            <a:rPr lang="en-US" sz="2800" u="sng" dirty="0" smtClean="0"/>
            <a:t> </a:t>
          </a:r>
          <a:r>
            <a:rPr lang="en-US" sz="2800" u="sng" dirty="0" err="1" smtClean="0"/>
            <a:t>Oksidasi</a:t>
          </a:r>
          <a:endParaRPr lang="en-US" sz="2800" u="sng" dirty="0"/>
        </a:p>
      </dgm:t>
    </dgm:pt>
    <dgm:pt modelId="{6E2325EA-255E-45BA-9DB5-965247895684}" type="parTrans" cxnId="{C8C148D6-8695-464C-AA56-07C27824B062}">
      <dgm:prSet/>
      <dgm:spPr/>
      <dgm:t>
        <a:bodyPr/>
        <a:lstStyle/>
        <a:p>
          <a:endParaRPr lang="en-US"/>
        </a:p>
      </dgm:t>
    </dgm:pt>
    <dgm:pt modelId="{9D798365-32B4-4753-B783-877D9C69F870}" type="sibTrans" cxnId="{C8C148D6-8695-464C-AA56-07C27824B062}">
      <dgm:prSet/>
      <dgm:spPr/>
      <dgm:t>
        <a:bodyPr/>
        <a:lstStyle/>
        <a:p>
          <a:endParaRPr lang="en-US"/>
        </a:p>
      </dgm:t>
    </dgm:pt>
    <dgm:pt modelId="{2A89F741-35EF-4B1B-BDE2-2D80EE606374}" type="pres">
      <dgm:prSet presAssocID="{7F040C33-9C46-4067-94C8-A3B279C142B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518A11-991E-493A-910F-BDF650A34347}" type="pres">
      <dgm:prSet presAssocID="{FA950455-3B80-4384-82B3-5F6761D68066}" presName="root" presStyleCnt="0">
        <dgm:presLayoutVars>
          <dgm:chMax/>
          <dgm:chPref val="4"/>
        </dgm:presLayoutVars>
      </dgm:prSet>
      <dgm:spPr/>
    </dgm:pt>
    <dgm:pt modelId="{616E3C35-AB34-40AD-9BF1-77EF74B38F80}" type="pres">
      <dgm:prSet presAssocID="{FA950455-3B80-4384-82B3-5F6761D68066}" presName="rootComposite" presStyleCnt="0">
        <dgm:presLayoutVars/>
      </dgm:prSet>
      <dgm:spPr/>
    </dgm:pt>
    <dgm:pt modelId="{FE052DD3-2D73-4A91-A865-D2AEE15D01A8}" type="pres">
      <dgm:prSet presAssocID="{FA950455-3B80-4384-82B3-5F6761D68066}" presName="rootText" presStyleLbl="node0" presStyleIdx="0" presStyleCnt="1" custLinFactNeighborX="-15504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A7203A1E-7379-451B-9DF0-2FC1B6A3DDEA}" type="pres">
      <dgm:prSet presAssocID="{FA950455-3B80-4384-82B3-5F6761D68066}" presName="childShape" presStyleCnt="0">
        <dgm:presLayoutVars>
          <dgm:chMax val="0"/>
          <dgm:chPref val="0"/>
        </dgm:presLayoutVars>
      </dgm:prSet>
      <dgm:spPr/>
    </dgm:pt>
    <dgm:pt modelId="{B01951F6-CEAC-4ABA-A50C-42BB05838F4E}" type="pres">
      <dgm:prSet presAssocID="{B1E703CD-E481-4236-8372-5A5DB802EE25}" presName="childComposite" presStyleCnt="0">
        <dgm:presLayoutVars>
          <dgm:chMax val="0"/>
          <dgm:chPref val="0"/>
        </dgm:presLayoutVars>
      </dgm:prSet>
      <dgm:spPr/>
    </dgm:pt>
    <dgm:pt modelId="{DFC27CE4-0582-424F-B34E-5DDAFD324FC9}" type="pres">
      <dgm:prSet presAssocID="{B1E703CD-E481-4236-8372-5A5DB802EE25}" presName="Image" presStyleLbl="node1" presStyleIdx="0" presStyleCnt="4"/>
      <dgm:spPr/>
    </dgm:pt>
    <dgm:pt modelId="{BFBA1B4E-D39B-4877-B3EB-6C0437F918D7}" type="pres">
      <dgm:prSet presAssocID="{B1E703CD-E481-4236-8372-5A5DB802EE25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4EC19-47AD-4C9D-90AF-55C09144B0B0}" type="pres">
      <dgm:prSet presAssocID="{6ABB0E02-E8E0-41AF-9502-F0318B5393FA}" presName="childComposite" presStyleCnt="0">
        <dgm:presLayoutVars>
          <dgm:chMax val="0"/>
          <dgm:chPref val="0"/>
        </dgm:presLayoutVars>
      </dgm:prSet>
      <dgm:spPr/>
    </dgm:pt>
    <dgm:pt modelId="{74477455-4701-4D4A-B2DD-F491A51C29DA}" type="pres">
      <dgm:prSet presAssocID="{6ABB0E02-E8E0-41AF-9502-F0318B5393FA}" presName="Image" presStyleLbl="node1" presStyleIdx="1" presStyleCnt="4"/>
      <dgm:spPr/>
    </dgm:pt>
    <dgm:pt modelId="{CEC0C493-6A7F-4795-B985-EBEC8C798D4B}" type="pres">
      <dgm:prSet presAssocID="{6ABB0E02-E8E0-41AF-9502-F0318B5393FA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5323-F4FA-42BA-A118-CCF6EAEE6172}" type="pres">
      <dgm:prSet presAssocID="{C77B90E1-000A-4135-99CC-DA3E818C10A3}" presName="childComposite" presStyleCnt="0">
        <dgm:presLayoutVars>
          <dgm:chMax val="0"/>
          <dgm:chPref val="0"/>
        </dgm:presLayoutVars>
      </dgm:prSet>
      <dgm:spPr/>
    </dgm:pt>
    <dgm:pt modelId="{8A39A18C-E0DF-480F-B746-375A3F358765}" type="pres">
      <dgm:prSet presAssocID="{C77B90E1-000A-4135-99CC-DA3E818C10A3}" presName="Image" presStyleLbl="node1" presStyleIdx="2" presStyleCnt="4"/>
      <dgm:spPr/>
    </dgm:pt>
    <dgm:pt modelId="{3F8E01B7-FB18-40E4-9042-DA1014455828}" type="pres">
      <dgm:prSet presAssocID="{C77B90E1-000A-4135-99CC-DA3E818C10A3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0B9AD-A64B-40FA-850F-F22A93CFE761}" type="pres">
      <dgm:prSet presAssocID="{478DFA54-0CC4-4B10-AA43-2587F5F63D43}" presName="childComposite" presStyleCnt="0">
        <dgm:presLayoutVars>
          <dgm:chMax val="0"/>
          <dgm:chPref val="0"/>
        </dgm:presLayoutVars>
      </dgm:prSet>
      <dgm:spPr/>
    </dgm:pt>
    <dgm:pt modelId="{D155F3DB-774D-4109-9119-761B50FABFFA}" type="pres">
      <dgm:prSet presAssocID="{478DFA54-0CC4-4B10-AA43-2587F5F63D43}" presName="Image" presStyleLbl="node1" presStyleIdx="3" presStyleCnt="4"/>
      <dgm:spPr/>
    </dgm:pt>
    <dgm:pt modelId="{1313766D-ACE2-4E1D-ADA2-FDA1213ABE70}" type="pres">
      <dgm:prSet presAssocID="{478DFA54-0CC4-4B10-AA43-2587F5F63D43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DFFE64-7234-4AFA-85B3-20DD54B5F36A}" type="presOf" srcId="{6ABB0E02-E8E0-41AF-9502-F0318B5393FA}" destId="{CEC0C493-6A7F-4795-B985-EBEC8C798D4B}" srcOrd="0" destOrd="0" presId="urn:microsoft.com/office/officeart/2008/layout/PictureAccentList"/>
    <dgm:cxn modelId="{65D8406F-5F59-4C77-827E-86277D9682D3}" srcId="{7F040C33-9C46-4067-94C8-A3B279C142B4}" destId="{FA950455-3B80-4384-82B3-5F6761D68066}" srcOrd="0" destOrd="0" parTransId="{6E74208F-A914-4F8F-9F3E-17F4DB05FCE7}" sibTransId="{11AF06A3-5C40-4C7D-8B2D-8A7796422E48}"/>
    <dgm:cxn modelId="{2E50694E-F126-4C4B-A577-356231AEF9B5}" srcId="{FA950455-3B80-4384-82B3-5F6761D68066}" destId="{6ABB0E02-E8E0-41AF-9502-F0318B5393FA}" srcOrd="1" destOrd="0" parTransId="{3F8AE99D-1D42-4794-A854-965A731C8D78}" sibTransId="{B6FDEC4B-4FB5-408C-A7F0-88C7CA8A121B}"/>
    <dgm:cxn modelId="{8C9A874B-0565-47AE-A320-07F6DC4462D1}" type="presOf" srcId="{B1E703CD-E481-4236-8372-5A5DB802EE25}" destId="{BFBA1B4E-D39B-4877-B3EB-6C0437F918D7}" srcOrd="0" destOrd="0" presId="urn:microsoft.com/office/officeart/2008/layout/PictureAccentList"/>
    <dgm:cxn modelId="{10253099-237F-4854-9809-B558D8A49C6C}" type="presOf" srcId="{7F040C33-9C46-4067-94C8-A3B279C142B4}" destId="{2A89F741-35EF-4B1B-BDE2-2D80EE606374}" srcOrd="0" destOrd="0" presId="urn:microsoft.com/office/officeart/2008/layout/PictureAccentList"/>
    <dgm:cxn modelId="{F8F62C9D-F75F-4C2E-A1B7-0C09F5A34EF9}" type="presOf" srcId="{478DFA54-0CC4-4B10-AA43-2587F5F63D43}" destId="{1313766D-ACE2-4E1D-ADA2-FDA1213ABE70}" srcOrd="0" destOrd="0" presId="urn:microsoft.com/office/officeart/2008/layout/PictureAccentList"/>
    <dgm:cxn modelId="{9C2A2F64-F8AA-443E-ADD3-719C1682B777}" srcId="{FA950455-3B80-4384-82B3-5F6761D68066}" destId="{B1E703CD-E481-4236-8372-5A5DB802EE25}" srcOrd="0" destOrd="0" parTransId="{D45B16F2-A7FD-4E55-80D9-697200FF812F}" sibTransId="{C8EA29BA-A45D-43AD-BD5D-9899D64606DA}"/>
    <dgm:cxn modelId="{B0EA005B-C86E-4B5F-AD6D-9FF593BC8912}" srcId="{FA950455-3B80-4384-82B3-5F6761D68066}" destId="{C77B90E1-000A-4135-99CC-DA3E818C10A3}" srcOrd="2" destOrd="0" parTransId="{DAD3FE11-5D5F-42FA-BD64-E207F7A0B4D2}" sibTransId="{5E8D3D78-EED2-4119-A1E3-0D2374F4E328}"/>
    <dgm:cxn modelId="{C8C148D6-8695-464C-AA56-07C27824B062}" srcId="{FA950455-3B80-4384-82B3-5F6761D68066}" destId="{478DFA54-0CC4-4B10-AA43-2587F5F63D43}" srcOrd="3" destOrd="0" parTransId="{6E2325EA-255E-45BA-9DB5-965247895684}" sibTransId="{9D798365-32B4-4753-B783-877D9C69F870}"/>
    <dgm:cxn modelId="{54CC4E2C-FE53-4540-8176-1F85D39D4ABE}" type="presOf" srcId="{C77B90E1-000A-4135-99CC-DA3E818C10A3}" destId="{3F8E01B7-FB18-40E4-9042-DA1014455828}" srcOrd="0" destOrd="0" presId="urn:microsoft.com/office/officeart/2008/layout/PictureAccentList"/>
    <dgm:cxn modelId="{4894FD6F-B193-442D-AD74-27E6E2070E92}" type="presOf" srcId="{FA950455-3B80-4384-82B3-5F6761D68066}" destId="{FE052DD3-2D73-4A91-A865-D2AEE15D01A8}" srcOrd="0" destOrd="0" presId="urn:microsoft.com/office/officeart/2008/layout/PictureAccentList"/>
    <dgm:cxn modelId="{CC0F7C34-8BDA-4497-BB08-724E946E32D7}" type="presParOf" srcId="{2A89F741-35EF-4B1B-BDE2-2D80EE606374}" destId="{C4518A11-991E-493A-910F-BDF650A34347}" srcOrd="0" destOrd="0" presId="urn:microsoft.com/office/officeart/2008/layout/PictureAccentList"/>
    <dgm:cxn modelId="{F4D3674A-B12C-4AEE-97C1-B66A2EFC284A}" type="presParOf" srcId="{C4518A11-991E-493A-910F-BDF650A34347}" destId="{616E3C35-AB34-40AD-9BF1-77EF74B38F80}" srcOrd="0" destOrd="0" presId="urn:microsoft.com/office/officeart/2008/layout/PictureAccentList"/>
    <dgm:cxn modelId="{B7B4558E-A7DA-4D60-A3A0-FFBED5B1E7AA}" type="presParOf" srcId="{616E3C35-AB34-40AD-9BF1-77EF74B38F80}" destId="{FE052DD3-2D73-4A91-A865-D2AEE15D01A8}" srcOrd="0" destOrd="0" presId="urn:microsoft.com/office/officeart/2008/layout/PictureAccentList"/>
    <dgm:cxn modelId="{3CCBFF45-25D6-4E04-9247-4EE5D7A3FE81}" type="presParOf" srcId="{C4518A11-991E-493A-910F-BDF650A34347}" destId="{A7203A1E-7379-451B-9DF0-2FC1B6A3DDEA}" srcOrd="1" destOrd="0" presId="urn:microsoft.com/office/officeart/2008/layout/PictureAccentList"/>
    <dgm:cxn modelId="{91D9F23E-255E-4450-9E9B-9887F5C35D56}" type="presParOf" srcId="{A7203A1E-7379-451B-9DF0-2FC1B6A3DDEA}" destId="{B01951F6-CEAC-4ABA-A50C-42BB05838F4E}" srcOrd="0" destOrd="0" presId="urn:microsoft.com/office/officeart/2008/layout/PictureAccentList"/>
    <dgm:cxn modelId="{D924CD45-693F-408D-94E2-AFCB87C578CF}" type="presParOf" srcId="{B01951F6-CEAC-4ABA-A50C-42BB05838F4E}" destId="{DFC27CE4-0582-424F-B34E-5DDAFD324FC9}" srcOrd="0" destOrd="0" presId="urn:microsoft.com/office/officeart/2008/layout/PictureAccentList"/>
    <dgm:cxn modelId="{0970DD25-92FA-4E39-BBCE-D64CB0C70079}" type="presParOf" srcId="{B01951F6-CEAC-4ABA-A50C-42BB05838F4E}" destId="{BFBA1B4E-D39B-4877-B3EB-6C0437F918D7}" srcOrd="1" destOrd="0" presId="urn:microsoft.com/office/officeart/2008/layout/PictureAccentList"/>
    <dgm:cxn modelId="{4CF35C5F-ED89-4AE8-8F5E-8F352EBD4ACA}" type="presParOf" srcId="{A7203A1E-7379-451B-9DF0-2FC1B6A3DDEA}" destId="{7C34EC19-47AD-4C9D-90AF-55C09144B0B0}" srcOrd="1" destOrd="0" presId="urn:microsoft.com/office/officeart/2008/layout/PictureAccentList"/>
    <dgm:cxn modelId="{72900E28-8044-49F4-9D2D-342D6BD28AE5}" type="presParOf" srcId="{7C34EC19-47AD-4C9D-90AF-55C09144B0B0}" destId="{74477455-4701-4D4A-B2DD-F491A51C29DA}" srcOrd="0" destOrd="0" presId="urn:microsoft.com/office/officeart/2008/layout/PictureAccentList"/>
    <dgm:cxn modelId="{486C3C89-6AC3-4D07-B49B-0D22E982BDE0}" type="presParOf" srcId="{7C34EC19-47AD-4C9D-90AF-55C09144B0B0}" destId="{CEC0C493-6A7F-4795-B985-EBEC8C798D4B}" srcOrd="1" destOrd="0" presId="urn:microsoft.com/office/officeart/2008/layout/PictureAccentList"/>
    <dgm:cxn modelId="{3B9DE6E3-4ED6-419D-A6C4-90D6DEF6B805}" type="presParOf" srcId="{A7203A1E-7379-451B-9DF0-2FC1B6A3DDEA}" destId="{71735323-F4FA-42BA-A118-CCF6EAEE6172}" srcOrd="2" destOrd="0" presId="urn:microsoft.com/office/officeart/2008/layout/PictureAccentList"/>
    <dgm:cxn modelId="{9713F102-7929-4443-A2B1-6FAF7596790F}" type="presParOf" srcId="{71735323-F4FA-42BA-A118-CCF6EAEE6172}" destId="{8A39A18C-E0DF-480F-B746-375A3F358765}" srcOrd="0" destOrd="0" presId="urn:microsoft.com/office/officeart/2008/layout/PictureAccentList"/>
    <dgm:cxn modelId="{AF0102A2-EC58-4C31-BAD3-E782CA1F84CC}" type="presParOf" srcId="{71735323-F4FA-42BA-A118-CCF6EAEE6172}" destId="{3F8E01B7-FB18-40E4-9042-DA1014455828}" srcOrd="1" destOrd="0" presId="urn:microsoft.com/office/officeart/2008/layout/PictureAccentList"/>
    <dgm:cxn modelId="{525A98F2-9F8A-428F-A3AC-900DAFA1EA7A}" type="presParOf" srcId="{A7203A1E-7379-451B-9DF0-2FC1B6A3DDEA}" destId="{A1C0B9AD-A64B-40FA-850F-F22A93CFE761}" srcOrd="3" destOrd="0" presId="urn:microsoft.com/office/officeart/2008/layout/PictureAccentList"/>
    <dgm:cxn modelId="{A0A18191-DBB7-4676-93A5-69DF24C29CCE}" type="presParOf" srcId="{A1C0B9AD-A64B-40FA-850F-F22A93CFE761}" destId="{D155F3DB-774D-4109-9119-761B50FABFFA}" srcOrd="0" destOrd="0" presId="urn:microsoft.com/office/officeart/2008/layout/PictureAccentList"/>
    <dgm:cxn modelId="{EAB38566-6639-4675-A8CC-67250CE17354}" type="presParOf" srcId="{A1C0B9AD-A64B-40FA-850F-F22A93CFE761}" destId="{1313766D-ACE2-4E1D-ADA2-FDA1213ABE7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0E2643ED-7B73-4506-8BAD-F9A28D9EBED8}" type="presOf" srcId="{F562C339-3D89-461E-9E0D-F9FB0FB588F7}" destId="{87569736-07AD-49D3-9757-99433262FE76}" srcOrd="0" destOrd="0" presId="urn:microsoft.com/office/officeart/2008/layout/VerticalCurvedList"/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F20DA614-E5C3-45EE-BF25-E7CC7EA6944A}" type="presOf" srcId="{4DCDCD9B-683A-424E-A174-C2D29C632394}" destId="{41AC5CF2-BD57-4AA5-83B0-FC7D1FC379DE}" srcOrd="0" destOrd="0" presId="urn:microsoft.com/office/officeart/2008/layout/VerticalCurvedList"/>
    <dgm:cxn modelId="{ADDFAC9D-B1A2-4061-8E59-D21076D24FF9}" type="presOf" srcId="{71BA9710-C6BF-45CE-86E5-F23A094A6E12}" destId="{9B130E57-0EC3-4F44-81F1-5FDD09E2FBF6}" srcOrd="0" destOrd="0" presId="urn:microsoft.com/office/officeart/2008/layout/VerticalCurvedList"/>
    <dgm:cxn modelId="{32ACC375-B22A-4114-9917-491919AFAA91}" type="presParOf" srcId="{9B130E57-0EC3-4F44-81F1-5FDD09E2FBF6}" destId="{FEE4CF94-158B-4D63-9819-DFBCF084F4D3}" srcOrd="0" destOrd="0" presId="urn:microsoft.com/office/officeart/2008/layout/VerticalCurvedList"/>
    <dgm:cxn modelId="{A6437F7E-E939-4E5E-9EB1-8A1BAC9592FC}" type="presParOf" srcId="{FEE4CF94-158B-4D63-9819-DFBCF084F4D3}" destId="{5B742BCD-D071-440A-8506-C01736E78BFC}" srcOrd="0" destOrd="0" presId="urn:microsoft.com/office/officeart/2008/layout/VerticalCurvedList"/>
    <dgm:cxn modelId="{3E7D2617-05AA-406E-A557-06227C606144}" type="presParOf" srcId="{5B742BCD-D071-440A-8506-C01736E78BFC}" destId="{E4661FC0-040C-4100-983D-F23CD9C4E865}" srcOrd="0" destOrd="0" presId="urn:microsoft.com/office/officeart/2008/layout/VerticalCurvedList"/>
    <dgm:cxn modelId="{06425B45-5A28-4BE1-947B-762C6CF60C32}" type="presParOf" srcId="{5B742BCD-D071-440A-8506-C01736E78BFC}" destId="{87569736-07AD-49D3-9757-99433262FE76}" srcOrd="1" destOrd="0" presId="urn:microsoft.com/office/officeart/2008/layout/VerticalCurvedList"/>
    <dgm:cxn modelId="{2225C1EA-0D7A-4816-A5CB-7D6F6476C75F}" type="presParOf" srcId="{5B742BCD-D071-440A-8506-C01736E78BFC}" destId="{4A8AEE62-5AFA-4E4F-852B-EA670DBECAE0}" srcOrd="2" destOrd="0" presId="urn:microsoft.com/office/officeart/2008/layout/VerticalCurvedList"/>
    <dgm:cxn modelId="{4BFD3D83-73E3-49C2-B434-E4334F9B9794}" type="presParOf" srcId="{5B742BCD-D071-440A-8506-C01736E78BFC}" destId="{424911B8-6214-466B-A842-382DB4AA1BE8}" srcOrd="3" destOrd="0" presId="urn:microsoft.com/office/officeart/2008/layout/VerticalCurvedList"/>
    <dgm:cxn modelId="{5D00C1EF-D291-4A1D-8F67-8520A99D97BD}" type="presParOf" srcId="{FEE4CF94-158B-4D63-9819-DFBCF084F4D3}" destId="{41AC5CF2-BD57-4AA5-83B0-FC7D1FC379DE}" srcOrd="1" destOrd="0" presId="urn:microsoft.com/office/officeart/2008/layout/VerticalCurvedList"/>
    <dgm:cxn modelId="{959A61FD-AA10-469E-8633-F2EC6BCB394D}" type="presParOf" srcId="{FEE4CF94-158B-4D63-9819-DFBCF084F4D3}" destId="{E2F674D5-859D-4FA3-BC08-27830C86185E}" srcOrd="2" destOrd="0" presId="urn:microsoft.com/office/officeart/2008/layout/VerticalCurvedList"/>
    <dgm:cxn modelId="{3FCA213A-CB9F-40E1-BE5E-FD0743D429CE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41A9D1AA-3AFE-453A-91FC-C08D345F7051}" type="presOf" srcId="{4DCDCD9B-683A-424E-A174-C2D29C632394}" destId="{41AC5CF2-BD57-4AA5-83B0-FC7D1FC379DE}" srcOrd="0" destOrd="0" presId="urn:microsoft.com/office/officeart/2008/layout/VerticalCurvedList"/>
    <dgm:cxn modelId="{AFBDA597-4F76-403A-8E10-BF5913BF5E14}" type="presOf" srcId="{71BA9710-C6BF-45CE-86E5-F23A094A6E12}" destId="{9B130E57-0EC3-4F44-81F1-5FDD09E2FBF6}" srcOrd="0" destOrd="0" presId="urn:microsoft.com/office/officeart/2008/layout/VerticalCurvedList"/>
    <dgm:cxn modelId="{9FD00410-E445-400D-B912-5D2B17BD0010}" type="presOf" srcId="{F562C339-3D89-461E-9E0D-F9FB0FB588F7}" destId="{87569736-07AD-49D3-9757-99433262FE76}" srcOrd="0" destOrd="0" presId="urn:microsoft.com/office/officeart/2008/layout/VerticalCurvedList"/>
    <dgm:cxn modelId="{AB7364AD-068B-4ACE-AC3D-DABB38FE97FA}" type="presParOf" srcId="{9B130E57-0EC3-4F44-81F1-5FDD09E2FBF6}" destId="{FEE4CF94-158B-4D63-9819-DFBCF084F4D3}" srcOrd="0" destOrd="0" presId="urn:microsoft.com/office/officeart/2008/layout/VerticalCurvedList"/>
    <dgm:cxn modelId="{F842A589-83D3-490F-93B3-64BEE889FF54}" type="presParOf" srcId="{FEE4CF94-158B-4D63-9819-DFBCF084F4D3}" destId="{5B742BCD-D071-440A-8506-C01736E78BFC}" srcOrd="0" destOrd="0" presId="urn:microsoft.com/office/officeart/2008/layout/VerticalCurvedList"/>
    <dgm:cxn modelId="{A359D583-F6DB-4EB9-BFF4-154894331C89}" type="presParOf" srcId="{5B742BCD-D071-440A-8506-C01736E78BFC}" destId="{E4661FC0-040C-4100-983D-F23CD9C4E865}" srcOrd="0" destOrd="0" presId="urn:microsoft.com/office/officeart/2008/layout/VerticalCurvedList"/>
    <dgm:cxn modelId="{DCA8FB06-C9AF-4D35-8DF2-38725293C044}" type="presParOf" srcId="{5B742BCD-D071-440A-8506-C01736E78BFC}" destId="{87569736-07AD-49D3-9757-99433262FE76}" srcOrd="1" destOrd="0" presId="urn:microsoft.com/office/officeart/2008/layout/VerticalCurvedList"/>
    <dgm:cxn modelId="{90BAED18-43D6-457E-B856-8A5A8C069565}" type="presParOf" srcId="{5B742BCD-D071-440A-8506-C01736E78BFC}" destId="{4A8AEE62-5AFA-4E4F-852B-EA670DBECAE0}" srcOrd="2" destOrd="0" presId="urn:microsoft.com/office/officeart/2008/layout/VerticalCurvedList"/>
    <dgm:cxn modelId="{6B2AB13A-5EDB-49A1-BC75-B71B45251D48}" type="presParOf" srcId="{5B742BCD-D071-440A-8506-C01736E78BFC}" destId="{424911B8-6214-466B-A842-382DB4AA1BE8}" srcOrd="3" destOrd="0" presId="urn:microsoft.com/office/officeart/2008/layout/VerticalCurvedList"/>
    <dgm:cxn modelId="{DE503C18-D46D-466A-A16A-5A7D3895C523}" type="presParOf" srcId="{FEE4CF94-158B-4D63-9819-DFBCF084F4D3}" destId="{41AC5CF2-BD57-4AA5-83B0-FC7D1FC379DE}" srcOrd="1" destOrd="0" presId="urn:microsoft.com/office/officeart/2008/layout/VerticalCurvedList"/>
    <dgm:cxn modelId="{6B7790C3-0423-47A0-B66D-066D3F1F3916}" type="presParOf" srcId="{FEE4CF94-158B-4D63-9819-DFBCF084F4D3}" destId="{E2F674D5-859D-4FA3-BC08-27830C86185E}" srcOrd="2" destOrd="0" presId="urn:microsoft.com/office/officeart/2008/layout/VerticalCurvedList"/>
    <dgm:cxn modelId="{DB2D1829-A87C-4E7C-B1A2-B2007F7C3DBC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5BAD2465-5B14-4416-88AA-4EBD86D34D6B}" type="presOf" srcId="{71BA9710-C6BF-45CE-86E5-F23A094A6E12}" destId="{9B130E57-0EC3-4F44-81F1-5FDD09E2FBF6}" srcOrd="0" destOrd="0" presId="urn:microsoft.com/office/officeart/2008/layout/VerticalCurvedList"/>
    <dgm:cxn modelId="{6F6AA6E6-4FC6-4C44-9537-78A76EF58EC2}" type="presOf" srcId="{4DCDCD9B-683A-424E-A174-C2D29C632394}" destId="{41AC5CF2-BD57-4AA5-83B0-FC7D1FC379DE}" srcOrd="0" destOrd="0" presId="urn:microsoft.com/office/officeart/2008/layout/VerticalCurvedList"/>
    <dgm:cxn modelId="{C4972544-C6C7-4720-B496-D47BFE812B97}" type="presOf" srcId="{F562C339-3D89-461E-9E0D-F9FB0FB588F7}" destId="{87569736-07AD-49D3-9757-99433262FE76}" srcOrd="0" destOrd="0" presId="urn:microsoft.com/office/officeart/2008/layout/VerticalCurvedList"/>
    <dgm:cxn modelId="{788F5FC1-C3CD-4702-AAA5-46D7E5874E4B}" type="presParOf" srcId="{9B130E57-0EC3-4F44-81F1-5FDD09E2FBF6}" destId="{FEE4CF94-158B-4D63-9819-DFBCF084F4D3}" srcOrd="0" destOrd="0" presId="urn:microsoft.com/office/officeart/2008/layout/VerticalCurvedList"/>
    <dgm:cxn modelId="{A67E250D-5E48-41CD-BA22-16715322FC01}" type="presParOf" srcId="{FEE4CF94-158B-4D63-9819-DFBCF084F4D3}" destId="{5B742BCD-D071-440A-8506-C01736E78BFC}" srcOrd="0" destOrd="0" presId="urn:microsoft.com/office/officeart/2008/layout/VerticalCurvedList"/>
    <dgm:cxn modelId="{C7B41790-AF74-42E9-A351-C1E49ED614B1}" type="presParOf" srcId="{5B742BCD-D071-440A-8506-C01736E78BFC}" destId="{E4661FC0-040C-4100-983D-F23CD9C4E865}" srcOrd="0" destOrd="0" presId="urn:microsoft.com/office/officeart/2008/layout/VerticalCurvedList"/>
    <dgm:cxn modelId="{0D1AA1EF-7DF7-4DA3-B8CB-5AE281685CE2}" type="presParOf" srcId="{5B742BCD-D071-440A-8506-C01736E78BFC}" destId="{87569736-07AD-49D3-9757-99433262FE76}" srcOrd="1" destOrd="0" presId="urn:microsoft.com/office/officeart/2008/layout/VerticalCurvedList"/>
    <dgm:cxn modelId="{F2F7ACE5-25C8-419A-9688-4670772B91B9}" type="presParOf" srcId="{5B742BCD-D071-440A-8506-C01736E78BFC}" destId="{4A8AEE62-5AFA-4E4F-852B-EA670DBECAE0}" srcOrd="2" destOrd="0" presId="urn:microsoft.com/office/officeart/2008/layout/VerticalCurvedList"/>
    <dgm:cxn modelId="{693B3659-ED48-4766-BEE9-1992FAF469D8}" type="presParOf" srcId="{5B742BCD-D071-440A-8506-C01736E78BFC}" destId="{424911B8-6214-466B-A842-382DB4AA1BE8}" srcOrd="3" destOrd="0" presId="urn:microsoft.com/office/officeart/2008/layout/VerticalCurvedList"/>
    <dgm:cxn modelId="{71C9200F-D62F-4464-8537-A85CB9965D58}" type="presParOf" srcId="{FEE4CF94-158B-4D63-9819-DFBCF084F4D3}" destId="{41AC5CF2-BD57-4AA5-83B0-FC7D1FC379DE}" srcOrd="1" destOrd="0" presId="urn:microsoft.com/office/officeart/2008/layout/VerticalCurvedList"/>
    <dgm:cxn modelId="{B114CCA9-4078-4B49-98F4-29B9504290F0}" type="presParOf" srcId="{FEE4CF94-158B-4D63-9819-DFBCF084F4D3}" destId="{E2F674D5-859D-4FA3-BC08-27830C86185E}" srcOrd="2" destOrd="0" presId="urn:microsoft.com/office/officeart/2008/layout/VerticalCurvedList"/>
    <dgm:cxn modelId="{972ACBFB-1760-4ADD-9E9F-B85615A81F22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729154FE-8729-4BB0-9AC1-5FAECF8B3762}" type="presOf" srcId="{F562C339-3D89-461E-9E0D-F9FB0FB588F7}" destId="{87569736-07AD-49D3-9757-99433262FE76}" srcOrd="0" destOrd="0" presId="urn:microsoft.com/office/officeart/2008/layout/VerticalCurvedList"/>
    <dgm:cxn modelId="{E9F7D849-1BF1-4D59-8FFC-D4A1583AFDDC}" type="presOf" srcId="{71BA9710-C6BF-45CE-86E5-F23A094A6E12}" destId="{9B130E57-0EC3-4F44-81F1-5FDD09E2FBF6}" srcOrd="0" destOrd="0" presId="urn:microsoft.com/office/officeart/2008/layout/VerticalCurvedList"/>
    <dgm:cxn modelId="{96B17CF1-BDC6-47C8-AB51-AC37C61BCB26}" type="presOf" srcId="{4DCDCD9B-683A-424E-A174-C2D29C632394}" destId="{41AC5CF2-BD57-4AA5-83B0-FC7D1FC379DE}" srcOrd="0" destOrd="0" presId="urn:microsoft.com/office/officeart/2008/layout/VerticalCurvedList"/>
    <dgm:cxn modelId="{7D27BD35-DB3D-4CB4-8C26-C17671030683}" type="presParOf" srcId="{9B130E57-0EC3-4F44-81F1-5FDD09E2FBF6}" destId="{FEE4CF94-158B-4D63-9819-DFBCF084F4D3}" srcOrd="0" destOrd="0" presId="urn:microsoft.com/office/officeart/2008/layout/VerticalCurvedList"/>
    <dgm:cxn modelId="{F3644DD7-B9FC-4D5A-83EB-7C90576E8E28}" type="presParOf" srcId="{FEE4CF94-158B-4D63-9819-DFBCF084F4D3}" destId="{5B742BCD-D071-440A-8506-C01736E78BFC}" srcOrd="0" destOrd="0" presId="urn:microsoft.com/office/officeart/2008/layout/VerticalCurvedList"/>
    <dgm:cxn modelId="{83DF5984-713F-4420-B1D2-032BEC57483B}" type="presParOf" srcId="{5B742BCD-D071-440A-8506-C01736E78BFC}" destId="{E4661FC0-040C-4100-983D-F23CD9C4E865}" srcOrd="0" destOrd="0" presId="urn:microsoft.com/office/officeart/2008/layout/VerticalCurvedList"/>
    <dgm:cxn modelId="{39ACE5F7-7374-4BE0-8876-BFBE8E30D907}" type="presParOf" srcId="{5B742BCD-D071-440A-8506-C01736E78BFC}" destId="{87569736-07AD-49D3-9757-99433262FE76}" srcOrd="1" destOrd="0" presId="urn:microsoft.com/office/officeart/2008/layout/VerticalCurvedList"/>
    <dgm:cxn modelId="{3BDD8B88-F5EA-4564-ACDA-6F06183A4A98}" type="presParOf" srcId="{5B742BCD-D071-440A-8506-C01736E78BFC}" destId="{4A8AEE62-5AFA-4E4F-852B-EA670DBECAE0}" srcOrd="2" destOrd="0" presId="urn:microsoft.com/office/officeart/2008/layout/VerticalCurvedList"/>
    <dgm:cxn modelId="{E74C9E19-3986-49C3-AB97-7DBC57735DE5}" type="presParOf" srcId="{5B742BCD-D071-440A-8506-C01736E78BFC}" destId="{424911B8-6214-466B-A842-382DB4AA1BE8}" srcOrd="3" destOrd="0" presId="urn:microsoft.com/office/officeart/2008/layout/VerticalCurvedList"/>
    <dgm:cxn modelId="{566B952D-6AE2-4AAF-8906-2D1E277B5650}" type="presParOf" srcId="{FEE4CF94-158B-4D63-9819-DFBCF084F4D3}" destId="{41AC5CF2-BD57-4AA5-83B0-FC7D1FC379DE}" srcOrd="1" destOrd="0" presId="urn:microsoft.com/office/officeart/2008/layout/VerticalCurvedList"/>
    <dgm:cxn modelId="{B0B9E9F2-F261-460A-B8A0-D0DBA68424E0}" type="presParOf" srcId="{FEE4CF94-158B-4D63-9819-DFBCF084F4D3}" destId="{E2F674D5-859D-4FA3-BC08-27830C86185E}" srcOrd="2" destOrd="0" presId="urn:microsoft.com/office/officeart/2008/layout/VerticalCurvedList"/>
    <dgm:cxn modelId="{9241471A-0FD7-4DC6-BF5A-749A38DD9562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E68A6A36-8771-4943-98CF-1D2F7F5F044D}" type="presOf" srcId="{71BA9710-C6BF-45CE-86E5-F23A094A6E12}" destId="{9B130E57-0EC3-4F44-81F1-5FDD09E2FBF6}" srcOrd="0" destOrd="0" presId="urn:microsoft.com/office/officeart/2008/layout/VerticalCurvedList"/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66AA0D43-DBF3-4625-B1A3-5185F014BA4D}" type="presOf" srcId="{4DCDCD9B-683A-424E-A174-C2D29C632394}" destId="{41AC5CF2-BD57-4AA5-83B0-FC7D1FC379DE}" srcOrd="0" destOrd="0" presId="urn:microsoft.com/office/officeart/2008/layout/VerticalCurvedList"/>
    <dgm:cxn modelId="{E43B1EE1-E247-4A26-90DA-02F9F89EAD24}" type="presOf" srcId="{F562C339-3D89-461E-9E0D-F9FB0FB588F7}" destId="{87569736-07AD-49D3-9757-99433262FE76}" srcOrd="0" destOrd="0" presId="urn:microsoft.com/office/officeart/2008/layout/VerticalCurvedList"/>
    <dgm:cxn modelId="{2BFA7F7E-837A-47CB-9538-9E52E1640A91}" type="presParOf" srcId="{9B130E57-0EC3-4F44-81F1-5FDD09E2FBF6}" destId="{FEE4CF94-158B-4D63-9819-DFBCF084F4D3}" srcOrd="0" destOrd="0" presId="urn:microsoft.com/office/officeart/2008/layout/VerticalCurvedList"/>
    <dgm:cxn modelId="{B6736961-AD3C-4799-A1CA-466380B7E99D}" type="presParOf" srcId="{FEE4CF94-158B-4D63-9819-DFBCF084F4D3}" destId="{5B742BCD-D071-440A-8506-C01736E78BFC}" srcOrd="0" destOrd="0" presId="urn:microsoft.com/office/officeart/2008/layout/VerticalCurvedList"/>
    <dgm:cxn modelId="{4D4687C6-EAF8-41DA-9570-19C7636262E2}" type="presParOf" srcId="{5B742BCD-D071-440A-8506-C01736E78BFC}" destId="{E4661FC0-040C-4100-983D-F23CD9C4E865}" srcOrd="0" destOrd="0" presId="urn:microsoft.com/office/officeart/2008/layout/VerticalCurvedList"/>
    <dgm:cxn modelId="{B0AC37A6-2693-4876-97D3-445E2D62AE9F}" type="presParOf" srcId="{5B742BCD-D071-440A-8506-C01736E78BFC}" destId="{87569736-07AD-49D3-9757-99433262FE76}" srcOrd="1" destOrd="0" presId="urn:microsoft.com/office/officeart/2008/layout/VerticalCurvedList"/>
    <dgm:cxn modelId="{71C3B124-F176-4163-BEEC-B4150D119530}" type="presParOf" srcId="{5B742BCD-D071-440A-8506-C01736E78BFC}" destId="{4A8AEE62-5AFA-4E4F-852B-EA670DBECAE0}" srcOrd="2" destOrd="0" presId="urn:microsoft.com/office/officeart/2008/layout/VerticalCurvedList"/>
    <dgm:cxn modelId="{1496BB3E-A405-418D-8270-A94D9A20B9E9}" type="presParOf" srcId="{5B742BCD-D071-440A-8506-C01736E78BFC}" destId="{424911B8-6214-466B-A842-382DB4AA1BE8}" srcOrd="3" destOrd="0" presId="urn:microsoft.com/office/officeart/2008/layout/VerticalCurvedList"/>
    <dgm:cxn modelId="{0233B4CF-80B2-4875-BF8C-35B9DAAC5A27}" type="presParOf" srcId="{FEE4CF94-158B-4D63-9819-DFBCF084F4D3}" destId="{41AC5CF2-BD57-4AA5-83B0-FC7D1FC379DE}" srcOrd="1" destOrd="0" presId="urn:microsoft.com/office/officeart/2008/layout/VerticalCurvedList"/>
    <dgm:cxn modelId="{D9567D0F-28F9-4D57-950E-E3A26E6321AF}" type="presParOf" srcId="{FEE4CF94-158B-4D63-9819-DFBCF084F4D3}" destId="{E2F674D5-859D-4FA3-BC08-27830C86185E}" srcOrd="2" destOrd="0" presId="urn:microsoft.com/office/officeart/2008/layout/VerticalCurvedList"/>
    <dgm:cxn modelId="{B4C3093A-9D03-4743-BEC8-06FD1C67DB26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850335E3-8956-4F00-A7B4-028DA3CEFAE4}" type="presOf" srcId="{4DCDCD9B-683A-424E-A174-C2D29C632394}" destId="{41AC5CF2-BD57-4AA5-83B0-FC7D1FC379DE}" srcOrd="0" destOrd="0" presId="urn:microsoft.com/office/officeart/2008/layout/VerticalCurvedList"/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C8BA774A-0B23-4415-B92F-FD7FE2885A9C}" type="presOf" srcId="{71BA9710-C6BF-45CE-86E5-F23A094A6E12}" destId="{9B130E57-0EC3-4F44-81F1-5FDD09E2FBF6}" srcOrd="0" destOrd="0" presId="urn:microsoft.com/office/officeart/2008/layout/VerticalCurvedList"/>
    <dgm:cxn modelId="{E807DC32-C91A-44CC-A71A-3B49C66BE240}" type="presOf" srcId="{F562C339-3D89-461E-9E0D-F9FB0FB588F7}" destId="{87569736-07AD-49D3-9757-99433262FE76}" srcOrd="0" destOrd="0" presId="urn:microsoft.com/office/officeart/2008/layout/VerticalCurvedList"/>
    <dgm:cxn modelId="{D81309BF-5627-419E-80B2-8D60825FAB33}" type="presParOf" srcId="{9B130E57-0EC3-4F44-81F1-5FDD09E2FBF6}" destId="{FEE4CF94-158B-4D63-9819-DFBCF084F4D3}" srcOrd="0" destOrd="0" presId="urn:microsoft.com/office/officeart/2008/layout/VerticalCurvedList"/>
    <dgm:cxn modelId="{A7B0838C-1B53-4DBA-A347-8B9D15B35917}" type="presParOf" srcId="{FEE4CF94-158B-4D63-9819-DFBCF084F4D3}" destId="{5B742BCD-D071-440A-8506-C01736E78BFC}" srcOrd="0" destOrd="0" presId="urn:microsoft.com/office/officeart/2008/layout/VerticalCurvedList"/>
    <dgm:cxn modelId="{0A756A17-EDE9-47FE-9536-BE02A08C2A99}" type="presParOf" srcId="{5B742BCD-D071-440A-8506-C01736E78BFC}" destId="{E4661FC0-040C-4100-983D-F23CD9C4E865}" srcOrd="0" destOrd="0" presId="urn:microsoft.com/office/officeart/2008/layout/VerticalCurvedList"/>
    <dgm:cxn modelId="{A90A69B8-CE2B-49E0-8E35-3FBBBF575815}" type="presParOf" srcId="{5B742BCD-D071-440A-8506-C01736E78BFC}" destId="{87569736-07AD-49D3-9757-99433262FE76}" srcOrd="1" destOrd="0" presId="urn:microsoft.com/office/officeart/2008/layout/VerticalCurvedList"/>
    <dgm:cxn modelId="{01943F67-4589-4175-B65B-0E96233DC301}" type="presParOf" srcId="{5B742BCD-D071-440A-8506-C01736E78BFC}" destId="{4A8AEE62-5AFA-4E4F-852B-EA670DBECAE0}" srcOrd="2" destOrd="0" presId="urn:microsoft.com/office/officeart/2008/layout/VerticalCurvedList"/>
    <dgm:cxn modelId="{66F2B351-EB56-4FF2-8035-EED2134EF0C9}" type="presParOf" srcId="{5B742BCD-D071-440A-8506-C01736E78BFC}" destId="{424911B8-6214-466B-A842-382DB4AA1BE8}" srcOrd="3" destOrd="0" presId="urn:microsoft.com/office/officeart/2008/layout/VerticalCurvedList"/>
    <dgm:cxn modelId="{F5773507-78CA-42AC-B2F7-C0DEA0EC72EB}" type="presParOf" srcId="{FEE4CF94-158B-4D63-9819-DFBCF084F4D3}" destId="{41AC5CF2-BD57-4AA5-83B0-FC7D1FC379DE}" srcOrd="1" destOrd="0" presId="urn:microsoft.com/office/officeart/2008/layout/VerticalCurvedList"/>
    <dgm:cxn modelId="{8FBCE5DF-B26E-4E66-8A86-16CAA7267770}" type="presParOf" srcId="{FEE4CF94-158B-4D63-9819-DFBCF084F4D3}" destId="{E2F674D5-859D-4FA3-BC08-27830C86185E}" srcOrd="2" destOrd="0" presId="urn:microsoft.com/office/officeart/2008/layout/VerticalCurvedList"/>
    <dgm:cxn modelId="{729FBD8E-46EF-465B-BB3A-A2AC7E498B7B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BC710A5B-3464-4BF6-BDC5-323CF1E45F74}" type="presOf" srcId="{71BA9710-C6BF-45CE-86E5-F23A094A6E12}" destId="{9B130E57-0EC3-4F44-81F1-5FDD09E2FBF6}" srcOrd="0" destOrd="0" presId="urn:microsoft.com/office/officeart/2008/layout/VerticalCurvedList"/>
    <dgm:cxn modelId="{526B0D45-5987-45FA-BE02-884EDB20ADCD}" type="presOf" srcId="{F562C339-3D89-461E-9E0D-F9FB0FB588F7}" destId="{87569736-07AD-49D3-9757-99433262FE76}" srcOrd="0" destOrd="0" presId="urn:microsoft.com/office/officeart/2008/layout/VerticalCurvedList"/>
    <dgm:cxn modelId="{DEE592DD-EB4B-4DC7-BAEC-4F721AB48E0A}" type="presOf" srcId="{4DCDCD9B-683A-424E-A174-C2D29C632394}" destId="{41AC5CF2-BD57-4AA5-83B0-FC7D1FC379DE}" srcOrd="0" destOrd="0" presId="urn:microsoft.com/office/officeart/2008/layout/VerticalCurvedList"/>
    <dgm:cxn modelId="{F7351E95-D18A-4E96-B02B-6267F64C8873}" type="presParOf" srcId="{9B130E57-0EC3-4F44-81F1-5FDD09E2FBF6}" destId="{FEE4CF94-158B-4D63-9819-DFBCF084F4D3}" srcOrd="0" destOrd="0" presId="urn:microsoft.com/office/officeart/2008/layout/VerticalCurvedList"/>
    <dgm:cxn modelId="{2D87CF70-8E03-481E-81DC-D32B86C2A9C1}" type="presParOf" srcId="{FEE4CF94-158B-4D63-9819-DFBCF084F4D3}" destId="{5B742BCD-D071-440A-8506-C01736E78BFC}" srcOrd="0" destOrd="0" presId="urn:microsoft.com/office/officeart/2008/layout/VerticalCurvedList"/>
    <dgm:cxn modelId="{0F98EE4E-461B-4AB4-B858-F7818AA42E4B}" type="presParOf" srcId="{5B742BCD-D071-440A-8506-C01736E78BFC}" destId="{E4661FC0-040C-4100-983D-F23CD9C4E865}" srcOrd="0" destOrd="0" presId="urn:microsoft.com/office/officeart/2008/layout/VerticalCurvedList"/>
    <dgm:cxn modelId="{0BB91BD3-BF42-4BE5-8A65-CB165DA9CF76}" type="presParOf" srcId="{5B742BCD-D071-440A-8506-C01736E78BFC}" destId="{87569736-07AD-49D3-9757-99433262FE76}" srcOrd="1" destOrd="0" presId="urn:microsoft.com/office/officeart/2008/layout/VerticalCurvedList"/>
    <dgm:cxn modelId="{76696223-FD5D-40D8-8111-30E8364E6858}" type="presParOf" srcId="{5B742BCD-D071-440A-8506-C01736E78BFC}" destId="{4A8AEE62-5AFA-4E4F-852B-EA670DBECAE0}" srcOrd="2" destOrd="0" presId="urn:microsoft.com/office/officeart/2008/layout/VerticalCurvedList"/>
    <dgm:cxn modelId="{0D407CB9-64C2-47EC-A54D-3279944FE4A4}" type="presParOf" srcId="{5B742BCD-D071-440A-8506-C01736E78BFC}" destId="{424911B8-6214-466B-A842-382DB4AA1BE8}" srcOrd="3" destOrd="0" presId="urn:microsoft.com/office/officeart/2008/layout/VerticalCurvedList"/>
    <dgm:cxn modelId="{837909ED-0220-43F0-AC44-0E4A556A92C8}" type="presParOf" srcId="{FEE4CF94-158B-4D63-9819-DFBCF084F4D3}" destId="{41AC5CF2-BD57-4AA5-83B0-FC7D1FC379DE}" srcOrd="1" destOrd="0" presId="urn:microsoft.com/office/officeart/2008/layout/VerticalCurvedList"/>
    <dgm:cxn modelId="{13E3BDC5-BC7A-45DF-8F07-F5CB91F9765E}" type="presParOf" srcId="{FEE4CF94-158B-4D63-9819-DFBCF084F4D3}" destId="{E2F674D5-859D-4FA3-BC08-27830C86185E}" srcOrd="2" destOrd="0" presId="urn:microsoft.com/office/officeart/2008/layout/VerticalCurvedList"/>
    <dgm:cxn modelId="{8879BB34-A64D-47F7-AD1F-3272B9F43216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BA9710-C6BF-45CE-86E5-F23A094A6E12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4DCDCD9B-683A-424E-A174-C2D29C632394}">
      <dgm:prSet phldrT="[Text]"/>
      <dgm:spPr/>
      <dgm:t>
        <a:bodyPr/>
        <a:lstStyle/>
        <a:p>
          <a:r>
            <a:rPr lang="id-ID" b="1" dirty="0" smtClean="0"/>
            <a:t>Aturan Penentuan</a:t>
          </a:r>
          <a:r>
            <a:rPr lang="en-US" b="1" dirty="0" smtClean="0"/>
            <a:t> </a:t>
          </a:r>
          <a:r>
            <a:rPr lang="id-ID" b="1" dirty="0" smtClean="0"/>
            <a:t>Bil</a:t>
          </a:r>
          <a:r>
            <a:rPr lang="en-US" b="1" dirty="0" smtClean="0"/>
            <a:t>oks</a:t>
          </a:r>
          <a:endParaRPr lang="en-US" dirty="0"/>
        </a:p>
      </dgm:t>
    </dgm:pt>
    <dgm:pt modelId="{3C40D38D-BD45-4341-AB29-BAE3F47D312C}" type="parTrans" cxnId="{9353DB19-A110-43F6-8761-80CCEBF8AEC2}">
      <dgm:prSet/>
      <dgm:spPr/>
      <dgm:t>
        <a:bodyPr/>
        <a:lstStyle/>
        <a:p>
          <a:endParaRPr lang="en-US"/>
        </a:p>
      </dgm:t>
    </dgm:pt>
    <dgm:pt modelId="{F562C339-3D89-461E-9E0D-F9FB0FB588F7}" type="sibTrans" cxnId="{9353DB19-A110-43F6-8761-80CCEBF8AEC2}">
      <dgm:prSet/>
      <dgm:spPr/>
      <dgm:t>
        <a:bodyPr/>
        <a:lstStyle/>
        <a:p>
          <a:endParaRPr lang="en-US"/>
        </a:p>
      </dgm:t>
    </dgm:pt>
    <dgm:pt modelId="{9B130E57-0EC3-4F44-81F1-5FDD09E2FBF6}" type="pres">
      <dgm:prSet presAssocID="{71BA9710-C6BF-45CE-86E5-F23A094A6E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EE4CF94-158B-4D63-9819-DFBCF084F4D3}" type="pres">
      <dgm:prSet presAssocID="{71BA9710-C6BF-45CE-86E5-F23A094A6E12}" presName="Name1" presStyleCnt="0"/>
      <dgm:spPr/>
    </dgm:pt>
    <dgm:pt modelId="{5B742BCD-D071-440A-8506-C01736E78BFC}" type="pres">
      <dgm:prSet presAssocID="{71BA9710-C6BF-45CE-86E5-F23A094A6E12}" presName="cycle" presStyleCnt="0"/>
      <dgm:spPr/>
    </dgm:pt>
    <dgm:pt modelId="{E4661FC0-040C-4100-983D-F23CD9C4E865}" type="pres">
      <dgm:prSet presAssocID="{71BA9710-C6BF-45CE-86E5-F23A094A6E12}" presName="srcNode" presStyleLbl="node1" presStyleIdx="0" presStyleCnt="1"/>
      <dgm:spPr/>
    </dgm:pt>
    <dgm:pt modelId="{87569736-07AD-49D3-9757-99433262FE76}" type="pres">
      <dgm:prSet presAssocID="{71BA9710-C6BF-45CE-86E5-F23A094A6E12}" presName="conn" presStyleLbl="parChTrans1D2" presStyleIdx="0" presStyleCnt="1"/>
      <dgm:spPr/>
      <dgm:t>
        <a:bodyPr/>
        <a:lstStyle/>
        <a:p>
          <a:endParaRPr lang="en-US"/>
        </a:p>
      </dgm:t>
    </dgm:pt>
    <dgm:pt modelId="{4A8AEE62-5AFA-4E4F-852B-EA670DBECAE0}" type="pres">
      <dgm:prSet presAssocID="{71BA9710-C6BF-45CE-86E5-F23A094A6E12}" presName="extraNode" presStyleLbl="node1" presStyleIdx="0" presStyleCnt="1"/>
      <dgm:spPr/>
    </dgm:pt>
    <dgm:pt modelId="{424911B8-6214-466B-A842-382DB4AA1BE8}" type="pres">
      <dgm:prSet presAssocID="{71BA9710-C6BF-45CE-86E5-F23A094A6E12}" presName="dstNode" presStyleLbl="node1" presStyleIdx="0" presStyleCnt="1"/>
      <dgm:spPr/>
    </dgm:pt>
    <dgm:pt modelId="{41AC5CF2-BD57-4AA5-83B0-FC7D1FC379DE}" type="pres">
      <dgm:prSet presAssocID="{4DCDCD9B-683A-424E-A174-C2D29C632394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74D5-859D-4FA3-BC08-27830C86185E}" type="pres">
      <dgm:prSet presAssocID="{4DCDCD9B-683A-424E-A174-C2D29C632394}" presName="accent_1" presStyleCnt="0"/>
      <dgm:spPr/>
    </dgm:pt>
    <dgm:pt modelId="{2D716120-C6C8-47E0-8F14-FEA8B46C6C99}" type="pres">
      <dgm:prSet presAssocID="{4DCDCD9B-683A-424E-A174-C2D29C632394}" presName="accentRepeatNode" presStyleLbl="solidFgAcc1" presStyleIdx="0" presStyleCnt="1"/>
      <dgm:spPr/>
    </dgm:pt>
  </dgm:ptLst>
  <dgm:cxnLst>
    <dgm:cxn modelId="{5FF7557B-ABF4-45CF-B5AA-0EF185DD0495}" type="presOf" srcId="{4DCDCD9B-683A-424E-A174-C2D29C632394}" destId="{41AC5CF2-BD57-4AA5-83B0-FC7D1FC379DE}" srcOrd="0" destOrd="0" presId="urn:microsoft.com/office/officeart/2008/layout/VerticalCurvedList"/>
    <dgm:cxn modelId="{9353DB19-A110-43F6-8761-80CCEBF8AEC2}" srcId="{71BA9710-C6BF-45CE-86E5-F23A094A6E12}" destId="{4DCDCD9B-683A-424E-A174-C2D29C632394}" srcOrd="0" destOrd="0" parTransId="{3C40D38D-BD45-4341-AB29-BAE3F47D312C}" sibTransId="{F562C339-3D89-461E-9E0D-F9FB0FB588F7}"/>
    <dgm:cxn modelId="{73BFC6BA-DA5C-45E7-BDE4-9E4840904D5F}" type="presOf" srcId="{71BA9710-C6BF-45CE-86E5-F23A094A6E12}" destId="{9B130E57-0EC3-4F44-81F1-5FDD09E2FBF6}" srcOrd="0" destOrd="0" presId="urn:microsoft.com/office/officeart/2008/layout/VerticalCurvedList"/>
    <dgm:cxn modelId="{0668E7C0-FDB4-4064-B023-3B57EF8E1D94}" type="presOf" srcId="{F562C339-3D89-461E-9E0D-F9FB0FB588F7}" destId="{87569736-07AD-49D3-9757-99433262FE76}" srcOrd="0" destOrd="0" presId="urn:microsoft.com/office/officeart/2008/layout/VerticalCurvedList"/>
    <dgm:cxn modelId="{56FDF60C-41CB-4C9B-867D-06323E8B51FC}" type="presParOf" srcId="{9B130E57-0EC3-4F44-81F1-5FDD09E2FBF6}" destId="{FEE4CF94-158B-4D63-9819-DFBCF084F4D3}" srcOrd="0" destOrd="0" presId="urn:microsoft.com/office/officeart/2008/layout/VerticalCurvedList"/>
    <dgm:cxn modelId="{1B1DED58-5093-4BDA-83D5-636145CDEE96}" type="presParOf" srcId="{FEE4CF94-158B-4D63-9819-DFBCF084F4D3}" destId="{5B742BCD-D071-440A-8506-C01736E78BFC}" srcOrd="0" destOrd="0" presId="urn:microsoft.com/office/officeart/2008/layout/VerticalCurvedList"/>
    <dgm:cxn modelId="{BB6F7575-1039-4E48-B4D0-BA99FB225B7F}" type="presParOf" srcId="{5B742BCD-D071-440A-8506-C01736E78BFC}" destId="{E4661FC0-040C-4100-983D-F23CD9C4E865}" srcOrd="0" destOrd="0" presId="urn:microsoft.com/office/officeart/2008/layout/VerticalCurvedList"/>
    <dgm:cxn modelId="{69744B0B-BE85-4361-8B30-53DEA9F61B30}" type="presParOf" srcId="{5B742BCD-D071-440A-8506-C01736E78BFC}" destId="{87569736-07AD-49D3-9757-99433262FE76}" srcOrd="1" destOrd="0" presId="urn:microsoft.com/office/officeart/2008/layout/VerticalCurvedList"/>
    <dgm:cxn modelId="{E390DB25-58BB-4633-A06B-4AD193A867F8}" type="presParOf" srcId="{5B742BCD-D071-440A-8506-C01736E78BFC}" destId="{4A8AEE62-5AFA-4E4F-852B-EA670DBECAE0}" srcOrd="2" destOrd="0" presId="urn:microsoft.com/office/officeart/2008/layout/VerticalCurvedList"/>
    <dgm:cxn modelId="{B37FC0C3-38F9-486D-9235-6E188E9B0348}" type="presParOf" srcId="{5B742BCD-D071-440A-8506-C01736E78BFC}" destId="{424911B8-6214-466B-A842-382DB4AA1BE8}" srcOrd="3" destOrd="0" presId="urn:microsoft.com/office/officeart/2008/layout/VerticalCurvedList"/>
    <dgm:cxn modelId="{231C21EE-48FD-44A4-8867-91F3B556CC88}" type="presParOf" srcId="{FEE4CF94-158B-4D63-9819-DFBCF084F4D3}" destId="{41AC5CF2-BD57-4AA5-83B0-FC7D1FC379DE}" srcOrd="1" destOrd="0" presId="urn:microsoft.com/office/officeart/2008/layout/VerticalCurvedList"/>
    <dgm:cxn modelId="{D16B9423-1613-4491-BC7F-DF07935BBF16}" type="presParOf" srcId="{FEE4CF94-158B-4D63-9819-DFBCF084F4D3}" destId="{E2F674D5-859D-4FA3-BC08-27830C86185E}" srcOrd="2" destOrd="0" presId="urn:microsoft.com/office/officeart/2008/layout/VerticalCurvedList"/>
    <dgm:cxn modelId="{ACBEA272-CDD8-4FFC-9CF3-D6BA08F7C0B9}" type="presParOf" srcId="{E2F674D5-859D-4FA3-BC08-27830C86185E}" destId="{2D716120-C6C8-47E0-8F14-FEA8B46C6C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F517E-5036-401C-8A46-E74A0323FD93}">
      <dsp:nvSpPr>
        <dsp:cNvPr id="0" name=""/>
        <dsp:cNvSpPr/>
      </dsp:nvSpPr>
      <dsp:spPr>
        <a:xfrm>
          <a:off x="3467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Definisi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6624" y="1981726"/>
        <a:ext cx="2197808" cy="1065747"/>
      </dsp:txXfrm>
    </dsp:sp>
    <dsp:sp modelId="{E4FD4EAA-0894-4BA1-B064-606BF80F87A6}">
      <dsp:nvSpPr>
        <dsp:cNvPr id="0" name=""/>
        <dsp:cNvSpPr/>
      </dsp:nvSpPr>
      <dsp:spPr>
        <a:xfrm rot="18289469">
          <a:off x="1927466" y="1843406"/>
          <a:ext cx="1585896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1585896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80767" y="1824017"/>
        <a:ext cx="79294" cy="79294"/>
      </dsp:txXfrm>
    </dsp:sp>
    <dsp:sp modelId="{CD431BE3-7238-4433-B3A3-2950D31E47C2}">
      <dsp:nvSpPr>
        <dsp:cNvPr id="0" name=""/>
        <dsp:cNvSpPr/>
      </dsp:nvSpPr>
      <dsp:spPr>
        <a:xfrm>
          <a:off x="3173238" y="64669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Oksigen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679856"/>
        <a:ext cx="2197808" cy="1065747"/>
      </dsp:txXfrm>
    </dsp:sp>
    <dsp:sp modelId="{1F8DE7BD-CC5B-43C9-B3B2-E7EADA4BF598}">
      <dsp:nvSpPr>
        <dsp:cNvPr id="0" name=""/>
        <dsp:cNvSpPr/>
      </dsp:nvSpPr>
      <dsp:spPr>
        <a:xfrm>
          <a:off x="5437361" y="1192470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867544" y="1190088"/>
        <a:ext cx="45282" cy="45282"/>
      </dsp:txXfrm>
    </dsp:sp>
    <dsp:sp modelId="{CB4B1428-869B-46EA-907A-08F19FF37E8A}">
      <dsp:nvSpPr>
        <dsp:cNvPr id="0" name=""/>
        <dsp:cNvSpPr/>
      </dsp:nvSpPr>
      <dsp:spPr>
        <a:xfrm>
          <a:off x="6343010" y="64669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chemeClr val="tx1"/>
              </a:solidFill>
            </a:rPr>
            <a:t>Tidak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semua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reaksi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melibatkan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oksigen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6376167" y="679856"/>
        <a:ext cx="2197808" cy="1065747"/>
      </dsp:txXfrm>
    </dsp:sp>
    <dsp:sp modelId="{BAE33095-1DC3-49A6-9D77-1A8E323BAF13}">
      <dsp:nvSpPr>
        <dsp:cNvPr id="0" name=""/>
        <dsp:cNvSpPr/>
      </dsp:nvSpPr>
      <dsp:spPr>
        <a:xfrm>
          <a:off x="2267589" y="2494341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97773" y="2491958"/>
        <a:ext cx="45282" cy="45282"/>
      </dsp:txXfrm>
    </dsp:sp>
    <dsp:sp modelId="{89F5BC71-4363-4B30-8277-7E9C0D4C6222}">
      <dsp:nvSpPr>
        <dsp:cNvPr id="0" name=""/>
        <dsp:cNvSpPr/>
      </dsp:nvSpPr>
      <dsp:spPr>
        <a:xfrm>
          <a:off x="3173238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Elektron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1981726"/>
        <a:ext cx="2197808" cy="1065747"/>
      </dsp:txXfrm>
    </dsp:sp>
    <dsp:sp modelId="{062C55DB-BCE0-4E32-B879-247D7622560E}">
      <dsp:nvSpPr>
        <dsp:cNvPr id="0" name=""/>
        <dsp:cNvSpPr/>
      </dsp:nvSpPr>
      <dsp:spPr>
        <a:xfrm>
          <a:off x="5437361" y="2494341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867544" y="2491958"/>
        <a:ext cx="45282" cy="45282"/>
      </dsp:txXfrm>
    </dsp:sp>
    <dsp:sp modelId="{D6A8BFC9-6096-4C0E-B552-251ECA2CD225}">
      <dsp:nvSpPr>
        <dsp:cNvPr id="0" name=""/>
        <dsp:cNvSpPr/>
      </dsp:nvSpPr>
      <dsp:spPr>
        <a:xfrm>
          <a:off x="6343010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chemeClr val="tx1"/>
              </a:solidFill>
            </a:rPr>
            <a:t>Sulit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menentukan</a:t>
          </a:r>
          <a:r>
            <a:rPr lang="en-US" sz="2100" kern="1200" dirty="0" smtClean="0">
              <a:solidFill>
                <a:schemeClr val="tx1"/>
              </a:solidFill>
            </a:rPr>
            <a:t> atom yang </a:t>
          </a:r>
          <a:r>
            <a:rPr lang="en-US" sz="2100" kern="1200" dirty="0" err="1" smtClean="0">
              <a:solidFill>
                <a:schemeClr val="tx1"/>
              </a:solidFill>
            </a:rPr>
            <a:t>melepas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dan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menerima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6376167" y="1981726"/>
        <a:ext cx="2197808" cy="1065747"/>
      </dsp:txXfrm>
    </dsp:sp>
    <dsp:sp modelId="{825F3AF8-5031-44B3-B41E-6E0B5C97AC53}">
      <dsp:nvSpPr>
        <dsp:cNvPr id="0" name=""/>
        <dsp:cNvSpPr/>
      </dsp:nvSpPr>
      <dsp:spPr>
        <a:xfrm rot="3310531">
          <a:off x="1927466" y="3145276"/>
          <a:ext cx="1585896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1585896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80767" y="3125887"/>
        <a:ext cx="79294" cy="79294"/>
      </dsp:txXfrm>
    </dsp:sp>
    <dsp:sp modelId="{4CE48909-531B-4D66-916C-A154994C9150}">
      <dsp:nvSpPr>
        <dsp:cNvPr id="0" name=""/>
        <dsp:cNvSpPr/>
      </dsp:nvSpPr>
      <dsp:spPr>
        <a:xfrm>
          <a:off x="3173238" y="325043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Bilangan</a:t>
          </a:r>
          <a:r>
            <a:rPr lang="en-US" sz="3200" kern="1200" dirty="0" smtClean="0">
              <a:solidFill>
                <a:schemeClr val="tx1"/>
              </a:solidFill>
            </a:rPr>
            <a:t> </a:t>
          </a:r>
          <a:r>
            <a:rPr lang="en-US" sz="3200" kern="1200" dirty="0" err="1" smtClean="0">
              <a:solidFill>
                <a:schemeClr val="tx1"/>
              </a:solidFill>
            </a:rPr>
            <a:t>oksidasi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3283596"/>
        <a:ext cx="2197808" cy="106574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2DD3-2D73-4A91-A865-D2AEE15D01A8}">
      <dsp:nvSpPr>
        <dsp:cNvPr id="0" name=""/>
        <dsp:cNvSpPr/>
      </dsp:nvSpPr>
      <dsp:spPr>
        <a:xfrm>
          <a:off x="228584" y="1461"/>
          <a:ext cx="6049119" cy="11135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Didalam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reaksi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redoks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terdapat</a:t>
          </a:r>
          <a:r>
            <a:rPr lang="en-US" sz="3500" kern="1200" dirty="0" smtClean="0"/>
            <a:t> :</a:t>
          </a:r>
          <a:endParaRPr lang="en-US" sz="3500" kern="1200" dirty="0"/>
        </a:p>
      </dsp:txBody>
      <dsp:txXfrm>
        <a:off x="261200" y="34077"/>
        <a:ext cx="5983887" cy="1048355"/>
      </dsp:txXfrm>
    </dsp:sp>
    <dsp:sp modelId="{DFC27CE4-0582-424F-B34E-5DDAFD324FC9}">
      <dsp:nvSpPr>
        <dsp:cNvPr id="0" name=""/>
        <dsp:cNvSpPr/>
      </dsp:nvSpPr>
      <dsp:spPr>
        <a:xfrm>
          <a:off x="1166440" y="1315495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BA1B4E-D39B-4877-B3EB-6C0437F918D7}">
      <dsp:nvSpPr>
        <dsp:cNvPr id="0" name=""/>
        <dsp:cNvSpPr/>
      </dsp:nvSpPr>
      <dsp:spPr>
        <a:xfrm>
          <a:off x="2346843" y="1315495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Oksidator</a:t>
          </a:r>
          <a:r>
            <a:rPr lang="en-US" sz="2800" u="sng" kern="1200" dirty="0" smtClean="0"/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Zat</a:t>
          </a:r>
          <a:r>
            <a:rPr lang="en-US" sz="2800" kern="1200" dirty="0" smtClean="0"/>
            <a:t> yang </a:t>
          </a:r>
          <a:r>
            <a:rPr lang="en-US" sz="2800" kern="1200" dirty="0" err="1" smtClean="0"/>
            <a:t>mengalami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reduksi</a:t>
          </a:r>
          <a:endParaRPr lang="en-US" sz="2800" kern="1200" dirty="0"/>
        </a:p>
      </dsp:txBody>
      <dsp:txXfrm>
        <a:off x="2401214" y="1369866"/>
        <a:ext cx="4759974" cy="1004845"/>
      </dsp:txXfrm>
    </dsp:sp>
    <dsp:sp modelId="{74477455-4701-4D4A-B2DD-F491A51C29DA}">
      <dsp:nvSpPr>
        <dsp:cNvPr id="0" name=""/>
        <dsp:cNvSpPr/>
      </dsp:nvSpPr>
      <dsp:spPr>
        <a:xfrm>
          <a:off x="1166440" y="2562713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C0C493-6A7F-4795-B985-EBEC8C798D4B}">
      <dsp:nvSpPr>
        <dsp:cNvPr id="0" name=""/>
        <dsp:cNvSpPr/>
      </dsp:nvSpPr>
      <dsp:spPr>
        <a:xfrm>
          <a:off x="2346843" y="2562713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Reduktor</a:t>
          </a:r>
          <a:endParaRPr lang="en-US" sz="2800" u="sng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Zat</a:t>
          </a:r>
          <a:r>
            <a:rPr lang="en-US" sz="2800" kern="1200" dirty="0" smtClean="0"/>
            <a:t> yang </a:t>
          </a:r>
          <a:r>
            <a:rPr lang="en-US" sz="2800" kern="1200" dirty="0" err="1" smtClean="0"/>
            <a:t>mengalami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oksidasi</a:t>
          </a:r>
          <a:endParaRPr lang="en-US" sz="2800" kern="1200" dirty="0"/>
        </a:p>
      </dsp:txBody>
      <dsp:txXfrm>
        <a:off x="2401214" y="2617084"/>
        <a:ext cx="4759974" cy="1004845"/>
      </dsp:txXfrm>
    </dsp:sp>
    <dsp:sp modelId="{8A39A18C-E0DF-480F-B746-375A3F358765}">
      <dsp:nvSpPr>
        <dsp:cNvPr id="0" name=""/>
        <dsp:cNvSpPr/>
      </dsp:nvSpPr>
      <dsp:spPr>
        <a:xfrm>
          <a:off x="1166440" y="3809932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8E01B7-FB18-40E4-9042-DA1014455828}">
      <dsp:nvSpPr>
        <dsp:cNvPr id="0" name=""/>
        <dsp:cNvSpPr/>
      </dsp:nvSpPr>
      <dsp:spPr>
        <a:xfrm>
          <a:off x="2346843" y="3809932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Hasil</a:t>
          </a:r>
          <a:r>
            <a:rPr lang="en-US" sz="2800" u="sng" kern="1200" dirty="0" smtClean="0"/>
            <a:t> </a:t>
          </a:r>
          <a:r>
            <a:rPr lang="en-US" sz="2800" u="sng" kern="1200" dirty="0" err="1" smtClean="0"/>
            <a:t>Reduksi</a:t>
          </a:r>
          <a:endParaRPr lang="en-US" sz="2800" u="sng" kern="1200" dirty="0"/>
        </a:p>
      </dsp:txBody>
      <dsp:txXfrm>
        <a:off x="2401214" y="3864303"/>
        <a:ext cx="4759974" cy="1004845"/>
      </dsp:txXfrm>
    </dsp:sp>
    <dsp:sp modelId="{D155F3DB-774D-4109-9119-761B50FABFFA}">
      <dsp:nvSpPr>
        <dsp:cNvPr id="0" name=""/>
        <dsp:cNvSpPr/>
      </dsp:nvSpPr>
      <dsp:spPr>
        <a:xfrm>
          <a:off x="1166440" y="5057150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13766D-ACE2-4E1D-ADA2-FDA1213ABE70}">
      <dsp:nvSpPr>
        <dsp:cNvPr id="0" name=""/>
        <dsp:cNvSpPr/>
      </dsp:nvSpPr>
      <dsp:spPr>
        <a:xfrm>
          <a:off x="2346843" y="5057150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Hasil</a:t>
          </a:r>
          <a:r>
            <a:rPr lang="en-US" sz="2800" u="sng" kern="1200" dirty="0" smtClean="0"/>
            <a:t> </a:t>
          </a:r>
          <a:r>
            <a:rPr lang="en-US" sz="2800" u="sng" kern="1200" dirty="0" err="1" smtClean="0"/>
            <a:t>Oksidasi</a:t>
          </a:r>
          <a:endParaRPr lang="en-US" sz="2800" u="sng" kern="1200" dirty="0"/>
        </a:p>
      </dsp:txBody>
      <dsp:txXfrm>
        <a:off x="2401214" y="5111521"/>
        <a:ext cx="4759974" cy="1004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69736-07AD-49D3-9757-99433262FE76}">
      <dsp:nvSpPr>
        <dsp:cNvPr id="0" name=""/>
        <dsp:cNvSpPr/>
      </dsp:nvSpPr>
      <dsp:spPr>
        <a:xfrm>
          <a:off x="-1990847" y="-336124"/>
          <a:ext cx="2595064" cy="2595064"/>
        </a:xfrm>
        <a:prstGeom prst="blockArc">
          <a:avLst>
            <a:gd name="adj1" fmla="val 18900000"/>
            <a:gd name="adj2" fmla="val 2700000"/>
            <a:gd name="adj3" fmla="val 832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C5CF2-BD57-4AA5-83B0-FC7D1FC379DE}">
      <dsp:nvSpPr>
        <dsp:cNvPr id="0" name=""/>
        <dsp:cNvSpPr/>
      </dsp:nvSpPr>
      <dsp:spPr>
        <a:xfrm>
          <a:off x="589302" y="489966"/>
          <a:ext cx="7945097" cy="94288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3118" tIns="124460" rIns="124460" bIns="12446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b="1" kern="1200" dirty="0" smtClean="0"/>
            <a:t>Aturan Penentuan</a:t>
          </a:r>
          <a:r>
            <a:rPr lang="en-US" sz="4900" b="1" kern="1200" dirty="0" smtClean="0"/>
            <a:t> </a:t>
          </a:r>
          <a:r>
            <a:rPr lang="id-ID" sz="4900" b="1" kern="1200" dirty="0" smtClean="0"/>
            <a:t>Bil</a:t>
          </a:r>
          <a:r>
            <a:rPr lang="en-US" sz="4900" b="1" kern="1200" dirty="0" smtClean="0"/>
            <a:t>oks</a:t>
          </a:r>
          <a:endParaRPr lang="en-US" sz="4900" kern="1200" dirty="0"/>
        </a:p>
      </dsp:txBody>
      <dsp:txXfrm>
        <a:off x="589302" y="489966"/>
        <a:ext cx="7945097" cy="942883"/>
      </dsp:txXfrm>
    </dsp:sp>
    <dsp:sp modelId="{2D716120-C6C8-47E0-8F14-FEA8B46C6C99}">
      <dsp:nvSpPr>
        <dsp:cNvPr id="0" name=""/>
        <dsp:cNvSpPr/>
      </dsp:nvSpPr>
      <dsp:spPr>
        <a:xfrm>
          <a:off x="0" y="372105"/>
          <a:ext cx="1178604" cy="11786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7C23A-719B-4CE6-B9F5-E34F8A6BBAC8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3DCB4-EADA-4412-AE48-46298CA4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diperiksa</a:t>
            </a:r>
            <a:r>
              <a:rPr lang="en-US" dirty="0" smtClean="0"/>
              <a:t> </a:t>
            </a:r>
            <a:r>
              <a:rPr lang="en-US" dirty="0" err="1" smtClean="0"/>
              <a:t>laagi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1E35-D732-427B-9306-A432FA5276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88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1E35-D732-427B-9306-A432FA5276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829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6125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978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91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27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097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247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422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918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29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849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20EB-8794-4387-9A54-7CE6B612991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62000" y="1828800"/>
            <a:ext cx="6553200" cy="2286000"/>
          </a:xfrm>
          <a:prstGeom prst="bevel">
            <a:avLst/>
          </a:prstGeom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REAKSI REDOKS</a:t>
            </a:r>
            <a:endParaRPr lang="en-US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406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46176" y="1905000"/>
            <a:ext cx="7416824" cy="1447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rgbClr val="FF0000"/>
                </a:solidFill>
              </a:rPr>
              <a:t>H </a:t>
            </a:r>
            <a:r>
              <a:rPr lang="id-ID" sz="3200" b="1" dirty="0">
                <a:solidFill>
                  <a:schemeClr val="tx1"/>
                </a:solidFill>
              </a:rPr>
              <a:t>dalam senyawa adalah </a:t>
            </a:r>
            <a:r>
              <a:rPr lang="id-ID" sz="3200" b="1" dirty="0">
                <a:solidFill>
                  <a:srgbClr val="FF0000"/>
                </a:solidFill>
              </a:rPr>
              <a:t>+1</a:t>
            </a:r>
            <a:r>
              <a:rPr lang="id-ID" sz="3200" b="1" dirty="0">
                <a:solidFill>
                  <a:schemeClr val="tx1"/>
                </a:solidFill>
              </a:rPr>
              <a:t>, kecuali dalam </a:t>
            </a:r>
            <a:r>
              <a:rPr lang="id-ID" sz="3200" b="1" dirty="0">
                <a:solidFill>
                  <a:srgbClr val="FF0000"/>
                </a:solidFill>
              </a:rPr>
              <a:t>hidrida</a:t>
            </a:r>
            <a:r>
              <a:rPr lang="id-ID" sz="3200" b="1" dirty="0">
                <a:solidFill>
                  <a:schemeClr val="tx1"/>
                </a:solidFill>
              </a:rPr>
              <a:t>, bilangan oksidasi </a:t>
            </a:r>
            <a:r>
              <a:rPr lang="id-ID" sz="3200" b="1" dirty="0">
                <a:solidFill>
                  <a:srgbClr val="FF0000"/>
                </a:solidFill>
              </a:rPr>
              <a:t>H</a:t>
            </a:r>
            <a:r>
              <a:rPr lang="id-ID" sz="3200" b="1" dirty="0">
                <a:solidFill>
                  <a:schemeClr val="tx1"/>
                </a:solidFill>
              </a:rPr>
              <a:t> adalah </a:t>
            </a:r>
            <a:r>
              <a:rPr lang="id-ID" sz="3200" b="1" dirty="0">
                <a:solidFill>
                  <a:srgbClr val="FF0000"/>
                </a:solidFill>
              </a:rPr>
              <a:t>-</a:t>
            </a:r>
            <a:r>
              <a:rPr lang="id-ID" sz="3200" b="1" dirty="0" smtClean="0">
                <a:solidFill>
                  <a:srgbClr val="FF0000"/>
                </a:solidFill>
              </a:rPr>
              <a:t>1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39274574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447800" y="4829944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2743201" y="5939135"/>
            <a:ext cx="4167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 smtClean="0">
                <a:solidFill>
                  <a:srgbClr val="FF0000"/>
                </a:solidFill>
              </a:rPr>
              <a:t>H</a:t>
            </a:r>
            <a:r>
              <a:rPr lang="id-ID" sz="3200" dirty="0" smtClean="0"/>
              <a:t> dalam Na</a:t>
            </a:r>
            <a:r>
              <a:rPr lang="id-ID" sz="3200" dirty="0" smtClean="0">
                <a:solidFill>
                  <a:srgbClr val="FF0000"/>
                </a:solidFill>
              </a:rPr>
              <a:t>H</a:t>
            </a:r>
            <a:r>
              <a:rPr lang="id-ID" sz="3200" dirty="0" smtClean="0"/>
              <a:t> = </a:t>
            </a:r>
            <a:r>
              <a:rPr lang="id-ID" sz="3200" dirty="0" smtClean="0">
                <a:solidFill>
                  <a:srgbClr val="FF0000"/>
                </a:solidFill>
              </a:rPr>
              <a:t>-1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5362296"/>
            <a:ext cx="4100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</a:t>
            </a:r>
            <a:r>
              <a:rPr lang="en-US" sz="3200" dirty="0" err="1" smtClean="0"/>
              <a:t>loks</a:t>
            </a:r>
            <a:r>
              <a:rPr lang="id-ID" sz="3200" dirty="0" smtClean="0"/>
              <a:t> </a:t>
            </a:r>
            <a:r>
              <a:rPr lang="id-ID" sz="3200" dirty="0" smtClean="0">
                <a:solidFill>
                  <a:srgbClr val="FF0000"/>
                </a:solidFill>
              </a:rPr>
              <a:t>H</a:t>
            </a:r>
            <a:r>
              <a:rPr lang="id-ID" sz="3200" dirty="0" smtClean="0"/>
              <a:t> dalam </a:t>
            </a:r>
            <a:r>
              <a:rPr lang="id-ID" sz="3200" dirty="0" smtClean="0">
                <a:solidFill>
                  <a:srgbClr val="FF0000"/>
                </a:solidFill>
              </a:rPr>
              <a:t>H</a:t>
            </a:r>
            <a:r>
              <a:rPr lang="id-ID" sz="3200" dirty="0" smtClean="0"/>
              <a:t>Cl = </a:t>
            </a:r>
            <a:r>
              <a:rPr lang="id-ID" sz="3200" dirty="0" smtClean="0">
                <a:solidFill>
                  <a:srgbClr val="FF0000"/>
                </a:solidFill>
              </a:rPr>
              <a:t>+1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346176" y="3581400"/>
            <a:ext cx="7416824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500" b="1" dirty="0"/>
              <a:t>Senyawa hidrida merupakan </a:t>
            </a:r>
            <a:r>
              <a:rPr lang="id-ID" sz="2500" b="1" dirty="0" smtClean="0"/>
              <a:t>senyawa </a:t>
            </a:r>
            <a:r>
              <a:rPr lang="id-ID" sz="2500" b="1" dirty="0"/>
              <a:t>yang terbentuk dari </a:t>
            </a:r>
            <a:r>
              <a:rPr lang="id-ID" sz="2500" b="1" dirty="0" smtClean="0">
                <a:solidFill>
                  <a:srgbClr val="FF0000"/>
                </a:solidFill>
              </a:rPr>
              <a:t>atom </a:t>
            </a:r>
            <a:r>
              <a:rPr lang="id-ID" sz="2500" b="1" dirty="0">
                <a:solidFill>
                  <a:srgbClr val="FF0000"/>
                </a:solidFill>
              </a:rPr>
              <a:t>H yang berikatan dengan </a:t>
            </a:r>
            <a:r>
              <a:rPr lang="id-ID" sz="2500" b="1" dirty="0" smtClean="0">
                <a:solidFill>
                  <a:srgbClr val="FF0000"/>
                </a:solidFill>
              </a:rPr>
              <a:t>logam</a:t>
            </a:r>
            <a:endParaRPr lang="id-ID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173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9" grpId="0" build="p"/>
      <p:bldP spid="9" grpId="0"/>
      <p:bldP spid="11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46176" y="2057400"/>
            <a:ext cx="7416824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rgbClr val="FF0000"/>
                </a:solidFill>
              </a:rPr>
              <a:t>O</a:t>
            </a:r>
            <a:r>
              <a:rPr lang="id-ID" sz="3200" b="1" dirty="0">
                <a:solidFill>
                  <a:schemeClr val="tx1"/>
                </a:solidFill>
              </a:rPr>
              <a:t> dalam </a:t>
            </a:r>
            <a:r>
              <a:rPr lang="id-ID" sz="3200" b="1" dirty="0" smtClean="0">
                <a:solidFill>
                  <a:schemeClr val="tx1"/>
                </a:solidFill>
              </a:rPr>
              <a:t>senyawa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adalah </a:t>
            </a:r>
            <a:r>
              <a:rPr lang="id-ID" sz="3200" b="1" dirty="0">
                <a:solidFill>
                  <a:srgbClr val="FF0000"/>
                </a:solidFill>
              </a:rPr>
              <a:t>-</a:t>
            </a:r>
            <a:r>
              <a:rPr lang="id-ID" sz="3200" b="1" dirty="0" smtClean="0">
                <a:solidFill>
                  <a:srgbClr val="FF0000"/>
                </a:solidFill>
              </a:rPr>
              <a:t>2</a:t>
            </a:r>
            <a:r>
              <a:rPr lang="id-ID" sz="3200" b="1" dirty="0" smtClean="0">
                <a:solidFill>
                  <a:schemeClr val="tx1"/>
                </a:solidFill>
              </a:rPr>
              <a:t>,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kecuali: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75952274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71600" y="3515380"/>
            <a:ext cx="7413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Dalam peroksida (H</a:t>
            </a:r>
            <a:r>
              <a:rPr lang="id-ID" sz="1600" dirty="0" smtClean="0"/>
              <a:t>2</a:t>
            </a:r>
            <a:r>
              <a:rPr lang="id-ID" sz="2800" dirty="0" smtClean="0"/>
              <a:t>O</a:t>
            </a:r>
            <a:r>
              <a:rPr lang="id-ID" sz="1600" dirty="0" smtClean="0"/>
              <a:t>2</a:t>
            </a:r>
            <a:r>
              <a:rPr lang="id-ID" sz="2800" dirty="0" smtClean="0"/>
              <a:t>) Bil</a:t>
            </a:r>
            <a:r>
              <a:rPr lang="en-US" sz="2800" dirty="0" smtClean="0"/>
              <a:t>o</a:t>
            </a:r>
            <a:r>
              <a:rPr lang="id-ID" sz="2800" dirty="0" smtClean="0"/>
              <a:t>ks </a:t>
            </a:r>
            <a:r>
              <a:rPr lang="id-ID" sz="2800" dirty="0" smtClean="0">
                <a:solidFill>
                  <a:srgbClr val="FF0000"/>
                </a:solidFill>
              </a:rPr>
              <a:t>O </a:t>
            </a:r>
            <a:r>
              <a:rPr lang="id-ID" sz="2800" dirty="0" smtClean="0"/>
              <a:t>= </a:t>
            </a:r>
            <a:r>
              <a:rPr lang="id-ID" sz="2800" dirty="0" smtClean="0">
                <a:solidFill>
                  <a:srgbClr val="FF0000"/>
                </a:solidFill>
              </a:rPr>
              <a:t>-1</a:t>
            </a:r>
            <a:endParaRPr lang="id-ID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1601" y="4023695"/>
                <a:ext cx="7696199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800" dirty="0" smtClean="0"/>
                  <a:t>Dalam superoksida (KO</a:t>
                </a:r>
                <a:r>
                  <a:rPr lang="id-ID" sz="1600" dirty="0" smtClean="0"/>
                  <a:t>2</a:t>
                </a:r>
                <a:r>
                  <a:rPr lang="id-ID" sz="2800" dirty="0" smtClean="0"/>
                  <a:t>) Bil</a:t>
                </a:r>
                <a:r>
                  <a:rPr lang="en-US" sz="2800" dirty="0" smtClean="0"/>
                  <a:t>o</a:t>
                </a:r>
                <a:r>
                  <a:rPr lang="id-ID" sz="2800" dirty="0" smtClean="0"/>
                  <a:t>ks </a:t>
                </a:r>
                <a:r>
                  <a:rPr lang="id-ID" sz="2800" dirty="0" smtClean="0">
                    <a:solidFill>
                      <a:srgbClr val="FF0000"/>
                    </a:solidFill>
                  </a:rPr>
                  <a:t>O</a:t>
                </a:r>
                <a:r>
                  <a:rPr lang="id-ID" sz="2800" dirty="0" smtClean="0"/>
                  <a:t> = </a:t>
                </a:r>
                <a14:m>
                  <m:oMath xmlns:m="http://schemas.openxmlformats.org/officeDocument/2006/math">
                    <m:r>
                      <a:rPr lang="id-ID" sz="2800" b="0" i="0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d-ID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d-ID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d-ID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id-ID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1" y="4023695"/>
                <a:ext cx="7696199" cy="700705"/>
              </a:xfrm>
              <a:prstGeom prst="rect">
                <a:avLst/>
              </a:prstGeom>
              <a:blipFill rotWithShape="1">
                <a:blip r:embed="rId7"/>
                <a:stretch>
                  <a:fillRect l="-1584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326686" y="4734580"/>
            <a:ext cx="568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Dalam F</a:t>
            </a:r>
            <a:r>
              <a:rPr lang="id-ID" sz="1600" dirty="0" smtClean="0"/>
              <a:t>2</a:t>
            </a:r>
            <a:r>
              <a:rPr lang="id-ID" sz="2800" dirty="0" smtClean="0"/>
              <a:t>O Bil</a:t>
            </a:r>
            <a:r>
              <a:rPr lang="en-US" sz="2800" dirty="0" smtClean="0"/>
              <a:t>o</a:t>
            </a:r>
            <a:r>
              <a:rPr lang="id-ID" sz="2800" dirty="0" smtClean="0"/>
              <a:t>ks </a:t>
            </a:r>
            <a:r>
              <a:rPr lang="id-ID" sz="2800" dirty="0" smtClean="0">
                <a:solidFill>
                  <a:srgbClr val="FF0000"/>
                </a:solidFill>
              </a:rPr>
              <a:t>O</a:t>
            </a:r>
            <a:r>
              <a:rPr lang="id-ID" sz="2800" dirty="0" smtClean="0"/>
              <a:t> = </a:t>
            </a:r>
            <a:r>
              <a:rPr lang="id-ID" sz="2800" dirty="0">
                <a:solidFill>
                  <a:srgbClr val="FF0000"/>
                </a:solidFill>
              </a:rPr>
              <a:t>+</a:t>
            </a:r>
            <a:r>
              <a:rPr lang="id-ID" sz="2800" dirty="0" smtClean="0">
                <a:solidFill>
                  <a:srgbClr val="FF0000"/>
                </a:solidFill>
              </a:rPr>
              <a:t>2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504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1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057400"/>
            <a:ext cx="75438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unsur-unsur </a:t>
            </a:r>
            <a:r>
              <a:rPr lang="id-ID" sz="3200" b="1" dirty="0">
                <a:solidFill>
                  <a:srgbClr val="FF0000"/>
                </a:solidFill>
              </a:rPr>
              <a:t>golongan VIIA </a:t>
            </a:r>
            <a:r>
              <a:rPr lang="id-ID" sz="3200" b="1" dirty="0">
                <a:solidFill>
                  <a:schemeClr val="tx1"/>
                </a:solidFill>
              </a:rPr>
              <a:t>dalam </a:t>
            </a:r>
            <a:r>
              <a:rPr lang="id-ID" sz="3200" b="1" dirty="0">
                <a:solidFill>
                  <a:srgbClr val="FF0000"/>
                </a:solidFill>
              </a:rPr>
              <a:t>senyawa biner logam </a:t>
            </a:r>
            <a:r>
              <a:rPr lang="id-ID" sz="3200" b="1" dirty="0">
                <a:solidFill>
                  <a:schemeClr val="tx1"/>
                </a:solidFill>
              </a:rPr>
              <a:t>adalah </a:t>
            </a:r>
            <a:r>
              <a:rPr lang="id-ID" sz="3200" b="1" dirty="0">
                <a:solidFill>
                  <a:srgbClr val="FF0000"/>
                </a:solidFill>
              </a:rPr>
              <a:t>-</a:t>
            </a:r>
            <a:r>
              <a:rPr lang="id-ID" sz="3200" b="1" dirty="0" smtClean="0">
                <a:solidFill>
                  <a:srgbClr val="FF0000"/>
                </a:solidFill>
              </a:rPr>
              <a:t>1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64350339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447800" y="3686944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2406107" y="4870887"/>
            <a:ext cx="392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>
                <a:solidFill>
                  <a:srgbClr val="FF0000"/>
                </a:solidFill>
              </a:rPr>
              <a:t>F</a:t>
            </a:r>
            <a:r>
              <a:rPr lang="id-ID" sz="3200" dirty="0" smtClean="0"/>
              <a:t> dalam HF = </a:t>
            </a:r>
            <a:r>
              <a:rPr lang="id-ID" sz="3200" dirty="0" smtClean="0">
                <a:solidFill>
                  <a:srgbClr val="FF0000"/>
                </a:solidFill>
              </a:rPr>
              <a:t>-1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6106" y="4294048"/>
            <a:ext cx="4355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 smtClean="0">
                <a:solidFill>
                  <a:srgbClr val="FF0000"/>
                </a:solidFill>
              </a:rPr>
              <a:t>Cl</a:t>
            </a:r>
            <a:r>
              <a:rPr lang="id-ID" sz="3200" dirty="0" smtClean="0"/>
              <a:t> dalam CaCl</a:t>
            </a:r>
            <a:r>
              <a:rPr lang="id-ID" dirty="0" smtClean="0"/>
              <a:t>2</a:t>
            </a:r>
            <a:r>
              <a:rPr lang="id-ID" sz="3200" dirty="0" smtClean="0"/>
              <a:t> = </a:t>
            </a:r>
            <a:r>
              <a:rPr lang="id-ID" sz="3200" dirty="0">
                <a:solidFill>
                  <a:srgbClr val="FF0000"/>
                </a:solidFill>
              </a:rPr>
              <a:t>-</a:t>
            </a:r>
            <a:r>
              <a:rPr lang="id-ID" sz="3200" dirty="0" smtClean="0">
                <a:solidFill>
                  <a:srgbClr val="FF0000"/>
                </a:solidFill>
              </a:rPr>
              <a:t>1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6107" y="5435025"/>
            <a:ext cx="4282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 smtClean="0">
                <a:solidFill>
                  <a:srgbClr val="FF0000"/>
                </a:solidFill>
              </a:rPr>
              <a:t>Cl</a:t>
            </a:r>
            <a:r>
              <a:rPr lang="id-ID" sz="3200" dirty="0" smtClean="0"/>
              <a:t> dalam NaCl = </a:t>
            </a:r>
            <a:r>
              <a:rPr lang="id-ID" sz="3200" dirty="0" smtClean="0">
                <a:solidFill>
                  <a:srgbClr val="FF0000"/>
                </a:solidFill>
              </a:rPr>
              <a:t>-1</a:t>
            </a:r>
            <a:endParaRPr lang="id-ID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132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9" grpId="0" build="p"/>
      <p:bldP spid="9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286000"/>
            <a:ext cx="75438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rgbClr val="FF0000"/>
                </a:solidFill>
              </a:rPr>
              <a:t>jumlah atom dalam senyawa </a:t>
            </a:r>
            <a:r>
              <a:rPr lang="id-ID" sz="3200" b="1" dirty="0">
                <a:solidFill>
                  <a:schemeClr val="tx1"/>
                </a:solidFill>
              </a:rPr>
              <a:t>adalah </a:t>
            </a:r>
            <a:r>
              <a:rPr lang="id-ID" sz="3200" b="1" dirty="0" smtClean="0">
                <a:solidFill>
                  <a:srgbClr val="FF0000"/>
                </a:solidFill>
              </a:rPr>
              <a:t>nol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93909257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914400" y="3886200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4711005"/>
            <a:ext cx="8030009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3200" b="1" u="sng" dirty="0" smtClean="0"/>
              <a:t>Bil</a:t>
            </a:r>
            <a:r>
              <a:rPr lang="en-US" sz="3200" b="1" u="sng" dirty="0" smtClean="0"/>
              <a:t>o</a:t>
            </a:r>
            <a:r>
              <a:rPr lang="id-ID" sz="3200" b="1" u="sng" dirty="0" smtClean="0"/>
              <a:t>ks </a:t>
            </a:r>
            <a:r>
              <a:rPr lang="id-ID" sz="3200" b="1" u="sng" dirty="0">
                <a:solidFill>
                  <a:srgbClr val="FF0000"/>
                </a:solidFill>
              </a:rPr>
              <a:t>H</a:t>
            </a:r>
            <a:r>
              <a:rPr lang="id-ID" b="1" u="sng" dirty="0">
                <a:solidFill>
                  <a:srgbClr val="FF0000"/>
                </a:solidFill>
              </a:rPr>
              <a:t>3</a:t>
            </a:r>
            <a:r>
              <a:rPr lang="id-ID" sz="3200" b="1" u="sng" dirty="0">
                <a:solidFill>
                  <a:srgbClr val="FF0000"/>
                </a:solidFill>
              </a:rPr>
              <a:t>PO</a:t>
            </a:r>
            <a:r>
              <a:rPr lang="id-ID" b="1" u="sng" dirty="0">
                <a:solidFill>
                  <a:srgbClr val="FF0000"/>
                </a:solidFill>
              </a:rPr>
              <a:t>4</a:t>
            </a:r>
            <a:r>
              <a:rPr lang="id-ID" sz="3200" b="1" u="sng" dirty="0"/>
              <a:t>  = </a:t>
            </a:r>
            <a:r>
              <a:rPr lang="id-ID" sz="3200" b="1" u="sng" dirty="0" smtClean="0">
                <a:solidFill>
                  <a:srgbClr val="FF0000"/>
                </a:solidFill>
              </a:rPr>
              <a:t>0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id-ID" sz="3200" dirty="0" smtClean="0"/>
              <a:t>(</a:t>
            </a:r>
            <a:r>
              <a:rPr lang="id-ID" sz="3200" dirty="0" smtClean="0">
                <a:solidFill>
                  <a:srgbClr val="FF0000"/>
                </a:solidFill>
              </a:rPr>
              <a:t>3</a:t>
            </a:r>
            <a:r>
              <a:rPr lang="id-ID" sz="3200" dirty="0" smtClean="0"/>
              <a:t> </a:t>
            </a:r>
            <a:r>
              <a:rPr lang="id-ID" sz="3200" dirty="0" smtClean="0">
                <a:latin typeface="Cambria Math"/>
                <a:ea typeface="Cambria Math"/>
              </a:rPr>
              <a:t>𝗑 </a:t>
            </a:r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 smtClean="0">
                <a:solidFill>
                  <a:srgbClr val="FF0000"/>
                </a:solidFill>
              </a:rPr>
              <a:t>H</a:t>
            </a:r>
            <a:r>
              <a:rPr lang="id-ID" sz="3200" dirty="0" smtClean="0"/>
              <a:t>)</a:t>
            </a:r>
            <a:r>
              <a:rPr lang="en-US" sz="3200" dirty="0" smtClean="0"/>
              <a:t> + </a:t>
            </a:r>
            <a:r>
              <a:rPr lang="id-ID" sz="3200" dirty="0"/>
              <a:t>(</a:t>
            </a:r>
            <a:r>
              <a:rPr lang="id-ID" sz="3200" dirty="0">
                <a:solidFill>
                  <a:srgbClr val="FF0000"/>
                </a:solidFill>
              </a:rPr>
              <a:t>1</a:t>
            </a:r>
            <a:r>
              <a:rPr lang="id-ID" sz="3200" dirty="0"/>
              <a:t> </a:t>
            </a:r>
            <a:r>
              <a:rPr lang="id-ID" sz="3200" dirty="0">
                <a:latin typeface="Cambria Math"/>
                <a:ea typeface="Cambria Math"/>
              </a:rPr>
              <a:t>𝗑 </a:t>
            </a:r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>
                <a:solidFill>
                  <a:srgbClr val="FF0000"/>
                </a:solidFill>
              </a:rPr>
              <a:t>P</a:t>
            </a:r>
            <a:r>
              <a:rPr lang="id-ID" sz="3200" dirty="0" smtClean="0"/>
              <a:t>)</a:t>
            </a:r>
            <a:r>
              <a:rPr lang="en-US" sz="3200" dirty="0" smtClean="0"/>
              <a:t> + </a:t>
            </a:r>
            <a:r>
              <a:rPr lang="id-ID" sz="3200" dirty="0"/>
              <a:t>(</a:t>
            </a:r>
            <a:r>
              <a:rPr lang="id-ID" sz="3200" dirty="0">
                <a:solidFill>
                  <a:srgbClr val="FF0000"/>
                </a:solidFill>
              </a:rPr>
              <a:t>4</a:t>
            </a:r>
            <a:r>
              <a:rPr lang="id-ID" sz="3200" dirty="0"/>
              <a:t> </a:t>
            </a:r>
            <a:r>
              <a:rPr lang="id-ID" sz="3200" dirty="0">
                <a:latin typeface="Cambria Math"/>
                <a:ea typeface="Cambria Math"/>
              </a:rPr>
              <a:t>𝗑 </a:t>
            </a:r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>
                <a:solidFill>
                  <a:srgbClr val="FF0000"/>
                </a:solidFill>
              </a:rPr>
              <a:t>O</a:t>
            </a:r>
            <a:r>
              <a:rPr lang="id-ID" sz="3200" dirty="0" smtClean="0"/>
              <a:t>)</a:t>
            </a:r>
            <a:r>
              <a:rPr lang="en-US" sz="3200" dirty="0" smtClean="0"/>
              <a:t> = </a:t>
            </a:r>
            <a:r>
              <a:rPr lang="en-US" sz="3200" dirty="0" smtClean="0">
                <a:solidFill>
                  <a:srgbClr val="FF0000"/>
                </a:solidFill>
              </a:rPr>
              <a:t>0</a:t>
            </a:r>
            <a:endParaRPr lang="id-ID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474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9" grpId="0" build="p"/>
      <p:bldP spid="1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1981200"/>
            <a:ext cx="75438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rgbClr val="FF0000"/>
                </a:solidFill>
              </a:rPr>
              <a:t>jumlah atom dalam ion poliatom </a:t>
            </a:r>
            <a:r>
              <a:rPr lang="id-ID" sz="3200" b="1" dirty="0" smtClean="0">
                <a:solidFill>
                  <a:schemeClr val="tx1"/>
                </a:solidFill>
              </a:rPr>
              <a:t>adalah </a:t>
            </a:r>
            <a:r>
              <a:rPr lang="id-ID" sz="3200" b="1" dirty="0">
                <a:solidFill>
                  <a:srgbClr val="FF0000"/>
                </a:solidFill>
              </a:rPr>
              <a:t>sebesar </a:t>
            </a:r>
            <a:r>
              <a:rPr lang="id-ID" sz="3200" b="1" dirty="0" smtClean="0">
                <a:solidFill>
                  <a:srgbClr val="FF0000"/>
                </a:solidFill>
              </a:rPr>
              <a:t>muatannya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527336486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219200" y="3733800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4495800"/>
            <a:ext cx="7649009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3200" u="sng" dirty="0" smtClean="0"/>
              <a:t>Bil</a:t>
            </a:r>
            <a:r>
              <a:rPr lang="en-US" sz="3200" u="sng" dirty="0" smtClean="0"/>
              <a:t>o</a:t>
            </a:r>
            <a:r>
              <a:rPr lang="id-ID" sz="3200" u="sng" dirty="0" smtClean="0"/>
              <a:t>ks </a:t>
            </a:r>
            <a:r>
              <a:rPr lang="id-ID" sz="3200" u="sng" dirty="0" smtClean="0">
                <a:solidFill>
                  <a:srgbClr val="FF0000"/>
                </a:solidFill>
              </a:rPr>
              <a:t>CO</a:t>
            </a:r>
            <a:r>
              <a:rPr lang="id-ID" sz="1600" u="sng" dirty="0" smtClean="0">
                <a:solidFill>
                  <a:srgbClr val="FF0000"/>
                </a:solidFill>
              </a:rPr>
              <a:t>3</a:t>
            </a:r>
            <a:r>
              <a:rPr lang="id-ID" sz="3200" u="sng" baseline="30000" dirty="0" smtClean="0">
                <a:solidFill>
                  <a:srgbClr val="FF0000"/>
                </a:solidFill>
              </a:rPr>
              <a:t>2</a:t>
            </a:r>
            <a:r>
              <a:rPr lang="en-US" sz="3200" u="sng" baseline="30000" dirty="0" smtClean="0">
                <a:solidFill>
                  <a:srgbClr val="FF0000"/>
                </a:solidFill>
              </a:rPr>
              <a:t>-</a:t>
            </a:r>
            <a:r>
              <a:rPr lang="id-ID" sz="3200" u="sng" dirty="0" smtClean="0"/>
              <a:t>   </a:t>
            </a:r>
            <a:r>
              <a:rPr lang="id-ID" sz="3200" u="sng" dirty="0"/>
              <a:t>= </a:t>
            </a:r>
            <a:r>
              <a:rPr lang="id-ID" sz="3200" u="sng" dirty="0">
                <a:solidFill>
                  <a:srgbClr val="FF0000"/>
                </a:solidFill>
              </a:rPr>
              <a:t>-</a:t>
            </a:r>
            <a:r>
              <a:rPr lang="id-ID" sz="3200" u="sng" dirty="0" smtClean="0">
                <a:solidFill>
                  <a:srgbClr val="FF0000"/>
                </a:solidFill>
              </a:rPr>
              <a:t>2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r>
              <a:rPr lang="id-ID" sz="3200" dirty="0" smtClean="0"/>
              <a:t>(</a:t>
            </a:r>
            <a:r>
              <a:rPr lang="id-ID" sz="3200" dirty="0" smtClean="0">
                <a:solidFill>
                  <a:srgbClr val="FF0000"/>
                </a:solidFill>
              </a:rPr>
              <a:t>1</a:t>
            </a:r>
            <a:r>
              <a:rPr lang="id-ID" sz="3200" dirty="0" smtClean="0"/>
              <a:t> </a:t>
            </a:r>
            <a:r>
              <a:rPr lang="id-ID" sz="3200" dirty="0">
                <a:latin typeface="Cambria Math"/>
                <a:ea typeface="Cambria Math"/>
              </a:rPr>
              <a:t>𝗑 </a:t>
            </a:r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>
                <a:solidFill>
                  <a:srgbClr val="FF0000"/>
                </a:solidFill>
              </a:rPr>
              <a:t>C</a:t>
            </a:r>
            <a:r>
              <a:rPr lang="id-ID" sz="3200" dirty="0" smtClean="0"/>
              <a:t>)</a:t>
            </a:r>
            <a:r>
              <a:rPr lang="en-US" sz="3200" dirty="0" smtClean="0"/>
              <a:t> + </a:t>
            </a:r>
            <a:r>
              <a:rPr lang="id-ID" sz="3200" dirty="0"/>
              <a:t>(</a:t>
            </a:r>
            <a:r>
              <a:rPr lang="id-ID" sz="3200" dirty="0">
                <a:solidFill>
                  <a:srgbClr val="FF0000"/>
                </a:solidFill>
              </a:rPr>
              <a:t>3</a:t>
            </a:r>
            <a:r>
              <a:rPr lang="id-ID" sz="3200" dirty="0"/>
              <a:t> </a:t>
            </a:r>
            <a:r>
              <a:rPr lang="id-ID" sz="3200" dirty="0">
                <a:latin typeface="Cambria Math"/>
                <a:ea typeface="Cambria Math"/>
              </a:rPr>
              <a:t>𝗑 </a:t>
            </a:r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 </a:t>
            </a:r>
            <a:r>
              <a:rPr lang="id-ID" sz="3200" dirty="0">
                <a:solidFill>
                  <a:srgbClr val="FF0000"/>
                </a:solidFill>
              </a:rPr>
              <a:t>O</a:t>
            </a:r>
            <a:r>
              <a:rPr lang="id-ID" sz="3200" dirty="0" smtClean="0"/>
              <a:t>)</a:t>
            </a:r>
            <a:r>
              <a:rPr lang="en-US" sz="3200" dirty="0" smtClean="0"/>
              <a:t> = </a:t>
            </a:r>
            <a:r>
              <a:rPr lang="en-US" sz="3200" dirty="0" smtClean="0">
                <a:solidFill>
                  <a:srgbClr val="FF0000"/>
                </a:solidFill>
              </a:rPr>
              <a:t>-2</a:t>
            </a:r>
            <a:endParaRPr lang="id-ID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356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9" grpId="0" build="p"/>
      <p:bldP spid="1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6182568"/>
              </p:ext>
            </p:extLst>
          </p:nvPr>
        </p:nvGraphicFramePr>
        <p:xfrm>
          <a:off x="304800" y="304800"/>
          <a:ext cx="8382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1645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052DD3-2D73-4A91-A865-D2AEE15D0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E052DD3-2D73-4A91-A865-D2AEE15D0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C27CE4-0582-424F-B34E-5DDAFD3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C27CE4-0582-424F-B34E-5DDAFD324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BA1B4E-D39B-4877-B3EB-6C0437F91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FBA1B4E-D39B-4877-B3EB-6C0437F91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477455-4701-4D4A-B2DD-F491A51C2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4477455-4701-4D4A-B2DD-F491A51C29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C0C493-6A7F-4795-B985-EBEC8C798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EC0C493-6A7F-4795-B985-EBEC8C798D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39A18C-E0DF-480F-B746-375A3F358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A39A18C-E0DF-480F-B746-375A3F358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8E01B7-FB18-40E4-9042-DA10144558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F8E01B7-FB18-40E4-9042-DA10144558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5F3DB-774D-4109-9119-761B50FAB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155F3DB-774D-4109-9119-761B50FABF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13766D-ACE2-4E1D-ADA2-FDA1213AB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1313766D-ACE2-4E1D-ADA2-FDA1213AB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02352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id-ID" dirty="0" smtClean="0"/>
              <a:t>Reaksi Redoks</a:t>
            </a:r>
            <a:r>
              <a:rPr lang="en-US" dirty="0" smtClean="0"/>
              <a:t> :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458223" y="2096869"/>
            <a:ext cx="558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Al</a:t>
            </a:r>
            <a:endParaRPr lang="id-ID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756363" y="2096869"/>
            <a:ext cx="1158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Fe</a:t>
            </a:r>
            <a:r>
              <a:rPr lang="id-ID" dirty="0" smtClean="0"/>
              <a:t>2</a:t>
            </a:r>
            <a:r>
              <a:rPr lang="id-ID" sz="3600" dirty="0" smtClean="0"/>
              <a:t>O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6909116" y="2079129"/>
            <a:ext cx="85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2Fe</a:t>
            </a:r>
            <a:endParaRPr lang="id-ID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00163" y="21336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+</a:t>
            </a:r>
            <a:endParaRPr lang="id-ID" sz="28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60912" y="2438400"/>
            <a:ext cx="79208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60192" y="21336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+</a:t>
            </a:r>
            <a:endParaRPr lang="id-ID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226944" y="1600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00B050"/>
                </a:solidFill>
              </a:rPr>
              <a:t>0</a:t>
            </a:r>
            <a:endParaRPr lang="id-ID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1601861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</a:rPr>
              <a:t>+3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54559" y="1614141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00B050"/>
                </a:solidFill>
              </a:rPr>
              <a:t>+3</a:t>
            </a:r>
            <a:endParaRPr lang="id-ID" sz="3200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0552" y="2743200"/>
            <a:ext cx="1428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Oksidasi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49620" y="2971800"/>
            <a:ext cx="1348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00B050"/>
                </a:solidFill>
              </a:rPr>
              <a:t>Reduksi</a:t>
            </a:r>
            <a:endParaRPr lang="id-ID" sz="28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2070" y="3657600"/>
            <a:ext cx="2599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solidFill>
                  <a:schemeClr val="tx2"/>
                </a:solidFill>
              </a:rPr>
              <a:t>Reaksi Redoks</a:t>
            </a:r>
            <a:endParaRPr lang="id-ID" sz="32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6250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</a:rPr>
              <a:t>0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68109" y="1625025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-</a:t>
            </a:r>
            <a:r>
              <a:rPr lang="id-ID" sz="3200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91099" y="2096869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Al</a:t>
            </a:r>
            <a:r>
              <a:rPr lang="id-ID" dirty="0" smtClean="0"/>
              <a:t>2</a:t>
            </a:r>
            <a:r>
              <a:rPr lang="id-ID" sz="3600" dirty="0" smtClean="0"/>
              <a:t>O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47" name="TextBox 46"/>
          <p:cNvSpPr txBox="1"/>
          <p:nvPr/>
        </p:nvSpPr>
        <p:spPr>
          <a:xfrm>
            <a:off x="5715000" y="160020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-</a:t>
            </a:r>
            <a:r>
              <a:rPr lang="id-ID" sz="3200" dirty="0"/>
              <a:t>2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705134" y="2590800"/>
            <a:ext cx="3847496" cy="632437"/>
            <a:chOff x="2104171" y="3229175"/>
            <a:chExt cx="3365332" cy="356777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2104171" y="3238848"/>
              <a:ext cx="0" cy="34710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104171" y="3585952"/>
              <a:ext cx="336533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469503" y="3229175"/>
              <a:ext cx="0" cy="35677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3036321" y="2590800"/>
            <a:ext cx="4327374" cy="873886"/>
            <a:chOff x="2104171" y="3229175"/>
            <a:chExt cx="3365332" cy="356777"/>
          </a:xfrm>
        </p:grpSpPr>
        <p:cxnSp>
          <p:nvCxnSpPr>
            <p:cNvPr id="53" name="Straight Arrow Connector 52"/>
            <p:cNvCxnSpPr/>
            <p:nvPr/>
          </p:nvCxnSpPr>
          <p:spPr>
            <a:xfrm>
              <a:off x="2104171" y="3238848"/>
              <a:ext cx="0" cy="347104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104171" y="3585952"/>
              <a:ext cx="3365332" cy="0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5469503" y="3229175"/>
              <a:ext cx="0" cy="356777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472348"/>
              </p:ext>
            </p:extLst>
          </p:nvPr>
        </p:nvGraphicFramePr>
        <p:xfrm>
          <a:off x="1447800" y="4419600"/>
          <a:ext cx="4912392" cy="2072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438400"/>
                <a:gridCol w="24739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Reduktor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Al</a:t>
                      </a:r>
                      <a:endParaRPr 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Oksidator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Hasil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oksidasi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Al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Hasil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reduksi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600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  <p:bldP spid="11" grpId="0"/>
      <p:bldP spid="13" grpId="0"/>
      <p:bldP spid="14" grpId="0"/>
      <p:bldP spid="15" grpId="0"/>
      <p:bldP spid="30" grpId="0"/>
      <p:bldP spid="31" grpId="0"/>
      <p:bldP spid="45" grpId="0"/>
      <p:bldP spid="3" grpId="0"/>
      <p:bldP spid="41" grpId="0"/>
      <p:bldP spid="46" grpId="0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419600" cy="9445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utoredoks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362199"/>
          </a:xfrm>
          <a:ln w="762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Reaksi</a:t>
            </a:r>
            <a:r>
              <a:rPr lang="en-US" u="sng" dirty="0" smtClean="0"/>
              <a:t> </a:t>
            </a:r>
            <a:r>
              <a:rPr lang="en-US" u="sng" dirty="0" err="1" smtClean="0"/>
              <a:t>disproporsionasi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redoks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oksidator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reduktor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Cl</a:t>
            </a:r>
            <a:r>
              <a:rPr lang="en-US" baseline="-25000" dirty="0" smtClean="0"/>
              <a:t>2</a:t>
            </a:r>
            <a:r>
              <a:rPr lang="en-US" dirty="0" smtClean="0"/>
              <a:t> + 2KOH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</a:t>
            </a:r>
            <a:r>
              <a:rPr lang="en-US" dirty="0" err="1" smtClean="0"/>
              <a:t>KCl</a:t>
            </a:r>
            <a:r>
              <a:rPr lang="en-US" dirty="0" smtClean="0"/>
              <a:t> + </a:t>
            </a:r>
            <a:r>
              <a:rPr lang="en-US" dirty="0" err="1" smtClean="0"/>
              <a:t>KClO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4191000"/>
            <a:ext cx="7543800" cy="2362200"/>
          </a:xfrm>
          <a:prstGeom prst="rect">
            <a:avLst/>
          </a:prstGeom>
          <a:ln w="762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err="1" smtClean="0"/>
              <a:t>Reaksi</a:t>
            </a:r>
            <a:r>
              <a:rPr lang="en-US" u="sng" dirty="0" smtClean="0"/>
              <a:t> </a:t>
            </a:r>
            <a:r>
              <a:rPr lang="en-US" u="sng" dirty="0" err="1" smtClean="0"/>
              <a:t>komproporsionasi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redoks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H</a:t>
            </a:r>
            <a:r>
              <a:rPr lang="en-US" baseline="-25000" dirty="0" smtClean="0"/>
              <a:t>2</a:t>
            </a:r>
            <a:r>
              <a:rPr lang="en-US" dirty="0" smtClean="0"/>
              <a:t>S + SO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S + 2H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3529149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8953879"/>
              </p:ext>
            </p:extLst>
          </p:nvPr>
        </p:nvGraphicFramePr>
        <p:xfrm>
          <a:off x="304800" y="1524000"/>
          <a:ext cx="8610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781800" y="1295400"/>
            <a:ext cx="1981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Kelemahan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1635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9F517E-5036-401C-8A46-E74A0323F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899F517E-5036-401C-8A46-E74A0323FD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FD4EAA-0894-4BA1-B064-606BF80F8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E4FD4EAA-0894-4BA1-B064-606BF80F8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31BE3-7238-4433-B3A3-2950D31E4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CD431BE3-7238-4433-B3A3-2950D31E47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8DE7BD-CC5B-43C9-B3B2-E7EADA4BF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1F8DE7BD-CC5B-43C9-B3B2-E7EADA4BF5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4B1428-869B-46EA-907A-08F19FF37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CB4B1428-869B-46EA-907A-08F19FF37E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E33095-1DC3-49A6-9D77-1A8E323BA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BAE33095-1DC3-49A6-9D77-1A8E323BA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F5BC71-4363-4B30-8277-7E9C0D4C6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89F5BC71-4363-4B30-8277-7E9C0D4C62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2C55DB-BCE0-4E32-B879-247D76225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062C55DB-BCE0-4E32-B879-247D762256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A8BFC9-6096-4C0E-B552-251ECA2CD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D6A8BFC9-6096-4C0E-B552-251ECA2CD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5F3AF8-5031-44B3-B41E-6E0B5C97A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4">
                                            <p:graphicEl>
                                              <a:dgm id="{825F3AF8-5031-44B3-B41E-6E0B5C97AC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E48909-531B-4D66-916C-A154994C9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4CE48909-531B-4D66-916C-A154994C91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Pengikatan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Pelepasan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Oksigen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981200"/>
            <a:ext cx="3276600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038600" y="2209800"/>
            <a:ext cx="46482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+ 3CO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2Fe + 3CO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err="1" smtClean="0"/>
              <a:t>CuO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Cu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410200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671219"/>
            <a:ext cx="4800600" cy="18057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pengikatan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3S + 2KClO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2KCl + 3SO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+ 2O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733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build="p" animBg="1"/>
      <p:bldP spid="11" grpId="0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Pelepasan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Penerimaan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lektron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2400" y="2286000"/>
            <a:ext cx="4824046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penyerapan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S</a:t>
            </a:r>
            <a:r>
              <a:rPr lang="en-US" baseline="30000" dirty="0" smtClean="0"/>
              <a:t>2-</a:t>
            </a:r>
          </a:p>
          <a:p>
            <a:pPr marL="0" indent="0">
              <a:buNone/>
            </a:pPr>
            <a:r>
              <a:rPr lang="en-US" dirty="0" smtClean="0"/>
              <a:t>Cu</a:t>
            </a:r>
            <a:r>
              <a:rPr lang="en-US" baseline="30000" dirty="0" smtClean="0"/>
              <a:t>2+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Cu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981200"/>
            <a:ext cx="3276600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800600"/>
            <a:ext cx="4572000" cy="17756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Ca</a:t>
            </a:r>
            <a:r>
              <a:rPr lang="en-US" baseline="30000" dirty="0" smtClean="0"/>
              <a:t>2+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</a:p>
          <a:p>
            <a:pPr marL="0" indent="0">
              <a:buNone/>
            </a:pPr>
            <a:r>
              <a:rPr lang="en-US" dirty="0" smtClean="0"/>
              <a:t>Na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Na</a:t>
            </a:r>
            <a:r>
              <a:rPr lang="en-US" baseline="30000" dirty="0" smtClean="0"/>
              <a:t>+</a:t>
            </a:r>
            <a:r>
              <a:rPr lang="en-US" dirty="0" smtClean="0"/>
              <a:t> + e</a:t>
            </a:r>
            <a:r>
              <a:rPr lang="en-US" baseline="30000" dirty="0" smtClean="0"/>
              <a:t>-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22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bilangan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oksidasi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19400" y="2925763"/>
            <a:ext cx="5967046" cy="8842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dirty="0" err="1" smtClean="0"/>
              <a:t>Reaksi</a:t>
            </a:r>
            <a:r>
              <a:rPr lang="en-US" sz="3600" dirty="0" smtClean="0"/>
              <a:t> </a:t>
            </a:r>
            <a:r>
              <a:rPr lang="en-US" sz="3600" dirty="0" err="1"/>
              <a:t>penurunan</a:t>
            </a:r>
            <a:r>
              <a:rPr lang="en-US" sz="3600" dirty="0"/>
              <a:t> </a:t>
            </a:r>
            <a:r>
              <a:rPr lang="en-US" sz="3600" dirty="0" err="1" smtClean="0"/>
              <a:t>biloks</a:t>
            </a:r>
            <a:endParaRPr lang="en-US" sz="3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1981200"/>
            <a:ext cx="3470031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2031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95600" y="5396913"/>
            <a:ext cx="5867400" cy="8514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/>
              <a:t>Reaksi</a:t>
            </a:r>
            <a:r>
              <a:rPr lang="en-US" sz="3600" dirty="0"/>
              <a:t> </a:t>
            </a:r>
            <a:r>
              <a:rPr lang="en-US" sz="3600" dirty="0" err="1"/>
              <a:t>pertambahan</a:t>
            </a:r>
            <a:r>
              <a:rPr lang="en-US" sz="3600" dirty="0"/>
              <a:t> </a:t>
            </a:r>
            <a:r>
              <a:rPr lang="en-US" sz="3600" dirty="0" err="1" smtClean="0"/>
              <a:t>biloks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1652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4648200" cy="20113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r>
              <a:rPr lang="en-US" dirty="0" smtClean="0"/>
              <a:t> (</a:t>
            </a:r>
            <a:r>
              <a:rPr lang="en-US" dirty="0" err="1" smtClean="0"/>
              <a:t>Biloks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14800"/>
            <a:ext cx="8229600" cy="160020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 err="1" smtClean="0"/>
              <a:t>Bilangan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menyatakan</a:t>
            </a:r>
            <a:r>
              <a:rPr lang="en-US" sz="3600" dirty="0" smtClean="0"/>
              <a:t> </a:t>
            </a:r>
            <a:r>
              <a:rPr lang="en-US" sz="3600" dirty="0" err="1" smtClean="0"/>
              <a:t>muatan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diemban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atom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senyawa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381000" y="2895600"/>
            <a:ext cx="579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23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9591" y="3962400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1346176" y="2362200"/>
            <a:ext cx="7416824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</a:rPr>
              <a:t>Bilangan oksidasi </a:t>
            </a:r>
            <a:r>
              <a:rPr lang="id-ID" sz="3200" b="1" dirty="0" smtClean="0">
                <a:solidFill>
                  <a:srgbClr val="FF0000"/>
                </a:solidFill>
              </a:rPr>
              <a:t>unsur bebas </a:t>
            </a:r>
            <a:r>
              <a:rPr lang="id-ID" sz="3200" b="1" dirty="0" smtClean="0">
                <a:solidFill>
                  <a:schemeClr val="tx1"/>
                </a:solidFill>
              </a:rPr>
              <a:t>adalah </a:t>
            </a:r>
            <a:r>
              <a:rPr lang="id-ID" sz="3200" b="1" dirty="0" smtClean="0">
                <a:solidFill>
                  <a:srgbClr val="FF0000"/>
                </a:solidFill>
              </a:rPr>
              <a:t>nol</a:t>
            </a:r>
            <a:endParaRPr lang="id-ID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1" y="4521046"/>
            <a:ext cx="4599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H</a:t>
            </a:r>
            <a:r>
              <a:rPr lang="id-ID" dirty="0" smtClean="0"/>
              <a:t>2</a:t>
            </a:r>
            <a:r>
              <a:rPr lang="id-ID" sz="3200" dirty="0" smtClean="0"/>
              <a:t>, Bilangan Oksidasi H = 0</a:t>
            </a:r>
            <a:endParaRPr lang="id-ID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545454" y="5181600"/>
            <a:ext cx="4464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S</a:t>
            </a:r>
            <a:r>
              <a:rPr lang="id-ID" dirty="0"/>
              <a:t>8</a:t>
            </a:r>
            <a:r>
              <a:rPr lang="id-ID" sz="3200" dirty="0" smtClean="0"/>
              <a:t>, Bilangan Oksidasi S = 0</a:t>
            </a:r>
            <a:endParaRPr lang="id-ID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3944207"/>
            <a:ext cx="4742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Fe, Bilangan Oksidasi Fe = 0</a:t>
            </a:r>
            <a:endParaRPr lang="id-ID" sz="3200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062785989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9181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7" grpId="0"/>
      <p:bldP spid="8" grpId="0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46176" y="1905000"/>
            <a:ext cx="7416824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chemeClr val="tx1"/>
                </a:solidFill>
              </a:rPr>
              <a:t>suatu unsur dalam </a:t>
            </a:r>
            <a:r>
              <a:rPr lang="id-ID" sz="3200" b="1" dirty="0">
                <a:solidFill>
                  <a:srgbClr val="FF0000"/>
                </a:solidFill>
              </a:rPr>
              <a:t>ion tunggal sama dengan </a:t>
            </a:r>
            <a:r>
              <a:rPr lang="id-ID" sz="3200" b="1" dirty="0" smtClean="0">
                <a:solidFill>
                  <a:srgbClr val="FF0000"/>
                </a:solidFill>
              </a:rPr>
              <a:t>muatannya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54483762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5400" y="4110335"/>
            <a:ext cx="651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Bil</a:t>
            </a:r>
            <a:r>
              <a:rPr lang="en-US" sz="2800" dirty="0" smtClean="0"/>
              <a:t>oks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Golongan IIA (Be, Mg, Ca, Sr, Ba) </a:t>
            </a:r>
            <a:r>
              <a:rPr lang="id-ID" sz="2800" dirty="0" smtClean="0"/>
              <a:t>= +2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3648670"/>
            <a:ext cx="6123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Bil</a:t>
            </a:r>
            <a:r>
              <a:rPr lang="en-US" sz="2800" dirty="0" smtClean="0"/>
              <a:t>oks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Golongan IA (Li, Na, K, Rb, Cs) </a:t>
            </a:r>
            <a:r>
              <a:rPr lang="id-ID" sz="2800" dirty="0" smtClean="0"/>
              <a:t>= +1</a:t>
            </a:r>
            <a:endParaRPr lang="id-ID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4461" y="4796135"/>
            <a:ext cx="3866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u="sng" dirty="0" smtClean="0"/>
              <a:t>Logam Golongan Transisi</a:t>
            </a:r>
            <a:endParaRPr lang="id-ID" sz="2800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2590226" y="5228578"/>
            <a:ext cx="554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Bil</a:t>
            </a:r>
            <a:r>
              <a:rPr lang="en-US" sz="2800" dirty="0" smtClean="0"/>
              <a:t>oks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Fe </a:t>
            </a:r>
            <a:r>
              <a:rPr lang="id-ID" sz="2800" dirty="0" smtClean="0"/>
              <a:t>dalam senyawa = +2 dan +3</a:t>
            </a:r>
            <a:endParaRPr lang="id-ID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590226" y="5628688"/>
            <a:ext cx="5592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Bil</a:t>
            </a:r>
            <a:r>
              <a:rPr lang="en-US" sz="2800" dirty="0" smtClean="0"/>
              <a:t>oks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Cu </a:t>
            </a:r>
            <a:r>
              <a:rPr lang="id-ID" sz="2800" dirty="0" smtClean="0"/>
              <a:t>dalam senyawa = +1 dan +2</a:t>
            </a:r>
            <a:endParaRPr lang="id-ID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227" y="6024265"/>
            <a:ext cx="5609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Bil</a:t>
            </a:r>
            <a:r>
              <a:rPr lang="en-US" sz="2800" dirty="0" smtClean="0"/>
              <a:t>oks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Au </a:t>
            </a:r>
            <a:r>
              <a:rPr lang="id-ID" sz="2800" dirty="0" smtClean="0"/>
              <a:t>dalam senyawa = +1 dan +3</a:t>
            </a:r>
            <a:endParaRPr lang="id-ID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295400" y="3200400"/>
            <a:ext cx="3757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u="sng" dirty="0" smtClean="0"/>
              <a:t>Logam Golongan </a:t>
            </a:r>
            <a:r>
              <a:rPr lang="en-US" sz="2800" b="1" u="sng" dirty="0" err="1" smtClean="0"/>
              <a:t>Utama</a:t>
            </a:r>
            <a:endParaRPr lang="id-ID" sz="2800" b="1" u="sng" dirty="0"/>
          </a:p>
        </p:txBody>
      </p:sp>
    </p:spTree>
    <p:extLst>
      <p:ext uri="{BB962C8B-B14F-4D97-AF65-F5344CB8AC3E}">
        <p14:creationId xmlns:p14="http://schemas.microsoft.com/office/powerpoint/2010/main" val="36185216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9" grpId="0"/>
      <p:bldP spid="11" grpId="0"/>
      <p:bldP spid="13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46176" y="2286000"/>
            <a:ext cx="7416824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Bilangan oksidasi </a:t>
            </a:r>
            <a:r>
              <a:rPr lang="id-ID" sz="3200" b="1" dirty="0">
                <a:solidFill>
                  <a:srgbClr val="FF0000"/>
                </a:solidFill>
              </a:rPr>
              <a:t>atom logam</a:t>
            </a:r>
            <a:r>
              <a:rPr lang="id-ID" sz="3200" b="1" dirty="0">
                <a:solidFill>
                  <a:schemeClr val="tx1"/>
                </a:solidFill>
              </a:rPr>
              <a:t> dalam senyawa </a:t>
            </a:r>
            <a:r>
              <a:rPr lang="id-ID" sz="3200" b="1" dirty="0">
                <a:solidFill>
                  <a:srgbClr val="FF0000"/>
                </a:solidFill>
              </a:rPr>
              <a:t>selalu positif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053835556"/>
              </p:ext>
            </p:extLst>
          </p:nvPr>
        </p:nvGraphicFramePr>
        <p:xfrm>
          <a:off x="304800" y="228600"/>
          <a:ext cx="8534400" cy="192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785791" y="3839760"/>
            <a:ext cx="1719409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3839760"/>
            <a:ext cx="2718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oks </a:t>
            </a:r>
            <a:r>
              <a:rPr lang="en-US" sz="3200" b="1" dirty="0" smtClean="0"/>
              <a:t>Fe</a:t>
            </a:r>
            <a:r>
              <a:rPr lang="en-US" sz="3200" b="1" baseline="30000" dirty="0" smtClean="0"/>
              <a:t>2+</a:t>
            </a:r>
            <a:r>
              <a:rPr lang="id-ID" sz="3200" dirty="0" smtClean="0"/>
              <a:t> = +2</a:t>
            </a:r>
            <a:endParaRPr lang="id-ID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3581400" y="4466428"/>
            <a:ext cx="2756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</a:t>
            </a:r>
            <a:r>
              <a:rPr lang="en-US" sz="3200" dirty="0" smtClean="0"/>
              <a:t> </a:t>
            </a:r>
            <a:r>
              <a:rPr lang="en-US" sz="3200" b="1" dirty="0" smtClean="0"/>
              <a:t>Na</a:t>
            </a:r>
            <a:r>
              <a:rPr lang="en-US" sz="3200" b="1" baseline="30000" dirty="0" smtClean="0"/>
              <a:t>+</a:t>
            </a:r>
            <a:r>
              <a:rPr lang="id-ID" sz="3200" dirty="0" smtClean="0"/>
              <a:t> = +1</a:t>
            </a:r>
            <a:endParaRPr lang="id-ID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3581400" y="5054025"/>
            <a:ext cx="2484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Bil</a:t>
            </a:r>
            <a:r>
              <a:rPr lang="en-US" sz="3200" dirty="0" smtClean="0"/>
              <a:t>o</a:t>
            </a:r>
            <a:r>
              <a:rPr lang="id-ID" sz="3200" dirty="0" smtClean="0"/>
              <a:t>ks</a:t>
            </a:r>
            <a:r>
              <a:rPr lang="en-US" sz="3200" dirty="0" smtClean="0"/>
              <a:t> </a:t>
            </a:r>
            <a:r>
              <a:rPr lang="en-US" sz="3200" b="1" dirty="0" smtClean="0"/>
              <a:t>S</a:t>
            </a:r>
            <a:r>
              <a:rPr lang="en-US" sz="3200" b="1" baseline="30000" dirty="0" smtClean="0"/>
              <a:t>2-</a:t>
            </a:r>
            <a:r>
              <a:rPr lang="id-ID" sz="3200" dirty="0" smtClean="0"/>
              <a:t> = -2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595006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10" grpId="0">
        <p:bldAsOne/>
      </p:bldGraphic>
      <p:bldP spid="19" grpId="0" build="p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655</Words>
  <Application>Microsoft Office PowerPoint</Application>
  <PresentationFormat>On-screen Show (4:3)</PresentationFormat>
  <Paragraphs>123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Perkembangan Definisi Reaksi Reduksi dan Oksidasi</vt:lpstr>
      <vt:lpstr>Definisi berdasarkan Pengikatan dan Pelepasan Oksigen</vt:lpstr>
      <vt:lpstr>Definisi berdasarkan Pelepasan dan Penerimaan Elektron</vt:lpstr>
      <vt:lpstr>Definisi berdasarkan bilangan oksidasi</vt:lpstr>
      <vt:lpstr>Apa yang dimaksud dengan Bilangan oksidasi (Biloks)?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Reaksi Redoks :</vt:lpstr>
      <vt:lpstr>Reaksi Autoredoks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Elektrokimia</dc:title>
  <dc:creator>saktihf</dc:creator>
  <cp:lastModifiedBy>Budi P S</cp:lastModifiedBy>
  <cp:revision>46</cp:revision>
  <dcterms:created xsi:type="dcterms:W3CDTF">2014-04-12T04:46:30Z</dcterms:created>
  <dcterms:modified xsi:type="dcterms:W3CDTF">2021-08-17T01:50:16Z</dcterms:modified>
</cp:coreProperties>
</file>