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7" r:id="rId3"/>
    <p:sldId id="258" r:id="rId4"/>
    <p:sldId id="310" r:id="rId5"/>
    <p:sldId id="260" r:id="rId6"/>
    <p:sldId id="311" r:id="rId7"/>
    <p:sldId id="312" r:id="rId8"/>
    <p:sldId id="313" r:id="rId9"/>
    <p:sldId id="314" r:id="rId10"/>
    <p:sldId id="315" r:id="rId11"/>
    <p:sldId id="316" r:id="rId12"/>
    <p:sldId id="324" r:id="rId13"/>
    <p:sldId id="325" r:id="rId14"/>
    <p:sldId id="319" r:id="rId15"/>
    <p:sldId id="326" r:id="rId16"/>
    <p:sldId id="327" r:id="rId17"/>
    <p:sldId id="328" r:id="rId18"/>
  </p:sldIdLst>
  <p:sldSz cx="9144000" cy="5143500" type="screen16x9"/>
  <p:notesSz cx="6858000" cy="9144000"/>
  <p:embeddedFontLst>
    <p:embeddedFont>
      <p:font typeface="Bahiana" panose="020B0604020202020204" charset="0"/>
      <p:regular r:id="rId20"/>
    </p:embeddedFont>
    <p:embeddedFont>
      <p:font typeface="Bebas Neue" panose="020B0604020202020204" charset="0"/>
      <p:regular r:id="rId21"/>
    </p:embeddedFont>
    <p:embeddedFont>
      <p:font typeface="Blackadder ITC" panose="04020505051007020D02" pitchFamily="82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Didact Gothic" panose="020B0604020202020204" charset="0"/>
      <p:regular r:id="rId24"/>
    </p:embeddedFont>
    <p:embeddedFont>
      <p:font typeface="Ink Free" panose="03080402000500000000" pitchFamily="66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00" y="-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21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45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31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009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519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0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87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51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99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61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2" r:id="rId5"/>
    <p:sldLayoutId id="2147483663" r:id="rId6"/>
    <p:sldLayoutId id="2147483670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PERTEMUAN 4 </a:t>
            </a:r>
            <a:r>
              <a:rPr lang="en">
                <a:solidFill>
                  <a:schemeClr val="accent4"/>
                </a:solidFill>
              </a:rPr>
              <a:t>BENTUK AKAR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PERTEMUAN 5 </a:t>
            </a:r>
            <a:r>
              <a:rPr lang="en">
                <a:solidFill>
                  <a:schemeClr val="accent4"/>
                </a:solidFill>
              </a:rPr>
              <a:t>BENTUK AKAR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847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MERASIONALKAN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566007-5DE5-4975-88F6-FAC83E65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92" y="1353332"/>
            <a:ext cx="6254203" cy="17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MERASIONALKAN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4ACDE-CA54-4A38-9A50-A34A35A9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77" y="1263825"/>
            <a:ext cx="5161004" cy="16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MERASIONALKAN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1F6252-A844-4273-B01C-AB84D285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332989"/>
            <a:ext cx="5537926" cy="17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</a:t>
            </a:r>
            <a:r>
              <a:rPr lang="en"/>
              <a:t> </a:t>
            </a:r>
            <a:r>
              <a:rPr lang="en-US"/>
              <a:t>1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7923B-8C4C-4CC4-A377-047423FBE9F8}"/>
              </a:ext>
            </a:extLst>
          </p:cNvPr>
          <p:cNvSpPr txBox="1"/>
          <p:nvPr/>
        </p:nvSpPr>
        <p:spPr>
          <a:xfrm>
            <a:off x="620677" y="230228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23B218-2DA3-4840-BA6A-B359D325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7" y="1595532"/>
            <a:ext cx="889225" cy="6732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EECF4AB-82B1-4AEC-AAF2-D37AE7CE2E49}"/>
              </a:ext>
            </a:extLst>
          </p:cNvPr>
          <p:cNvSpPr txBox="1"/>
          <p:nvPr/>
        </p:nvSpPr>
        <p:spPr>
          <a:xfrm>
            <a:off x="597904" y="134352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Sederhanakan bentuk akar berikut!</a:t>
            </a:r>
          </a:p>
        </p:txBody>
      </p:sp>
    </p:spTree>
    <p:extLst>
      <p:ext uri="{BB962C8B-B14F-4D97-AF65-F5344CB8AC3E}">
        <p14:creationId xmlns:p14="http://schemas.microsoft.com/office/powerpoint/2010/main" val="82811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</a:t>
            </a:r>
            <a:r>
              <a:rPr lang="en"/>
              <a:t> </a:t>
            </a:r>
            <a:r>
              <a:rPr lang="en-US"/>
              <a:t>2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7923B-8C4C-4CC4-A377-047423FBE9F8}"/>
              </a:ext>
            </a:extLst>
          </p:cNvPr>
          <p:cNvSpPr txBox="1"/>
          <p:nvPr/>
        </p:nvSpPr>
        <p:spPr>
          <a:xfrm>
            <a:off x="567238" y="239545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ECF4AB-82B1-4AEC-AAF2-D37AE7CE2E49}"/>
              </a:ext>
            </a:extLst>
          </p:cNvPr>
          <p:cNvSpPr txBox="1"/>
          <p:nvPr/>
        </p:nvSpPr>
        <p:spPr>
          <a:xfrm>
            <a:off x="597904" y="134352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Sederhanakan bentuk akar berikut!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79A15-E1B1-4D13-ADB0-93A3A765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8" y="1619676"/>
            <a:ext cx="1247997" cy="7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</a:t>
            </a:r>
            <a:r>
              <a:rPr lang="en"/>
              <a:t> </a:t>
            </a:r>
            <a:r>
              <a:rPr lang="en-US"/>
              <a:t>3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7923B-8C4C-4CC4-A377-047423FBE9F8}"/>
              </a:ext>
            </a:extLst>
          </p:cNvPr>
          <p:cNvSpPr txBox="1"/>
          <p:nvPr/>
        </p:nvSpPr>
        <p:spPr>
          <a:xfrm>
            <a:off x="567238" y="239545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ECF4AB-82B1-4AEC-AAF2-D37AE7CE2E49}"/>
              </a:ext>
            </a:extLst>
          </p:cNvPr>
          <p:cNvSpPr txBox="1"/>
          <p:nvPr/>
        </p:nvSpPr>
        <p:spPr>
          <a:xfrm>
            <a:off x="597904" y="134352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Sederhanakan bentuk akar berikut!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451071-CB9E-443F-9999-9263284A322A}"/>
                  </a:ext>
                </a:extLst>
              </p:cNvPr>
              <p:cNvSpPr txBox="1"/>
              <p:nvPr/>
            </p:nvSpPr>
            <p:spPr>
              <a:xfrm>
                <a:off x="729318" y="1786905"/>
                <a:ext cx="902811" cy="44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451071-CB9E-443F-9999-9263284A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8" y="1786905"/>
                <a:ext cx="902811" cy="444224"/>
              </a:xfrm>
              <a:prstGeom prst="rect">
                <a:avLst/>
              </a:prstGeom>
              <a:blipFill>
                <a:blip r:embed="rId3"/>
                <a:stretch>
                  <a:fillRect l="-202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05993F-0F5E-47DC-BE15-26A9AEDEB934}"/>
                  </a:ext>
                </a:extLst>
              </p:cNvPr>
              <p:cNvSpPr txBox="1"/>
              <p:nvPr/>
            </p:nvSpPr>
            <p:spPr>
              <a:xfrm>
                <a:off x="2299173" y="1786905"/>
                <a:ext cx="998607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05993F-0F5E-47DC-BE15-26A9AEDE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73" y="1786905"/>
                <a:ext cx="998607" cy="444994"/>
              </a:xfrm>
              <a:prstGeom prst="rect">
                <a:avLst/>
              </a:prstGeom>
              <a:blipFill>
                <a:blip r:embed="rId4"/>
                <a:stretch>
                  <a:fillRect l="-3049" r="-6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2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DEFINISI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36E3474-C175-4D5F-AF4D-72B7CD5F5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7" t="5542" r="1524" b="6267"/>
          <a:stretch/>
        </p:blipFill>
        <p:spPr>
          <a:xfrm>
            <a:off x="733425" y="1254017"/>
            <a:ext cx="5607671" cy="1317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98B84-947C-4C8E-A5C5-155CAD4B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19" y="2752967"/>
            <a:ext cx="3910530" cy="1975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5EE6F-5507-46AC-9680-087032DE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3" y="2574539"/>
            <a:ext cx="553799" cy="237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1"/>
          <p:cNvSpPr/>
          <p:nvPr/>
        </p:nvSpPr>
        <p:spPr>
          <a:xfrm>
            <a:off x="3628771" y="1924977"/>
            <a:ext cx="749100" cy="749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41"/>
          <p:cNvSpPr/>
          <p:nvPr/>
        </p:nvSpPr>
        <p:spPr>
          <a:xfrm>
            <a:off x="4767796" y="1924977"/>
            <a:ext cx="749100" cy="749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41"/>
          <p:cNvSpPr/>
          <p:nvPr/>
        </p:nvSpPr>
        <p:spPr>
          <a:xfrm>
            <a:off x="3628771" y="3317127"/>
            <a:ext cx="749100" cy="749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41"/>
          <p:cNvSpPr/>
          <p:nvPr/>
        </p:nvSpPr>
        <p:spPr>
          <a:xfrm>
            <a:off x="4767796" y="3317127"/>
            <a:ext cx="749100" cy="749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41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SIFAT 1</a:t>
            </a:r>
            <a:endParaRPr/>
          </a:p>
        </p:txBody>
      </p:sp>
      <p:sp>
        <p:nvSpPr>
          <p:cNvPr id="1502" name="Google Shape;1502;p41"/>
          <p:cNvSpPr txBox="1">
            <a:spLocks noGrp="1"/>
          </p:cNvSpPr>
          <p:nvPr>
            <p:ph type="title" idx="2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3" name="Google Shape;1503;p41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160572" y="2200350"/>
                <a:ext cx="895815" cy="484800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03" name="Google Shape;1503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160572" y="2200350"/>
                <a:ext cx="895815" cy="484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4" name="Google Shape;1504;p41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SIFAT 3</a:t>
            </a:r>
            <a:endParaRPr b="1"/>
          </a:p>
        </p:txBody>
      </p:sp>
      <p:sp>
        <p:nvSpPr>
          <p:cNvPr id="1505" name="Google Shape;1505;p41"/>
          <p:cNvSpPr txBox="1">
            <a:spLocks noGrp="1"/>
          </p:cNvSpPr>
          <p:nvPr>
            <p:ph type="title" idx="4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6" name="Google Shape;1506;p41"/>
              <p:cNvSpPr txBox="1">
                <a:spLocks noGrp="1"/>
              </p:cNvSpPr>
              <p:nvPr>
                <p:ph type="subTitle" idx="5"/>
              </p:nvPr>
            </p:nvSpPr>
            <p:spPr>
              <a:xfrm>
                <a:off x="2160572" y="3591150"/>
                <a:ext cx="1017708" cy="665262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06" name="Google Shape;1506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5"/>
              </p:nvPr>
            </p:nvSpPr>
            <p:spPr>
              <a:xfrm>
                <a:off x="2160572" y="3591150"/>
                <a:ext cx="1017708" cy="665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7" name="Google Shape;1507;p41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SIFAT 2</a:t>
            </a:r>
            <a:endParaRPr/>
          </a:p>
        </p:txBody>
      </p:sp>
      <p:sp>
        <p:nvSpPr>
          <p:cNvPr id="1508" name="Google Shape;1508;p41"/>
          <p:cNvSpPr txBox="1">
            <a:spLocks noGrp="1"/>
          </p:cNvSpPr>
          <p:nvPr>
            <p:ph type="title" idx="7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9" name="Google Shape;1509;p41"/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6087588" y="2200350"/>
                <a:ext cx="1611065" cy="484800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09" name="Google Shape;1509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6087588" y="2200350"/>
                <a:ext cx="1611065" cy="484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0" name="Google Shape;1510;p41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SIFAT 4</a:t>
            </a:r>
            <a:endParaRPr b="1"/>
          </a:p>
        </p:txBody>
      </p:sp>
      <p:sp>
        <p:nvSpPr>
          <p:cNvPr id="1511" name="Google Shape;1511;p41"/>
          <p:cNvSpPr txBox="1">
            <a:spLocks noGrp="1"/>
          </p:cNvSpPr>
          <p:nvPr>
            <p:ph type="title" idx="13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" name="Google Shape;1512;p41"/>
              <p:cNvSpPr txBox="1">
                <a:spLocks noGrp="1"/>
              </p:cNvSpPr>
              <p:nvPr>
                <p:ph type="subTitle" idx="14"/>
              </p:nvPr>
            </p:nvSpPr>
            <p:spPr>
              <a:xfrm>
                <a:off x="6087588" y="3591150"/>
                <a:ext cx="2336400" cy="48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ar-A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ar-A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ar-AE"/>
              </a:p>
            </p:txBody>
          </p:sp>
        </mc:Choice>
        <mc:Fallback xmlns="">
          <p:sp>
            <p:nvSpPr>
              <p:cNvPr id="1512" name="Google Shape;1512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4"/>
              </p:nvPr>
            </p:nvSpPr>
            <p:spPr>
              <a:xfrm>
                <a:off x="6087588" y="3591150"/>
                <a:ext cx="2336400" cy="48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3" name="Google Shape;1513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SIFAT-SIFAT </a:t>
            </a:r>
            <a:r>
              <a:rPr lang="en" b="1">
                <a:solidFill>
                  <a:schemeClr val="bg2">
                    <a:lumMod val="10000"/>
                  </a:schemeClr>
                </a:solidFill>
              </a:rPr>
              <a:t>BENTUK AKAR</a:t>
            </a:r>
            <a:endParaRPr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14" name="Google Shape;1514;p41"/>
          <p:cNvCxnSpPr>
            <a:stCxn id="1497" idx="2"/>
          </p:cNvCxnSpPr>
          <p:nvPr/>
        </p:nvCxnSpPr>
        <p:spPr>
          <a:xfrm rot="10800000">
            <a:off x="3179971" y="2299527"/>
            <a:ext cx="448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5" name="Google Shape;1515;p41"/>
          <p:cNvCxnSpPr>
            <a:stCxn id="1499" idx="2"/>
          </p:cNvCxnSpPr>
          <p:nvPr/>
        </p:nvCxnSpPr>
        <p:spPr>
          <a:xfrm rot="10800000">
            <a:off x="3179971" y="3691677"/>
            <a:ext cx="448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6" name="Google Shape;1516;p41"/>
          <p:cNvCxnSpPr>
            <a:endCxn id="1498" idx="6"/>
          </p:cNvCxnSpPr>
          <p:nvPr/>
        </p:nvCxnSpPr>
        <p:spPr>
          <a:xfrm rot="10800000">
            <a:off x="5516896" y="2299527"/>
            <a:ext cx="448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7" name="Google Shape;1517;p41"/>
          <p:cNvCxnSpPr>
            <a:endCxn id="1500" idx="6"/>
          </p:cNvCxnSpPr>
          <p:nvPr/>
        </p:nvCxnSpPr>
        <p:spPr>
          <a:xfrm rot="10800000">
            <a:off x="5516896" y="3691677"/>
            <a:ext cx="448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8" name="Google Shape;1518;p41"/>
          <p:cNvGrpSpPr/>
          <p:nvPr/>
        </p:nvGrpSpPr>
        <p:grpSpPr>
          <a:xfrm>
            <a:off x="6128838" y="577338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4823450" y="184250"/>
            <a:ext cx="1134950" cy="991675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</a:t>
            </a:r>
            <a:r>
              <a:rPr lang="en"/>
              <a:t>perasi hitung </a:t>
            </a:r>
            <a:r>
              <a:rPr lang="en" b="1">
                <a:solidFill>
                  <a:schemeClr val="accent4"/>
                </a:solidFill>
              </a:rPr>
              <a:t>BENTUK AKAR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1986" name="Google Shape;1986;p44"/>
          <p:cNvGrpSpPr/>
          <p:nvPr/>
        </p:nvGrpSpPr>
        <p:grpSpPr>
          <a:xfrm>
            <a:off x="6938935" y="1333164"/>
            <a:ext cx="997600" cy="991900"/>
            <a:chOff x="4891650" y="879775"/>
            <a:chExt cx="997600" cy="991900"/>
          </a:xfrm>
        </p:grpSpPr>
        <p:sp>
          <p:nvSpPr>
            <p:cNvPr id="1987" name="Google Shape;1987;p44"/>
            <p:cNvSpPr/>
            <p:nvPr/>
          </p:nvSpPr>
          <p:spPr>
            <a:xfrm>
              <a:off x="4891650" y="1004900"/>
              <a:ext cx="80275" cy="103450"/>
            </a:xfrm>
            <a:custGeom>
              <a:avLst/>
              <a:gdLst/>
              <a:ahLst/>
              <a:cxnLst/>
              <a:rect l="l" t="t" r="r" b="b"/>
              <a:pathLst>
                <a:path w="3211" h="4138" extrusionOk="0">
                  <a:moveTo>
                    <a:pt x="2202" y="0"/>
                  </a:moveTo>
                  <a:cubicBezTo>
                    <a:pt x="1057" y="0"/>
                    <a:pt x="1" y="1020"/>
                    <a:pt x="130" y="2224"/>
                  </a:cubicBezTo>
                  <a:cubicBezTo>
                    <a:pt x="255" y="3397"/>
                    <a:pt x="1379" y="4137"/>
                    <a:pt x="2486" y="4137"/>
                  </a:cubicBezTo>
                  <a:cubicBezTo>
                    <a:pt x="2651" y="4137"/>
                    <a:pt x="2817" y="4121"/>
                    <a:pt x="2978" y="4086"/>
                  </a:cubicBezTo>
                  <a:cubicBezTo>
                    <a:pt x="3210" y="4038"/>
                    <a:pt x="3134" y="3702"/>
                    <a:pt x="2919" y="3702"/>
                  </a:cubicBezTo>
                  <a:cubicBezTo>
                    <a:pt x="2904" y="3702"/>
                    <a:pt x="2889" y="3703"/>
                    <a:pt x="2873" y="3707"/>
                  </a:cubicBezTo>
                  <a:cubicBezTo>
                    <a:pt x="2739" y="3735"/>
                    <a:pt x="2602" y="3749"/>
                    <a:pt x="2465" y="3749"/>
                  </a:cubicBezTo>
                  <a:cubicBezTo>
                    <a:pt x="1637" y="3749"/>
                    <a:pt x="797" y="3248"/>
                    <a:pt x="566" y="2416"/>
                  </a:cubicBezTo>
                  <a:cubicBezTo>
                    <a:pt x="284" y="1390"/>
                    <a:pt x="1189" y="390"/>
                    <a:pt x="2189" y="390"/>
                  </a:cubicBezTo>
                  <a:cubicBezTo>
                    <a:pt x="2299" y="390"/>
                    <a:pt x="2409" y="402"/>
                    <a:pt x="2519" y="427"/>
                  </a:cubicBezTo>
                  <a:cubicBezTo>
                    <a:pt x="2536" y="431"/>
                    <a:pt x="2552" y="433"/>
                    <a:pt x="2568" y="433"/>
                  </a:cubicBezTo>
                  <a:cubicBezTo>
                    <a:pt x="2780" y="433"/>
                    <a:pt x="2854" y="100"/>
                    <a:pt x="2625" y="48"/>
                  </a:cubicBezTo>
                  <a:cubicBezTo>
                    <a:pt x="2484" y="16"/>
                    <a:pt x="2342" y="0"/>
                    <a:pt x="2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5033150" y="1028950"/>
              <a:ext cx="54025" cy="14425"/>
            </a:xfrm>
            <a:custGeom>
              <a:avLst/>
              <a:gdLst/>
              <a:ahLst/>
              <a:cxnLst/>
              <a:rect l="l" t="t" r="r" b="b"/>
              <a:pathLst>
                <a:path w="2161" h="577" extrusionOk="0">
                  <a:moveTo>
                    <a:pt x="227" y="1"/>
                  </a:moveTo>
                  <a:cubicBezTo>
                    <a:pt x="0" y="1"/>
                    <a:pt x="10" y="369"/>
                    <a:pt x="252" y="396"/>
                  </a:cubicBezTo>
                  <a:cubicBezTo>
                    <a:pt x="804" y="454"/>
                    <a:pt x="1355" y="516"/>
                    <a:pt x="1908" y="575"/>
                  </a:cubicBezTo>
                  <a:cubicBezTo>
                    <a:pt x="1916" y="576"/>
                    <a:pt x="1925" y="576"/>
                    <a:pt x="1932" y="576"/>
                  </a:cubicBezTo>
                  <a:cubicBezTo>
                    <a:pt x="2161" y="576"/>
                    <a:pt x="2150" y="207"/>
                    <a:pt x="1908" y="181"/>
                  </a:cubicBezTo>
                  <a:cubicBezTo>
                    <a:pt x="1355" y="122"/>
                    <a:pt x="804" y="61"/>
                    <a:pt x="252" y="2"/>
                  </a:cubicBezTo>
                  <a:cubicBezTo>
                    <a:pt x="243" y="1"/>
                    <a:pt x="235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5037250" y="1053500"/>
              <a:ext cx="54175" cy="9875"/>
            </a:xfrm>
            <a:custGeom>
              <a:avLst/>
              <a:gdLst/>
              <a:ahLst/>
              <a:cxnLst/>
              <a:rect l="l" t="t" r="r" b="b"/>
              <a:pathLst>
                <a:path w="2167" h="395" extrusionOk="0">
                  <a:moveTo>
                    <a:pt x="254" y="1"/>
                  </a:moveTo>
                  <a:cubicBezTo>
                    <a:pt x="0" y="1"/>
                    <a:pt x="0" y="394"/>
                    <a:pt x="254" y="394"/>
                  </a:cubicBezTo>
                  <a:lnTo>
                    <a:pt x="1913" y="394"/>
                  </a:lnTo>
                  <a:cubicBezTo>
                    <a:pt x="2166" y="394"/>
                    <a:pt x="2166" y="1"/>
                    <a:pt x="1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5218375" y="915725"/>
              <a:ext cx="60100" cy="97400"/>
            </a:xfrm>
            <a:custGeom>
              <a:avLst/>
              <a:gdLst/>
              <a:ahLst/>
              <a:cxnLst/>
              <a:rect l="l" t="t" r="r" b="b"/>
              <a:pathLst>
                <a:path w="2404" h="3896" extrusionOk="0">
                  <a:moveTo>
                    <a:pt x="1062" y="423"/>
                  </a:moveTo>
                  <a:cubicBezTo>
                    <a:pt x="1546" y="423"/>
                    <a:pt x="2035" y="556"/>
                    <a:pt x="1700" y="1118"/>
                  </a:cubicBezTo>
                  <a:cubicBezTo>
                    <a:pt x="1609" y="1273"/>
                    <a:pt x="1306" y="1344"/>
                    <a:pt x="1158" y="1438"/>
                  </a:cubicBezTo>
                  <a:cubicBezTo>
                    <a:pt x="925" y="1584"/>
                    <a:pt x="762" y="1711"/>
                    <a:pt x="719" y="1996"/>
                  </a:cubicBezTo>
                  <a:cubicBezTo>
                    <a:pt x="700" y="2120"/>
                    <a:pt x="769" y="2243"/>
                    <a:pt x="909" y="2243"/>
                  </a:cubicBezTo>
                  <a:cubicBezTo>
                    <a:pt x="921" y="2244"/>
                    <a:pt x="932" y="2244"/>
                    <a:pt x="943" y="2244"/>
                  </a:cubicBezTo>
                  <a:cubicBezTo>
                    <a:pt x="1016" y="2244"/>
                    <a:pt x="1079" y="2242"/>
                    <a:pt x="1134" y="2242"/>
                  </a:cubicBezTo>
                  <a:cubicBezTo>
                    <a:pt x="1417" y="2242"/>
                    <a:pt x="1506" y="2276"/>
                    <a:pt x="1611" y="2683"/>
                  </a:cubicBezTo>
                  <a:cubicBezTo>
                    <a:pt x="1745" y="3201"/>
                    <a:pt x="1649" y="3108"/>
                    <a:pt x="1252" y="3266"/>
                  </a:cubicBezTo>
                  <a:cubicBezTo>
                    <a:pt x="1030" y="3353"/>
                    <a:pt x="858" y="3446"/>
                    <a:pt x="732" y="3446"/>
                  </a:cubicBezTo>
                  <a:cubicBezTo>
                    <a:pt x="608" y="3446"/>
                    <a:pt x="531" y="3354"/>
                    <a:pt x="497" y="3074"/>
                  </a:cubicBezTo>
                  <a:cubicBezTo>
                    <a:pt x="398" y="2237"/>
                    <a:pt x="497" y="1322"/>
                    <a:pt x="504" y="474"/>
                  </a:cubicBezTo>
                  <a:lnTo>
                    <a:pt x="504" y="474"/>
                  </a:lnTo>
                  <a:cubicBezTo>
                    <a:pt x="645" y="448"/>
                    <a:pt x="853" y="423"/>
                    <a:pt x="1062" y="423"/>
                  </a:cubicBezTo>
                  <a:close/>
                  <a:moveTo>
                    <a:pt x="1102" y="1"/>
                  </a:moveTo>
                  <a:cubicBezTo>
                    <a:pt x="825" y="1"/>
                    <a:pt x="538" y="55"/>
                    <a:pt x="295" y="116"/>
                  </a:cubicBezTo>
                  <a:cubicBezTo>
                    <a:pt x="205" y="140"/>
                    <a:pt x="162" y="206"/>
                    <a:pt x="156" y="277"/>
                  </a:cubicBezTo>
                  <a:lnTo>
                    <a:pt x="156" y="277"/>
                  </a:lnTo>
                  <a:cubicBezTo>
                    <a:pt x="129" y="308"/>
                    <a:pt x="111" y="350"/>
                    <a:pt x="111" y="403"/>
                  </a:cubicBezTo>
                  <a:cubicBezTo>
                    <a:pt x="109" y="1025"/>
                    <a:pt x="108" y="1649"/>
                    <a:pt x="106" y="2272"/>
                  </a:cubicBezTo>
                  <a:cubicBezTo>
                    <a:pt x="103" y="2657"/>
                    <a:pt x="0" y="3170"/>
                    <a:pt x="118" y="3536"/>
                  </a:cubicBezTo>
                  <a:cubicBezTo>
                    <a:pt x="206" y="3806"/>
                    <a:pt x="365" y="3895"/>
                    <a:pt x="553" y="3895"/>
                  </a:cubicBezTo>
                  <a:cubicBezTo>
                    <a:pt x="801" y="3895"/>
                    <a:pt x="1099" y="3742"/>
                    <a:pt x="1355" y="3645"/>
                  </a:cubicBezTo>
                  <a:cubicBezTo>
                    <a:pt x="1803" y="3475"/>
                    <a:pt x="2404" y="3260"/>
                    <a:pt x="2344" y="2670"/>
                  </a:cubicBezTo>
                  <a:cubicBezTo>
                    <a:pt x="2285" y="2088"/>
                    <a:pt x="1728" y="1911"/>
                    <a:pt x="1223" y="1865"/>
                  </a:cubicBezTo>
                  <a:lnTo>
                    <a:pt x="1223" y="1865"/>
                  </a:lnTo>
                  <a:cubicBezTo>
                    <a:pt x="1446" y="1639"/>
                    <a:pt x="1897" y="1540"/>
                    <a:pt x="2068" y="1284"/>
                  </a:cubicBezTo>
                  <a:cubicBezTo>
                    <a:pt x="2199" y="1088"/>
                    <a:pt x="2218" y="861"/>
                    <a:pt x="2142" y="637"/>
                  </a:cubicBezTo>
                  <a:cubicBezTo>
                    <a:pt x="1977" y="145"/>
                    <a:pt x="1553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306775" y="895600"/>
              <a:ext cx="48575" cy="75625"/>
            </a:xfrm>
            <a:custGeom>
              <a:avLst/>
              <a:gdLst/>
              <a:ahLst/>
              <a:cxnLst/>
              <a:rect l="l" t="t" r="r" b="b"/>
              <a:pathLst>
                <a:path w="1943" h="3025" extrusionOk="0">
                  <a:moveTo>
                    <a:pt x="535" y="1"/>
                  </a:moveTo>
                  <a:cubicBezTo>
                    <a:pt x="435" y="1"/>
                    <a:pt x="328" y="18"/>
                    <a:pt x="215" y="57"/>
                  </a:cubicBezTo>
                  <a:cubicBezTo>
                    <a:pt x="0" y="132"/>
                    <a:pt x="63" y="450"/>
                    <a:pt x="255" y="450"/>
                  </a:cubicBezTo>
                  <a:cubicBezTo>
                    <a:pt x="276" y="450"/>
                    <a:pt x="298" y="447"/>
                    <a:pt x="321" y="439"/>
                  </a:cubicBezTo>
                  <a:cubicBezTo>
                    <a:pt x="379" y="419"/>
                    <a:pt x="436" y="410"/>
                    <a:pt x="490" y="410"/>
                  </a:cubicBezTo>
                  <a:cubicBezTo>
                    <a:pt x="889" y="410"/>
                    <a:pt x="1172" y="885"/>
                    <a:pt x="780" y="1195"/>
                  </a:cubicBezTo>
                  <a:lnTo>
                    <a:pt x="780" y="1195"/>
                  </a:lnTo>
                  <a:cubicBezTo>
                    <a:pt x="774" y="1199"/>
                    <a:pt x="767" y="1204"/>
                    <a:pt x="760" y="1209"/>
                  </a:cubicBezTo>
                  <a:cubicBezTo>
                    <a:pt x="761" y="1209"/>
                    <a:pt x="761" y="1209"/>
                    <a:pt x="761" y="1210"/>
                  </a:cubicBezTo>
                  <a:lnTo>
                    <a:pt x="761" y="1210"/>
                  </a:lnTo>
                  <a:cubicBezTo>
                    <a:pt x="597" y="1333"/>
                    <a:pt x="702" y="1587"/>
                    <a:pt x="858" y="1587"/>
                  </a:cubicBezTo>
                  <a:cubicBezTo>
                    <a:pt x="890" y="1587"/>
                    <a:pt x="926" y="1576"/>
                    <a:pt x="961" y="1550"/>
                  </a:cubicBezTo>
                  <a:cubicBezTo>
                    <a:pt x="1012" y="1512"/>
                    <a:pt x="1066" y="1496"/>
                    <a:pt x="1118" y="1496"/>
                  </a:cubicBezTo>
                  <a:cubicBezTo>
                    <a:pt x="1254" y="1496"/>
                    <a:pt x="1382" y="1604"/>
                    <a:pt x="1438" y="1724"/>
                  </a:cubicBezTo>
                  <a:cubicBezTo>
                    <a:pt x="1531" y="1930"/>
                    <a:pt x="1485" y="2147"/>
                    <a:pt x="1310" y="2308"/>
                  </a:cubicBezTo>
                  <a:cubicBezTo>
                    <a:pt x="1074" y="2525"/>
                    <a:pt x="717" y="2595"/>
                    <a:pt x="411" y="2629"/>
                  </a:cubicBezTo>
                  <a:cubicBezTo>
                    <a:pt x="172" y="2657"/>
                    <a:pt x="160" y="3024"/>
                    <a:pt x="386" y="3024"/>
                  </a:cubicBezTo>
                  <a:cubicBezTo>
                    <a:pt x="394" y="3024"/>
                    <a:pt x="402" y="3024"/>
                    <a:pt x="411" y="3023"/>
                  </a:cubicBezTo>
                  <a:cubicBezTo>
                    <a:pt x="1017" y="2954"/>
                    <a:pt x="1943" y="2668"/>
                    <a:pt x="1904" y="1893"/>
                  </a:cubicBezTo>
                  <a:cubicBezTo>
                    <a:pt x="1886" y="1540"/>
                    <a:pt x="1613" y="1204"/>
                    <a:pt x="1290" y="1112"/>
                  </a:cubicBezTo>
                  <a:lnTo>
                    <a:pt x="1290" y="1112"/>
                  </a:lnTo>
                  <a:cubicBezTo>
                    <a:pt x="1469" y="597"/>
                    <a:pt x="1121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5419150" y="925050"/>
              <a:ext cx="17150" cy="104925"/>
            </a:xfrm>
            <a:custGeom>
              <a:avLst/>
              <a:gdLst/>
              <a:ahLst/>
              <a:cxnLst/>
              <a:rect l="l" t="t" r="r" b="b"/>
              <a:pathLst>
                <a:path w="686" h="4197" extrusionOk="0">
                  <a:moveTo>
                    <a:pt x="494" y="0"/>
                  </a:moveTo>
                  <a:cubicBezTo>
                    <a:pt x="395" y="0"/>
                    <a:pt x="292" y="63"/>
                    <a:pt x="282" y="188"/>
                  </a:cubicBezTo>
                  <a:cubicBezTo>
                    <a:pt x="192" y="1461"/>
                    <a:pt x="100" y="2734"/>
                    <a:pt x="9" y="4008"/>
                  </a:cubicBezTo>
                  <a:cubicBezTo>
                    <a:pt x="0" y="4134"/>
                    <a:pt x="94" y="4197"/>
                    <a:pt x="193" y="4197"/>
                  </a:cubicBezTo>
                  <a:cubicBezTo>
                    <a:pt x="291" y="4197"/>
                    <a:pt x="394" y="4134"/>
                    <a:pt x="403" y="4008"/>
                  </a:cubicBezTo>
                  <a:cubicBezTo>
                    <a:pt x="494" y="2735"/>
                    <a:pt x="586" y="1463"/>
                    <a:pt x="676" y="188"/>
                  </a:cubicBezTo>
                  <a:cubicBezTo>
                    <a:pt x="685" y="63"/>
                    <a:pt x="59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5393775" y="969050"/>
              <a:ext cx="70725" cy="11175"/>
            </a:xfrm>
            <a:custGeom>
              <a:avLst/>
              <a:gdLst/>
              <a:ahLst/>
              <a:cxnLst/>
              <a:rect l="l" t="t" r="r" b="b"/>
              <a:pathLst>
                <a:path w="2829" h="447" extrusionOk="0">
                  <a:moveTo>
                    <a:pt x="2581" y="0"/>
                  </a:moveTo>
                  <a:cubicBezTo>
                    <a:pt x="2579" y="0"/>
                    <a:pt x="2577" y="0"/>
                    <a:pt x="2576" y="0"/>
                  </a:cubicBezTo>
                  <a:cubicBezTo>
                    <a:pt x="1803" y="17"/>
                    <a:pt x="1030" y="36"/>
                    <a:pt x="255" y="53"/>
                  </a:cubicBezTo>
                  <a:cubicBezTo>
                    <a:pt x="2" y="59"/>
                    <a:pt x="0" y="447"/>
                    <a:pt x="250" y="447"/>
                  </a:cubicBezTo>
                  <a:cubicBezTo>
                    <a:pt x="251" y="447"/>
                    <a:pt x="253" y="447"/>
                    <a:pt x="255" y="447"/>
                  </a:cubicBezTo>
                  <a:cubicBezTo>
                    <a:pt x="1028" y="430"/>
                    <a:pt x="1801" y="411"/>
                    <a:pt x="2576" y="394"/>
                  </a:cubicBezTo>
                  <a:cubicBezTo>
                    <a:pt x="2826" y="388"/>
                    <a:pt x="2829" y="0"/>
                    <a:pt x="2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5520925" y="911600"/>
              <a:ext cx="64100" cy="87875"/>
            </a:xfrm>
            <a:custGeom>
              <a:avLst/>
              <a:gdLst/>
              <a:ahLst/>
              <a:cxnLst/>
              <a:rect l="l" t="t" r="r" b="b"/>
              <a:pathLst>
                <a:path w="2564" h="3515" extrusionOk="0">
                  <a:moveTo>
                    <a:pt x="1826" y="0"/>
                  </a:moveTo>
                  <a:cubicBezTo>
                    <a:pt x="1817" y="0"/>
                    <a:pt x="1808" y="1"/>
                    <a:pt x="1799" y="2"/>
                  </a:cubicBezTo>
                  <a:cubicBezTo>
                    <a:pt x="827" y="128"/>
                    <a:pt x="1" y="1011"/>
                    <a:pt x="159" y="2033"/>
                  </a:cubicBezTo>
                  <a:cubicBezTo>
                    <a:pt x="300" y="2935"/>
                    <a:pt x="1132" y="3514"/>
                    <a:pt x="1995" y="3514"/>
                  </a:cubicBezTo>
                  <a:cubicBezTo>
                    <a:pt x="2106" y="3514"/>
                    <a:pt x="2218" y="3505"/>
                    <a:pt x="2328" y="3485"/>
                  </a:cubicBezTo>
                  <a:cubicBezTo>
                    <a:pt x="2563" y="3442"/>
                    <a:pt x="2482" y="3102"/>
                    <a:pt x="2263" y="3102"/>
                  </a:cubicBezTo>
                  <a:cubicBezTo>
                    <a:pt x="2250" y="3102"/>
                    <a:pt x="2236" y="3103"/>
                    <a:pt x="2222" y="3106"/>
                  </a:cubicBezTo>
                  <a:cubicBezTo>
                    <a:pt x="2141" y="3120"/>
                    <a:pt x="2060" y="3127"/>
                    <a:pt x="1978" y="3127"/>
                  </a:cubicBezTo>
                  <a:cubicBezTo>
                    <a:pt x="1314" y="3127"/>
                    <a:pt x="655" y="2666"/>
                    <a:pt x="555" y="1979"/>
                  </a:cubicBezTo>
                  <a:cubicBezTo>
                    <a:pt x="443" y="1213"/>
                    <a:pt x="1040" y="495"/>
                    <a:pt x="1797" y="396"/>
                  </a:cubicBezTo>
                  <a:cubicBezTo>
                    <a:pt x="2038" y="365"/>
                    <a:pt x="2049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5609150" y="879775"/>
              <a:ext cx="55000" cy="48100"/>
            </a:xfrm>
            <a:custGeom>
              <a:avLst/>
              <a:gdLst/>
              <a:ahLst/>
              <a:cxnLst/>
              <a:rect l="l" t="t" r="r" b="b"/>
              <a:pathLst>
                <a:path w="2200" h="1924" extrusionOk="0">
                  <a:moveTo>
                    <a:pt x="1090" y="1"/>
                  </a:moveTo>
                  <a:cubicBezTo>
                    <a:pt x="1072" y="1"/>
                    <a:pt x="1054" y="4"/>
                    <a:pt x="1035" y="11"/>
                  </a:cubicBezTo>
                  <a:cubicBezTo>
                    <a:pt x="762" y="117"/>
                    <a:pt x="488" y="221"/>
                    <a:pt x="215" y="326"/>
                  </a:cubicBezTo>
                  <a:cubicBezTo>
                    <a:pt x="0" y="405"/>
                    <a:pt x="58" y="718"/>
                    <a:pt x="244" y="718"/>
                  </a:cubicBezTo>
                  <a:cubicBezTo>
                    <a:pt x="266" y="718"/>
                    <a:pt x="290" y="714"/>
                    <a:pt x="315" y="704"/>
                  </a:cubicBezTo>
                  <a:cubicBezTo>
                    <a:pt x="498" y="634"/>
                    <a:pt x="680" y="565"/>
                    <a:pt x="862" y="494"/>
                  </a:cubicBezTo>
                  <a:lnTo>
                    <a:pt x="862" y="494"/>
                  </a:lnTo>
                  <a:cubicBezTo>
                    <a:pt x="810" y="804"/>
                    <a:pt x="679" y="1086"/>
                    <a:pt x="467" y="1332"/>
                  </a:cubicBezTo>
                  <a:cubicBezTo>
                    <a:pt x="377" y="1437"/>
                    <a:pt x="397" y="1632"/>
                    <a:pt x="554" y="1662"/>
                  </a:cubicBezTo>
                  <a:cubicBezTo>
                    <a:pt x="989" y="1747"/>
                    <a:pt x="1425" y="1833"/>
                    <a:pt x="1861" y="1919"/>
                  </a:cubicBezTo>
                  <a:cubicBezTo>
                    <a:pt x="1876" y="1922"/>
                    <a:pt x="1890" y="1924"/>
                    <a:pt x="1904" y="1924"/>
                  </a:cubicBezTo>
                  <a:cubicBezTo>
                    <a:pt x="2119" y="1924"/>
                    <a:pt x="2200" y="1586"/>
                    <a:pt x="1966" y="1540"/>
                  </a:cubicBezTo>
                  <a:cubicBezTo>
                    <a:pt x="1628" y="1473"/>
                    <a:pt x="1290" y="1406"/>
                    <a:pt x="951" y="1340"/>
                  </a:cubicBezTo>
                  <a:lnTo>
                    <a:pt x="951" y="1340"/>
                  </a:lnTo>
                  <a:cubicBezTo>
                    <a:pt x="1167" y="1000"/>
                    <a:pt x="1280" y="618"/>
                    <a:pt x="1284" y="201"/>
                  </a:cubicBezTo>
                  <a:cubicBezTo>
                    <a:pt x="1286" y="101"/>
                    <a:pt x="119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5709450" y="931475"/>
              <a:ext cx="13325" cy="65375"/>
            </a:xfrm>
            <a:custGeom>
              <a:avLst/>
              <a:gdLst/>
              <a:ahLst/>
              <a:cxnLst/>
              <a:rect l="l" t="t" r="r" b="b"/>
              <a:pathLst>
                <a:path w="533" h="2615" extrusionOk="0">
                  <a:moveTo>
                    <a:pt x="345" y="0"/>
                  </a:moveTo>
                  <a:cubicBezTo>
                    <a:pt x="246" y="0"/>
                    <a:pt x="139" y="63"/>
                    <a:pt x="123" y="188"/>
                  </a:cubicBezTo>
                  <a:cubicBezTo>
                    <a:pt x="30" y="932"/>
                    <a:pt x="1" y="1676"/>
                    <a:pt x="37" y="2425"/>
                  </a:cubicBezTo>
                  <a:cubicBezTo>
                    <a:pt x="43" y="2551"/>
                    <a:pt x="145" y="2615"/>
                    <a:pt x="244" y="2615"/>
                  </a:cubicBezTo>
                  <a:cubicBezTo>
                    <a:pt x="342" y="2615"/>
                    <a:pt x="437" y="2552"/>
                    <a:pt x="430" y="2425"/>
                  </a:cubicBezTo>
                  <a:cubicBezTo>
                    <a:pt x="395" y="1675"/>
                    <a:pt x="426" y="932"/>
                    <a:pt x="516" y="188"/>
                  </a:cubicBezTo>
                  <a:cubicBezTo>
                    <a:pt x="533" y="63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5692250" y="953825"/>
              <a:ext cx="54175" cy="10950"/>
            </a:xfrm>
            <a:custGeom>
              <a:avLst/>
              <a:gdLst/>
              <a:ahLst/>
              <a:cxnLst/>
              <a:rect l="l" t="t" r="r" b="b"/>
              <a:pathLst>
                <a:path w="2167" h="438" extrusionOk="0">
                  <a:moveTo>
                    <a:pt x="250" y="1"/>
                  </a:moveTo>
                  <a:cubicBezTo>
                    <a:pt x="0" y="1"/>
                    <a:pt x="2" y="389"/>
                    <a:pt x="255" y="395"/>
                  </a:cubicBezTo>
                  <a:cubicBezTo>
                    <a:pt x="808" y="409"/>
                    <a:pt x="1359" y="423"/>
                    <a:pt x="1911" y="437"/>
                  </a:cubicBezTo>
                  <a:cubicBezTo>
                    <a:pt x="1914" y="438"/>
                    <a:pt x="1916" y="438"/>
                    <a:pt x="1918" y="438"/>
                  </a:cubicBezTo>
                  <a:cubicBezTo>
                    <a:pt x="2166" y="438"/>
                    <a:pt x="2164" y="51"/>
                    <a:pt x="1911" y="44"/>
                  </a:cubicBezTo>
                  <a:cubicBezTo>
                    <a:pt x="1359" y="29"/>
                    <a:pt x="808" y="15"/>
                    <a:pt x="255" y="1"/>
                  </a:cubicBezTo>
                  <a:cubicBezTo>
                    <a:pt x="253" y="1"/>
                    <a:pt x="25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5789600" y="908525"/>
              <a:ext cx="37875" cy="73250"/>
            </a:xfrm>
            <a:custGeom>
              <a:avLst/>
              <a:gdLst/>
              <a:ahLst/>
              <a:cxnLst/>
              <a:rect l="l" t="t" r="r" b="b"/>
              <a:pathLst>
                <a:path w="1515" h="2930" extrusionOk="0">
                  <a:moveTo>
                    <a:pt x="1249" y="1"/>
                  </a:moveTo>
                  <a:cubicBezTo>
                    <a:pt x="1192" y="1"/>
                    <a:pt x="1137" y="31"/>
                    <a:pt x="1107" y="104"/>
                  </a:cubicBezTo>
                  <a:cubicBezTo>
                    <a:pt x="744" y="957"/>
                    <a:pt x="392" y="1816"/>
                    <a:pt x="50" y="2679"/>
                  </a:cubicBezTo>
                  <a:cubicBezTo>
                    <a:pt x="0" y="2802"/>
                    <a:pt x="126" y="2930"/>
                    <a:pt x="248" y="2930"/>
                  </a:cubicBezTo>
                  <a:cubicBezTo>
                    <a:pt x="281" y="2930"/>
                    <a:pt x="312" y="2921"/>
                    <a:pt x="341" y="2901"/>
                  </a:cubicBezTo>
                  <a:cubicBezTo>
                    <a:pt x="401" y="2858"/>
                    <a:pt x="462" y="2814"/>
                    <a:pt x="523" y="2769"/>
                  </a:cubicBezTo>
                  <a:cubicBezTo>
                    <a:pt x="636" y="2688"/>
                    <a:pt x="626" y="2546"/>
                    <a:pt x="559" y="2462"/>
                  </a:cubicBezTo>
                  <a:lnTo>
                    <a:pt x="559" y="2462"/>
                  </a:lnTo>
                  <a:cubicBezTo>
                    <a:pt x="848" y="1739"/>
                    <a:pt x="1144" y="1020"/>
                    <a:pt x="1447" y="303"/>
                  </a:cubicBezTo>
                  <a:cubicBezTo>
                    <a:pt x="1514" y="145"/>
                    <a:pt x="1375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5818375" y="908200"/>
              <a:ext cx="31400" cy="74150"/>
            </a:xfrm>
            <a:custGeom>
              <a:avLst/>
              <a:gdLst/>
              <a:ahLst/>
              <a:cxnLst/>
              <a:rect l="l" t="t" r="r" b="b"/>
              <a:pathLst>
                <a:path w="1256" h="2966" extrusionOk="0">
                  <a:moveTo>
                    <a:pt x="241" y="1"/>
                  </a:moveTo>
                  <a:cubicBezTo>
                    <a:pt x="122" y="1"/>
                    <a:pt x="1" y="97"/>
                    <a:pt x="46" y="244"/>
                  </a:cubicBezTo>
                  <a:cubicBezTo>
                    <a:pt x="308" y="1104"/>
                    <a:pt x="570" y="1965"/>
                    <a:pt x="832" y="2828"/>
                  </a:cubicBezTo>
                  <a:cubicBezTo>
                    <a:pt x="861" y="2924"/>
                    <a:pt x="938" y="2965"/>
                    <a:pt x="1017" y="2965"/>
                  </a:cubicBezTo>
                  <a:cubicBezTo>
                    <a:pt x="1136" y="2965"/>
                    <a:pt x="1256" y="2870"/>
                    <a:pt x="1211" y="2722"/>
                  </a:cubicBezTo>
                  <a:cubicBezTo>
                    <a:pt x="951" y="1862"/>
                    <a:pt x="687" y="1001"/>
                    <a:pt x="425" y="138"/>
                  </a:cubicBezTo>
                  <a:cubicBezTo>
                    <a:pt x="396" y="42"/>
                    <a:pt x="319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5809775" y="943400"/>
              <a:ext cx="36050" cy="12100"/>
            </a:xfrm>
            <a:custGeom>
              <a:avLst/>
              <a:gdLst/>
              <a:ahLst/>
              <a:cxnLst/>
              <a:rect l="l" t="t" r="r" b="b"/>
              <a:pathLst>
                <a:path w="1442" h="484" extrusionOk="0">
                  <a:moveTo>
                    <a:pt x="916" y="1"/>
                  </a:moveTo>
                  <a:cubicBezTo>
                    <a:pt x="683" y="1"/>
                    <a:pt x="451" y="33"/>
                    <a:pt x="224" y="96"/>
                  </a:cubicBezTo>
                  <a:cubicBezTo>
                    <a:pt x="0" y="156"/>
                    <a:pt x="70" y="483"/>
                    <a:pt x="273" y="483"/>
                  </a:cubicBezTo>
                  <a:cubicBezTo>
                    <a:pt x="291" y="483"/>
                    <a:pt x="310" y="481"/>
                    <a:pt x="330" y="475"/>
                  </a:cubicBezTo>
                  <a:cubicBezTo>
                    <a:pt x="527" y="420"/>
                    <a:pt x="724" y="394"/>
                    <a:pt x="924" y="394"/>
                  </a:cubicBezTo>
                  <a:cubicBezTo>
                    <a:pt x="1012" y="394"/>
                    <a:pt x="1100" y="399"/>
                    <a:pt x="1190" y="409"/>
                  </a:cubicBezTo>
                  <a:cubicBezTo>
                    <a:pt x="1199" y="410"/>
                    <a:pt x="1207" y="411"/>
                    <a:pt x="1215" y="411"/>
                  </a:cubicBezTo>
                  <a:cubicBezTo>
                    <a:pt x="1442" y="411"/>
                    <a:pt x="1430" y="40"/>
                    <a:pt x="1190" y="16"/>
                  </a:cubicBezTo>
                  <a:cubicBezTo>
                    <a:pt x="1099" y="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5192675" y="1061600"/>
              <a:ext cx="669775" cy="15250"/>
            </a:xfrm>
            <a:custGeom>
              <a:avLst/>
              <a:gdLst/>
              <a:ahLst/>
              <a:cxnLst/>
              <a:rect l="l" t="t" r="r" b="b"/>
              <a:pathLst>
                <a:path w="26791" h="610" extrusionOk="0">
                  <a:moveTo>
                    <a:pt x="2064" y="1"/>
                  </a:moveTo>
                  <a:cubicBezTo>
                    <a:pt x="1461" y="1"/>
                    <a:pt x="857" y="1"/>
                    <a:pt x="254" y="2"/>
                  </a:cubicBezTo>
                  <a:cubicBezTo>
                    <a:pt x="3" y="2"/>
                    <a:pt x="1" y="395"/>
                    <a:pt x="255" y="395"/>
                  </a:cubicBezTo>
                  <a:cubicBezTo>
                    <a:pt x="1914" y="393"/>
                    <a:pt x="3572" y="391"/>
                    <a:pt x="5230" y="391"/>
                  </a:cubicBezTo>
                  <a:cubicBezTo>
                    <a:pt x="10900" y="391"/>
                    <a:pt x="16570" y="412"/>
                    <a:pt x="22238" y="493"/>
                  </a:cubicBezTo>
                  <a:cubicBezTo>
                    <a:pt x="23670" y="513"/>
                    <a:pt x="25110" y="507"/>
                    <a:pt x="26538" y="609"/>
                  </a:cubicBezTo>
                  <a:cubicBezTo>
                    <a:pt x="26544" y="609"/>
                    <a:pt x="26550" y="609"/>
                    <a:pt x="26555" y="609"/>
                  </a:cubicBezTo>
                  <a:cubicBezTo>
                    <a:pt x="26790" y="609"/>
                    <a:pt x="26784" y="233"/>
                    <a:pt x="26538" y="215"/>
                  </a:cubicBezTo>
                  <a:cubicBezTo>
                    <a:pt x="24430" y="65"/>
                    <a:pt x="22305" y="47"/>
                    <a:pt x="20183" y="47"/>
                  </a:cubicBezTo>
                  <a:cubicBezTo>
                    <a:pt x="19535" y="47"/>
                    <a:pt x="18888" y="49"/>
                    <a:pt x="18241" y="49"/>
                  </a:cubicBezTo>
                  <a:cubicBezTo>
                    <a:pt x="17758" y="49"/>
                    <a:pt x="17276" y="48"/>
                    <a:pt x="16794" y="45"/>
                  </a:cubicBezTo>
                  <a:cubicBezTo>
                    <a:pt x="12488" y="16"/>
                    <a:pt x="8180" y="6"/>
                    <a:pt x="3873" y="2"/>
                  </a:cubicBezTo>
                  <a:cubicBezTo>
                    <a:pt x="3270" y="1"/>
                    <a:pt x="2667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5407175" y="1115700"/>
              <a:ext cx="49925" cy="72975"/>
            </a:xfrm>
            <a:custGeom>
              <a:avLst/>
              <a:gdLst/>
              <a:ahLst/>
              <a:cxnLst/>
              <a:rect l="l" t="t" r="r" b="b"/>
              <a:pathLst>
                <a:path w="1997" h="2919" extrusionOk="0">
                  <a:moveTo>
                    <a:pt x="916" y="1"/>
                  </a:moveTo>
                  <a:cubicBezTo>
                    <a:pt x="654" y="1"/>
                    <a:pt x="392" y="56"/>
                    <a:pt x="209" y="132"/>
                  </a:cubicBezTo>
                  <a:cubicBezTo>
                    <a:pt x="0" y="220"/>
                    <a:pt x="56" y="530"/>
                    <a:pt x="237" y="530"/>
                  </a:cubicBezTo>
                  <a:cubicBezTo>
                    <a:pt x="259" y="530"/>
                    <a:pt x="284" y="525"/>
                    <a:pt x="310" y="515"/>
                  </a:cubicBezTo>
                  <a:cubicBezTo>
                    <a:pt x="485" y="443"/>
                    <a:pt x="637" y="392"/>
                    <a:pt x="828" y="392"/>
                  </a:cubicBezTo>
                  <a:cubicBezTo>
                    <a:pt x="841" y="392"/>
                    <a:pt x="853" y="392"/>
                    <a:pt x="866" y="393"/>
                  </a:cubicBezTo>
                  <a:lnTo>
                    <a:pt x="1123" y="432"/>
                  </a:lnTo>
                  <a:cubicBezTo>
                    <a:pt x="1127" y="432"/>
                    <a:pt x="1131" y="431"/>
                    <a:pt x="1135" y="431"/>
                  </a:cubicBezTo>
                  <a:cubicBezTo>
                    <a:pt x="1353" y="431"/>
                    <a:pt x="1418" y="510"/>
                    <a:pt x="1331" y="668"/>
                  </a:cubicBezTo>
                  <a:cubicBezTo>
                    <a:pt x="1288" y="943"/>
                    <a:pt x="947" y="1169"/>
                    <a:pt x="743" y="1329"/>
                  </a:cubicBezTo>
                  <a:cubicBezTo>
                    <a:pt x="590" y="1448"/>
                    <a:pt x="736" y="1648"/>
                    <a:pt x="882" y="1666"/>
                  </a:cubicBezTo>
                  <a:cubicBezTo>
                    <a:pt x="895" y="1665"/>
                    <a:pt x="907" y="1664"/>
                    <a:pt x="920" y="1664"/>
                  </a:cubicBezTo>
                  <a:cubicBezTo>
                    <a:pt x="1185" y="1664"/>
                    <a:pt x="1351" y="1824"/>
                    <a:pt x="1418" y="2145"/>
                  </a:cubicBezTo>
                  <a:cubicBezTo>
                    <a:pt x="1327" y="2237"/>
                    <a:pt x="1224" y="2311"/>
                    <a:pt x="1109" y="2368"/>
                  </a:cubicBezTo>
                  <a:cubicBezTo>
                    <a:pt x="888" y="2485"/>
                    <a:pt x="660" y="2526"/>
                    <a:pt x="419" y="2526"/>
                  </a:cubicBezTo>
                  <a:cubicBezTo>
                    <a:pt x="380" y="2526"/>
                    <a:pt x="340" y="2525"/>
                    <a:pt x="300" y="2523"/>
                  </a:cubicBezTo>
                  <a:cubicBezTo>
                    <a:pt x="296" y="2523"/>
                    <a:pt x="292" y="2523"/>
                    <a:pt x="288" y="2523"/>
                  </a:cubicBezTo>
                  <a:cubicBezTo>
                    <a:pt x="46" y="2523"/>
                    <a:pt x="52" y="2904"/>
                    <a:pt x="300" y="2917"/>
                  </a:cubicBezTo>
                  <a:cubicBezTo>
                    <a:pt x="330" y="2918"/>
                    <a:pt x="360" y="2919"/>
                    <a:pt x="392" y="2919"/>
                  </a:cubicBezTo>
                  <a:cubicBezTo>
                    <a:pt x="914" y="2919"/>
                    <a:pt x="1657" y="2723"/>
                    <a:pt x="1844" y="2187"/>
                  </a:cubicBezTo>
                  <a:cubicBezTo>
                    <a:pt x="1996" y="1743"/>
                    <a:pt x="1681" y="1494"/>
                    <a:pt x="1318" y="1368"/>
                  </a:cubicBezTo>
                  <a:lnTo>
                    <a:pt x="1318" y="1368"/>
                  </a:lnTo>
                  <a:cubicBezTo>
                    <a:pt x="1629" y="1096"/>
                    <a:pt x="1969" y="712"/>
                    <a:pt x="1768" y="371"/>
                  </a:cubicBezTo>
                  <a:cubicBezTo>
                    <a:pt x="1605" y="97"/>
                    <a:pt x="1261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5491675" y="1116950"/>
              <a:ext cx="13300" cy="63275"/>
            </a:xfrm>
            <a:custGeom>
              <a:avLst/>
              <a:gdLst/>
              <a:ahLst/>
              <a:cxnLst/>
              <a:rect l="l" t="t" r="r" b="b"/>
              <a:pathLst>
                <a:path w="532" h="2531" extrusionOk="0">
                  <a:moveTo>
                    <a:pt x="255" y="1"/>
                  </a:moveTo>
                  <a:cubicBezTo>
                    <a:pt x="157" y="1"/>
                    <a:pt x="55" y="64"/>
                    <a:pt x="47" y="190"/>
                  </a:cubicBezTo>
                  <a:cubicBezTo>
                    <a:pt x="1" y="911"/>
                    <a:pt x="27" y="1628"/>
                    <a:pt x="121" y="2344"/>
                  </a:cubicBezTo>
                  <a:cubicBezTo>
                    <a:pt x="138" y="2468"/>
                    <a:pt x="246" y="2530"/>
                    <a:pt x="345" y="2530"/>
                  </a:cubicBezTo>
                  <a:cubicBezTo>
                    <a:pt x="443" y="2530"/>
                    <a:pt x="532" y="2469"/>
                    <a:pt x="515" y="2344"/>
                  </a:cubicBezTo>
                  <a:cubicBezTo>
                    <a:pt x="420" y="1626"/>
                    <a:pt x="395" y="910"/>
                    <a:pt x="440" y="190"/>
                  </a:cubicBezTo>
                  <a:cubicBezTo>
                    <a:pt x="448" y="64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5491225" y="1114675"/>
              <a:ext cx="51300" cy="73075"/>
            </a:xfrm>
            <a:custGeom>
              <a:avLst/>
              <a:gdLst/>
              <a:ahLst/>
              <a:cxnLst/>
              <a:rect l="l" t="t" r="r" b="b"/>
              <a:pathLst>
                <a:path w="2052" h="2923" extrusionOk="0">
                  <a:moveTo>
                    <a:pt x="406" y="1"/>
                  </a:moveTo>
                  <a:cubicBezTo>
                    <a:pt x="353" y="1"/>
                    <a:pt x="302" y="2"/>
                    <a:pt x="252" y="4"/>
                  </a:cubicBezTo>
                  <a:cubicBezTo>
                    <a:pt x="5" y="19"/>
                    <a:pt x="0" y="399"/>
                    <a:pt x="239" y="399"/>
                  </a:cubicBezTo>
                  <a:cubicBezTo>
                    <a:pt x="243" y="399"/>
                    <a:pt x="248" y="398"/>
                    <a:pt x="252" y="398"/>
                  </a:cubicBezTo>
                  <a:cubicBezTo>
                    <a:pt x="283" y="397"/>
                    <a:pt x="327" y="395"/>
                    <a:pt x="378" y="395"/>
                  </a:cubicBezTo>
                  <a:cubicBezTo>
                    <a:pt x="743" y="395"/>
                    <a:pt x="1510" y="461"/>
                    <a:pt x="1096" y="1024"/>
                  </a:cubicBezTo>
                  <a:cubicBezTo>
                    <a:pt x="970" y="1196"/>
                    <a:pt x="678" y="1279"/>
                    <a:pt x="490" y="1340"/>
                  </a:cubicBezTo>
                  <a:cubicBezTo>
                    <a:pt x="344" y="1389"/>
                    <a:pt x="280" y="1622"/>
                    <a:pt x="444" y="1699"/>
                  </a:cubicBezTo>
                  <a:cubicBezTo>
                    <a:pt x="563" y="1755"/>
                    <a:pt x="656" y="1792"/>
                    <a:pt x="791" y="1807"/>
                  </a:cubicBezTo>
                  <a:cubicBezTo>
                    <a:pt x="802" y="1808"/>
                    <a:pt x="813" y="1809"/>
                    <a:pt x="826" y="1809"/>
                  </a:cubicBezTo>
                  <a:cubicBezTo>
                    <a:pt x="921" y="1809"/>
                    <a:pt x="1052" y="1776"/>
                    <a:pt x="1156" y="1776"/>
                  </a:cubicBezTo>
                  <a:cubicBezTo>
                    <a:pt x="1194" y="1776"/>
                    <a:pt x="1229" y="1780"/>
                    <a:pt x="1257" y="1792"/>
                  </a:cubicBezTo>
                  <a:cubicBezTo>
                    <a:pt x="1794" y="2026"/>
                    <a:pt x="1233" y="2372"/>
                    <a:pt x="1002" y="2457"/>
                  </a:cubicBezTo>
                  <a:cubicBezTo>
                    <a:pt x="850" y="2512"/>
                    <a:pt x="698" y="2532"/>
                    <a:pt x="542" y="2532"/>
                  </a:cubicBezTo>
                  <a:cubicBezTo>
                    <a:pt x="467" y="2532"/>
                    <a:pt x="392" y="2528"/>
                    <a:pt x="315" y="2520"/>
                  </a:cubicBezTo>
                  <a:cubicBezTo>
                    <a:pt x="307" y="2519"/>
                    <a:pt x="299" y="2518"/>
                    <a:pt x="291" y="2518"/>
                  </a:cubicBezTo>
                  <a:cubicBezTo>
                    <a:pt x="62" y="2518"/>
                    <a:pt x="73" y="2887"/>
                    <a:pt x="315" y="2913"/>
                  </a:cubicBezTo>
                  <a:cubicBezTo>
                    <a:pt x="370" y="2919"/>
                    <a:pt x="428" y="2922"/>
                    <a:pt x="489" y="2922"/>
                  </a:cubicBezTo>
                  <a:cubicBezTo>
                    <a:pt x="1059" y="2922"/>
                    <a:pt x="1866" y="2663"/>
                    <a:pt x="1964" y="2044"/>
                  </a:cubicBezTo>
                  <a:cubicBezTo>
                    <a:pt x="2052" y="1503"/>
                    <a:pt x="1623" y="1456"/>
                    <a:pt x="1207" y="1437"/>
                  </a:cubicBezTo>
                  <a:lnTo>
                    <a:pt x="1207" y="1437"/>
                  </a:lnTo>
                  <a:cubicBezTo>
                    <a:pt x="1445" y="1274"/>
                    <a:pt x="1621" y="1050"/>
                    <a:pt x="1597" y="737"/>
                  </a:cubicBezTo>
                  <a:cubicBezTo>
                    <a:pt x="1547" y="131"/>
                    <a:pt x="91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5548475" y="1112500"/>
              <a:ext cx="61925" cy="71600"/>
            </a:xfrm>
            <a:custGeom>
              <a:avLst/>
              <a:gdLst/>
              <a:ahLst/>
              <a:cxnLst/>
              <a:rect l="l" t="t" r="r" b="b"/>
              <a:pathLst>
                <a:path w="2477" h="2864" extrusionOk="0">
                  <a:moveTo>
                    <a:pt x="1627" y="0"/>
                  </a:moveTo>
                  <a:cubicBezTo>
                    <a:pt x="1560" y="0"/>
                    <a:pt x="1491" y="32"/>
                    <a:pt x="1450" y="93"/>
                  </a:cubicBezTo>
                  <a:cubicBezTo>
                    <a:pt x="927" y="869"/>
                    <a:pt x="468" y="1680"/>
                    <a:pt x="74" y="2529"/>
                  </a:cubicBezTo>
                  <a:cubicBezTo>
                    <a:pt x="0" y="2686"/>
                    <a:pt x="137" y="2830"/>
                    <a:pt x="265" y="2830"/>
                  </a:cubicBezTo>
                  <a:cubicBezTo>
                    <a:pt x="323" y="2830"/>
                    <a:pt x="380" y="2800"/>
                    <a:pt x="413" y="2728"/>
                  </a:cubicBezTo>
                  <a:cubicBezTo>
                    <a:pt x="745" y="2018"/>
                    <a:pt x="1120" y="1335"/>
                    <a:pt x="1539" y="676"/>
                  </a:cubicBezTo>
                  <a:lnTo>
                    <a:pt x="1539" y="676"/>
                  </a:lnTo>
                  <a:cubicBezTo>
                    <a:pt x="1713" y="1358"/>
                    <a:pt x="1887" y="2040"/>
                    <a:pt x="2059" y="2724"/>
                  </a:cubicBezTo>
                  <a:cubicBezTo>
                    <a:pt x="2084" y="2822"/>
                    <a:pt x="2160" y="2864"/>
                    <a:pt x="2237" y="2864"/>
                  </a:cubicBezTo>
                  <a:cubicBezTo>
                    <a:pt x="2354" y="2864"/>
                    <a:pt x="2477" y="2767"/>
                    <a:pt x="2439" y="2618"/>
                  </a:cubicBezTo>
                  <a:cubicBezTo>
                    <a:pt x="2230" y="1792"/>
                    <a:pt x="2019" y="966"/>
                    <a:pt x="1809" y="140"/>
                  </a:cubicBezTo>
                  <a:cubicBezTo>
                    <a:pt x="1785" y="46"/>
                    <a:pt x="1707" y="0"/>
                    <a:pt x="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5563725" y="1149925"/>
              <a:ext cx="47975" cy="9850"/>
            </a:xfrm>
            <a:custGeom>
              <a:avLst/>
              <a:gdLst/>
              <a:ahLst/>
              <a:cxnLst/>
              <a:rect l="l" t="t" r="r" b="b"/>
              <a:pathLst>
                <a:path w="1919" h="394" extrusionOk="0">
                  <a:moveTo>
                    <a:pt x="254" y="0"/>
                  </a:moveTo>
                  <a:cubicBezTo>
                    <a:pt x="2" y="0"/>
                    <a:pt x="1" y="394"/>
                    <a:pt x="254" y="394"/>
                  </a:cubicBezTo>
                  <a:lnTo>
                    <a:pt x="1664" y="394"/>
                  </a:lnTo>
                  <a:cubicBezTo>
                    <a:pt x="1919" y="394"/>
                    <a:pt x="1919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5053775" y="1333425"/>
              <a:ext cx="48025" cy="11650"/>
            </a:xfrm>
            <a:custGeom>
              <a:avLst/>
              <a:gdLst/>
              <a:ahLst/>
              <a:cxnLst/>
              <a:rect l="l" t="t" r="r" b="b"/>
              <a:pathLst>
                <a:path w="1921" h="466" extrusionOk="0">
                  <a:moveTo>
                    <a:pt x="242" y="1"/>
                  </a:moveTo>
                  <a:cubicBezTo>
                    <a:pt x="1" y="1"/>
                    <a:pt x="4" y="384"/>
                    <a:pt x="253" y="395"/>
                  </a:cubicBezTo>
                  <a:cubicBezTo>
                    <a:pt x="724" y="419"/>
                    <a:pt x="1196" y="442"/>
                    <a:pt x="1667" y="465"/>
                  </a:cubicBezTo>
                  <a:cubicBezTo>
                    <a:pt x="1671" y="465"/>
                    <a:pt x="1675" y="465"/>
                    <a:pt x="1679" y="465"/>
                  </a:cubicBezTo>
                  <a:cubicBezTo>
                    <a:pt x="1920" y="465"/>
                    <a:pt x="1915" y="84"/>
                    <a:pt x="1667" y="71"/>
                  </a:cubicBezTo>
                  <a:cubicBezTo>
                    <a:pt x="1196" y="48"/>
                    <a:pt x="724" y="24"/>
                    <a:pt x="253" y="1"/>
                  </a:cubicBezTo>
                  <a:cubicBezTo>
                    <a:pt x="249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5050950" y="1352525"/>
              <a:ext cx="57050" cy="15850"/>
            </a:xfrm>
            <a:custGeom>
              <a:avLst/>
              <a:gdLst/>
              <a:ahLst/>
              <a:cxnLst/>
              <a:rect l="l" t="t" r="r" b="b"/>
              <a:pathLst>
                <a:path w="2282" h="634" extrusionOk="0">
                  <a:moveTo>
                    <a:pt x="2032" y="0"/>
                  </a:moveTo>
                  <a:cubicBezTo>
                    <a:pt x="2030" y="0"/>
                    <a:pt x="2028" y="0"/>
                    <a:pt x="2026" y="0"/>
                  </a:cubicBezTo>
                  <a:cubicBezTo>
                    <a:pt x="1416" y="13"/>
                    <a:pt x="817" y="95"/>
                    <a:pt x="225" y="246"/>
                  </a:cubicBezTo>
                  <a:cubicBezTo>
                    <a:pt x="1" y="304"/>
                    <a:pt x="71" y="633"/>
                    <a:pt x="276" y="633"/>
                  </a:cubicBezTo>
                  <a:cubicBezTo>
                    <a:pt x="293" y="633"/>
                    <a:pt x="311" y="631"/>
                    <a:pt x="330" y="626"/>
                  </a:cubicBezTo>
                  <a:cubicBezTo>
                    <a:pt x="888" y="483"/>
                    <a:pt x="1451" y="407"/>
                    <a:pt x="2026" y="394"/>
                  </a:cubicBezTo>
                  <a:cubicBezTo>
                    <a:pt x="2278" y="388"/>
                    <a:pt x="2281" y="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5215550" y="1268200"/>
              <a:ext cx="60100" cy="71575"/>
            </a:xfrm>
            <a:custGeom>
              <a:avLst/>
              <a:gdLst/>
              <a:ahLst/>
              <a:cxnLst/>
              <a:rect l="l" t="t" r="r" b="b"/>
              <a:pathLst>
                <a:path w="2404" h="2863" extrusionOk="0">
                  <a:moveTo>
                    <a:pt x="1379" y="0"/>
                  </a:moveTo>
                  <a:cubicBezTo>
                    <a:pt x="629" y="0"/>
                    <a:pt x="0" y="989"/>
                    <a:pt x="50" y="1690"/>
                  </a:cubicBezTo>
                  <a:cubicBezTo>
                    <a:pt x="122" y="2671"/>
                    <a:pt x="1158" y="2862"/>
                    <a:pt x="1970" y="2862"/>
                  </a:cubicBezTo>
                  <a:cubicBezTo>
                    <a:pt x="2031" y="2862"/>
                    <a:pt x="2091" y="2861"/>
                    <a:pt x="2149" y="2859"/>
                  </a:cubicBezTo>
                  <a:cubicBezTo>
                    <a:pt x="2400" y="2852"/>
                    <a:pt x="2404" y="2465"/>
                    <a:pt x="2156" y="2465"/>
                  </a:cubicBezTo>
                  <a:cubicBezTo>
                    <a:pt x="2154" y="2465"/>
                    <a:pt x="2151" y="2465"/>
                    <a:pt x="2149" y="2466"/>
                  </a:cubicBezTo>
                  <a:cubicBezTo>
                    <a:pt x="2051" y="2468"/>
                    <a:pt x="1946" y="2471"/>
                    <a:pt x="1838" y="2471"/>
                  </a:cubicBezTo>
                  <a:cubicBezTo>
                    <a:pt x="1400" y="2471"/>
                    <a:pt x="910" y="2420"/>
                    <a:pt x="623" y="2092"/>
                  </a:cubicBezTo>
                  <a:cubicBezTo>
                    <a:pt x="358" y="1787"/>
                    <a:pt x="417" y="1372"/>
                    <a:pt x="594" y="1038"/>
                  </a:cubicBezTo>
                  <a:cubicBezTo>
                    <a:pt x="730" y="782"/>
                    <a:pt x="1040" y="388"/>
                    <a:pt x="1379" y="388"/>
                  </a:cubicBezTo>
                  <a:cubicBezTo>
                    <a:pt x="1443" y="388"/>
                    <a:pt x="1508" y="402"/>
                    <a:pt x="1574" y="434"/>
                  </a:cubicBezTo>
                  <a:cubicBezTo>
                    <a:pt x="1605" y="450"/>
                    <a:pt x="1636" y="457"/>
                    <a:pt x="1666" y="457"/>
                  </a:cubicBezTo>
                  <a:cubicBezTo>
                    <a:pt x="1850" y="457"/>
                    <a:pt x="1971" y="192"/>
                    <a:pt x="1774" y="95"/>
                  </a:cubicBezTo>
                  <a:cubicBezTo>
                    <a:pt x="1641" y="30"/>
                    <a:pt x="1508" y="0"/>
                    <a:pt x="1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5288275" y="1250275"/>
              <a:ext cx="35900" cy="46900"/>
            </a:xfrm>
            <a:custGeom>
              <a:avLst/>
              <a:gdLst/>
              <a:ahLst/>
              <a:cxnLst/>
              <a:rect l="l" t="t" r="r" b="b"/>
              <a:pathLst>
                <a:path w="1436" h="1876" extrusionOk="0">
                  <a:moveTo>
                    <a:pt x="608" y="1"/>
                  </a:moveTo>
                  <a:cubicBezTo>
                    <a:pt x="449" y="1"/>
                    <a:pt x="287" y="56"/>
                    <a:pt x="159" y="158"/>
                  </a:cubicBezTo>
                  <a:cubicBezTo>
                    <a:pt x="0" y="284"/>
                    <a:pt x="143" y="484"/>
                    <a:pt x="307" y="484"/>
                  </a:cubicBezTo>
                  <a:cubicBezTo>
                    <a:pt x="349" y="484"/>
                    <a:pt x="393" y="470"/>
                    <a:pt x="434" y="438"/>
                  </a:cubicBezTo>
                  <a:cubicBezTo>
                    <a:pt x="482" y="400"/>
                    <a:pt x="531" y="383"/>
                    <a:pt x="576" y="383"/>
                  </a:cubicBezTo>
                  <a:cubicBezTo>
                    <a:pt x="772" y="383"/>
                    <a:pt x="903" y="690"/>
                    <a:pt x="665" y="790"/>
                  </a:cubicBezTo>
                  <a:lnTo>
                    <a:pt x="665" y="790"/>
                  </a:lnTo>
                  <a:cubicBezTo>
                    <a:pt x="657" y="793"/>
                    <a:pt x="650" y="795"/>
                    <a:pt x="643" y="798"/>
                  </a:cubicBezTo>
                  <a:cubicBezTo>
                    <a:pt x="429" y="873"/>
                    <a:pt x="490" y="1188"/>
                    <a:pt x="683" y="1188"/>
                  </a:cubicBezTo>
                  <a:cubicBezTo>
                    <a:pt x="703" y="1188"/>
                    <a:pt x="724" y="1185"/>
                    <a:pt x="747" y="1178"/>
                  </a:cubicBezTo>
                  <a:lnTo>
                    <a:pt x="747" y="1178"/>
                  </a:lnTo>
                  <a:cubicBezTo>
                    <a:pt x="747" y="1178"/>
                    <a:pt x="747" y="1178"/>
                    <a:pt x="747" y="1178"/>
                  </a:cubicBezTo>
                  <a:cubicBezTo>
                    <a:pt x="766" y="1172"/>
                    <a:pt x="785" y="1169"/>
                    <a:pt x="804" y="1169"/>
                  </a:cubicBezTo>
                  <a:cubicBezTo>
                    <a:pt x="929" y="1169"/>
                    <a:pt x="1054" y="1301"/>
                    <a:pt x="955" y="1420"/>
                  </a:cubicBezTo>
                  <a:cubicBezTo>
                    <a:pt x="916" y="1467"/>
                    <a:pt x="859" y="1486"/>
                    <a:pt x="801" y="1486"/>
                  </a:cubicBezTo>
                  <a:cubicBezTo>
                    <a:pt x="741" y="1486"/>
                    <a:pt x="680" y="1466"/>
                    <a:pt x="633" y="1436"/>
                  </a:cubicBezTo>
                  <a:cubicBezTo>
                    <a:pt x="598" y="1414"/>
                    <a:pt x="564" y="1404"/>
                    <a:pt x="531" y="1404"/>
                  </a:cubicBezTo>
                  <a:cubicBezTo>
                    <a:pt x="366" y="1404"/>
                    <a:pt x="255" y="1660"/>
                    <a:pt x="434" y="1775"/>
                  </a:cubicBezTo>
                  <a:cubicBezTo>
                    <a:pt x="538" y="1843"/>
                    <a:pt x="660" y="1875"/>
                    <a:pt x="783" y="1875"/>
                  </a:cubicBezTo>
                  <a:cubicBezTo>
                    <a:pt x="1043" y="1875"/>
                    <a:pt x="1302" y="1729"/>
                    <a:pt x="1373" y="1456"/>
                  </a:cubicBezTo>
                  <a:cubicBezTo>
                    <a:pt x="1435" y="1216"/>
                    <a:pt x="1312" y="986"/>
                    <a:pt x="1121" y="862"/>
                  </a:cubicBezTo>
                  <a:lnTo>
                    <a:pt x="1121" y="862"/>
                  </a:lnTo>
                  <a:cubicBezTo>
                    <a:pt x="1215" y="688"/>
                    <a:pt x="1231" y="476"/>
                    <a:pt x="1121" y="287"/>
                  </a:cubicBezTo>
                  <a:cubicBezTo>
                    <a:pt x="1007" y="90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5409700" y="1264075"/>
              <a:ext cx="9850" cy="59250"/>
            </a:xfrm>
            <a:custGeom>
              <a:avLst/>
              <a:gdLst/>
              <a:ahLst/>
              <a:cxnLst/>
              <a:rect l="l" t="t" r="r" b="b"/>
              <a:pathLst>
                <a:path w="394" h="2370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6"/>
                    <a:pt x="99" y="2370"/>
                    <a:pt x="197" y="2370"/>
                  </a:cubicBezTo>
                  <a:cubicBezTo>
                    <a:pt x="296" y="2370"/>
                    <a:pt x="394" y="2306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5393825" y="1288125"/>
              <a:ext cx="54050" cy="13125"/>
            </a:xfrm>
            <a:custGeom>
              <a:avLst/>
              <a:gdLst/>
              <a:ahLst/>
              <a:cxnLst/>
              <a:rect l="l" t="t" r="r" b="b"/>
              <a:pathLst>
                <a:path w="2162" h="525" extrusionOk="0">
                  <a:moveTo>
                    <a:pt x="1928" y="0"/>
                  </a:moveTo>
                  <a:cubicBezTo>
                    <a:pt x="1922" y="0"/>
                    <a:pt x="1916" y="0"/>
                    <a:pt x="1909" y="1"/>
                  </a:cubicBezTo>
                  <a:cubicBezTo>
                    <a:pt x="1358" y="44"/>
                    <a:pt x="807" y="87"/>
                    <a:pt x="255" y="130"/>
                  </a:cubicBezTo>
                  <a:cubicBezTo>
                    <a:pt x="9" y="149"/>
                    <a:pt x="0" y="524"/>
                    <a:pt x="236" y="524"/>
                  </a:cubicBezTo>
                  <a:cubicBezTo>
                    <a:pt x="242" y="524"/>
                    <a:pt x="248" y="524"/>
                    <a:pt x="255" y="523"/>
                  </a:cubicBezTo>
                  <a:cubicBezTo>
                    <a:pt x="806" y="480"/>
                    <a:pt x="1357" y="437"/>
                    <a:pt x="1909" y="394"/>
                  </a:cubicBezTo>
                  <a:cubicBezTo>
                    <a:pt x="2154" y="375"/>
                    <a:pt x="2161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5531375" y="1265950"/>
              <a:ext cx="49225" cy="58925"/>
            </a:xfrm>
            <a:custGeom>
              <a:avLst/>
              <a:gdLst/>
              <a:ahLst/>
              <a:cxnLst/>
              <a:rect l="l" t="t" r="r" b="b"/>
              <a:pathLst>
                <a:path w="1969" h="2357" extrusionOk="0">
                  <a:moveTo>
                    <a:pt x="1717" y="0"/>
                  </a:moveTo>
                  <a:cubicBezTo>
                    <a:pt x="1716" y="0"/>
                    <a:pt x="1716" y="0"/>
                    <a:pt x="1716" y="0"/>
                  </a:cubicBezTo>
                  <a:cubicBezTo>
                    <a:pt x="1223" y="2"/>
                    <a:pt x="731" y="5"/>
                    <a:pt x="237" y="6"/>
                  </a:cubicBezTo>
                  <a:cubicBezTo>
                    <a:pt x="122" y="6"/>
                    <a:pt x="51" y="98"/>
                    <a:pt x="41" y="202"/>
                  </a:cubicBezTo>
                  <a:cubicBezTo>
                    <a:pt x="1" y="557"/>
                    <a:pt x="19" y="896"/>
                    <a:pt x="85" y="1247"/>
                  </a:cubicBezTo>
                  <a:cubicBezTo>
                    <a:pt x="102" y="1341"/>
                    <a:pt x="190" y="1389"/>
                    <a:pt x="276" y="1389"/>
                  </a:cubicBezTo>
                  <a:cubicBezTo>
                    <a:pt x="311" y="1389"/>
                    <a:pt x="345" y="1381"/>
                    <a:pt x="374" y="1366"/>
                  </a:cubicBezTo>
                  <a:cubicBezTo>
                    <a:pt x="493" y="1303"/>
                    <a:pt x="741" y="1217"/>
                    <a:pt x="956" y="1217"/>
                  </a:cubicBezTo>
                  <a:cubicBezTo>
                    <a:pt x="1155" y="1217"/>
                    <a:pt x="1325" y="1291"/>
                    <a:pt x="1338" y="1525"/>
                  </a:cubicBezTo>
                  <a:cubicBezTo>
                    <a:pt x="1359" y="1933"/>
                    <a:pt x="671" y="1963"/>
                    <a:pt x="365" y="1963"/>
                  </a:cubicBezTo>
                  <a:cubicBezTo>
                    <a:pt x="340" y="1963"/>
                    <a:pt x="318" y="1963"/>
                    <a:pt x="298" y="1963"/>
                  </a:cubicBezTo>
                  <a:cubicBezTo>
                    <a:pt x="298" y="1963"/>
                    <a:pt x="297" y="1963"/>
                    <a:pt x="297" y="1963"/>
                  </a:cubicBezTo>
                  <a:cubicBezTo>
                    <a:pt x="44" y="1963"/>
                    <a:pt x="44" y="2355"/>
                    <a:pt x="298" y="2357"/>
                  </a:cubicBezTo>
                  <a:cubicBezTo>
                    <a:pt x="308" y="2357"/>
                    <a:pt x="317" y="2357"/>
                    <a:pt x="327" y="2357"/>
                  </a:cubicBezTo>
                  <a:cubicBezTo>
                    <a:pt x="880" y="2357"/>
                    <a:pt x="1905" y="2193"/>
                    <a:pt x="1717" y="1422"/>
                  </a:cubicBezTo>
                  <a:cubicBezTo>
                    <a:pt x="1613" y="991"/>
                    <a:pt x="1280" y="834"/>
                    <a:pt x="917" y="834"/>
                  </a:cubicBezTo>
                  <a:cubicBezTo>
                    <a:pt x="756" y="834"/>
                    <a:pt x="588" y="865"/>
                    <a:pt x="432" y="916"/>
                  </a:cubicBezTo>
                  <a:lnTo>
                    <a:pt x="432" y="916"/>
                  </a:lnTo>
                  <a:cubicBezTo>
                    <a:pt x="413" y="744"/>
                    <a:pt x="409" y="574"/>
                    <a:pt x="419" y="401"/>
                  </a:cubicBezTo>
                  <a:lnTo>
                    <a:pt x="419" y="401"/>
                  </a:lnTo>
                  <a:cubicBezTo>
                    <a:pt x="851" y="399"/>
                    <a:pt x="1284" y="398"/>
                    <a:pt x="1717" y="395"/>
                  </a:cubicBezTo>
                  <a:cubicBezTo>
                    <a:pt x="1967" y="393"/>
                    <a:pt x="1969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5600225" y="1259550"/>
              <a:ext cx="55000" cy="63900"/>
            </a:xfrm>
            <a:custGeom>
              <a:avLst/>
              <a:gdLst/>
              <a:ahLst/>
              <a:cxnLst/>
              <a:rect l="l" t="t" r="r" b="b"/>
              <a:pathLst>
                <a:path w="2200" h="2556" extrusionOk="0">
                  <a:moveTo>
                    <a:pt x="1393" y="0"/>
                  </a:moveTo>
                  <a:cubicBezTo>
                    <a:pt x="947" y="0"/>
                    <a:pt x="491" y="606"/>
                    <a:pt x="352" y="1009"/>
                  </a:cubicBezTo>
                  <a:cubicBezTo>
                    <a:pt x="1" y="2031"/>
                    <a:pt x="1169" y="2465"/>
                    <a:pt x="1949" y="2554"/>
                  </a:cubicBezTo>
                  <a:cubicBezTo>
                    <a:pt x="1958" y="2555"/>
                    <a:pt x="1966" y="2555"/>
                    <a:pt x="1975" y="2555"/>
                  </a:cubicBezTo>
                  <a:cubicBezTo>
                    <a:pt x="2199" y="2555"/>
                    <a:pt x="2190" y="2188"/>
                    <a:pt x="1949" y="2160"/>
                  </a:cubicBezTo>
                  <a:cubicBezTo>
                    <a:pt x="1490" y="2109"/>
                    <a:pt x="817" y="1993"/>
                    <a:pt x="701" y="1444"/>
                  </a:cubicBezTo>
                  <a:cubicBezTo>
                    <a:pt x="658" y="1249"/>
                    <a:pt x="1056" y="383"/>
                    <a:pt x="1362" y="383"/>
                  </a:cubicBezTo>
                  <a:cubicBezTo>
                    <a:pt x="1416" y="383"/>
                    <a:pt x="1467" y="410"/>
                    <a:pt x="1513" y="472"/>
                  </a:cubicBezTo>
                  <a:cubicBezTo>
                    <a:pt x="1557" y="532"/>
                    <a:pt x="1617" y="556"/>
                    <a:pt x="1677" y="556"/>
                  </a:cubicBezTo>
                  <a:cubicBezTo>
                    <a:pt x="1821" y="556"/>
                    <a:pt x="1959" y="416"/>
                    <a:pt x="1853" y="272"/>
                  </a:cubicBezTo>
                  <a:cubicBezTo>
                    <a:pt x="1711" y="78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5679575" y="1256975"/>
              <a:ext cx="74850" cy="60225"/>
            </a:xfrm>
            <a:custGeom>
              <a:avLst/>
              <a:gdLst/>
              <a:ahLst/>
              <a:cxnLst/>
              <a:rect l="l" t="t" r="r" b="b"/>
              <a:pathLst>
                <a:path w="2994" h="2409" extrusionOk="0">
                  <a:moveTo>
                    <a:pt x="1969" y="0"/>
                  </a:moveTo>
                  <a:cubicBezTo>
                    <a:pt x="1916" y="0"/>
                    <a:pt x="1862" y="20"/>
                    <a:pt x="1824" y="57"/>
                  </a:cubicBezTo>
                  <a:cubicBezTo>
                    <a:pt x="1186" y="693"/>
                    <a:pt x="612" y="1380"/>
                    <a:pt x="99" y="2121"/>
                  </a:cubicBezTo>
                  <a:cubicBezTo>
                    <a:pt x="0" y="2269"/>
                    <a:pt x="138" y="2409"/>
                    <a:pt x="278" y="2409"/>
                  </a:cubicBezTo>
                  <a:cubicBezTo>
                    <a:pt x="339" y="2409"/>
                    <a:pt x="400" y="2383"/>
                    <a:pt x="443" y="2320"/>
                  </a:cubicBezTo>
                  <a:cubicBezTo>
                    <a:pt x="883" y="1683"/>
                    <a:pt x="1371" y="1091"/>
                    <a:pt x="1907" y="536"/>
                  </a:cubicBezTo>
                  <a:lnTo>
                    <a:pt x="1907" y="536"/>
                  </a:lnTo>
                  <a:cubicBezTo>
                    <a:pt x="2163" y="1099"/>
                    <a:pt x="2382" y="1673"/>
                    <a:pt x="2567" y="2263"/>
                  </a:cubicBezTo>
                  <a:cubicBezTo>
                    <a:pt x="2597" y="2359"/>
                    <a:pt x="2675" y="2401"/>
                    <a:pt x="2753" y="2401"/>
                  </a:cubicBezTo>
                  <a:cubicBezTo>
                    <a:pt x="2872" y="2401"/>
                    <a:pt x="2993" y="2304"/>
                    <a:pt x="2947" y="2157"/>
                  </a:cubicBezTo>
                  <a:cubicBezTo>
                    <a:pt x="2725" y="1452"/>
                    <a:pt x="2454" y="766"/>
                    <a:pt x="2134" y="96"/>
                  </a:cubicBezTo>
                  <a:cubicBezTo>
                    <a:pt x="2103" y="31"/>
                    <a:pt x="2037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5702575" y="1282850"/>
              <a:ext cx="50125" cy="14650"/>
            </a:xfrm>
            <a:custGeom>
              <a:avLst/>
              <a:gdLst/>
              <a:ahLst/>
              <a:cxnLst/>
              <a:rect l="l" t="t" r="r" b="b"/>
              <a:pathLst>
                <a:path w="2005" h="586" extrusionOk="0">
                  <a:moveTo>
                    <a:pt x="1339" y="0"/>
                  </a:moveTo>
                  <a:cubicBezTo>
                    <a:pt x="957" y="0"/>
                    <a:pt x="580" y="65"/>
                    <a:pt x="214" y="195"/>
                  </a:cubicBezTo>
                  <a:cubicBezTo>
                    <a:pt x="1" y="268"/>
                    <a:pt x="63" y="585"/>
                    <a:pt x="254" y="585"/>
                  </a:cubicBezTo>
                  <a:cubicBezTo>
                    <a:pt x="274" y="585"/>
                    <a:pt x="296" y="582"/>
                    <a:pt x="319" y="574"/>
                  </a:cubicBezTo>
                  <a:cubicBezTo>
                    <a:pt x="661" y="454"/>
                    <a:pt x="1005" y="395"/>
                    <a:pt x="1358" y="395"/>
                  </a:cubicBezTo>
                  <a:cubicBezTo>
                    <a:pt x="1489" y="395"/>
                    <a:pt x="1621" y="403"/>
                    <a:pt x="1755" y="419"/>
                  </a:cubicBezTo>
                  <a:cubicBezTo>
                    <a:pt x="1764" y="420"/>
                    <a:pt x="1773" y="421"/>
                    <a:pt x="1781" y="421"/>
                  </a:cubicBezTo>
                  <a:cubicBezTo>
                    <a:pt x="2005" y="421"/>
                    <a:pt x="1995" y="55"/>
                    <a:pt x="1755" y="26"/>
                  </a:cubicBezTo>
                  <a:cubicBezTo>
                    <a:pt x="1616" y="9"/>
                    <a:pt x="1477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5205200" y="1378700"/>
              <a:ext cx="645075" cy="13550"/>
            </a:xfrm>
            <a:custGeom>
              <a:avLst/>
              <a:gdLst/>
              <a:ahLst/>
              <a:cxnLst/>
              <a:rect l="l" t="t" r="r" b="b"/>
              <a:pathLst>
                <a:path w="25803" h="542" extrusionOk="0">
                  <a:moveTo>
                    <a:pt x="246" y="1"/>
                  </a:moveTo>
                  <a:cubicBezTo>
                    <a:pt x="1" y="1"/>
                    <a:pt x="3" y="386"/>
                    <a:pt x="254" y="395"/>
                  </a:cubicBezTo>
                  <a:cubicBezTo>
                    <a:pt x="3565" y="511"/>
                    <a:pt x="6877" y="542"/>
                    <a:pt x="10190" y="542"/>
                  </a:cubicBezTo>
                  <a:cubicBezTo>
                    <a:pt x="13941" y="542"/>
                    <a:pt x="17692" y="502"/>
                    <a:pt x="21443" y="502"/>
                  </a:cubicBezTo>
                  <a:cubicBezTo>
                    <a:pt x="22812" y="502"/>
                    <a:pt x="24180" y="508"/>
                    <a:pt x="25549" y="522"/>
                  </a:cubicBezTo>
                  <a:cubicBezTo>
                    <a:pt x="25551" y="522"/>
                    <a:pt x="25552" y="522"/>
                    <a:pt x="25553" y="522"/>
                  </a:cubicBezTo>
                  <a:cubicBezTo>
                    <a:pt x="25803" y="522"/>
                    <a:pt x="25801" y="130"/>
                    <a:pt x="25549" y="128"/>
                  </a:cubicBezTo>
                  <a:cubicBezTo>
                    <a:pt x="24180" y="114"/>
                    <a:pt x="22812" y="109"/>
                    <a:pt x="21443" y="109"/>
                  </a:cubicBezTo>
                  <a:cubicBezTo>
                    <a:pt x="17692" y="109"/>
                    <a:pt x="13941" y="148"/>
                    <a:pt x="10190" y="148"/>
                  </a:cubicBezTo>
                  <a:cubicBezTo>
                    <a:pt x="6877" y="148"/>
                    <a:pt x="3565" y="117"/>
                    <a:pt x="254" y="1"/>
                  </a:cubicBezTo>
                  <a:cubicBezTo>
                    <a:pt x="251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5420675" y="1418175"/>
              <a:ext cx="55800" cy="63375"/>
            </a:xfrm>
            <a:custGeom>
              <a:avLst/>
              <a:gdLst/>
              <a:ahLst/>
              <a:cxnLst/>
              <a:rect l="l" t="t" r="r" b="b"/>
              <a:pathLst>
                <a:path w="2232" h="2535" extrusionOk="0">
                  <a:moveTo>
                    <a:pt x="701" y="0"/>
                  </a:moveTo>
                  <a:cubicBezTo>
                    <a:pt x="535" y="0"/>
                    <a:pt x="372" y="21"/>
                    <a:pt x="247" y="44"/>
                  </a:cubicBezTo>
                  <a:cubicBezTo>
                    <a:pt x="12" y="87"/>
                    <a:pt x="93" y="427"/>
                    <a:pt x="312" y="427"/>
                  </a:cubicBezTo>
                  <a:cubicBezTo>
                    <a:pt x="325" y="427"/>
                    <a:pt x="339" y="426"/>
                    <a:pt x="353" y="423"/>
                  </a:cubicBezTo>
                  <a:cubicBezTo>
                    <a:pt x="429" y="409"/>
                    <a:pt x="574" y="378"/>
                    <a:pt x="709" y="378"/>
                  </a:cubicBezTo>
                  <a:cubicBezTo>
                    <a:pt x="863" y="378"/>
                    <a:pt x="1005" y="418"/>
                    <a:pt x="1020" y="566"/>
                  </a:cubicBezTo>
                  <a:cubicBezTo>
                    <a:pt x="1034" y="710"/>
                    <a:pt x="774" y="1026"/>
                    <a:pt x="702" y="1149"/>
                  </a:cubicBezTo>
                  <a:cubicBezTo>
                    <a:pt x="492" y="1513"/>
                    <a:pt x="283" y="1875"/>
                    <a:pt x="71" y="2237"/>
                  </a:cubicBezTo>
                  <a:cubicBezTo>
                    <a:pt x="1" y="2361"/>
                    <a:pt x="86" y="2535"/>
                    <a:pt x="233" y="2535"/>
                  </a:cubicBezTo>
                  <a:cubicBezTo>
                    <a:pt x="235" y="2535"/>
                    <a:pt x="238" y="2535"/>
                    <a:pt x="241" y="2535"/>
                  </a:cubicBezTo>
                  <a:cubicBezTo>
                    <a:pt x="699" y="2513"/>
                    <a:pt x="1158" y="2503"/>
                    <a:pt x="1616" y="2503"/>
                  </a:cubicBezTo>
                  <a:cubicBezTo>
                    <a:pt x="1737" y="2503"/>
                    <a:pt x="1857" y="2503"/>
                    <a:pt x="1978" y="2505"/>
                  </a:cubicBezTo>
                  <a:cubicBezTo>
                    <a:pt x="1979" y="2505"/>
                    <a:pt x="1980" y="2505"/>
                    <a:pt x="1981" y="2505"/>
                  </a:cubicBezTo>
                  <a:cubicBezTo>
                    <a:pt x="2231" y="2505"/>
                    <a:pt x="2230" y="2114"/>
                    <a:pt x="1978" y="2111"/>
                  </a:cubicBezTo>
                  <a:cubicBezTo>
                    <a:pt x="1850" y="2109"/>
                    <a:pt x="1722" y="2109"/>
                    <a:pt x="1594" y="2109"/>
                  </a:cubicBezTo>
                  <a:cubicBezTo>
                    <a:pt x="1260" y="2109"/>
                    <a:pt x="926" y="2114"/>
                    <a:pt x="593" y="2126"/>
                  </a:cubicBezTo>
                  <a:lnTo>
                    <a:pt x="593" y="2126"/>
                  </a:lnTo>
                  <a:cubicBezTo>
                    <a:pt x="743" y="1868"/>
                    <a:pt x="893" y="1609"/>
                    <a:pt x="1043" y="1349"/>
                  </a:cubicBezTo>
                  <a:cubicBezTo>
                    <a:pt x="1186" y="1105"/>
                    <a:pt x="1425" y="806"/>
                    <a:pt x="1425" y="505"/>
                  </a:cubicBezTo>
                  <a:cubicBezTo>
                    <a:pt x="1427" y="100"/>
                    <a:pt x="10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5484600" y="1417800"/>
              <a:ext cx="47200" cy="62850"/>
            </a:xfrm>
            <a:custGeom>
              <a:avLst/>
              <a:gdLst/>
              <a:ahLst/>
              <a:cxnLst/>
              <a:rect l="l" t="t" r="r" b="b"/>
              <a:pathLst>
                <a:path w="1888" h="2514" extrusionOk="0">
                  <a:moveTo>
                    <a:pt x="1427" y="1"/>
                  </a:moveTo>
                  <a:cubicBezTo>
                    <a:pt x="686" y="1"/>
                    <a:pt x="0" y="663"/>
                    <a:pt x="115" y="1433"/>
                  </a:cubicBezTo>
                  <a:cubicBezTo>
                    <a:pt x="211" y="2087"/>
                    <a:pt x="808" y="2513"/>
                    <a:pt x="1432" y="2513"/>
                  </a:cubicBezTo>
                  <a:cubicBezTo>
                    <a:pt x="1505" y="2513"/>
                    <a:pt x="1578" y="2507"/>
                    <a:pt x="1651" y="2495"/>
                  </a:cubicBezTo>
                  <a:cubicBezTo>
                    <a:pt x="1888" y="2457"/>
                    <a:pt x="1804" y="2113"/>
                    <a:pt x="1583" y="2113"/>
                  </a:cubicBezTo>
                  <a:cubicBezTo>
                    <a:pt x="1571" y="2113"/>
                    <a:pt x="1559" y="2114"/>
                    <a:pt x="1547" y="2116"/>
                  </a:cubicBezTo>
                  <a:cubicBezTo>
                    <a:pt x="1503" y="2123"/>
                    <a:pt x="1459" y="2126"/>
                    <a:pt x="1415" y="2126"/>
                  </a:cubicBezTo>
                  <a:cubicBezTo>
                    <a:pt x="974" y="2126"/>
                    <a:pt x="527" y="1784"/>
                    <a:pt x="494" y="1326"/>
                  </a:cubicBezTo>
                  <a:cubicBezTo>
                    <a:pt x="457" y="797"/>
                    <a:pt x="943" y="396"/>
                    <a:pt x="1437" y="396"/>
                  </a:cubicBezTo>
                  <a:cubicBezTo>
                    <a:pt x="1449" y="396"/>
                    <a:pt x="1462" y="396"/>
                    <a:pt x="1475" y="397"/>
                  </a:cubicBezTo>
                  <a:cubicBezTo>
                    <a:pt x="1478" y="397"/>
                    <a:pt x="1480" y="397"/>
                    <a:pt x="1483" y="397"/>
                  </a:cubicBezTo>
                  <a:cubicBezTo>
                    <a:pt x="1728" y="397"/>
                    <a:pt x="1726" y="12"/>
                    <a:pt x="1476" y="2"/>
                  </a:cubicBezTo>
                  <a:cubicBezTo>
                    <a:pt x="1460" y="1"/>
                    <a:pt x="1444" y="1"/>
                    <a:pt x="1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5546675" y="1414625"/>
              <a:ext cx="59300" cy="69850"/>
            </a:xfrm>
            <a:custGeom>
              <a:avLst/>
              <a:gdLst/>
              <a:ahLst/>
              <a:cxnLst/>
              <a:rect l="l" t="t" r="r" b="b"/>
              <a:pathLst>
                <a:path w="2372" h="2794" extrusionOk="0">
                  <a:moveTo>
                    <a:pt x="1631" y="0"/>
                  </a:moveTo>
                  <a:cubicBezTo>
                    <a:pt x="1566" y="0"/>
                    <a:pt x="1499" y="31"/>
                    <a:pt x="1456" y="93"/>
                  </a:cubicBezTo>
                  <a:cubicBezTo>
                    <a:pt x="933" y="823"/>
                    <a:pt x="475" y="1587"/>
                    <a:pt x="77" y="2390"/>
                  </a:cubicBezTo>
                  <a:cubicBezTo>
                    <a:pt x="0" y="2544"/>
                    <a:pt x="137" y="2687"/>
                    <a:pt x="267" y="2687"/>
                  </a:cubicBezTo>
                  <a:cubicBezTo>
                    <a:pt x="325" y="2687"/>
                    <a:pt x="383" y="2658"/>
                    <a:pt x="418" y="2587"/>
                  </a:cubicBezTo>
                  <a:cubicBezTo>
                    <a:pt x="752" y="1910"/>
                    <a:pt x="1130" y="1260"/>
                    <a:pt x="1553" y="636"/>
                  </a:cubicBezTo>
                  <a:lnTo>
                    <a:pt x="1553" y="636"/>
                  </a:lnTo>
                  <a:cubicBezTo>
                    <a:pt x="1737" y="1282"/>
                    <a:pt x="1874" y="1939"/>
                    <a:pt x="1962" y="2607"/>
                  </a:cubicBezTo>
                  <a:cubicBezTo>
                    <a:pt x="1978" y="2731"/>
                    <a:pt x="2085" y="2793"/>
                    <a:pt x="2184" y="2793"/>
                  </a:cubicBezTo>
                  <a:cubicBezTo>
                    <a:pt x="2282" y="2793"/>
                    <a:pt x="2372" y="2732"/>
                    <a:pt x="2356" y="2607"/>
                  </a:cubicBezTo>
                  <a:cubicBezTo>
                    <a:pt x="2246" y="1768"/>
                    <a:pt x="2071" y="946"/>
                    <a:pt x="1815" y="139"/>
                  </a:cubicBezTo>
                  <a:cubicBezTo>
                    <a:pt x="1786" y="46"/>
                    <a:pt x="1710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5558700" y="1449750"/>
              <a:ext cx="43675" cy="11875"/>
            </a:xfrm>
            <a:custGeom>
              <a:avLst/>
              <a:gdLst/>
              <a:ahLst/>
              <a:cxnLst/>
              <a:rect l="l" t="t" r="r" b="b"/>
              <a:pathLst>
                <a:path w="1747" h="475" extrusionOk="0">
                  <a:moveTo>
                    <a:pt x="1491" y="1"/>
                  </a:moveTo>
                  <a:cubicBezTo>
                    <a:pt x="1076" y="3"/>
                    <a:pt x="661" y="28"/>
                    <a:pt x="250" y="79"/>
                  </a:cubicBezTo>
                  <a:cubicBezTo>
                    <a:pt x="11" y="111"/>
                    <a:pt x="0" y="475"/>
                    <a:pt x="221" y="475"/>
                  </a:cubicBezTo>
                  <a:cubicBezTo>
                    <a:pt x="231" y="475"/>
                    <a:pt x="240" y="474"/>
                    <a:pt x="250" y="473"/>
                  </a:cubicBezTo>
                  <a:cubicBezTo>
                    <a:pt x="663" y="421"/>
                    <a:pt x="1076" y="394"/>
                    <a:pt x="1491" y="394"/>
                  </a:cubicBezTo>
                  <a:cubicBezTo>
                    <a:pt x="1746" y="394"/>
                    <a:pt x="1746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5306775" y="1622300"/>
              <a:ext cx="48950" cy="13450"/>
            </a:xfrm>
            <a:custGeom>
              <a:avLst/>
              <a:gdLst/>
              <a:ahLst/>
              <a:cxnLst/>
              <a:rect l="l" t="t" r="r" b="b"/>
              <a:pathLst>
                <a:path w="1958" h="538" extrusionOk="0">
                  <a:moveTo>
                    <a:pt x="1683" y="1"/>
                  </a:moveTo>
                  <a:cubicBezTo>
                    <a:pt x="1665" y="1"/>
                    <a:pt x="1646" y="3"/>
                    <a:pt x="1626" y="9"/>
                  </a:cubicBezTo>
                  <a:cubicBezTo>
                    <a:pt x="1285" y="100"/>
                    <a:pt x="943" y="144"/>
                    <a:pt x="594" y="144"/>
                  </a:cubicBezTo>
                  <a:cubicBezTo>
                    <a:pt x="480" y="144"/>
                    <a:pt x="366" y="139"/>
                    <a:pt x="251" y="130"/>
                  </a:cubicBezTo>
                  <a:cubicBezTo>
                    <a:pt x="244" y="130"/>
                    <a:pt x="238" y="129"/>
                    <a:pt x="231" y="129"/>
                  </a:cubicBezTo>
                  <a:cubicBezTo>
                    <a:pt x="0" y="129"/>
                    <a:pt x="7" y="504"/>
                    <a:pt x="252" y="524"/>
                  </a:cubicBezTo>
                  <a:cubicBezTo>
                    <a:pt x="369" y="533"/>
                    <a:pt x="486" y="538"/>
                    <a:pt x="602" y="538"/>
                  </a:cubicBezTo>
                  <a:cubicBezTo>
                    <a:pt x="984" y="538"/>
                    <a:pt x="1361" y="488"/>
                    <a:pt x="1732" y="388"/>
                  </a:cubicBezTo>
                  <a:cubicBezTo>
                    <a:pt x="1958" y="329"/>
                    <a:pt x="1888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5314500" y="1650500"/>
              <a:ext cx="39150" cy="9850"/>
            </a:xfrm>
            <a:custGeom>
              <a:avLst/>
              <a:gdLst/>
              <a:ahLst/>
              <a:cxnLst/>
              <a:rect l="l" t="t" r="r" b="b"/>
              <a:pathLst>
                <a:path w="1566" h="394" extrusionOk="0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310" y="394"/>
                  </a:lnTo>
                  <a:cubicBezTo>
                    <a:pt x="1565" y="394"/>
                    <a:pt x="15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5454050" y="1589075"/>
              <a:ext cx="48850" cy="72950"/>
            </a:xfrm>
            <a:custGeom>
              <a:avLst/>
              <a:gdLst/>
              <a:ahLst/>
              <a:cxnLst/>
              <a:rect l="l" t="t" r="r" b="b"/>
              <a:pathLst>
                <a:path w="1954" h="2918" extrusionOk="0">
                  <a:moveTo>
                    <a:pt x="1544" y="0"/>
                  </a:moveTo>
                  <a:cubicBezTo>
                    <a:pt x="774" y="0"/>
                    <a:pt x="28" y="617"/>
                    <a:pt x="14" y="1425"/>
                  </a:cubicBezTo>
                  <a:cubicBezTo>
                    <a:pt x="1" y="2259"/>
                    <a:pt x="747" y="2918"/>
                    <a:pt x="1548" y="2918"/>
                  </a:cubicBezTo>
                  <a:cubicBezTo>
                    <a:pt x="1578" y="2918"/>
                    <a:pt x="1608" y="2917"/>
                    <a:pt x="1638" y="2915"/>
                  </a:cubicBezTo>
                  <a:cubicBezTo>
                    <a:pt x="1885" y="2900"/>
                    <a:pt x="1891" y="2521"/>
                    <a:pt x="1652" y="2521"/>
                  </a:cubicBezTo>
                  <a:cubicBezTo>
                    <a:pt x="1648" y="2521"/>
                    <a:pt x="1643" y="2521"/>
                    <a:pt x="1638" y="2521"/>
                  </a:cubicBezTo>
                  <a:cubicBezTo>
                    <a:pt x="1615" y="2523"/>
                    <a:pt x="1593" y="2524"/>
                    <a:pt x="1570" y="2524"/>
                  </a:cubicBezTo>
                  <a:cubicBezTo>
                    <a:pt x="978" y="2524"/>
                    <a:pt x="387" y="2059"/>
                    <a:pt x="408" y="1425"/>
                  </a:cubicBezTo>
                  <a:cubicBezTo>
                    <a:pt x="428" y="811"/>
                    <a:pt x="1005" y="396"/>
                    <a:pt x="1577" y="396"/>
                  </a:cubicBezTo>
                  <a:cubicBezTo>
                    <a:pt x="1619" y="396"/>
                    <a:pt x="1661" y="398"/>
                    <a:pt x="1704" y="403"/>
                  </a:cubicBezTo>
                  <a:cubicBezTo>
                    <a:pt x="1712" y="404"/>
                    <a:pt x="1721" y="404"/>
                    <a:pt x="1729" y="404"/>
                  </a:cubicBezTo>
                  <a:cubicBezTo>
                    <a:pt x="1954" y="404"/>
                    <a:pt x="1944" y="37"/>
                    <a:pt x="1704" y="9"/>
                  </a:cubicBezTo>
                  <a:cubicBezTo>
                    <a:pt x="1650" y="3"/>
                    <a:pt x="1597" y="0"/>
                    <a:pt x="1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5512625" y="1561325"/>
              <a:ext cx="36875" cy="44950"/>
            </a:xfrm>
            <a:custGeom>
              <a:avLst/>
              <a:gdLst/>
              <a:ahLst/>
              <a:cxnLst/>
              <a:rect l="l" t="t" r="r" b="b"/>
              <a:pathLst>
                <a:path w="1475" h="1798" extrusionOk="0">
                  <a:moveTo>
                    <a:pt x="1108" y="0"/>
                  </a:moveTo>
                  <a:cubicBezTo>
                    <a:pt x="1048" y="0"/>
                    <a:pt x="987" y="25"/>
                    <a:pt x="942" y="86"/>
                  </a:cubicBezTo>
                  <a:cubicBezTo>
                    <a:pt x="637" y="498"/>
                    <a:pt x="348" y="923"/>
                    <a:pt x="72" y="1355"/>
                  </a:cubicBezTo>
                  <a:cubicBezTo>
                    <a:pt x="0" y="1468"/>
                    <a:pt x="75" y="1606"/>
                    <a:pt x="191" y="1646"/>
                  </a:cubicBezTo>
                  <a:cubicBezTo>
                    <a:pt x="498" y="1747"/>
                    <a:pt x="812" y="1798"/>
                    <a:pt x="1134" y="1798"/>
                  </a:cubicBezTo>
                  <a:cubicBezTo>
                    <a:pt x="1163" y="1798"/>
                    <a:pt x="1192" y="1797"/>
                    <a:pt x="1222" y="1796"/>
                  </a:cubicBezTo>
                  <a:cubicBezTo>
                    <a:pt x="1470" y="1789"/>
                    <a:pt x="1475" y="1402"/>
                    <a:pt x="1231" y="1402"/>
                  </a:cubicBezTo>
                  <a:cubicBezTo>
                    <a:pt x="1228" y="1402"/>
                    <a:pt x="1225" y="1402"/>
                    <a:pt x="1222" y="1403"/>
                  </a:cubicBezTo>
                  <a:cubicBezTo>
                    <a:pt x="1192" y="1404"/>
                    <a:pt x="1163" y="1404"/>
                    <a:pt x="1134" y="1404"/>
                  </a:cubicBezTo>
                  <a:cubicBezTo>
                    <a:pt x="935" y="1404"/>
                    <a:pt x="743" y="1383"/>
                    <a:pt x="552" y="1339"/>
                  </a:cubicBezTo>
                  <a:lnTo>
                    <a:pt x="552" y="1339"/>
                  </a:lnTo>
                  <a:cubicBezTo>
                    <a:pt x="785" y="980"/>
                    <a:pt x="1029" y="629"/>
                    <a:pt x="1282" y="285"/>
                  </a:cubicBezTo>
                  <a:cubicBezTo>
                    <a:pt x="1387" y="141"/>
                    <a:pt x="1250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5542875" y="1585375"/>
              <a:ext cx="9850" cy="37525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7" y="0"/>
                  </a:moveTo>
                  <a:cubicBezTo>
                    <a:pt x="99" y="0"/>
                    <a:pt x="0" y="63"/>
                    <a:pt x="0" y="190"/>
                  </a:cubicBezTo>
                  <a:lnTo>
                    <a:pt x="0" y="1310"/>
                  </a:lnTo>
                  <a:cubicBezTo>
                    <a:pt x="0" y="1437"/>
                    <a:pt x="99" y="1501"/>
                    <a:pt x="197" y="1501"/>
                  </a:cubicBezTo>
                  <a:cubicBezTo>
                    <a:pt x="295" y="1501"/>
                    <a:pt x="394" y="1437"/>
                    <a:pt x="394" y="1310"/>
                  </a:cubicBezTo>
                  <a:lnTo>
                    <a:pt x="394" y="190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5593500" y="1596150"/>
              <a:ext cx="12650" cy="54725"/>
            </a:xfrm>
            <a:custGeom>
              <a:avLst/>
              <a:gdLst/>
              <a:ahLst/>
              <a:cxnLst/>
              <a:rect l="l" t="t" r="r" b="b"/>
              <a:pathLst>
                <a:path w="506" h="2189" extrusionOk="0">
                  <a:moveTo>
                    <a:pt x="262" y="0"/>
                  </a:moveTo>
                  <a:cubicBezTo>
                    <a:pt x="187" y="0"/>
                    <a:pt x="118" y="43"/>
                    <a:pt x="104" y="143"/>
                  </a:cubicBezTo>
                  <a:cubicBezTo>
                    <a:pt x="18" y="764"/>
                    <a:pt x="1" y="1377"/>
                    <a:pt x="72" y="2001"/>
                  </a:cubicBezTo>
                  <a:cubicBezTo>
                    <a:pt x="87" y="2126"/>
                    <a:pt x="193" y="2189"/>
                    <a:pt x="291" y="2189"/>
                  </a:cubicBezTo>
                  <a:cubicBezTo>
                    <a:pt x="390" y="2189"/>
                    <a:pt x="480" y="2126"/>
                    <a:pt x="466" y="2001"/>
                  </a:cubicBezTo>
                  <a:cubicBezTo>
                    <a:pt x="400" y="1415"/>
                    <a:pt x="402" y="833"/>
                    <a:pt x="485" y="249"/>
                  </a:cubicBezTo>
                  <a:cubicBezTo>
                    <a:pt x="505" y="99"/>
                    <a:pt x="376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5583450" y="1616350"/>
              <a:ext cx="43825" cy="11650"/>
            </a:xfrm>
            <a:custGeom>
              <a:avLst/>
              <a:gdLst/>
              <a:ahLst/>
              <a:cxnLst/>
              <a:rect l="l" t="t" r="r" b="b"/>
              <a:pathLst>
                <a:path w="1753" h="466" extrusionOk="0">
                  <a:moveTo>
                    <a:pt x="1511" y="0"/>
                  </a:moveTo>
                  <a:cubicBezTo>
                    <a:pt x="1507" y="0"/>
                    <a:pt x="1502" y="0"/>
                    <a:pt x="1498" y="0"/>
                  </a:cubicBezTo>
                  <a:cubicBezTo>
                    <a:pt x="1083" y="25"/>
                    <a:pt x="670" y="49"/>
                    <a:pt x="255" y="72"/>
                  </a:cubicBezTo>
                  <a:cubicBezTo>
                    <a:pt x="6" y="86"/>
                    <a:pt x="1" y="466"/>
                    <a:pt x="242" y="466"/>
                  </a:cubicBezTo>
                  <a:cubicBezTo>
                    <a:pt x="246" y="466"/>
                    <a:pt x="251" y="466"/>
                    <a:pt x="255" y="466"/>
                  </a:cubicBezTo>
                  <a:cubicBezTo>
                    <a:pt x="670" y="443"/>
                    <a:pt x="1083" y="418"/>
                    <a:pt x="1498" y="394"/>
                  </a:cubicBezTo>
                  <a:cubicBezTo>
                    <a:pt x="1747" y="380"/>
                    <a:pt x="1753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5657525" y="1588975"/>
              <a:ext cx="45750" cy="62225"/>
            </a:xfrm>
            <a:custGeom>
              <a:avLst/>
              <a:gdLst/>
              <a:ahLst/>
              <a:cxnLst/>
              <a:rect l="l" t="t" r="r" b="b"/>
              <a:pathLst>
                <a:path w="1830" h="2489" extrusionOk="0">
                  <a:moveTo>
                    <a:pt x="875" y="1"/>
                  </a:moveTo>
                  <a:cubicBezTo>
                    <a:pt x="711" y="1"/>
                    <a:pt x="552" y="96"/>
                    <a:pt x="387" y="96"/>
                  </a:cubicBezTo>
                  <a:cubicBezTo>
                    <a:pt x="371" y="96"/>
                    <a:pt x="354" y="95"/>
                    <a:pt x="337" y="93"/>
                  </a:cubicBezTo>
                  <a:cubicBezTo>
                    <a:pt x="326" y="92"/>
                    <a:pt x="316" y="91"/>
                    <a:pt x="306" y="91"/>
                  </a:cubicBezTo>
                  <a:cubicBezTo>
                    <a:pt x="92" y="91"/>
                    <a:pt x="105" y="453"/>
                    <a:pt x="341" y="486"/>
                  </a:cubicBezTo>
                  <a:cubicBezTo>
                    <a:pt x="353" y="487"/>
                    <a:pt x="364" y="488"/>
                    <a:pt x="375" y="488"/>
                  </a:cubicBezTo>
                  <a:cubicBezTo>
                    <a:pt x="478" y="488"/>
                    <a:pt x="586" y="435"/>
                    <a:pt x="678" y="435"/>
                  </a:cubicBezTo>
                  <a:cubicBezTo>
                    <a:pt x="688" y="435"/>
                    <a:pt x="698" y="435"/>
                    <a:pt x="708" y="437"/>
                  </a:cubicBezTo>
                  <a:cubicBezTo>
                    <a:pt x="961" y="476"/>
                    <a:pt x="745" y="822"/>
                    <a:pt x="668" y="959"/>
                  </a:cubicBezTo>
                  <a:cubicBezTo>
                    <a:pt x="487" y="1280"/>
                    <a:pt x="170" y="1578"/>
                    <a:pt x="58" y="1933"/>
                  </a:cubicBezTo>
                  <a:cubicBezTo>
                    <a:pt x="1" y="2119"/>
                    <a:pt x="57" y="2245"/>
                    <a:pt x="237" y="2315"/>
                  </a:cubicBezTo>
                  <a:cubicBezTo>
                    <a:pt x="400" y="2377"/>
                    <a:pt x="618" y="2367"/>
                    <a:pt x="790" y="2388"/>
                  </a:cubicBezTo>
                  <a:cubicBezTo>
                    <a:pt x="1053" y="2420"/>
                    <a:pt x="1316" y="2454"/>
                    <a:pt x="1580" y="2487"/>
                  </a:cubicBezTo>
                  <a:cubicBezTo>
                    <a:pt x="1589" y="2488"/>
                    <a:pt x="1599" y="2489"/>
                    <a:pt x="1607" y="2489"/>
                  </a:cubicBezTo>
                  <a:cubicBezTo>
                    <a:pt x="1830" y="2489"/>
                    <a:pt x="1818" y="2122"/>
                    <a:pt x="1580" y="2093"/>
                  </a:cubicBezTo>
                  <a:cubicBezTo>
                    <a:pt x="1368" y="2066"/>
                    <a:pt x="1159" y="2039"/>
                    <a:pt x="947" y="2014"/>
                  </a:cubicBezTo>
                  <a:cubicBezTo>
                    <a:pt x="865" y="2003"/>
                    <a:pt x="609" y="2009"/>
                    <a:pt x="461" y="1981"/>
                  </a:cubicBezTo>
                  <a:lnTo>
                    <a:pt x="461" y="1981"/>
                  </a:lnTo>
                  <a:cubicBezTo>
                    <a:pt x="568" y="1726"/>
                    <a:pt x="808" y="1484"/>
                    <a:pt x="943" y="1266"/>
                  </a:cubicBezTo>
                  <a:cubicBezTo>
                    <a:pt x="1086" y="1035"/>
                    <a:pt x="1225" y="770"/>
                    <a:pt x="1246" y="494"/>
                  </a:cubicBezTo>
                  <a:cubicBezTo>
                    <a:pt x="1262" y="299"/>
                    <a:pt x="1197" y="90"/>
                    <a:pt x="996" y="20"/>
                  </a:cubicBezTo>
                  <a:cubicBezTo>
                    <a:pt x="955" y="6"/>
                    <a:pt x="915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5757925" y="1597800"/>
              <a:ext cx="9850" cy="48900"/>
            </a:xfrm>
            <a:custGeom>
              <a:avLst/>
              <a:gdLst/>
              <a:ahLst/>
              <a:cxnLst/>
              <a:rect l="l" t="t" r="r" b="b"/>
              <a:pathLst>
                <a:path w="394" h="1956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1764"/>
                  </a:lnTo>
                  <a:cubicBezTo>
                    <a:pt x="0" y="1892"/>
                    <a:pt x="99" y="1956"/>
                    <a:pt x="197" y="1956"/>
                  </a:cubicBezTo>
                  <a:cubicBezTo>
                    <a:pt x="295" y="1956"/>
                    <a:pt x="394" y="1892"/>
                    <a:pt x="394" y="176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5746225" y="1614375"/>
              <a:ext cx="46625" cy="12000"/>
            </a:xfrm>
            <a:custGeom>
              <a:avLst/>
              <a:gdLst/>
              <a:ahLst/>
              <a:cxnLst/>
              <a:rect l="l" t="t" r="r" b="b"/>
              <a:pathLst>
                <a:path w="1865" h="480" extrusionOk="0">
                  <a:moveTo>
                    <a:pt x="1569" y="1"/>
                  </a:moveTo>
                  <a:cubicBezTo>
                    <a:pt x="1555" y="1"/>
                    <a:pt x="1541" y="2"/>
                    <a:pt x="1526" y="5"/>
                  </a:cubicBezTo>
                  <a:cubicBezTo>
                    <a:pt x="1235" y="60"/>
                    <a:pt x="944" y="87"/>
                    <a:pt x="650" y="87"/>
                  </a:cubicBezTo>
                  <a:cubicBezTo>
                    <a:pt x="518" y="87"/>
                    <a:pt x="385" y="81"/>
                    <a:pt x="252" y="71"/>
                  </a:cubicBezTo>
                  <a:cubicBezTo>
                    <a:pt x="246" y="70"/>
                    <a:pt x="240" y="70"/>
                    <a:pt x="234" y="70"/>
                  </a:cubicBezTo>
                  <a:cubicBezTo>
                    <a:pt x="0" y="70"/>
                    <a:pt x="8" y="445"/>
                    <a:pt x="252" y="464"/>
                  </a:cubicBezTo>
                  <a:cubicBezTo>
                    <a:pt x="383" y="475"/>
                    <a:pt x="513" y="480"/>
                    <a:pt x="643" y="480"/>
                  </a:cubicBezTo>
                  <a:cubicBezTo>
                    <a:pt x="974" y="480"/>
                    <a:pt x="1303" y="447"/>
                    <a:pt x="1632" y="384"/>
                  </a:cubicBezTo>
                  <a:cubicBezTo>
                    <a:pt x="1865" y="339"/>
                    <a:pt x="1786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5830000" y="1586275"/>
              <a:ext cx="59250" cy="70700"/>
            </a:xfrm>
            <a:custGeom>
              <a:avLst/>
              <a:gdLst/>
              <a:ahLst/>
              <a:cxnLst/>
              <a:rect l="l" t="t" r="r" b="b"/>
              <a:pathLst>
                <a:path w="2370" h="2828" extrusionOk="0">
                  <a:moveTo>
                    <a:pt x="459" y="395"/>
                  </a:moveTo>
                  <a:cubicBezTo>
                    <a:pt x="1097" y="406"/>
                    <a:pt x="1896" y="679"/>
                    <a:pt x="1881" y="1448"/>
                  </a:cubicBezTo>
                  <a:cubicBezTo>
                    <a:pt x="1869" y="2132"/>
                    <a:pt x="1014" y="2268"/>
                    <a:pt x="416" y="2388"/>
                  </a:cubicBezTo>
                  <a:lnTo>
                    <a:pt x="416" y="2388"/>
                  </a:lnTo>
                  <a:cubicBezTo>
                    <a:pt x="393" y="1725"/>
                    <a:pt x="407" y="1063"/>
                    <a:pt x="458" y="399"/>
                  </a:cubicBezTo>
                  <a:cubicBezTo>
                    <a:pt x="459" y="397"/>
                    <a:pt x="459" y="396"/>
                    <a:pt x="459" y="395"/>
                  </a:cubicBezTo>
                  <a:close/>
                  <a:moveTo>
                    <a:pt x="421" y="1"/>
                  </a:moveTo>
                  <a:cubicBezTo>
                    <a:pt x="406" y="1"/>
                    <a:pt x="390" y="1"/>
                    <a:pt x="375" y="1"/>
                  </a:cubicBezTo>
                  <a:cubicBezTo>
                    <a:pt x="237" y="4"/>
                    <a:pt x="174" y="124"/>
                    <a:pt x="188" y="230"/>
                  </a:cubicBezTo>
                  <a:lnTo>
                    <a:pt x="188" y="230"/>
                  </a:lnTo>
                  <a:cubicBezTo>
                    <a:pt x="125" y="257"/>
                    <a:pt x="74" y="314"/>
                    <a:pt x="68" y="400"/>
                  </a:cubicBezTo>
                  <a:cubicBezTo>
                    <a:pt x="10" y="1145"/>
                    <a:pt x="0" y="1886"/>
                    <a:pt x="36" y="2632"/>
                  </a:cubicBezTo>
                  <a:cubicBezTo>
                    <a:pt x="42" y="2743"/>
                    <a:pt x="127" y="2828"/>
                    <a:pt x="233" y="2828"/>
                  </a:cubicBezTo>
                  <a:cubicBezTo>
                    <a:pt x="250" y="2828"/>
                    <a:pt x="267" y="2826"/>
                    <a:pt x="285" y="2821"/>
                  </a:cubicBezTo>
                  <a:cubicBezTo>
                    <a:pt x="1123" y="2611"/>
                    <a:pt x="2369" y="2466"/>
                    <a:pt x="2269" y="1322"/>
                  </a:cubicBezTo>
                  <a:cubicBezTo>
                    <a:pt x="2186" y="386"/>
                    <a:pt x="1250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5601925" y="1814225"/>
              <a:ext cx="65975" cy="14275"/>
            </a:xfrm>
            <a:custGeom>
              <a:avLst/>
              <a:gdLst/>
              <a:ahLst/>
              <a:cxnLst/>
              <a:rect l="l" t="t" r="r" b="b"/>
              <a:pathLst>
                <a:path w="2639" h="571" extrusionOk="0">
                  <a:moveTo>
                    <a:pt x="235" y="1"/>
                  </a:moveTo>
                  <a:cubicBezTo>
                    <a:pt x="0" y="1"/>
                    <a:pt x="10" y="375"/>
                    <a:pt x="255" y="395"/>
                  </a:cubicBezTo>
                  <a:cubicBezTo>
                    <a:pt x="965" y="453"/>
                    <a:pt x="1675" y="513"/>
                    <a:pt x="2386" y="570"/>
                  </a:cubicBezTo>
                  <a:cubicBezTo>
                    <a:pt x="2393" y="571"/>
                    <a:pt x="2400" y="571"/>
                    <a:pt x="2406" y="571"/>
                  </a:cubicBezTo>
                  <a:cubicBezTo>
                    <a:pt x="2638" y="571"/>
                    <a:pt x="2630" y="195"/>
                    <a:pt x="2386" y="176"/>
                  </a:cubicBezTo>
                  <a:cubicBezTo>
                    <a:pt x="1675" y="119"/>
                    <a:pt x="965" y="59"/>
                    <a:pt x="255" y="2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4"/>
            <p:cNvSpPr/>
            <p:nvPr/>
          </p:nvSpPr>
          <p:spPr>
            <a:xfrm>
              <a:off x="5604175" y="1853325"/>
              <a:ext cx="66550" cy="12750"/>
            </a:xfrm>
            <a:custGeom>
              <a:avLst/>
              <a:gdLst/>
              <a:ahLst/>
              <a:cxnLst/>
              <a:rect l="l" t="t" r="r" b="b"/>
              <a:pathLst>
                <a:path w="2662" h="510" extrusionOk="0">
                  <a:moveTo>
                    <a:pt x="306" y="1"/>
                  </a:moveTo>
                  <a:cubicBezTo>
                    <a:pt x="85" y="1"/>
                    <a:pt x="0" y="344"/>
                    <a:pt x="238" y="385"/>
                  </a:cubicBezTo>
                  <a:cubicBezTo>
                    <a:pt x="727" y="467"/>
                    <a:pt x="1215" y="509"/>
                    <a:pt x="1706" y="509"/>
                  </a:cubicBezTo>
                  <a:cubicBezTo>
                    <a:pt x="1939" y="509"/>
                    <a:pt x="2173" y="500"/>
                    <a:pt x="2408" y="481"/>
                  </a:cubicBezTo>
                  <a:cubicBezTo>
                    <a:pt x="2652" y="460"/>
                    <a:pt x="2661" y="86"/>
                    <a:pt x="2428" y="86"/>
                  </a:cubicBezTo>
                  <a:cubicBezTo>
                    <a:pt x="2421" y="86"/>
                    <a:pt x="2415" y="86"/>
                    <a:pt x="2408" y="87"/>
                  </a:cubicBezTo>
                  <a:cubicBezTo>
                    <a:pt x="2171" y="107"/>
                    <a:pt x="1933" y="117"/>
                    <a:pt x="1697" y="117"/>
                  </a:cubicBezTo>
                  <a:cubicBezTo>
                    <a:pt x="1245" y="117"/>
                    <a:pt x="794" y="80"/>
                    <a:pt x="344" y="4"/>
                  </a:cubicBezTo>
                  <a:cubicBezTo>
                    <a:pt x="331" y="2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4"/>
            <p:cNvSpPr/>
            <p:nvPr/>
          </p:nvSpPr>
          <p:spPr>
            <a:xfrm>
              <a:off x="5726800" y="1771875"/>
              <a:ext cx="53925" cy="97700"/>
            </a:xfrm>
            <a:custGeom>
              <a:avLst/>
              <a:gdLst/>
              <a:ahLst/>
              <a:cxnLst/>
              <a:rect l="l" t="t" r="r" b="b"/>
              <a:pathLst>
                <a:path w="2157" h="3908" extrusionOk="0">
                  <a:moveTo>
                    <a:pt x="1105" y="0"/>
                  </a:moveTo>
                  <a:cubicBezTo>
                    <a:pt x="864" y="0"/>
                    <a:pt x="611" y="102"/>
                    <a:pt x="413" y="257"/>
                  </a:cubicBezTo>
                  <a:cubicBezTo>
                    <a:pt x="257" y="382"/>
                    <a:pt x="402" y="582"/>
                    <a:pt x="566" y="582"/>
                  </a:cubicBezTo>
                  <a:cubicBezTo>
                    <a:pt x="609" y="582"/>
                    <a:pt x="653" y="569"/>
                    <a:pt x="694" y="536"/>
                  </a:cubicBezTo>
                  <a:cubicBezTo>
                    <a:pt x="1360" y="731"/>
                    <a:pt x="1533" y="961"/>
                    <a:pt x="1217" y="1226"/>
                  </a:cubicBezTo>
                  <a:cubicBezTo>
                    <a:pt x="1101" y="1375"/>
                    <a:pt x="959" y="1498"/>
                    <a:pt x="793" y="1594"/>
                  </a:cubicBezTo>
                  <a:cubicBezTo>
                    <a:pt x="673" y="1681"/>
                    <a:pt x="654" y="1923"/>
                    <a:pt x="839" y="1953"/>
                  </a:cubicBezTo>
                  <a:cubicBezTo>
                    <a:pt x="1937" y="2137"/>
                    <a:pt x="1645" y="3534"/>
                    <a:pt x="818" y="3534"/>
                  </a:cubicBezTo>
                  <a:cubicBezTo>
                    <a:pt x="688" y="3534"/>
                    <a:pt x="545" y="3500"/>
                    <a:pt x="392" y="3421"/>
                  </a:cubicBezTo>
                  <a:cubicBezTo>
                    <a:pt x="360" y="3404"/>
                    <a:pt x="328" y="3397"/>
                    <a:pt x="298" y="3397"/>
                  </a:cubicBezTo>
                  <a:cubicBezTo>
                    <a:pt x="118" y="3397"/>
                    <a:pt x="0" y="3662"/>
                    <a:pt x="193" y="3761"/>
                  </a:cubicBezTo>
                  <a:cubicBezTo>
                    <a:pt x="383" y="3859"/>
                    <a:pt x="594" y="3907"/>
                    <a:pt x="803" y="3907"/>
                  </a:cubicBezTo>
                  <a:cubicBezTo>
                    <a:pt x="1284" y="3907"/>
                    <a:pt x="1754" y="3652"/>
                    <a:pt x="1937" y="3162"/>
                  </a:cubicBezTo>
                  <a:cubicBezTo>
                    <a:pt x="2157" y="2571"/>
                    <a:pt x="1821" y="1954"/>
                    <a:pt x="1297" y="1690"/>
                  </a:cubicBezTo>
                  <a:lnTo>
                    <a:pt x="1297" y="1690"/>
                  </a:lnTo>
                  <a:cubicBezTo>
                    <a:pt x="1687" y="1345"/>
                    <a:pt x="2023" y="873"/>
                    <a:pt x="1723" y="357"/>
                  </a:cubicBezTo>
                  <a:cubicBezTo>
                    <a:pt x="1576" y="103"/>
                    <a:pt x="1347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5775925" y="1771100"/>
              <a:ext cx="68900" cy="100425"/>
            </a:xfrm>
            <a:custGeom>
              <a:avLst/>
              <a:gdLst/>
              <a:ahLst/>
              <a:cxnLst/>
              <a:rect l="l" t="t" r="r" b="b"/>
              <a:pathLst>
                <a:path w="2756" h="4017" extrusionOk="0">
                  <a:moveTo>
                    <a:pt x="2368" y="0"/>
                  </a:moveTo>
                  <a:cubicBezTo>
                    <a:pt x="2354" y="0"/>
                    <a:pt x="2339" y="2"/>
                    <a:pt x="2324" y="5"/>
                  </a:cubicBezTo>
                  <a:cubicBezTo>
                    <a:pt x="0" y="476"/>
                    <a:pt x="191" y="3722"/>
                    <a:pt x="2505" y="4014"/>
                  </a:cubicBezTo>
                  <a:cubicBezTo>
                    <a:pt x="2515" y="4016"/>
                    <a:pt x="2524" y="4016"/>
                    <a:pt x="2533" y="4016"/>
                  </a:cubicBezTo>
                  <a:cubicBezTo>
                    <a:pt x="2755" y="4016"/>
                    <a:pt x="2744" y="3650"/>
                    <a:pt x="2505" y="3621"/>
                  </a:cubicBezTo>
                  <a:cubicBezTo>
                    <a:pt x="599" y="3380"/>
                    <a:pt x="577" y="760"/>
                    <a:pt x="2428" y="384"/>
                  </a:cubicBezTo>
                  <a:cubicBezTo>
                    <a:pt x="2662" y="337"/>
                    <a:pt x="2583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5836125" y="1775425"/>
              <a:ext cx="50350" cy="61375"/>
            </a:xfrm>
            <a:custGeom>
              <a:avLst/>
              <a:gdLst/>
              <a:ahLst/>
              <a:cxnLst/>
              <a:rect l="l" t="t" r="r" b="b"/>
              <a:pathLst>
                <a:path w="2014" h="2455" extrusionOk="0">
                  <a:moveTo>
                    <a:pt x="1719" y="0"/>
                  </a:moveTo>
                  <a:cubicBezTo>
                    <a:pt x="1675" y="0"/>
                    <a:pt x="1629" y="16"/>
                    <a:pt x="1588" y="54"/>
                  </a:cubicBezTo>
                  <a:cubicBezTo>
                    <a:pt x="939" y="638"/>
                    <a:pt x="424" y="1338"/>
                    <a:pt x="62" y="2134"/>
                  </a:cubicBezTo>
                  <a:cubicBezTo>
                    <a:pt x="0" y="2268"/>
                    <a:pt x="72" y="2427"/>
                    <a:pt x="231" y="2431"/>
                  </a:cubicBezTo>
                  <a:cubicBezTo>
                    <a:pt x="724" y="2438"/>
                    <a:pt x="1218" y="2447"/>
                    <a:pt x="1712" y="2454"/>
                  </a:cubicBezTo>
                  <a:cubicBezTo>
                    <a:pt x="1714" y="2454"/>
                    <a:pt x="1715" y="2454"/>
                    <a:pt x="1716" y="2454"/>
                  </a:cubicBezTo>
                  <a:cubicBezTo>
                    <a:pt x="1967" y="2454"/>
                    <a:pt x="1966" y="2065"/>
                    <a:pt x="1712" y="2061"/>
                  </a:cubicBezTo>
                  <a:cubicBezTo>
                    <a:pt x="1323" y="2055"/>
                    <a:pt x="933" y="2048"/>
                    <a:pt x="543" y="2042"/>
                  </a:cubicBezTo>
                  <a:lnTo>
                    <a:pt x="543" y="2042"/>
                  </a:lnTo>
                  <a:cubicBezTo>
                    <a:pt x="880" y="1396"/>
                    <a:pt x="1321" y="827"/>
                    <a:pt x="1867" y="334"/>
                  </a:cubicBezTo>
                  <a:cubicBezTo>
                    <a:pt x="2013" y="199"/>
                    <a:pt x="187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5874975" y="1781275"/>
              <a:ext cx="13175" cy="90400"/>
            </a:xfrm>
            <a:custGeom>
              <a:avLst/>
              <a:gdLst/>
              <a:ahLst/>
              <a:cxnLst/>
              <a:rect l="l" t="t" r="r" b="b"/>
              <a:pathLst>
                <a:path w="527" h="3616" extrusionOk="0">
                  <a:moveTo>
                    <a:pt x="261" y="0"/>
                  </a:moveTo>
                  <a:cubicBezTo>
                    <a:pt x="163" y="0"/>
                    <a:pt x="68" y="63"/>
                    <a:pt x="75" y="189"/>
                  </a:cubicBezTo>
                  <a:cubicBezTo>
                    <a:pt x="132" y="1270"/>
                    <a:pt x="111" y="2349"/>
                    <a:pt x="12" y="3427"/>
                  </a:cubicBezTo>
                  <a:cubicBezTo>
                    <a:pt x="1" y="3553"/>
                    <a:pt x="93" y="3615"/>
                    <a:pt x="191" y="3615"/>
                  </a:cubicBezTo>
                  <a:cubicBezTo>
                    <a:pt x="290" y="3615"/>
                    <a:pt x="394" y="3552"/>
                    <a:pt x="406" y="3427"/>
                  </a:cubicBezTo>
                  <a:cubicBezTo>
                    <a:pt x="505" y="2348"/>
                    <a:pt x="526" y="1270"/>
                    <a:pt x="469" y="189"/>
                  </a:cubicBezTo>
                  <a:cubicBezTo>
                    <a:pt x="462" y="63"/>
                    <a:pt x="360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CCEC0A-90B9-429D-877D-6F56FCF4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52" y="1730220"/>
            <a:ext cx="3240932" cy="2467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3A363-E1DE-4F22-A488-20C1E48960FA}"/>
              </a:ext>
            </a:extLst>
          </p:cNvPr>
          <p:cNvSpPr txBox="1"/>
          <p:nvPr/>
        </p:nvSpPr>
        <p:spPr>
          <a:xfrm>
            <a:off x="687632" y="1333164"/>
            <a:ext cx="5057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Ink Free" panose="03080402000500000000" pitchFamily="66" charset="0"/>
              </a:rPr>
              <a:t>PENJUMLAHAN DAN PENGURANGAN BENTUK AKAR</a:t>
            </a:r>
          </a:p>
        </p:txBody>
      </p:sp>
    </p:spTree>
    <p:extLst>
      <p:ext uri="{BB962C8B-B14F-4D97-AF65-F5344CB8AC3E}">
        <p14:creationId xmlns:p14="http://schemas.microsoft.com/office/powerpoint/2010/main" val="38188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53"/>
          <p:cNvSpPr txBox="1">
            <a:spLocks noGrp="1"/>
          </p:cNvSpPr>
          <p:nvPr>
            <p:ph type="title"/>
          </p:nvPr>
        </p:nvSpPr>
        <p:spPr>
          <a:xfrm>
            <a:off x="552671" y="1238047"/>
            <a:ext cx="436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—SOAL </a:t>
            </a:r>
            <a:r>
              <a:rPr lang="en" b="1">
                <a:solidFill>
                  <a:schemeClr val="accent4"/>
                </a:solidFill>
              </a:rPr>
              <a:t>1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4664553" y="3318357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274712" y="110425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C2EE4-588B-443B-A5A2-C45A1620044D}"/>
                  </a:ext>
                </a:extLst>
              </p:cNvPr>
              <p:cNvSpPr txBox="1"/>
              <p:nvPr/>
            </p:nvSpPr>
            <p:spPr>
              <a:xfrm>
                <a:off x="654976" y="1989312"/>
                <a:ext cx="1285801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C2EE4-588B-443B-A5A2-C45A1620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6" y="1989312"/>
                <a:ext cx="1285801" cy="245195"/>
              </a:xfrm>
              <a:prstGeom prst="rect">
                <a:avLst/>
              </a:prstGeom>
              <a:blipFill>
                <a:blip r:embed="rId3"/>
                <a:stretch>
                  <a:fillRect r="-47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BDAF59-03DF-44BE-881F-1690031D854B}"/>
              </a:ext>
            </a:extLst>
          </p:cNvPr>
          <p:cNvSpPr txBox="1"/>
          <p:nvPr/>
        </p:nvSpPr>
        <p:spPr>
          <a:xfrm>
            <a:off x="552671" y="22859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</p:spTree>
    <p:extLst>
      <p:ext uri="{BB962C8B-B14F-4D97-AF65-F5344CB8AC3E}">
        <p14:creationId xmlns:p14="http://schemas.microsoft.com/office/powerpoint/2010/main" val="156775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53"/>
          <p:cNvSpPr txBox="1">
            <a:spLocks noGrp="1"/>
          </p:cNvSpPr>
          <p:nvPr>
            <p:ph type="title"/>
          </p:nvPr>
        </p:nvSpPr>
        <p:spPr>
          <a:xfrm>
            <a:off x="552671" y="1238047"/>
            <a:ext cx="436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—SOAL </a:t>
            </a:r>
            <a:r>
              <a:rPr lang="en" b="1">
                <a:solidFill>
                  <a:schemeClr val="accent4"/>
                </a:solidFill>
              </a:rPr>
              <a:t>2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4664553" y="3318357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274712" y="110425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C2EE4-588B-443B-A5A2-C45A1620044D}"/>
                  </a:ext>
                </a:extLst>
              </p:cNvPr>
              <p:cNvSpPr txBox="1"/>
              <p:nvPr/>
            </p:nvSpPr>
            <p:spPr>
              <a:xfrm>
                <a:off x="654976" y="1989312"/>
                <a:ext cx="2115066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C2EE4-588B-443B-A5A2-C45A1620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6" y="1989312"/>
                <a:ext cx="2115066" cy="245195"/>
              </a:xfrm>
              <a:prstGeom prst="rect">
                <a:avLst/>
              </a:prstGeom>
              <a:blipFill>
                <a:blip r:embed="rId3"/>
                <a:stretch>
                  <a:fillRect l="-115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BDAF59-03DF-44BE-881F-1690031D854B}"/>
              </a:ext>
            </a:extLst>
          </p:cNvPr>
          <p:cNvSpPr txBox="1"/>
          <p:nvPr/>
        </p:nvSpPr>
        <p:spPr>
          <a:xfrm>
            <a:off x="552671" y="22859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</p:spTree>
    <p:extLst>
      <p:ext uri="{BB962C8B-B14F-4D97-AF65-F5344CB8AC3E}">
        <p14:creationId xmlns:p14="http://schemas.microsoft.com/office/powerpoint/2010/main" val="404047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53"/>
          <p:cNvSpPr txBox="1">
            <a:spLocks noGrp="1"/>
          </p:cNvSpPr>
          <p:nvPr>
            <p:ph type="title"/>
          </p:nvPr>
        </p:nvSpPr>
        <p:spPr>
          <a:xfrm>
            <a:off x="552671" y="1238047"/>
            <a:ext cx="436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—SOAL </a:t>
            </a:r>
            <a:r>
              <a:rPr lang="en" b="1">
                <a:solidFill>
                  <a:schemeClr val="accent4"/>
                </a:solidFill>
              </a:rPr>
              <a:t>3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4664553" y="3318357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274712" y="110425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C2EE4-588B-443B-A5A2-C45A1620044D}"/>
                  </a:ext>
                </a:extLst>
              </p:cNvPr>
              <p:cNvSpPr txBox="1"/>
              <p:nvPr/>
            </p:nvSpPr>
            <p:spPr>
              <a:xfrm>
                <a:off x="654976" y="1989312"/>
                <a:ext cx="1810496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C2EE4-588B-443B-A5A2-C45A1620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6" y="1989312"/>
                <a:ext cx="1810496" cy="240835"/>
              </a:xfrm>
              <a:prstGeom prst="rect">
                <a:avLst/>
              </a:prstGeom>
              <a:blipFill>
                <a:blip r:embed="rId3"/>
                <a:stretch>
                  <a:fillRect l="-168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BDAF59-03DF-44BE-881F-1690031D854B}"/>
              </a:ext>
            </a:extLst>
          </p:cNvPr>
          <p:cNvSpPr txBox="1"/>
          <p:nvPr/>
        </p:nvSpPr>
        <p:spPr>
          <a:xfrm>
            <a:off x="552671" y="22859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</p:spTree>
    <p:extLst>
      <p:ext uri="{BB962C8B-B14F-4D97-AF65-F5344CB8AC3E}">
        <p14:creationId xmlns:p14="http://schemas.microsoft.com/office/powerpoint/2010/main" val="222850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53"/>
          <p:cNvSpPr txBox="1">
            <a:spLocks noGrp="1"/>
          </p:cNvSpPr>
          <p:nvPr>
            <p:ph type="title"/>
          </p:nvPr>
        </p:nvSpPr>
        <p:spPr>
          <a:xfrm>
            <a:off x="552671" y="1238047"/>
            <a:ext cx="436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—SOAL </a:t>
            </a:r>
            <a:r>
              <a:rPr lang="en" b="1">
                <a:solidFill>
                  <a:schemeClr val="accent4"/>
                </a:solidFill>
              </a:rPr>
              <a:t>4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4664553" y="3318357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274712" y="110425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BDAF59-03DF-44BE-881F-1690031D854B}"/>
              </a:ext>
            </a:extLst>
          </p:cNvPr>
          <p:cNvSpPr txBox="1"/>
          <p:nvPr/>
        </p:nvSpPr>
        <p:spPr>
          <a:xfrm>
            <a:off x="474616" y="255622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5AF38-054F-436D-96F1-D8928F8D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3" y="1977097"/>
            <a:ext cx="1475892" cy="6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38473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152</Words>
  <Application>Microsoft Office PowerPoint</Application>
  <PresentationFormat>On-screen Show (16:9)</PresentationFormat>
  <Paragraphs>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Didact Gothic</vt:lpstr>
      <vt:lpstr>Arial</vt:lpstr>
      <vt:lpstr>Ink Free</vt:lpstr>
      <vt:lpstr>Bebas Neue</vt:lpstr>
      <vt:lpstr>Cambria Math</vt:lpstr>
      <vt:lpstr>Bahiana</vt:lpstr>
      <vt:lpstr>Blackadder ITC</vt:lpstr>
      <vt:lpstr>Math Mystery Escape Room by Slidesgo</vt:lpstr>
      <vt:lpstr>PERTEMUAN 4 BENTUK AKAR</vt:lpstr>
      <vt:lpstr>DEFINISI Bentuk akar</vt:lpstr>
      <vt:lpstr>SIFAT 1</vt:lpstr>
      <vt:lpstr>Operasi hitung BENTUK AKAR</vt:lpstr>
      <vt:lpstr>CONTOH sOAL</vt:lpstr>
      <vt:lpstr>—SOAL 1</vt:lpstr>
      <vt:lpstr>—SOAL 2</vt:lpstr>
      <vt:lpstr>—SOAL 3</vt:lpstr>
      <vt:lpstr>—SOAL 4</vt:lpstr>
      <vt:lpstr>PERTEMUAN 5 BENTUK AKAR</vt:lpstr>
      <vt:lpstr>MERASIONALKAN Bentuk akar</vt:lpstr>
      <vt:lpstr>MERASIONALKAN Bentuk akar</vt:lpstr>
      <vt:lpstr>MERASIONALKAN Bentuk akar</vt:lpstr>
      <vt:lpstr>CONTOH sOAL</vt:lpstr>
      <vt:lpstr>contoh 1</vt:lpstr>
      <vt:lpstr>contoh 2</vt:lpstr>
      <vt:lpstr>contoh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11</cp:revision>
  <dcterms:modified xsi:type="dcterms:W3CDTF">2021-08-08T02:39:09Z</dcterms:modified>
</cp:coreProperties>
</file>