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13" r:id="rId4"/>
    <p:sldId id="326" r:id="rId5"/>
    <p:sldId id="327" r:id="rId6"/>
    <p:sldId id="336" r:id="rId7"/>
    <p:sldId id="342" r:id="rId8"/>
    <p:sldId id="341" r:id="rId9"/>
    <p:sldId id="337" r:id="rId10"/>
    <p:sldId id="314" r:id="rId11"/>
    <p:sldId id="269" r:id="rId12"/>
    <p:sldId id="338" r:id="rId13"/>
    <p:sldId id="343" r:id="rId14"/>
    <p:sldId id="339" r:id="rId15"/>
    <p:sldId id="34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7"/>
    <a:srgbClr val="FC7C3D"/>
    <a:srgbClr val="690222"/>
    <a:srgbClr val="EAAE4E"/>
    <a:srgbClr val="5E0525"/>
    <a:srgbClr val="9D5A6F"/>
    <a:srgbClr val="740025"/>
    <a:srgbClr val="700F2D"/>
    <a:srgbClr val="CCC7C8"/>
    <a:srgbClr val="909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84" autoAdjust="0"/>
  </p:normalViewPr>
  <p:slideViewPr>
    <p:cSldViewPr snapToGrid="0" showGuides="1">
      <p:cViewPr varScale="1">
        <p:scale>
          <a:sx n="64" d="100"/>
          <a:sy n="64" d="100"/>
        </p:scale>
        <p:origin x="680" y="32"/>
      </p:cViewPr>
      <p:guideLst>
        <p:guide orient="horz" pos="2112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162DFC-2AE8-4CB0-9365-07D1B86751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9718000-6A27-4CF7-B4D8-36083E9F6F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2656" y="2492171"/>
            <a:ext cx="3577507" cy="3577507"/>
          </a:xfrm>
          <a:custGeom>
            <a:avLst/>
            <a:gdLst>
              <a:gd name="connsiteX0" fmla="*/ 1724873 w 3577507"/>
              <a:gd name="connsiteY0" fmla="*/ 300 h 3577507"/>
              <a:gd name="connsiteX1" fmla="*/ 2060093 w 3577507"/>
              <a:gd name="connsiteY1" fmla="*/ 125329 h 3577507"/>
              <a:gd name="connsiteX2" fmla="*/ 3428581 w 3577507"/>
              <a:gd name="connsiteY2" fmla="*/ 1399427 h 3577507"/>
              <a:gd name="connsiteX3" fmla="*/ 3452179 w 3577507"/>
              <a:gd name="connsiteY3" fmla="*/ 2060093 h 3577507"/>
              <a:gd name="connsiteX4" fmla="*/ 2178081 w 3577507"/>
              <a:gd name="connsiteY4" fmla="*/ 3428581 h 3577507"/>
              <a:gd name="connsiteX5" fmla="*/ 1517415 w 3577507"/>
              <a:gd name="connsiteY5" fmla="*/ 3452179 h 3577507"/>
              <a:gd name="connsiteX6" fmla="*/ 148928 w 3577507"/>
              <a:gd name="connsiteY6" fmla="*/ 2178081 h 3577507"/>
              <a:gd name="connsiteX7" fmla="*/ 125329 w 3577507"/>
              <a:gd name="connsiteY7" fmla="*/ 1517415 h 3577507"/>
              <a:gd name="connsiteX8" fmla="*/ 1399427 w 3577507"/>
              <a:gd name="connsiteY8" fmla="*/ 148928 h 3577507"/>
              <a:gd name="connsiteX9" fmla="*/ 1724873 w 3577507"/>
              <a:gd name="connsiteY9" fmla="*/ 300 h 357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7507" h="3577507">
                <a:moveTo>
                  <a:pt x="1724873" y="300"/>
                </a:moveTo>
                <a:cubicBezTo>
                  <a:pt x="1844430" y="-3970"/>
                  <a:pt x="1965616" y="37369"/>
                  <a:pt x="2060093" y="125329"/>
                </a:cubicBezTo>
                <a:lnTo>
                  <a:pt x="3428581" y="1399427"/>
                </a:lnTo>
                <a:cubicBezTo>
                  <a:pt x="3617535" y="1575348"/>
                  <a:pt x="3628100" y="1871139"/>
                  <a:pt x="3452179" y="2060093"/>
                </a:cubicBezTo>
                <a:lnTo>
                  <a:pt x="2178081" y="3428581"/>
                </a:lnTo>
                <a:cubicBezTo>
                  <a:pt x="2002160" y="3617535"/>
                  <a:pt x="1706369" y="3628100"/>
                  <a:pt x="1517415" y="3452179"/>
                </a:cubicBezTo>
                <a:lnTo>
                  <a:pt x="148928" y="2178081"/>
                </a:lnTo>
                <a:cubicBezTo>
                  <a:pt x="-40026" y="2002160"/>
                  <a:pt x="-50592" y="1706369"/>
                  <a:pt x="125329" y="1517415"/>
                </a:cubicBezTo>
                <a:lnTo>
                  <a:pt x="1399427" y="148928"/>
                </a:lnTo>
                <a:cubicBezTo>
                  <a:pt x="1487388" y="54451"/>
                  <a:pt x="1605316" y="4571"/>
                  <a:pt x="1724873" y="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58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34EF0A-61E7-42DE-B26C-025B50474D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550" y="1066801"/>
            <a:ext cx="4286250" cy="4610101"/>
          </a:xfrm>
          <a:custGeom>
            <a:avLst/>
            <a:gdLst>
              <a:gd name="connsiteX0" fmla="*/ 1592036 w 4286250"/>
              <a:gd name="connsiteY0" fmla="*/ 0 h 4610101"/>
              <a:gd name="connsiteX1" fmla="*/ 1641022 w 4286250"/>
              <a:gd name="connsiteY1" fmla="*/ 178700 h 4610101"/>
              <a:gd name="connsiteX2" fmla="*/ 1714500 w 4286250"/>
              <a:gd name="connsiteY2" fmla="*/ 138989 h 4610101"/>
              <a:gd name="connsiteX3" fmla="*/ 1738993 w 4286250"/>
              <a:gd name="connsiteY3" fmla="*/ 218411 h 4610101"/>
              <a:gd name="connsiteX4" fmla="*/ 1983922 w 4286250"/>
              <a:gd name="connsiteY4" fmla="*/ 158844 h 4610101"/>
              <a:gd name="connsiteX5" fmla="*/ 2694214 w 4286250"/>
              <a:gd name="connsiteY5" fmla="*/ 119133 h 4610101"/>
              <a:gd name="connsiteX6" fmla="*/ 2767693 w 4286250"/>
              <a:gd name="connsiteY6" fmla="*/ 158844 h 4610101"/>
              <a:gd name="connsiteX7" fmla="*/ 3012622 w 4286250"/>
              <a:gd name="connsiteY7" fmla="*/ 99278 h 4610101"/>
              <a:gd name="connsiteX8" fmla="*/ 3135086 w 4286250"/>
              <a:gd name="connsiteY8" fmla="*/ 119133 h 4610101"/>
              <a:gd name="connsiteX9" fmla="*/ 3233057 w 4286250"/>
              <a:gd name="connsiteY9" fmla="*/ 138989 h 4610101"/>
              <a:gd name="connsiteX10" fmla="*/ 3429000 w 4286250"/>
              <a:gd name="connsiteY10" fmla="*/ 158844 h 4610101"/>
              <a:gd name="connsiteX11" fmla="*/ 3404507 w 4286250"/>
              <a:gd name="connsiteY11" fmla="*/ 258122 h 4610101"/>
              <a:gd name="connsiteX12" fmla="*/ 3502479 w 4286250"/>
              <a:gd name="connsiteY12" fmla="*/ 277977 h 4610101"/>
              <a:gd name="connsiteX13" fmla="*/ 3722914 w 4286250"/>
              <a:gd name="connsiteY13" fmla="*/ 297833 h 4610101"/>
              <a:gd name="connsiteX14" fmla="*/ 3845379 w 4286250"/>
              <a:gd name="connsiteY14" fmla="*/ 456677 h 4610101"/>
              <a:gd name="connsiteX15" fmla="*/ 3869872 w 4286250"/>
              <a:gd name="connsiteY15" fmla="*/ 595665 h 4610101"/>
              <a:gd name="connsiteX16" fmla="*/ 3796393 w 4286250"/>
              <a:gd name="connsiteY16" fmla="*/ 615521 h 4610101"/>
              <a:gd name="connsiteX17" fmla="*/ 3698422 w 4286250"/>
              <a:gd name="connsiteY17" fmla="*/ 893498 h 4610101"/>
              <a:gd name="connsiteX18" fmla="*/ 3747407 w 4286250"/>
              <a:gd name="connsiteY18" fmla="*/ 953065 h 4610101"/>
              <a:gd name="connsiteX19" fmla="*/ 3967843 w 4286250"/>
              <a:gd name="connsiteY19" fmla="*/ 933209 h 4610101"/>
              <a:gd name="connsiteX20" fmla="*/ 3918857 w 4286250"/>
              <a:gd name="connsiteY20" fmla="*/ 992776 h 4610101"/>
              <a:gd name="connsiteX21" fmla="*/ 3894364 w 4286250"/>
              <a:gd name="connsiteY21" fmla="*/ 1191331 h 4610101"/>
              <a:gd name="connsiteX22" fmla="*/ 3967843 w 4286250"/>
              <a:gd name="connsiteY22" fmla="*/ 1211186 h 4610101"/>
              <a:gd name="connsiteX23" fmla="*/ 3796393 w 4286250"/>
              <a:gd name="connsiteY23" fmla="*/ 1370030 h 4610101"/>
              <a:gd name="connsiteX24" fmla="*/ 3624943 w 4286250"/>
              <a:gd name="connsiteY24" fmla="*/ 1429597 h 4610101"/>
              <a:gd name="connsiteX25" fmla="*/ 3551464 w 4286250"/>
              <a:gd name="connsiteY25" fmla="*/ 1449452 h 4610101"/>
              <a:gd name="connsiteX26" fmla="*/ 3477986 w 4286250"/>
              <a:gd name="connsiteY26" fmla="*/ 1489163 h 4610101"/>
              <a:gd name="connsiteX27" fmla="*/ 3477986 w 4286250"/>
              <a:gd name="connsiteY27" fmla="*/ 1965696 h 4610101"/>
              <a:gd name="connsiteX28" fmla="*/ 3673929 w 4286250"/>
              <a:gd name="connsiteY28" fmla="*/ 1985551 h 4610101"/>
              <a:gd name="connsiteX29" fmla="*/ 3796393 w 4286250"/>
              <a:gd name="connsiteY29" fmla="*/ 1965696 h 4610101"/>
              <a:gd name="connsiteX30" fmla="*/ 3869872 w 4286250"/>
              <a:gd name="connsiteY30" fmla="*/ 2283384 h 4610101"/>
              <a:gd name="connsiteX31" fmla="*/ 3771900 w 4286250"/>
              <a:gd name="connsiteY31" fmla="*/ 2362806 h 4610101"/>
              <a:gd name="connsiteX32" fmla="*/ 3796393 w 4286250"/>
              <a:gd name="connsiteY32" fmla="*/ 2561361 h 4610101"/>
              <a:gd name="connsiteX33" fmla="*/ 3869872 w 4286250"/>
              <a:gd name="connsiteY33" fmla="*/ 2581216 h 4610101"/>
              <a:gd name="connsiteX34" fmla="*/ 3820886 w 4286250"/>
              <a:gd name="connsiteY34" fmla="*/ 2819482 h 4610101"/>
              <a:gd name="connsiteX35" fmla="*/ 4041322 w 4286250"/>
              <a:gd name="connsiteY35" fmla="*/ 2859193 h 4610101"/>
              <a:gd name="connsiteX36" fmla="*/ 4065814 w 4286250"/>
              <a:gd name="connsiteY36" fmla="*/ 3018037 h 4610101"/>
              <a:gd name="connsiteX37" fmla="*/ 4090307 w 4286250"/>
              <a:gd name="connsiteY37" fmla="*/ 3077604 h 4610101"/>
              <a:gd name="connsiteX38" fmla="*/ 4114800 w 4286250"/>
              <a:gd name="connsiteY38" fmla="*/ 3296015 h 4610101"/>
              <a:gd name="connsiteX39" fmla="*/ 4286250 w 4286250"/>
              <a:gd name="connsiteY39" fmla="*/ 3375437 h 4610101"/>
              <a:gd name="connsiteX40" fmla="*/ 4237265 w 4286250"/>
              <a:gd name="connsiteY40" fmla="*/ 3474714 h 4610101"/>
              <a:gd name="connsiteX41" fmla="*/ 4188279 w 4286250"/>
              <a:gd name="connsiteY41" fmla="*/ 3673269 h 4610101"/>
              <a:gd name="connsiteX42" fmla="*/ 4139293 w 4286250"/>
              <a:gd name="connsiteY42" fmla="*/ 3752691 h 4610101"/>
              <a:gd name="connsiteX43" fmla="*/ 4041322 w 4286250"/>
              <a:gd name="connsiteY43" fmla="*/ 3772547 h 4610101"/>
              <a:gd name="connsiteX44" fmla="*/ 3943350 w 4286250"/>
              <a:gd name="connsiteY44" fmla="*/ 4010813 h 4610101"/>
              <a:gd name="connsiteX45" fmla="*/ 3845379 w 4286250"/>
              <a:gd name="connsiteY45" fmla="*/ 4030668 h 4610101"/>
              <a:gd name="connsiteX46" fmla="*/ 3820886 w 4286250"/>
              <a:gd name="connsiteY46" fmla="*/ 4189513 h 4610101"/>
              <a:gd name="connsiteX47" fmla="*/ 3743770 w 4286250"/>
              <a:gd name="connsiteY47" fmla="*/ 4270931 h 4610101"/>
              <a:gd name="connsiteX48" fmla="*/ 3740493 w 4286250"/>
              <a:gd name="connsiteY48" fmla="*/ 4274061 h 4610101"/>
              <a:gd name="connsiteX49" fmla="*/ 3740336 w 4286250"/>
              <a:gd name="connsiteY49" fmla="*/ 4274174 h 4610101"/>
              <a:gd name="connsiteX50" fmla="*/ 3736462 w 4286250"/>
              <a:gd name="connsiteY50" fmla="*/ 4277912 h 4610101"/>
              <a:gd name="connsiteX51" fmla="*/ 3740493 w 4286250"/>
              <a:gd name="connsiteY51" fmla="*/ 4274061 h 4610101"/>
              <a:gd name="connsiteX52" fmla="*/ 3748156 w 4286250"/>
              <a:gd name="connsiteY52" fmla="*/ 4268540 h 4610101"/>
              <a:gd name="connsiteX53" fmla="*/ 3722914 w 4286250"/>
              <a:gd name="connsiteY53" fmla="*/ 4328501 h 4610101"/>
              <a:gd name="connsiteX54" fmla="*/ 3624943 w 4286250"/>
              <a:gd name="connsiteY54" fmla="*/ 4467490 h 4610101"/>
              <a:gd name="connsiteX55" fmla="*/ 3551464 w 4286250"/>
              <a:gd name="connsiteY55" fmla="*/ 4586623 h 4610101"/>
              <a:gd name="connsiteX56" fmla="*/ 3453493 w 4286250"/>
              <a:gd name="connsiteY56" fmla="*/ 4566767 h 4610101"/>
              <a:gd name="connsiteX57" fmla="*/ 3306536 w 4286250"/>
              <a:gd name="connsiteY57" fmla="*/ 4586623 h 4610101"/>
              <a:gd name="connsiteX58" fmla="*/ 3282043 w 4286250"/>
              <a:gd name="connsiteY58" fmla="*/ 4507201 h 4610101"/>
              <a:gd name="connsiteX59" fmla="*/ 3208564 w 4286250"/>
              <a:gd name="connsiteY59" fmla="*/ 4487345 h 4610101"/>
              <a:gd name="connsiteX60" fmla="*/ 3184072 w 4286250"/>
              <a:gd name="connsiteY60" fmla="*/ 4427779 h 4610101"/>
              <a:gd name="connsiteX61" fmla="*/ 3110593 w 4286250"/>
              <a:gd name="connsiteY61" fmla="*/ 4268935 h 4610101"/>
              <a:gd name="connsiteX62" fmla="*/ 3012622 w 4286250"/>
              <a:gd name="connsiteY62" fmla="*/ 4229224 h 4610101"/>
              <a:gd name="connsiteX63" fmla="*/ 2939143 w 4286250"/>
              <a:gd name="connsiteY63" fmla="*/ 4268935 h 4610101"/>
              <a:gd name="connsiteX64" fmla="*/ 2841172 w 4286250"/>
              <a:gd name="connsiteY64" fmla="*/ 4388068 h 4610101"/>
              <a:gd name="connsiteX65" fmla="*/ 2816679 w 4286250"/>
              <a:gd name="connsiteY65" fmla="*/ 4328501 h 4610101"/>
              <a:gd name="connsiteX66" fmla="*/ 2669722 w 4286250"/>
              <a:gd name="connsiteY66" fmla="*/ 4288790 h 4610101"/>
              <a:gd name="connsiteX67" fmla="*/ 2596243 w 4286250"/>
              <a:gd name="connsiteY67" fmla="*/ 4328501 h 4610101"/>
              <a:gd name="connsiteX68" fmla="*/ 2473779 w 4286250"/>
              <a:gd name="connsiteY68" fmla="*/ 4447634 h 4610101"/>
              <a:gd name="connsiteX69" fmla="*/ 2277836 w 4286250"/>
              <a:gd name="connsiteY69" fmla="*/ 4427779 h 4610101"/>
              <a:gd name="connsiteX70" fmla="*/ 2179864 w 4286250"/>
              <a:gd name="connsiteY70" fmla="*/ 4467490 h 4610101"/>
              <a:gd name="connsiteX71" fmla="*/ 2106386 w 4286250"/>
              <a:gd name="connsiteY71" fmla="*/ 4487345 h 4610101"/>
              <a:gd name="connsiteX72" fmla="*/ 2032907 w 4286250"/>
              <a:gd name="connsiteY72" fmla="*/ 4566767 h 4610101"/>
              <a:gd name="connsiteX73" fmla="*/ 1959429 w 4286250"/>
              <a:gd name="connsiteY73" fmla="*/ 4546912 h 4610101"/>
              <a:gd name="connsiteX74" fmla="*/ 1934936 w 4286250"/>
              <a:gd name="connsiteY74" fmla="*/ 4487345 h 4610101"/>
              <a:gd name="connsiteX75" fmla="*/ 1885950 w 4286250"/>
              <a:gd name="connsiteY75" fmla="*/ 4407923 h 4610101"/>
              <a:gd name="connsiteX76" fmla="*/ 1763486 w 4286250"/>
              <a:gd name="connsiteY76" fmla="*/ 4368212 h 4610101"/>
              <a:gd name="connsiteX77" fmla="*/ 1616529 w 4286250"/>
              <a:gd name="connsiteY77" fmla="*/ 4447634 h 4610101"/>
              <a:gd name="connsiteX78" fmla="*/ 1543050 w 4286250"/>
              <a:gd name="connsiteY78" fmla="*/ 4507201 h 4610101"/>
              <a:gd name="connsiteX79" fmla="*/ 1445079 w 4286250"/>
              <a:gd name="connsiteY79" fmla="*/ 4328501 h 4610101"/>
              <a:gd name="connsiteX80" fmla="*/ 1322614 w 4286250"/>
              <a:gd name="connsiteY80" fmla="*/ 4288790 h 4610101"/>
              <a:gd name="connsiteX81" fmla="*/ 1102179 w 4286250"/>
              <a:gd name="connsiteY81" fmla="*/ 4368212 h 4610101"/>
              <a:gd name="connsiteX82" fmla="*/ 1004207 w 4286250"/>
              <a:gd name="connsiteY82" fmla="*/ 4447634 h 4610101"/>
              <a:gd name="connsiteX83" fmla="*/ 979714 w 4286250"/>
              <a:gd name="connsiteY83" fmla="*/ 4507201 h 4610101"/>
              <a:gd name="connsiteX84" fmla="*/ 808264 w 4286250"/>
              <a:gd name="connsiteY84" fmla="*/ 4288790 h 4610101"/>
              <a:gd name="connsiteX85" fmla="*/ 661307 w 4286250"/>
              <a:gd name="connsiteY85" fmla="*/ 4348357 h 4610101"/>
              <a:gd name="connsiteX86" fmla="*/ 636814 w 4286250"/>
              <a:gd name="connsiteY86" fmla="*/ 4407923 h 4610101"/>
              <a:gd name="connsiteX87" fmla="*/ 612322 w 4286250"/>
              <a:gd name="connsiteY87" fmla="*/ 4308646 h 4610101"/>
              <a:gd name="connsiteX88" fmla="*/ 587829 w 4286250"/>
              <a:gd name="connsiteY88" fmla="*/ 4229224 h 4610101"/>
              <a:gd name="connsiteX89" fmla="*/ 514350 w 4286250"/>
              <a:gd name="connsiteY89" fmla="*/ 4249079 h 4610101"/>
              <a:gd name="connsiteX90" fmla="*/ 489857 w 4286250"/>
              <a:gd name="connsiteY90" fmla="*/ 4348357 h 4610101"/>
              <a:gd name="connsiteX91" fmla="*/ 269422 w 4286250"/>
              <a:gd name="connsiteY91" fmla="*/ 3931391 h 4610101"/>
              <a:gd name="connsiteX92" fmla="*/ 244929 w 4286250"/>
              <a:gd name="connsiteY92" fmla="*/ 3653414 h 4610101"/>
              <a:gd name="connsiteX93" fmla="*/ 220436 w 4286250"/>
              <a:gd name="connsiteY93" fmla="*/ 3454859 h 4610101"/>
              <a:gd name="connsiteX94" fmla="*/ 293914 w 4286250"/>
              <a:gd name="connsiteY94" fmla="*/ 3315870 h 4610101"/>
              <a:gd name="connsiteX95" fmla="*/ 367393 w 4286250"/>
              <a:gd name="connsiteY95" fmla="*/ 3236448 h 4610101"/>
              <a:gd name="connsiteX96" fmla="*/ 391886 w 4286250"/>
              <a:gd name="connsiteY96" fmla="*/ 2541505 h 4610101"/>
              <a:gd name="connsiteX97" fmla="*/ 342900 w 4286250"/>
              <a:gd name="connsiteY97" fmla="*/ 2442228 h 4610101"/>
              <a:gd name="connsiteX98" fmla="*/ 146957 w 4286250"/>
              <a:gd name="connsiteY98" fmla="*/ 2402517 h 4610101"/>
              <a:gd name="connsiteX99" fmla="*/ 269422 w 4286250"/>
              <a:gd name="connsiteY99" fmla="*/ 2243673 h 4610101"/>
              <a:gd name="connsiteX100" fmla="*/ 318407 w 4286250"/>
              <a:gd name="connsiteY100" fmla="*/ 2184106 h 4610101"/>
              <a:gd name="connsiteX101" fmla="*/ 342900 w 4286250"/>
              <a:gd name="connsiteY101" fmla="*/ 1727429 h 4610101"/>
              <a:gd name="connsiteX102" fmla="*/ 220436 w 4286250"/>
              <a:gd name="connsiteY102" fmla="*/ 1707574 h 4610101"/>
              <a:gd name="connsiteX103" fmla="*/ 122464 w 4286250"/>
              <a:gd name="connsiteY103" fmla="*/ 1786996 h 4610101"/>
              <a:gd name="connsiteX104" fmla="*/ 97972 w 4286250"/>
              <a:gd name="connsiteY104" fmla="*/ 1886274 h 4610101"/>
              <a:gd name="connsiteX105" fmla="*/ 146957 w 4286250"/>
              <a:gd name="connsiteY105" fmla="*/ 1429597 h 4610101"/>
              <a:gd name="connsiteX106" fmla="*/ 220436 w 4286250"/>
              <a:gd name="connsiteY106" fmla="*/ 1389886 h 4610101"/>
              <a:gd name="connsiteX107" fmla="*/ 318407 w 4286250"/>
              <a:gd name="connsiteY107" fmla="*/ 1032487 h 4610101"/>
              <a:gd name="connsiteX108" fmla="*/ 342900 w 4286250"/>
              <a:gd name="connsiteY108" fmla="*/ 933209 h 4610101"/>
              <a:gd name="connsiteX109" fmla="*/ 440872 w 4286250"/>
              <a:gd name="connsiteY109" fmla="*/ 814076 h 4610101"/>
              <a:gd name="connsiteX110" fmla="*/ 416379 w 4286250"/>
              <a:gd name="connsiteY110" fmla="*/ 754509 h 4610101"/>
              <a:gd name="connsiteX111" fmla="*/ 73479 w 4286250"/>
              <a:gd name="connsiteY111" fmla="*/ 714798 h 4610101"/>
              <a:gd name="connsiteX112" fmla="*/ 0 w 4286250"/>
              <a:gd name="connsiteY112" fmla="*/ 734654 h 4610101"/>
              <a:gd name="connsiteX113" fmla="*/ 73479 w 4286250"/>
              <a:gd name="connsiteY113" fmla="*/ 675087 h 4610101"/>
              <a:gd name="connsiteX114" fmla="*/ 122464 w 4286250"/>
              <a:gd name="connsiteY114" fmla="*/ 615521 h 4610101"/>
              <a:gd name="connsiteX115" fmla="*/ 244929 w 4286250"/>
              <a:gd name="connsiteY115" fmla="*/ 436821 h 4610101"/>
              <a:gd name="connsiteX116" fmla="*/ 342900 w 4286250"/>
              <a:gd name="connsiteY116" fmla="*/ 317688 h 4610101"/>
              <a:gd name="connsiteX117" fmla="*/ 416379 w 4286250"/>
              <a:gd name="connsiteY117" fmla="*/ 277977 h 4610101"/>
              <a:gd name="connsiteX118" fmla="*/ 440872 w 4286250"/>
              <a:gd name="connsiteY118" fmla="*/ 218411 h 4610101"/>
              <a:gd name="connsiteX119" fmla="*/ 587829 w 4286250"/>
              <a:gd name="connsiteY119" fmla="*/ 158844 h 4610101"/>
              <a:gd name="connsiteX120" fmla="*/ 587829 w 4286250"/>
              <a:gd name="connsiteY120" fmla="*/ 258122 h 4610101"/>
              <a:gd name="connsiteX121" fmla="*/ 612322 w 4286250"/>
              <a:gd name="connsiteY121" fmla="*/ 297833 h 4610101"/>
              <a:gd name="connsiteX122" fmla="*/ 636814 w 4286250"/>
              <a:gd name="connsiteY122" fmla="*/ 357399 h 4610101"/>
              <a:gd name="connsiteX123" fmla="*/ 734786 w 4286250"/>
              <a:gd name="connsiteY123" fmla="*/ 337544 h 4610101"/>
              <a:gd name="connsiteX124" fmla="*/ 881743 w 4286250"/>
              <a:gd name="connsiteY124" fmla="*/ 297833 h 4610101"/>
              <a:gd name="connsiteX125" fmla="*/ 979714 w 4286250"/>
              <a:gd name="connsiteY125" fmla="*/ 317688 h 4610101"/>
              <a:gd name="connsiteX126" fmla="*/ 1126672 w 4286250"/>
              <a:gd name="connsiteY126" fmla="*/ 238266 h 4610101"/>
              <a:gd name="connsiteX127" fmla="*/ 1151164 w 4286250"/>
              <a:gd name="connsiteY127" fmla="*/ 178700 h 4610101"/>
              <a:gd name="connsiteX128" fmla="*/ 1249136 w 4286250"/>
              <a:gd name="connsiteY128" fmla="*/ 138989 h 4610101"/>
              <a:gd name="connsiteX129" fmla="*/ 1396093 w 4286250"/>
              <a:gd name="connsiteY129" fmla="*/ 79422 h 4610101"/>
              <a:gd name="connsiteX130" fmla="*/ 1420586 w 4286250"/>
              <a:gd name="connsiteY130" fmla="*/ 19856 h 4610101"/>
              <a:gd name="connsiteX131" fmla="*/ 1592036 w 4286250"/>
              <a:gd name="connsiteY131" fmla="*/ 0 h 46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286250" h="4610101">
                <a:moveTo>
                  <a:pt x="1592036" y="0"/>
                </a:moveTo>
                <a:cubicBezTo>
                  <a:pt x="1608364" y="59567"/>
                  <a:pt x="1597271" y="129046"/>
                  <a:pt x="1641022" y="178700"/>
                </a:cubicBezTo>
                <a:cubicBezTo>
                  <a:pt x="1658132" y="198119"/>
                  <a:pt x="1688171" y="128317"/>
                  <a:pt x="1714500" y="138989"/>
                </a:cubicBezTo>
                <a:cubicBezTo>
                  <a:pt x="1744609" y="151193"/>
                  <a:pt x="1730829" y="191937"/>
                  <a:pt x="1738993" y="218411"/>
                </a:cubicBezTo>
                <a:cubicBezTo>
                  <a:pt x="1801871" y="201419"/>
                  <a:pt x="1941863" y="162633"/>
                  <a:pt x="1983922" y="158844"/>
                </a:cubicBezTo>
                <a:cubicBezTo>
                  <a:pt x="2219796" y="137598"/>
                  <a:pt x="2457450" y="132370"/>
                  <a:pt x="2694214" y="119133"/>
                </a:cubicBezTo>
                <a:cubicBezTo>
                  <a:pt x="2718707" y="132370"/>
                  <a:pt x="2738484" y="155884"/>
                  <a:pt x="2767693" y="158844"/>
                </a:cubicBezTo>
                <a:cubicBezTo>
                  <a:pt x="2830770" y="165236"/>
                  <a:pt x="2959757" y="116420"/>
                  <a:pt x="3012622" y="99278"/>
                </a:cubicBezTo>
                <a:cubicBezTo>
                  <a:pt x="3053443" y="105896"/>
                  <a:pt x="3094447" y="111812"/>
                  <a:pt x="3135086" y="119133"/>
                </a:cubicBezTo>
                <a:cubicBezTo>
                  <a:pt x="3167946" y="125053"/>
                  <a:pt x="3199854" y="134503"/>
                  <a:pt x="3233057" y="138989"/>
                </a:cubicBezTo>
                <a:cubicBezTo>
                  <a:pt x="3297985" y="147761"/>
                  <a:pt x="3379024" y="124118"/>
                  <a:pt x="3429000" y="158844"/>
                </a:cubicBezTo>
                <a:cubicBezTo>
                  <a:pt x="3460608" y="180807"/>
                  <a:pt x="3385890" y="227937"/>
                  <a:pt x="3404507" y="258122"/>
                </a:cubicBezTo>
                <a:cubicBezTo>
                  <a:pt x="3419562" y="282530"/>
                  <a:pt x="3469822" y="271359"/>
                  <a:pt x="3502479" y="277977"/>
                </a:cubicBezTo>
                <a:cubicBezTo>
                  <a:pt x="3575957" y="284596"/>
                  <a:pt x="3650877" y="284356"/>
                  <a:pt x="3722914" y="297833"/>
                </a:cubicBezTo>
                <a:cubicBezTo>
                  <a:pt x="3857401" y="322992"/>
                  <a:pt x="3825633" y="352629"/>
                  <a:pt x="3845379" y="456677"/>
                </a:cubicBezTo>
                <a:cubicBezTo>
                  <a:pt x="3854158" y="502932"/>
                  <a:pt x="3861707" y="549336"/>
                  <a:pt x="3869872" y="595665"/>
                </a:cubicBezTo>
                <a:cubicBezTo>
                  <a:pt x="3845379" y="602284"/>
                  <a:pt x="3812921" y="599443"/>
                  <a:pt x="3796393" y="615521"/>
                </a:cubicBezTo>
                <a:cubicBezTo>
                  <a:pt x="3753637" y="657115"/>
                  <a:pt x="3698422" y="875756"/>
                  <a:pt x="3698422" y="893498"/>
                </a:cubicBezTo>
                <a:cubicBezTo>
                  <a:pt x="3698422" y="917361"/>
                  <a:pt x="3731079" y="933209"/>
                  <a:pt x="3747407" y="953065"/>
                </a:cubicBezTo>
                <a:cubicBezTo>
                  <a:pt x="3820886" y="946446"/>
                  <a:pt x="3896757" y="916744"/>
                  <a:pt x="3967843" y="933209"/>
                </a:cubicBezTo>
                <a:cubicBezTo>
                  <a:pt x="3996147" y="939765"/>
                  <a:pt x="3929790" y="970619"/>
                  <a:pt x="3918857" y="992776"/>
                </a:cubicBezTo>
                <a:cubicBezTo>
                  <a:pt x="3903704" y="1023486"/>
                  <a:pt x="3833299" y="1141827"/>
                  <a:pt x="3894364" y="1191331"/>
                </a:cubicBezTo>
                <a:cubicBezTo>
                  <a:pt x="3912620" y="1206130"/>
                  <a:pt x="3943350" y="1204568"/>
                  <a:pt x="3967843" y="1211186"/>
                </a:cubicBezTo>
                <a:cubicBezTo>
                  <a:pt x="3929071" y="1336910"/>
                  <a:pt x="3971359" y="1275471"/>
                  <a:pt x="3796393" y="1370030"/>
                </a:cubicBezTo>
                <a:cubicBezTo>
                  <a:pt x="3592494" y="1411354"/>
                  <a:pt x="3794089" y="1361036"/>
                  <a:pt x="3624943" y="1429597"/>
                </a:cubicBezTo>
                <a:cubicBezTo>
                  <a:pt x="3601850" y="1438957"/>
                  <a:pt x="3574557" y="1440093"/>
                  <a:pt x="3551464" y="1449452"/>
                </a:cubicBezTo>
                <a:cubicBezTo>
                  <a:pt x="3525136" y="1460124"/>
                  <a:pt x="3486073" y="1466219"/>
                  <a:pt x="3477986" y="1489163"/>
                </a:cubicBezTo>
                <a:cubicBezTo>
                  <a:pt x="3458906" y="1543302"/>
                  <a:pt x="3431752" y="1911557"/>
                  <a:pt x="3477986" y="1965696"/>
                </a:cubicBezTo>
                <a:cubicBezTo>
                  <a:pt x="3515453" y="2009567"/>
                  <a:pt x="3608614" y="1978933"/>
                  <a:pt x="3673929" y="1985551"/>
                </a:cubicBezTo>
                <a:cubicBezTo>
                  <a:pt x="3714750" y="1978933"/>
                  <a:pt x="3754763" y="1965696"/>
                  <a:pt x="3796393" y="1965696"/>
                </a:cubicBezTo>
                <a:cubicBezTo>
                  <a:pt x="4017054" y="1965696"/>
                  <a:pt x="3883414" y="2118705"/>
                  <a:pt x="3869872" y="2283384"/>
                </a:cubicBezTo>
                <a:cubicBezTo>
                  <a:pt x="3837214" y="2309858"/>
                  <a:pt x="3791011" y="2328722"/>
                  <a:pt x="3771900" y="2362806"/>
                </a:cubicBezTo>
                <a:cubicBezTo>
                  <a:pt x="3734465" y="2429570"/>
                  <a:pt x="3719861" y="2511727"/>
                  <a:pt x="3796393" y="2561361"/>
                </a:cubicBezTo>
                <a:cubicBezTo>
                  <a:pt x="3816553" y="2574435"/>
                  <a:pt x="3845379" y="2574598"/>
                  <a:pt x="3869872" y="2581216"/>
                </a:cubicBezTo>
                <a:cubicBezTo>
                  <a:pt x="3844645" y="2642569"/>
                  <a:pt x="3783385" y="2777683"/>
                  <a:pt x="3820886" y="2819482"/>
                </a:cubicBezTo>
                <a:cubicBezTo>
                  <a:pt x="3865158" y="2868831"/>
                  <a:pt x="3988097" y="2816046"/>
                  <a:pt x="4041322" y="2859193"/>
                </a:cubicBezTo>
                <a:cubicBezTo>
                  <a:pt x="4087866" y="2896925"/>
                  <a:pt x="4057650" y="2965089"/>
                  <a:pt x="4065814" y="3018037"/>
                </a:cubicBezTo>
                <a:cubicBezTo>
                  <a:pt x="4073979" y="3037893"/>
                  <a:pt x="4086656" y="3056884"/>
                  <a:pt x="4090307" y="3077604"/>
                </a:cubicBezTo>
                <a:cubicBezTo>
                  <a:pt x="4103060" y="3149973"/>
                  <a:pt x="4084470" y="3227170"/>
                  <a:pt x="4114800" y="3296015"/>
                </a:cubicBezTo>
                <a:cubicBezTo>
                  <a:pt x="4134838" y="3341499"/>
                  <a:pt x="4236397" y="3361965"/>
                  <a:pt x="4286250" y="3375437"/>
                </a:cubicBezTo>
                <a:cubicBezTo>
                  <a:pt x="4269922" y="3408529"/>
                  <a:pt x="4251168" y="3440901"/>
                  <a:pt x="4237265" y="3474714"/>
                </a:cubicBezTo>
                <a:cubicBezTo>
                  <a:pt x="4147514" y="3692988"/>
                  <a:pt x="4296811" y="3379992"/>
                  <a:pt x="4188279" y="3673269"/>
                </a:cubicBezTo>
                <a:cubicBezTo>
                  <a:pt x="4177787" y="3701619"/>
                  <a:pt x="4155622" y="3726217"/>
                  <a:pt x="4139293" y="3752691"/>
                </a:cubicBezTo>
                <a:cubicBezTo>
                  <a:pt x="4106636" y="3759310"/>
                  <a:pt x="4073688" y="3765050"/>
                  <a:pt x="4041322" y="3772547"/>
                </a:cubicBezTo>
                <a:cubicBezTo>
                  <a:pt x="3854629" y="3815788"/>
                  <a:pt x="4066804" y="3770622"/>
                  <a:pt x="3943350" y="4010813"/>
                </a:cubicBezTo>
                <a:cubicBezTo>
                  <a:pt x="3930403" y="4036003"/>
                  <a:pt x="3861727" y="4006814"/>
                  <a:pt x="3845379" y="4030668"/>
                </a:cubicBezTo>
                <a:cubicBezTo>
                  <a:pt x="3813412" y="4077314"/>
                  <a:pt x="3829050" y="4136564"/>
                  <a:pt x="3820886" y="4189513"/>
                </a:cubicBezTo>
                <a:cubicBezTo>
                  <a:pt x="3776467" y="4237525"/>
                  <a:pt x="3753978" y="4260742"/>
                  <a:pt x="3743770" y="4270931"/>
                </a:cubicBezTo>
                <a:lnTo>
                  <a:pt x="3740493" y="4274061"/>
                </a:lnTo>
                <a:lnTo>
                  <a:pt x="3740336" y="4274174"/>
                </a:lnTo>
                <a:cubicBezTo>
                  <a:pt x="3737985" y="4276226"/>
                  <a:pt x="3736291" y="4277963"/>
                  <a:pt x="3736462" y="4277912"/>
                </a:cubicBezTo>
                <a:lnTo>
                  <a:pt x="3740493" y="4274061"/>
                </a:lnTo>
                <a:lnTo>
                  <a:pt x="3748156" y="4268540"/>
                </a:lnTo>
                <a:cubicBezTo>
                  <a:pt x="3755536" y="4264900"/>
                  <a:pt x="3757979" y="4271651"/>
                  <a:pt x="3722914" y="4328501"/>
                </a:cubicBezTo>
                <a:cubicBezTo>
                  <a:pt x="3599924" y="4527909"/>
                  <a:pt x="3753764" y="4223819"/>
                  <a:pt x="3624943" y="4467490"/>
                </a:cubicBezTo>
                <a:cubicBezTo>
                  <a:pt x="3612263" y="4491475"/>
                  <a:pt x="3590689" y="4576024"/>
                  <a:pt x="3551464" y="4586623"/>
                </a:cubicBezTo>
                <a:cubicBezTo>
                  <a:pt x="3519530" y="4595252"/>
                  <a:pt x="3486150" y="4573386"/>
                  <a:pt x="3453493" y="4566767"/>
                </a:cubicBezTo>
                <a:cubicBezTo>
                  <a:pt x="3413829" y="4588204"/>
                  <a:pt x="3359443" y="4640235"/>
                  <a:pt x="3306536" y="4586623"/>
                </a:cubicBezTo>
                <a:cubicBezTo>
                  <a:pt x="3285507" y="4565314"/>
                  <a:pt x="3290207" y="4533675"/>
                  <a:pt x="3282043" y="4507201"/>
                </a:cubicBezTo>
                <a:cubicBezTo>
                  <a:pt x="3257550" y="4500582"/>
                  <a:pt x="3226820" y="4502145"/>
                  <a:pt x="3208564" y="4487345"/>
                </a:cubicBezTo>
                <a:cubicBezTo>
                  <a:pt x="3190309" y="4472546"/>
                  <a:pt x="3191165" y="4447903"/>
                  <a:pt x="3184072" y="4427779"/>
                </a:cubicBezTo>
                <a:cubicBezTo>
                  <a:pt x="3167671" y="4381243"/>
                  <a:pt x="3156251" y="4305948"/>
                  <a:pt x="3110593" y="4268935"/>
                </a:cubicBezTo>
                <a:cubicBezTo>
                  <a:pt x="3084776" y="4248006"/>
                  <a:pt x="3045279" y="4242461"/>
                  <a:pt x="3012622" y="4229224"/>
                </a:cubicBezTo>
                <a:lnTo>
                  <a:pt x="2939143" y="4268935"/>
                </a:lnTo>
                <a:cubicBezTo>
                  <a:pt x="2890157" y="4295409"/>
                  <a:pt x="2891655" y="4363513"/>
                  <a:pt x="2841172" y="4388068"/>
                </a:cubicBezTo>
                <a:cubicBezTo>
                  <a:pt x="2819033" y="4398836"/>
                  <a:pt x="2837687" y="4340667"/>
                  <a:pt x="2816679" y="4328501"/>
                </a:cubicBezTo>
                <a:cubicBezTo>
                  <a:pt x="2774662" y="4304171"/>
                  <a:pt x="2718707" y="4302027"/>
                  <a:pt x="2669722" y="4288790"/>
                </a:cubicBezTo>
                <a:cubicBezTo>
                  <a:pt x="2645229" y="4302027"/>
                  <a:pt x="2617057" y="4311628"/>
                  <a:pt x="2596243" y="4328501"/>
                </a:cubicBezTo>
                <a:cubicBezTo>
                  <a:pt x="2566501" y="4352612"/>
                  <a:pt x="2522821" y="4440406"/>
                  <a:pt x="2473779" y="4447634"/>
                </a:cubicBezTo>
                <a:cubicBezTo>
                  <a:pt x="2409017" y="4457179"/>
                  <a:pt x="2343150" y="4434397"/>
                  <a:pt x="2277836" y="4427779"/>
                </a:cubicBezTo>
                <a:cubicBezTo>
                  <a:pt x="2245179" y="4441016"/>
                  <a:pt x="2213424" y="4455830"/>
                  <a:pt x="2179864" y="4467490"/>
                </a:cubicBezTo>
                <a:cubicBezTo>
                  <a:pt x="2156134" y="4475734"/>
                  <a:pt x="2126219" y="4473947"/>
                  <a:pt x="2106386" y="4487345"/>
                </a:cubicBezTo>
                <a:cubicBezTo>
                  <a:pt x="2075026" y="4508531"/>
                  <a:pt x="2057400" y="4540293"/>
                  <a:pt x="2032907" y="4566767"/>
                </a:cubicBezTo>
                <a:cubicBezTo>
                  <a:pt x="2008414" y="4560149"/>
                  <a:pt x="1977685" y="4561711"/>
                  <a:pt x="1959429" y="4546912"/>
                </a:cubicBezTo>
                <a:cubicBezTo>
                  <a:pt x="1941173" y="4532112"/>
                  <a:pt x="1945106" y="4506583"/>
                  <a:pt x="1934936" y="4487345"/>
                </a:cubicBezTo>
                <a:cubicBezTo>
                  <a:pt x="1920553" y="4460140"/>
                  <a:pt x="1913671" y="4427186"/>
                  <a:pt x="1885950" y="4407923"/>
                </a:cubicBezTo>
                <a:cubicBezTo>
                  <a:pt x="1852569" y="4384728"/>
                  <a:pt x="1804307" y="4381449"/>
                  <a:pt x="1763486" y="4368212"/>
                </a:cubicBezTo>
                <a:cubicBezTo>
                  <a:pt x="1763486" y="4368212"/>
                  <a:pt x="1663001" y="4418333"/>
                  <a:pt x="1616529" y="4447634"/>
                </a:cubicBezTo>
                <a:cubicBezTo>
                  <a:pt x="1589187" y="4464874"/>
                  <a:pt x="1567543" y="4487345"/>
                  <a:pt x="1543050" y="4507201"/>
                </a:cubicBezTo>
                <a:cubicBezTo>
                  <a:pt x="1538009" y="4496984"/>
                  <a:pt x="1465972" y="4343019"/>
                  <a:pt x="1445079" y="4328501"/>
                </a:cubicBezTo>
                <a:cubicBezTo>
                  <a:pt x="1411698" y="4305306"/>
                  <a:pt x="1363436" y="4302027"/>
                  <a:pt x="1322614" y="4288790"/>
                </a:cubicBezTo>
                <a:cubicBezTo>
                  <a:pt x="1184913" y="4311116"/>
                  <a:pt x="1209144" y="4292338"/>
                  <a:pt x="1102179" y="4368212"/>
                </a:cubicBezTo>
                <a:cubicBezTo>
                  <a:pt x="1067422" y="4392866"/>
                  <a:pt x="1031052" y="4417168"/>
                  <a:pt x="1004207" y="4447634"/>
                </a:cubicBezTo>
                <a:cubicBezTo>
                  <a:pt x="989200" y="4464665"/>
                  <a:pt x="992997" y="4525148"/>
                  <a:pt x="979714" y="4507201"/>
                </a:cubicBezTo>
                <a:cubicBezTo>
                  <a:pt x="786770" y="4246511"/>
                  <a:pt x="1082089" y="4421978"/>
                  <a:pt x="808264" y="4288790"/>
                </a:cubicBezTo>
                <a:cubicBezTo>
                  <a:pt x="759860" y="4301870"/>
                  <a:pt x="695838" y="4313365"/>
                  <a:pt x="661307" y="4348357"/>
                </a:cubicBezTo>
                <a:cubicBezTo>
                  <a:pt x="645179" y="4364700"/>
                  <a:pt x="655070" y="4422723"/>
                  <a:pt x="636814" y="4407923"/>
                </a:cubicBezTo>
                <a:cubicBezTo>
                  <a:pt x="607378" y="4384060"/>
                  <a:pt x="621352" y="4341590"/>
                  <a:pt x="612322" y="4308646"/>
                </a:cubicBezTo>
                <a:cubicBezTo>
                  <a:pt x="605019" y="4282007"/>
                  <a:pt x="595993" y="4255698"/>
                  <a:pt x="587829" y="4229224"/>
                </a:cubicBezTo>
                <a:cubicBezTo>
                  <a:pt x="563336" y="4235842"/>
                  <a:pt x="528672" y="4231665"/>
                  <a:pt x="514350" y="4249079"/>
                </a:cubicBezTo>
                <a:cubicBezTo>
                  <a:pt x="491257" y="4277159"/>
                  <a:pt x="489857" y="4382105"/>
                  <a:pt x="489857" y="4348357"/>
                </a:cubicBezTo>
                <a:cubicBezTo>
                  <a:pt x="489857" y="3914858"/>
                  <a:pt x="672249" y="4029358"/>
                  <a:pt x="269422" y="3931391"/>
                </a:cubicBezTo>
                <a:cubicBezTo>
                  <a:pt x="137763" y="4091488"/>
                  <a:pt x="244929" y="3982894"/>
                  <a:pt x="244929" y="3653414"/>
                </a:cubicBezTo>
                <a:cubicBezTo>
                  <a:pt x="244929" y="3586898"/>
                  <a:pt x="228600" y="3521044"/>
                  <a:pt x="220436" y="3454859"/>
                </a:cubicBezTo>
                <a:cubicBezTo>
                  <a:pt x="244246" y="3396954"/>
                  <a:pt x="250677" y="3371951"/>
                  <a:pt x="293914" y="3315870"/>
                </a:cubicBezTo>
                <a:cubicBezTo>
                  <a:pt x="315549" y="3287808"/>
                  <a:pt x="363229" y="3269368"/>
                  <a:pt x="367393" y="3236448"/>
                </a:cubicBezTo>
                <a:cubicBezTo>
                  <a:pt x="396559" y="3005916"/>
                  <a:pt x="399031" y="2773175"/>
                  <a:pt x="391886" y="2541505"/>
                </a:cubicBezTo>
                <a:cubicBezTo>
                  <a:pt x="390787" y="2505875"/>
                  <a:pt x="378918" y="2462667"/>
                  <a:pt x="342900" y="2442228"/>
                </a:cubicBezTo>
                <a:cubicBezTo>
                  <a:pt x="287746" y="2410930"/>
                  <a:pt x="212272" y="2415754"/>
                  <a:pt x="146957" y="2402517"/>
                </a:cubicBezTo>
                <a:cubicBezTo>
                  <a:pt x="287450" y="2250660"/>
                  <a:pt x="161836" y="2396302"/>
                  <a:pt x="269422" y="2243673"/>
                </a:cubicBezTo>
                <a:cubicBezTo>
                  <a:pt x="284026" y="2222953"/>
                  <a:pt x="315034" y="2207812"/>
                  <a:pt x="318407" y="2184106"/>
                </a:cubicBezTo>
                <a:cubicBezTo>
                  <a:pt x="339952" y="2032742"/>
                  <a:pt x="373800" y="1877726"/>
                  <a:pt x="342900" y="1727429"/>
                </a:cubicBezTo>
                <a:cubicBezTo>
                  <a:pt x="336056" y="1694141"/>
                  <a:pt x="261257" y="1714192"/>
                  <a:pt x="220436" y="1707574"/>
                </a:cubicBezTo>
                <a:cubicBezTo>
                  <a:pt x="187779" y="1734048"/>
                  <a:pt x="144894" y="1754267"/>
                  <a:pt x="122464" y="1786996"/>
                </a:cubicBezTo>
                <a:cubicBezTo>
                  <a:pt x="102247" y="1816497"/>
                  <a:pt x="97972" y="1920022"/>
                  <a:pt x="97972" y="1886274"/>
                </a:cubicBezTo>
                <a:cubicBezTo>
                  <a:pt x="97972" y="1530962"/>
                  <a:pt x="74836" y="1604995"/>
                  <a:pt x="146957" y="1429597"/>
                </a:cubicBezTo>
                <a:cubicBezTo>
                  <a:pt x="171450" y="1416360"/>
                  <a:pt x="202774" y="1408976"/>
                  <a:pt x="220436" y="1389886"/>
                </a:cubicBezTo>
                <a:cubicBezTo>
                  <a:pt x="334857" y="1266210"/>
                  <a:pt x="294794" y="1195194"/>
                  <a:pt x="318407" y="1032487"/>
                </a:cubicBezTo>
                <a:cubicBezTo>
                  <a:pt x="323271" y="998970"/>
                  <a:pt x="334736" y="966302"/>
                  <a:pt x="342900" y="933209"/>
                </a:cubicBezTo>
                <a:cubicBezTo>
                  <a:pt x="416726" y="893310"/>
                  <a:pt x="440872" y="899554"/>
                  <a:pt x="440872" y="814076"/>
                </a:cubicBezTo>
                <a:cubicBezTo>
                  <a:pt x="440872" y="793147"/>
                  <a:pt x="440872" y="761128"/>
                  <a:pt x="416379" y="754509"/>
                </a:cubicBezTo>
                <a:cubicBezTo>
                  <a:pt x="306844" y="724911"/>
                  <a:pt x="187779" y="728035"/>
                  <a:pt x="73479" y="714798"/>
                </a:cubicBezTo>
                <a:cubicBezTo>
                  <a:pt x="48986" y="721417"/>
                  <a:pt x="0" y="755583"/>
                  <a:pt x="0" y="734654"/>
                </a:cubicBezTo>
                <a:cubicBezTo>
                  <a:pt x="0" y="706574"/>
                  <a:pt x="51304" y="696659"/>
                  <a:pt x="73479" y="675087"/>
                </a:cubicBezTo>
                <a:cubicBezTo>
                  <a:pt x="92323" y="656755"/>
                  <a:pt x="109300" y="636865"/>
                  <a:pt x="122464" y="615521"/>
                </a:cubicBezTo>
                <a:cubicBezTo>
                  <a:pt x="211156" y="471722"/>
                  <a:pt x="28695" y="662199"/>
                  <a:pt x="244929" y="436821"/>
                </a:cubicBezTo>
                <a:cubicBezTo>
                  <a:pt x="351953" y="325272"/>
                  <a:pt x="296058" y="431608"/>
                  <a:pt x="342900" y="317688"/>
                </a:cubicBezTo>
                <a:cubicBezTo>
                  <a:pt x="367393" y="304451"/>
                  <a:pt x="397989" y="296611"/>
                  <a:pt x="416379" y="277977"/>
                </a:cubicBezTo>
                <a:cubicBezTo>
                  <a:pt x="432507" y="261634"/>
                  <a:pt x="421270" y="232031"/>
                  <a:pt x="440872" y="218411"/>
                </a:cubicBezTo>
                <a:cubicBezTo>
                  <a:pt x="482454" y="189517"/>
                  <a:pt x="563336" y="152226"/>
                  <a:pt x="587829" y="158844"/>
                </a:cubicBezTo>
                <a:cubicBezTo>
                  <a:pt x="612322" y="165463"/>
                  <a:pt x="617485" y="185998"/>
                  <a:pt x="587829" y="258122"/>
                </a:cubicBezTo>
                <a:cubicBezTo>
                  <a:pt x="733325" y="218806"/>
                  <a:pt x="625355" y="234437"/>
                  <a:pt x="612322" y="297833"/>
                </a:cubicBezTo>
                <a:cubicBezTo>
                  <a:pt x="608077" y="318477"/>
                  <a:pt x="628650" y="337544"/>
                  <a:pt x="636814" y="357399"/>
                </a:cubicBezTo>
                <a:cubicBezTo>
                  <a:pt x="669472" y="350781"/>
                  <a:pt x="702543" y="345385"/>
                  <a:pt x="734786" y="337544"/>
                </a:cubicBezTo>
                <a:cubicBezTo>
                  <a:pt x="784243" y="325516"/>
                  <a:pt x="830363" y="301998"/>
                  <a:pt x="881743" y="297833"/>
                </a:cubicBezTo>
                <a:cubicBezTo>
                  <a:pt x="915238" y="295118"/>
                  <a:pt x="947057" y="311070"/>
                  <a:pt x="979714" y="317688"/>
                </a:cubicBezTo>
                <a:cubicBezTo>
                  <a:pt x="979714" y="317688"/>
                  <a:pt x="1085041" y="272014"/>
                  <a:pt x="1126672" y="238266"/>
                </a:cubicBezTo>
                <a:cubicBezTo>
                  <a:pt x="1144927" y="223467"/>
                  <a:pt x="1143000" y="198555"/>
                  <a:pt x="1151164" y="178700"/>
                </a:cubicBezTo>
                <a:cubicBezTo>
                  <a:pt x="1183821" y="165463"/>
                  <a:pt x="1215576" y="150649"/>
                  <a:pt x="1249136" y="138989"/>
                </a:cubicBezTo>
                <a:cubicBezTo>
                  <a:pt x="1303153" y="120221"/>
                  <a:pt x="1355163" y="120898"/>
                  <a:pt x="1396093" y="79422"/>
                </a:cubicBezTo>
                <a:cubicBezTo>
                  <a:pt x="1412221" y="63079"/>
                  <a:pt x="1397493" y="29215"/>
                  <a:pt x="1420586" y="19856"/>
                </a:cubicBezTo>
                <a:cubicBezTo>
                  <a:pt x="1472221" y="-1073"/>
                  <a:pt x="1534886" y="6619"/>
                  <a:pt x="15920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2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0054E63-AAA7-470D-A4FD-285DCBC200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11453" y="272722"/>
            <a:ext cx="4764504" cy="6585279"/>
          </a:xfrm>
          <a:custGeom>
            <a:avLst/>
            <a:gdLst>
              <a:gd name="connsiteX0" fmla="*/ 1553737 w 4764504"/>
              <a:gd name="connsiteY0" fmla="*/ 3433010 h 6585279"/>
              <a:gd name="connsiteX1" fmla="*/ 1669967 w 4764504"/>
              <a:gd name="connsiteY1" fmla="*/ 3443928 h 6585279"/>
              <a:gd name="connsiteX2" fmla="*/ 2130470 w 4764504"/>
              <a:gd name="connsiteY2" fmla="*/ 3970422 h 6585279"/>
              <a:gd name="connsiteX3" fmla="*/ 2130470 w 4764504"/>
              <a:gd name="connsiteY3" fmla="*/ 6328604 h 6585279"/>
              <a:gd name="connsiteX4" fmla="*/ 2085147 w 4764504"/>
              <a:gd name="connsiteY4" fmla="*/ 6537789 h 6585279"/>
              <a:gd name="connsiteX5" fmla="*/ 2057485 w 4764504"/>
              <a:gd name="connsiteY5" fmla="*/ 6585278 h 6585279"/>
              <a:gd name="connsiteX6" fmla="*/ 1049987 w 4764504"/>
              <a:gd name="connsiteY6" fmla="*/ 6585278 h 6585279"/>
              <a:gd name="connsiteX7" fmla="*/ 1022324 w 4764504"/>
              <a:gd name="connsiteY7" fmla="*/ 6537788 h 6585279"/>
              <a:gd name="connsiteX8" fmla="*/ 977001 w 4764504"/>
              <a:gd name="connsiteY8" fmla="*/ 6328603 h 6585279"/>
              <a:gd name="connsiteX9" fmla="*/ 977002 w 4764504"/>
              <a:gd name="connsiteY9" fmla="*/ 3970422 h 6585279"/>
              <a:gd name="connsiteX10" fmla="*/ 1437505 w 4764504"/>
              <a:gd name="connsiteY10" fmla="*/ 3443928 h 6585279"/>
              <a:gd name="connsiteX11" fmla="*/ 451920 w 4764504"/>
              <a:gd name="connsiteY11" fmla="*/ 2558716 h 6585279"/>
              <a:gd name="connsiteX12" fmla="*/ 542995 w 4764504"/>
              <a:gd name="connsiteY12" fmla="*/ 2567271 h 6585279"/>
              <a:gd name="connsiteX13" fmla="*/ 903836 w 4764504"/>
              <a:gd name="connsiteY13" fmla="*/ 2979822 h 6585279"/>
              <a:gd name="connsiteX14" fmla="*/ 903836 w 4764504"/>
              <a:gd name="connsiteY14" fmla="*/ 6444911 h 6585279"/>
              <a:gd name="connsiteX15" fmla="*/ 894655 w 4764504"/>
              <a:gd name="connsiteY15" fmla="*/ 6529778 h 6585279"/>
              <a:gd name="connsiteX16" fmla="*/ 876165 w 4764504"/>
              <a:gd name="connsiteY16" fmla="*/ 6585279 h 6585279"/>
              <a:gd name="connsiteX17" fmla="*/ 27672 w 4764504"/>
              <a:gd name="connsiteY17" fmla="*/ 6585279 h 6585279"/>
              <a:gd name="connsiteX18" fmla="*/ 9181 w 4764504"/>
              <a:gd name="connsiteY18" fmla="*/ 6529777 h 6585279"/>
              <a:gd name="connsiteX19" fmla="*/ 0 w 4764504"/>
              <a:gd name="connsiteY19" fmla="*/ 6444910 h 6585279"/>
              <a:gd name="connsiteX20" fmla="*/ 1 w 4764504"/>
              <a:gd name="connsiteY20" fmla="*/ 2979822 h 6585279"/>
              <a:gd name="connsiteX21" fmla="*/ 360843 w 4764504"/>
              <a:gd name="connsiteY21" fmla="*/ 2567271 h 6585279"/>
              <a:gd name="connsiteX22" fmla="*/ 3778889 w 4764504"/>
              <a:gd name="connsiteY22" fmla="*/ 1828800 h 6585279"/>
              <a:gd name="connsiteX23" fmla="*/ 3869965 w 4764504"/>
              <a:gd name="connsiteY23" fmla="*/ 1837355 h 6585279"/>
              <a:gd name="connsiteX24" fmla="*/ 4230807 w 4764504"/>
              <a:gd name="connsiteY24" fmla="*/ 2249906 h 6585279"/>
              <a:gd name="connsiteX25" fmla="*/ 4230807 w 4764504"/>
              <a:gd name="connsiteY25" fmla="*/ 6444912 h 6585279"/>
              <a:gd name="connsiteX26" fmla="*/ 4221626 w 4764504"/>
              <a:gd name="connsiteY26" fmla="*/ 6529779 h 6585279"/>
              <a:gd name="connsiteX27" fmla="*/ 4203136 w 4764504"/>
              <a:gd name="connsiteY27" fmla="*/ 6585279 h 6585279"/>
              <a:gd name="connsiteX28" fmla="*/ 3354641 w 4764504"/>
              <a:gd name="connsiteY28" fmla="*/ 6585279 h 6585279"/>
              <a:gd name="connsiteX29" fmla="*/ 3336151 w 4764504"/>
              <a:gd name="connsiteY29" fmla="*/ 6529778 h 6585279"/>
              <a:gd name="connsiteX30" fmla="*/ 3326970 w 4764504"/>
              <a:gd name="connsiteY30" fmla="*/ 6444911 h 6585279"/>
              <a:gd name="connsiteX31" fmla="*/ 3326971 w 4764504"/>
              <a:gd name="connsiteY31" fmla="*/ 2249906 h 6585279"/>
              <a:gd name="connsiteX32" fmla="*/ 3687813 w 4764504"/>
              <a:gd name="connsiteY32" fmla="*/ 1837355 h 6585279"/>
              <a:gd name="connsiteX33" fmla="*/ 1553737 w 4764504"/>
              <a:gd name="connsiteY33" fmla="*/ 1556086 h 6585279"/>
              <a:gd name="connsiteX34" fmla="*/ 2130469 w 4764504"/>
              <a:gd name="connsiteY34" fmla="*/ 2093497 h 6585279"/>
              <a:gd name="connsiteX35" fmla="*/ 2130469 w 4764504"/>
              <a:gd name="connsiteY35" fmla="*/ 2719135 h 6585279"/>
              <a:gd name="connsiteX36" fmla="*/ 1553737 w 4764504"/>
              <a:gd name="connsiteY36" fmla="*/ 3256547 h 6585279"/>
              <a:gd name="connsiteX37" fmla="*/ 1553737 w 4764504"/>
              <a:gd name="connsiteY37" fmla="*/ 3256546 h 6585279"/>
              <a:gd name="connsiteX38" fmla="*/ 977002 w 4764504"/>
              <a:gd name="connsiteY38" fmla="*/ 2719135 h 6585279"/>
              <a:gd name="connsiteX39" fmla="*/ 977005 w 4764504"/>
              <a:gd name="connsiteY39" fmla="*/ 2093497 h 6585279"/>
              <a:gd name="connsiteX40" fmla="*/ 1553737 w 4764504"/>
              <a:gd name="connsiteY40" fmla="*/ 1556086 h 6585279"/>
              <a:gd name="connsiteX41" fmla="*/ 2728721 w 4764504"/>
              <a:gd name="connsiteY41" fmla="*/ 914398 h 6585279"/>
              <a:gd name="connsiteX42" fmla="*/ 3180639 w 4764504"/>
              <a:gd name="connsiteY42" fmla="*/ 1335504 h 6585279"/>
              <a:gd name="connsiteX43" fmla="*/ 3180639 w 4764504"/>
              <a:gd name="connsiteY43" fmla="*/ 6444911 h 6585279"/>
              <a:gd name="connsiteX44" fmla="*/ 3171458 w 4764504"/>
              <a:gd name="connsiteY44" fmla="*/ 6529778 h 6585279"/>
              <a:gd name="connsiteX45" fmla="*/ 3152969 w 4764504"/>
              <a:gd name="connsiteY45" fmla="*/ 6585279 h 6585279"/>
              <a:gd name="connsiteX46" fmla="*/ 2304473 w 4764504"/>
              <a:gd name="connsiteY46" fmla="*/ 6585279 h 6585279"/>
              <a:gd name="connsiteX47" fmla="*/ 2285983 w 4764504"/>
              <a:gd name="connsiteY47" fmla="*/ 6529777 h 6585279"/>
              <a:gd name="connsiteX48" fmla="*/ 2276802 w 4764504"/>
              <a:gd name="connsiteY48" fmla="*/ 6444910 h 6585279"/>
              <a:gd name="connsiteX49" fmla="*/ 2276802 w 4764504"/>
              <a:gd name="connsiteY49" fmla="*/ 1335504 h 6585279"/>
              <a:gd name="connsiteX50" fmla="*/ 2728721 w 4764504"/>
              <a:gd name="connsiteY50" fmla="*/ 914398 h 6585279"/>
              <a:gd name="connsiteX51" fmla="*/ 3778889 w 4764504"/>
              <a:gd name="connsiteY51" fmla="*/ 415089 h 6585279"/>
              <a:gd name="connsiteX52" fmla="*/ 4230807 w 4764504"/>
              <a:gd name="connsiteY52" fmla="*/ 836195 h 6585279"/>
              <a:gd name="connsiteX53" fmla="*/ 4230807 w 4764504"/>
              <a:gd name="connsiteY53" fmla="*/ 1265318 h 6585279"/>
              <a:gd name="connsiteX54" fmla="*/ 3778889 w 4764504"/>
              <a:gd name="connsiteY54" fmla="*/ 1686424 h 6585279"/>
              <a:gd name="connsiteX55" fmla="*/ 3326970 w 4764504"/>
              <a:gd name="connsiteY55" fmla="*/ 1265318 h 6585279"/>
              <a:gd name="connsiteX56" fmla="*/ 3326970 w 4764504"/>
              <a:gd name="connsiteY56" fmla="*/ 836195 h 6585279"/>
              <a:gd name="connsiteX57" fmla="*/ 3778889 w 4764504"/>
              <a:gd name="connsiteY57" fmla="*/ 415089 h 6585279"/>
              <a:gd name="connsiteX58" fmla="*/ 4570821 w 4764504"/>
              <a:gd name="connsiteY58" fmla="*/ 0 h 6585279"/>
              <a:gd name="connsiteX59" fmla="*/ 4609855 w 4764504"/>
              <a:gd name="connsiteY59" fmla="*/ 3667 h 6585279"/>
              <a:gd name="connsiteX60" fmla="*/ 4764504 w 4764504"/>
              <a:gd name="connsiteY60" fmla="*/ 180478 h 6585279"/>
              <a:gd name="connsiteX61" fmla="*/ 4764504 w 4764504"/>
              <a:gd name="connsiteY61" fmla="*/ 6585279 h 6585279"/>
              <a:gd name="connsiteX62" fmla="*/ 4377137 w 4764504"/>
              <a:gd name="connsiteY62" fmla="*/ 6585279 h 6585279"/>
              <a:gd name="connsiteX63" fmla="*/ 4377138 w 4764504"/>
              <a:gd name="connsiteY63" fmla="*/ 180478 h 6585279"/>
              <a:gd name="connsiteX64" fmla="*/ 4531787 w 4764504"/>
              <a:gd name="connsiteY64" fmla="*/ 3667 h 658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764504" h="6585279">
                <a:moveTo>
                  <a:pt x="1553737" y="3433010"/>
                </a:moveTo>
                <a:lnTo>
                  <a:pt x="1669967" y="3443928"/>
                </a:lnTo>
                <a:cubicBezTo>
                  <a:pt x="1932776" y="3494040"/>
                  <a:pt x="2130470" y="3710718"/>
                  <a:pt x="2130470" y="3970422"/>
                </a:cubicBezTo>
                <a:lnTo>
                  <a:pt x="2130470" y="6328604"/>
                </a:lnTo>
                <a:cubicBezTo>
                  <a:pt x="2130470" y="6402805"/>
                  <a:pt x="2114332" y="6473494"/>
                  <a:pt x="2085147" y="6537789"/>
                </a:cubicBezTo>
                <a:lnTo>
                  <a:pt x="2057485" y="6585278"/>
                </a:lnTo>
                <a:lnTo>
                  <a:pt x="1049987" y="6585278"/>
                </a:lnTo>
                <a:lnTo>
                  <a:pt x="1022324" y="6537788"/>
                </a:lnTo>
                <a:cubicBezTo>
                  <a:pt x="993139" y="6473493"/>
                  <a:pt x="977001" y="6402804"/>
                  <a:pt x="977001" y="6328603"/>
                </a:cubicBezTo>
                <a:lnTo>
                  <a:pt x="977002" y="3970422"/>
                </a:lnTo>
                <a:cubicBezTo>
                  <a:pt x="977002" y="3710718"/>
                  <a:pt x="1174697" y="3494040"/>
                  <a:pt x="1437505" y="3443928"/>
                </a:cubicBezTo>
                <a:close/>
                <a:moveTo>
                  <a:pt x="451920" y="2558716"/>
                </a:moveTo>
                <a:lnTo>
                  <a:pt x="542995" y="2567271"/>
                </a:lnTo>
                <a:cubicBezTo>
                  <a:pt x="748926" y="2606538"/>
                  <a:pt x="903836" y="2776323"/>
                  <a:pt x="903836" y="2979822"/>
                </a:cubicBezTo>
                <a:lnTo>
                  <a:pt x="903836" y="6444911"/>
                </a:lnTo>
                <a:cubicBezTo>
                  <a:pt x="903836" y="6473982"/>
                  <a:pt x="900674" y="6502365"/>
                  <a:pt x="894655" y="6529778"/>
                </a:cubicBezTo>
                <a:lnTo>
                  <a:pt x="876165" y="6585279"/>
                </a:lnTo>
                <a:lnTo>
                  <a:pt x="27672" y="6585279"/>
                </a:lnTo>
                <a:lnTo>
                  <a:pt x="9181" y="6529777"/>
                </a:lnTo>
                <a:cubicBezTo>
                  <a:pt x="3162" y="6502364"/>
                  <a:pt x="0" y="6473981"/>
                  <a:pt x="0" y="6444910"/>
                </a:cubicBezTo>
                <a:lnTo>
                  <a:pt x="1" y="2979822"/>
                </a:lnTo>
                <a:cubicBezTo>
                  <a:pt x="1" y="2776323"/>
                  <a:pt x="154911" y="2606538"/>
                  <a:pt x="360843" y="2567271"/>
                </a:cubicBezTo>
                <a:close/>
                <a:moveTo>
                  <a:pt x="3778889" y="1828800"/>
                </a:moveTo>
                <a:lnTo>
                  <a:pt x="3869965" y="1837355"/>
                </a:lnTo>
                <a:cubicBezTo>
                  <a:pt x="4075897" y="1876622"/>
                  <a:pt x="4230807" y="2046407"/>
                  <a:pt x="4230807" y="2249906"/>
                </a:cubicBezTo>
                <a:lnTo>
                  <a:pt x="4230807" y="6444912"/>
                </a:lnTo>
                <a:cubicBezTo>
                  <a:pt x="4230807" y="6473983"/>
                  <a:pt x="4227645" y="6502366"/>
                  <a:pt x="4221626" y="6529779"/>
                </a:cubicBezTo>
                <a:lnTo>
                  <a:pt x="4203136" y="6585279"/>
                </a:lnTo>
                <a:lnTo>
                  <a:pt x="3354641" y="6585279"/>
                </a:lnTo>
                <a:lnTo>
                  <a:pt x="3336151" y="6529778"/>
                </a:lnTo>
                <a:cubicBezTo>
                  <a:pt x="3330132" y="6502365"/>
                  <a:pt x="3326970" y="6473982"/>
                  <a:pt x="3326970" y="6444911"/>
                </a:cubicBezTo>
                <a:lnTo>
                  <a:pt x="3326971" y="2249906"/>
                </a:lnTo>
                <a:cubicBezTo>
                  <a:pt x="3326971" y="2046407"/>
                  <a:pt x="3481881" y="1876622"/>
                  <a:pt x="3687813" y="1837355"/>
                </a:cubicBezTo>
                <a:close/>
                <a:moveTo>
                  <a:pt x="1553737" y="1556086"/>
                </a:moveTo>
                <a:cubicBezTo>
                  <a:pt x="1872258" y="1556086"/>
                  <a:pt x="2130469" y="1796693"/>
                  <a:pt x="2130469" y="2093497"/>
                </a:cubicBezTo>
                <a:lnTo>
                  <a:pt x="2130469" y="2719135"/>
                </a:lnTo>
                <a:cubicBezTo>
                  <a:pt x="2130469" y="3015940"/>
                  <a:pt x="1872258" y="3256547"/>
                  <a:pt x="1553737" y="3256547"/>
                </a:cubicBezTo>
                <a:lnTo>
                  <a:pt x="1553737" y="3256546"/>
                </a:lnTo>
                <a:cubicBezTo>
                  <a:pt x="1235216" y="3256546"/>
                  <a:pt x="977002" y="3015938"/>
                  <a:pt x="977002" y="2719135"/>
                </a:cubicBezTo>
                <a:lnTo>
                  <a:pt x="977005" y="2093497"/>
                </a:lnTo>
                <a:cubicBezTo>
                  <a:pt x="977005" y="1796693"/>
                  <a:pt x="1235216" y="1556086"/>
                  <a:pt x="1553737" y="1556086"/>
                </a:cubicBezTo>
                <a:close/>
                <a:moveTo>
                  <a:pt x="2728721" y="914398"/>
                </a:moveTo>
                <a:cubicBezTo>
                  <a:pt x="2978308" y="914398"/>
                  <a:pt x="3180639" y="1102934"/>
                  <a:pt x="3180639" y="1335504"/>
                </a:cubicBezTo>
                <a:lnTo>
                  <a:pt x="3180639" y="6444911"/>
                </a:lnTo>
                <a:cubicBezTo>
                  <a:pt x="3180639" y="6473982"/>
                  <a:pt x="3177477" y="6502365"/>
                  <a:pt x="3171458" y="6529778"/>
                </a:cubicBezTo>
                <a:lnTo>
                  <a:pt x="3152969" y="6585279"/>
                </a:lnTo>
                <a:lnTo>
                  <a:pt x="2304473" y="6585279"/>
                </a:lnTo>
                <a:lnTo>
                  <a:pt x="2285983" y="6529777"/>
                </a:lnTo>
                <a:cubicBezTo>
                  <a:pt x="2279964" y="6502364"/>
                  <a:pt x="2276802" y="6473981"/>
                  <a:pt x="2276802" y="6444910"/>
                </a:cubicBezTo>
                <a:lnTo>
                  <a:pt x="2276802" y="1335504"/>
                </a:lnTo>
                <a:cubicBezTo>
                  <a:pt x="2276802" y="1102934"/>
                  <a:pt x="2479133" y="914398"/>
                  <a:pt x="2728721" y="914398"/>
                </a:cubicBezTo>
                <a:close/>
                <a:moveTo>
                  <a:pt x="3778889" y="415089"/>
                </a:moveTo>
                <a:cubicBezTo>
                  <a:pt x="4028476" y="415089"/>
                  <a:pt x="4230807" y="603625"/>
                  <a:pt x="4230807" y="836195"/>
                </a:cubicBezTo>
                <a:lnTo>
                  <a:pt x="4230807" y="1265318"/>
                </a:lnTo>
                <a:cubicBezTo>
                  <a:pt x="4230807" y="1497888"/>
                  <a:pt x="4028476" y="1686424"/>
                  <a:pt x="3778889" y="1686424"/>
                </a:cubicBezTo>
                <a:cubicBezTo>
                  <a:pt x="3529301" y="1686424"/>
                  <a:pt x="3326970" y="1497888"/>
                  <a:pt x="3326970" y="1265318"/>
                </a:cubicBezTo>
                <a:lnTo>
                  <a:pt x="3326970" y="836195"/>
                </a:lnTo>
                <a:cubicBezTo>
                  <a:pt x="3326970" y="603625"/>
                  <a:pt x="3529301" y="415089"/>
                  <a:pt x="3778889" y="415089"/>
                </a:cubicBezTo>
                <a:close/>
                <a:moveTo>
                  <a:pt x="4570821" y="0"/>
                </a:moveTo>
                <a:lnTo>
                  <a:pt x="4609855" y="3667"/>
                </a:lnTo>
                <a:cubicBezTo>
                  <a:pt x="4698113" y="20496"/>
                  <a:pt x="4764504" y="93262"/>
                  <a:pt x="4764504" y="180478"/>
                </a:cubicBezTo>
                <a:lnTo>
                  <a:pt x="4764504" y="6585279"/>
                </a:lnTo>
                <a:lnTo>
                  <a:pt x="4377137" y="6585279"/>
                </a:lnTo>
                <a:lnTo>
                  <a:pt x="4377138" y="180478"/>
                </a:lnTo>
                <a:cubicBezTo>
                  <a:pt x="4377138" y="93262"/>
                  <a:pt x="4443529" y="20496"/>
                  <a:pt x="4531787" y="36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98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05E9FE-D881-4CAC-AD89-8D75740FCE34}"/>
              </a:ext>
            </a:extLst>
          </p:cNvPr>
          <p:cNvSpPr/>
          <p:nvPr userDrawn="1"/>
        </p:nvSpPr>
        <p:spPr>
          <a:xfrm>
            <a:off x="6938210" y="1090861"/>
            <a:ext cx="4307305" cy="4572000"/>
          </a:xfrm>
          <a:custGeom>
            <a:avLst/>
            <a:gdLst>
              <a:gd name="connsiteX0" fmla="*/ 0 w 4307305"/>
              <a:gd name="connsiteY0" fmla="*/ 0 h 4572000"/>
              <a:gd name="connsiteX1" fmla="*/ 1058779 w 4307305"/>
              <a:gd name="connsiteY1" fmla="*/ 0 h 4572000"/>
              <a:gd name="connsiteX2" fmla="*/ 1058779 w 4307305"/>
              <a:gd name="connsiteY2" fmla="*/ 421105 h 4572000"/>
              <a:gd name="connsiteX3" fmla="*/ 2358190 w 4307305"/>
              <a:gd name="connsiteY3" fmla="*/ 421105 h 4572000"/>
              <a:gd name="connsiteX4" fmla="*/ 2358191 w 4307305"/>
              <a:gd name="connsiteY4" fmla="*/ 421105 h 4572000"/>
              <a:gd name="connsiteX5" fmla="*/ 2358191 w 4307305"/>
              <a:gd name="connsiteY5" fmla="*/ 168442 h 4572000"/>
              <a:gd name="connsiteX6" fmla="*/ 3200401 w 4307305"/>
              <a:gd name="connsiteY6" fmla="*/ 168442 h 4572000"/>
              <a:gd name="connsiteX7" fmla="*/ 3200401 w 4307305"/>
              <a:gd name="connsiteY7" fmla="*/ 421105 h 4572000"/>
              <a:gd name="connsiteX8" fmla="*/ 3838077 w 4307305"/>
              <a:gd name="connsiteY8" fmla="*/ 421105 h 4572000"/>
              <a:gd name="connsiteX9" fmla="*/ 3838077 w 4307305"/>
              <a:gd name="connsiteY9" fmla="*/ 764005 h 4572000"/>
              <a:gd name="connsiteX10" fmla="*/ 4307305 w 4307305"/>
              <a:gd name="connsiteY10" fmla="*/ 764005 h 4572000"/>
              <a:gd name="connsiteX11" fmla="*/ 4307305 w 4307305"/>
              <a:gd name="connsiteY11" fmla="*/ 1955132 h 4572000"/>
              <a:gd name="connsiteX12" fmla="*/ 3838077 w 4307305"/>
              <a:gd name="connsiteY12" fmla="*/ 1955132 h 4572000"/>
              <a:gd name="connsiteX13" fmla="*/ 3838077 w 4307305"/>
              <a:gd name="connsiteY13" fmla="*/ 3368841 h 4572000"/>
              <a:gd name="connsiteX14" fmla="*/ 4061664 w 4307305"/>
              <a:gd name="connsiteY14" fmla="*/ 3368841 h 4572000"/>
              <a:gd name="connsiteX15" fmla="*/ 4061664 w 4307305"/>
              <a:gd name="connsiteY15" fmla="*/ 4301291 h 4572000"/>
              <a:gd name="connsiteX16" fmla="*/ 2678029 w 4307305"/>
              <a:gd name="connsiteY16" fmla="*/ 4301291 h 4572000"/>
              <a:gd name="connsiteX17" fmla="*/ 2678029 w 4307305"/>
              <a:gd name="connsiteY17" fmla="*/ 3549316 h 4572000"/>
              <a:gd name="connsiteX18" fmla="*/ 2669007 w 4307305"/>
              <a:gd name="connsiteY18" fmla="*/ 3549316 h 4572000"/>
              <a:gd name="connsiteX19" fmla="*/ 2669007 w 4307305"/>
              <a:gd name="connsiteY19" fmla="*/ 4060658 h 4572000"/>
              <a:gd name="connsiteX20" fmla="*/ 2221832 w 4307305"/>
              <a:gd name="connsiteY20" fmla="*/ 4060658 h 4572000"/>
              <a:gd name="connsiteX21" fmla="*/ 2221832 w 4307305"/>
              <a:gd name="connsiteY21" fmla="*/ 4572000 h 4572000"/>
              <a:gd name="connsiteX22" fmla="*/ 1163053 w 4307305"/>
              <a:gd name="connsiteY22" fmla="*/ 4572000 h 4572000"/>
              <a:gd name="connsiteX23" fmla="*/ 1163053 w 4307305"/>
              <a:gd name="connsiteY23" fmla="*/ 4162927 h 4572000"/>
              <a:gd name="connsiteX24" fmla="*/ 200527 w 4307305"/>
              <a:gd name="connsiteY24" fmla="*/ 4162927 h 4572000"/>
              <a:gd name="connsiteX25" fmla="*/ 200527 w 4307305"/>
              <a:gd name="connsiteY25" fmla="*/ 2959768 h 4572000"/>
              <a:gd name="connsiteX26" fmla="*/ 433138 w 4307305"/>
              <a:gd name="connsiteY26" fmla="*/ 2959768 h 4572000"/>
              <a:gd name="connsiteX27" fmla="*/ 433138 w 4307305"/>
              <a:gd name="connsiteY27" fmla="*/ 842211 h 4572000"/>
              <a:gd name="connsiteX28" fmla="*/ 0 w 4307305"/>
              <a:gd name="connsiteY28" fmla="*/ 842211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07305" h="4572000">
                <a:moveTo>
                  <a:pt x="0" y="0"/>
                </a:moveTo>
                <a:lnTo>
                  <a:pt x="1058779" y="0"/>
                </a:lnTo>
                <a:lnTo>
                  <a:pt x="1058779" y="421105"/>
                </a:lnTo>
                <a:lnTo>
                  <a:pt x="2358190" y="421105"/>
                </a:lnTo>
                <a:lnTo>
                  <a:pt x="2358191" y="421105"/>
                </a:lnTo>
                <a:lnTo>
                  <a:pt x="2358191" y="168442"/>
                </a:lnTo>
                <a:lnTo>
                  <a:pt x="3200401" y="168442"/>
                </a:lnTo>
                <a:lnTo>
                  <a:pt x="3200401" y="421105"/>
                </a:lnTo>
                <a:lnTo>
                  <a:pt x="3838077" y="421105"/>
                </a:lnTo>
                <a:lnTo>
                  <a:pt x="3838077" y="764005"/>
                </a:lnTo>
                <a:lnTo>
                  <a:pt x="4307305" y="764005"/>
                </a:lnTo>
                <a:lnTo>
                  <a:pt x="4307305" y="1955132"/>
                </a:lnTo>
                <a:lnTo>
                  <a:pt x="3838077" y="1955132"/>
                </a:lnTo>
                <a:lnTo>
                  <a:pt x="3838077" y="3368841"/>
                </a:lnTo>
                <a:lnTo>
                  <a:pt x="4061664" y="3368841"/>
                </a:lnTo>
                <a:lnTo>
                  <a:pt x="4061664" y="4301291"/>
                </a:lnTo>
                <a:lnTo>
                  <a:pt x="2678029" y="4301291"/>
                </a:lnTo>
                <a:lnTo>
                  <a:pt x="2678029" y="3549316"/>
                </a:lnTo>
                <a:lnTo>
                  <a:pt x="2669007" y="3549316"/>
                </a:lnTo>
                <a:lnTo>
                  <a:pt x="2669007" y="4060658"/>
                </a:lnTo>
                <a:lnTo>
                  <a:pt x="2221832" y="4060658"/>
                </a:lnTo>
                <a:lnTo>
                  <a:pt x="2221832" y="4572000"/>
                </a:lnTo>
                <a:lnTo>
                  <a:pt x="1163053" y="4572000"/>
                </a:lnTo>
                <a:lnTo>
                  <a:pt x="1163053" y="4162927"/>
                </a:lnTo>
                <a:lnTo>
                  <a:pt x="200527" y="4162927"/>
                </a:lnTo>
                <a:lnTo>
                  <a:pt x="200527" y="2959768"/>
                </a:lnTo>
                <a:lnTo>
                  <a:pt x="433138" y="2959768"/>
                </a:lnTo>
                <a:lnTo>
                  <a:pt x="433138" y="842211"/>
                </a:lnTo>
                <a:lnTo>
                  <a:pt x="0" y="842211"/>
                </a:lnTo>
                <a:close/>
              </a:path>
            </a:pathLst>
          </a:custGeom>
          <a:solidFill>
            <a:srgbClr val="74002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81BF192-2A72-4748-8AC3-DFB3F2FE6C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199" y="962527"/>
            <a:ext cx="4307305" cy="4572000"/>
          </a:xfrm>
          <a:custGeom>
            <a:avLst/>
            <a:gdLst>
              <a:gd name="connsiteX0" fmla="*/ 0 w 4307305"/>
              <a:gd name="connsiteY0" fmla="*/ 0 h 4572000"/>
              <a:gd name="connsiteX1" fmla="*/ 1058779 w 4307305"/>
              <a:gd name="connsiteY1" fmla="*/ 0 h 4572000"/>
              <a:gd name="connsiteX2" fmla="*/ 1058779 w 4307305"/>
              <a:gd name="connsiteY2" fmla="*/ 421105 h 4572000"/>
              <a:gd name="connsiteX3" fmla="*/ 2358190 w 4307305"/>
              <a:gd name="connsiteY3" fmla="*/ 421105 h 4572000"/>
              <a:gd name="connsiteX4" fmla="*/ 2358191 w 4307305"/>
              <a:gd name="connsiteY4" fmla="*/ 421105 h 4572000"/>
              <a:gd name="connsiteX5" fmla="*/ 2358191 w 4307305"/>
              <a:gd name="connsiteY5" fmla="*/ 168442 h 4572000"/>
              <a:gd name="connsiteX6" fmla="*/ 3200401 w 4307305"/>
              <a:gd name="connsiteY6" fmla="*/ 168442 h 4572000"/>
              <a:gd name="connsiteX7" fmla="*/ 3200401 w 4307305"/>
              <a:gd name="connsiteY7" fmla="*/ 421105 h 4572000"/>
              <a:gd name="connsiteX8" fmla="*/ 3838077 w 4307305"/>
              <a:gd name="connsiteY8" fmla="*/ 421105 h 4572000"/>
              <a:gd name="connsiteX9" fmla="*/ 3838077 w 4307305"/>
              <a:gd name="connsiteY9" fmla="*/ 764005 h 4572000"/>
              <a:gd name="connsiteX10" fmla="*/ 4307305 w 4307305"/>
              <a:gd name="connsiteY10" fmla="*/ 764005 h 4572000"/>
              <a:gd name="connsiteX11" fmla="*/ 4307305 w 4307305"/>
              <a:gd name="connsiteY11" fmla="*/ 1955132 h 4572000"/>
              <a:gd name="connsiteX12" fmla="*/ 3838077 w 4307305"/>
              <a:gd name="connsiteY12" fmla="*/ 1955132 h 4572000"/>
              <a:gd name="connsiteX13" fmla="*/ 3838077 w 4307305"/>
              <a:gd name="connsiteY13" fmla="*/ 3368841 h 4572000"/>
              <a:gd name="connsiteX14" fmla="*/ 4061664 w 4307305"/>
              <a:gd name="connsiteY14" fmla="*/ 3368841 h 4572000"/>
              <a:gd name="connsiteX15" fmla="*/ 4061664 w 4307305"/>
              <a:gd name="connsiteY15" fmla="*/ 4301291 h 4572000"/>
              <a:gd name="connsiteX16" fmla="*/ 2678029 w 4307305"/>
              <a:gd name="connsiteY16" fmla="*/ 4301291 h 4572000"/>
              <a:gd name="connsiteX17" fmla="*/ 2678029 w 4307305"/>
              <a:gd name="connsiteY17" fmla="*/ 3549316 h 4572000"/>
              <a:gd name="connsiteX18" fmla="*/ 2669007 w 4307305"/>
              <a:gd name="connsiteY18" fmla="*/ 3549316 h 4572000"/>
              <a:gd name="connsiteX19" fmla="*/ 2669007 w 4307305"/>
              <a:gd name="connsiteY19" fmla="*/ 4060658 h 4572000"/>
              <a:gd name="connsiteX20" fmla="*/ 2221832 w 4307305"/>
              <a:gd name="connsiteY20" fmla="*/ 4060658 h 4572000"/>
              <a:gd name="connsiteX21" fmla="*/ 2221832 w 4307305"/>
              <a:gd name="connsiteY21" fmla="*/ 4572000 h 4572000"/>
              <a:gd name="connsiteX22" fmla="*/ 1163053 w 4307305"/>
              <a:gd name="connsiteY22" fmla="*/ 4572000 h 4572000"/>
              <a:gd name="connsiteX23" fmla="*/ 1163053 w 4307305"/>
              <a:gd name="connsiteY23" fmla="*/ 4162927 h 4572000"/>
              <a:gd name="connsiteX24" fmla="*/ 200527 w 4307305"/>
              <a:gd name="connsiteY24" fmla="*/ 4162927 h 4572000"/>
              <a:gd name="connsiteX25" fmla="*/ 200527 w 4307305"/>
              <a:gd name="connsiteY25" fmla="*/ 2959768 h 4572000"/>
              <a:gd name="connsiteX26" fmla="*/ 433138 w 4307305"/>
              <a:gd name="connsiteY26" fmla="*/ 2959768 h 4572000"/>
              <a:gd name="connsiteX27" fmla="*/ 433138 w 4307305"/>
              <a:gd name="connsiteY27" fmla="*/ 842211 h 4572000"/>
              <a:gd name="connsiteX28" fmla="*/ 0 w 4307305"/>
              <a:gd name="connsiteY28" fmla="*/ 842211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07305" h="4572000">
                <a:moveTo>
                  <a:pt x="0" y="0"/>
                </a:moveTo>
                <a:lnTo>
                  <a:pt x="1058779" y="0"/>
                </a:lnTo>
                <a:lnTo>
                  <a:pt x="1058779" y="421105"/>
                </a:lnTo>
                <a:lnTo>
                  <a:pt x="2358190" y="421105"/>
                </a:lnTo>
                <a:lnTo>
                  <a:pt x="2358191" y="421105"/>
                </a:lnTo>
                <a:lnTo>
                  <a:pt x="2358191" y="168442"/>
                </a:lnTo>
                <a:lnTo>
                  <a:pt x="3200401" y="168442"/>
                </a:lnTo>
                <a:lnTo>
                  <a:pt x="3200401" y="421105"/>
                </a:lnTo>
                <a:lnTo>
                  <a:pt x="3838077" y="421105"/>
                </a:lnTo>
                <a:lnTo>
                  <a:pt x="3838077" y="764005"/>
                </a:lnTo>
                <a:lnTo>
                  <a:pt x="4307305" y="764005"/>
                </a:lnTo>
                <a:lnTo>
                  <a:pt x="4307305" y="1955132"/>
                </a:lnTo>
                <a:lnTo>
                  <a:pt x="3838077" y="1955132"/>
                </a:lnTo>
                <a:lnTo>
                  <a:pt x="3838077" y="3368841"/>
                </a:lnTo>
                <a:lnTo>
                  <a:pt x="4061664" y="3368841"/>
                </a:lnTo>
                <a:lnTo>
                  <a:pt x="4061664" y="4301291"/>
                </a:lnTo>
                <a:lnTo>
                  <a:pt x="2678029" y="4301291"/>
                </a:lnTo>
                <a:lnTo>
                  <a:pt x="2678029" y="3549316"/>
                </a:lnTo>
                <a:lnTo>
                  <a:pt x="2669007" y="3549316"/>
                </a:lnTo>
                <a:lnTo>
                  <a:pt x="2669007" y="4060658"/>
                </a:lnTo>
                <a:lnTo>
                  <a:pt x="2221832" y="4060658"/>
                </a:lnTo>
                <a:lnTo>
                  <a:pt x="2221832" y="4572000"/>
                </a:lnTo>
                <a:lnTo>
                  <a:pt x="1163053" y="4572000"/>
                </a:lnTo>
                <a:lnTo>
                  <a:pt x="1163053" y="4162927"/>
                </a:lnTo>
                <a:lnTo>
                  <a:pt x="200527" y="4162927"/>
                </a:lnTo>
                <a:lnTo>
                  <a:pt x="200527" y="2959768"/>
                </a:lnTo>
                <a:lnTo>
                  <a:pt x="433138" y="2959768"/>
                </a:lnTo>
                <a:lnTo>
                  <a:pt x="433138" y="842211"/>
                </a:lnTo>
                <a:lnTo>
                  <a:pt x="0" y="842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19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C8CEC6-F089-4DD3-B066-00A52F04EECA}"/>
              </a:ext>
            </a:extLst>
          </p:cNvPr>
          <p:cNvGrpSpPr/>
          <p:nvPr userDrawn="1"/>
        </p:nvGrpSpPr>
        <p:grpSpPr>
          <a:xfrm>
            <a:off x="272715" y="736947"/>
            <a:ext cx="4367464" cy="4950870"/>
            <a:chOff x="272715" y="736947"/>
            <a:chExt cx="4367464" cy="4950870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6644D5FA-5215-4715-907A-F534E5030758}"/>
                </a:ext>
              </a:extLst>
            </p:cNvPr>
            <p:cNvSpPr/>
            <p:nvPr userDrawn="1"/>
          </p:nvSpPr>
          <p:spPr>
            <a:xfrm>
              <a:off x="1544050" y="1433985"/>
              <a:ext cx="3096129" cy="4253832"/>
            </a:xfrm>
            <a:custGeom>
              <a:avLst/>
              <a:gdLst>
                <a:gd name="connsiteX0" fmla="*/ 0 w 2117558"/>
                <a:gd name="connsiteY0" fmla="*/ 1411705 h 2823410"/>
                <a:gd name="connsiteX1" fmla="*/ 1058779 w 2117558"/>
                <a:gd name="connsiteY1" fmla="*/ 0 h 2823410"/>
                <a:gd name="connsiteX2" fmla="*/ 2117558 w 2117558"/>
                <a:gd name="connsiteY2" fmla="*/ 1411705 h 2823410"/>
                <a:gd name="connsiteX3" fmla="*/ 1058779 w 2117558"/>
                <a:gd name="connsiteY3" fmla="*/ 2823410 h 2823410"/>
                <a:gd name="connsiteX4" fmla="*/ 0 w 2117558"/>
                <a:gd name="connsiteY4" fmla="*/ 1411705 h 2823410"/>
                <a:gd name="connsiteX0" fmla="*/ 0 w 2117558"/>
                <a:gd name="connsiteY0" fmla="*/ 1411705 h 2923551"/>
                <a:gd name="connsiteX1" fmla="*/ 1058779 w 2117558"/>
                <a:gd name="connsiteY1" fmla="*/ 0 h 2923551"/>
                <a:gd name="connsiteX2" fmla="*/ 2117558 w 2117558"/>
                <a:gd name="connsiteY2" fmla="*/ 1411705 h 2923551"/>
                <a:gd name="connsiteX3" fmla="*/ 1058779 w 2117558"/>
                <a:gd name="connsiteY3" fmla="*/ 2823410 h 2923551"/>
                <a:gd name="connsiteX4" fmla="*/ 0 w 2117558"/>
                <a:gd name="connsiteY4" fmla="*/ 1411705 h 2923551"/>
                <a:gd name="connsiteX0" fmla="*/ 0 w 2117558"/>
                <a:gd name="connsiteY0" fmla="*/ 1580565 h 3092411"/>
                <a:gd name="connsiteX1" fmla="*/ 1058779 w 2117558"/>
                <a:gd name="connsiteY1" fmla="*/ 168860 h 3092411"/>
                <a:gd name="connsiteX2" fmla="*/ 2117558 w 2117558"/>
                <a:gd name="connsiteY2" fmla="*/ 1580565 h 3092411"/>
                <a:gd name="connsiteX3" fmla="*/ 1058779 w 2117558"/>
                <a:gd name="connsiteY3" fmla="*/ 2992270 h 3092411"/>
                <a:gd name="connsiteX4" fmla="*/ 0 w 2117558"/>
                <a:gd name="connsiteY4" fmla="*/ 1580565 h 3092411"/>
                <a:gd name="connsiteX0" fmla="*/ 0 w 2160774"/>
                <a:gd name="connsiteY0" fmla="*/ 1413241 h 2827202"/>
                <a:gd name="connsiteX1" fmla="*/ 1058779 w 2160774"/>
                <a:gd name="connsiteY1" fmla="*/ 1536 h 2827202"/>
                <a:gd name="connsiteX2" fmla="*/ 2160774 w 2160774"/>
                <a:gd name="connsiteY2" fmla="*/ 1640812 h 2827202"/>
                <a:gd name="connsiteX3" fmla="*/ 1058779 w 2160774"/>
                <a:gd name="connsiteY3" fmla="*/ 2824946 h 2827202"/>
                <a:gd name="connsiteX4" fmla="*/ 0 w 2160774"/>
                <a:gd name="connsiteY4" fmla="*/ 1413241 h 2827202"/>
                <a:gd name="connsiteX0" fmla="*/ 0 w 2160774"/>
                <a:gd name="connsiteY0" fmla="*/ 1413241 h 2917665"/>
                <a:gd name="connsiteX1" fmla="*/ 1058779 w 2160774"/>
                <a:gd name="connsiteY1" fmla="*/ 1536 h 2917665"/>
                <a:gd name="connsiteX2" fmla="*/ 2160774 w 2160774"/>
                <a:gd name="connsiteY2" fmla="*/ 1640812 h 2917665"/>
                <a:gd name="connsiteX3" fmla="*/ 1058779 w 2160774"/>
                <a:gd name="connsiteY3" fmla="*/ 2824946 h 2917665"/>
                <a:gd name="connsiteX4" fmla="*/ 0 w 2160774"/>
                <a:gd name="connsiteY4" fmla="*/ 1413241 h 291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774" h="2917665">
                  <a:moveTo>
                    <a:pt x="0" y="1413241"/>
                  </a:moveTo>
                  <a:cubicBezTo>
                    <a:pt x="0" y="633578"/>
                    <a:pt x="698650" y="-36392"/>
                    <a:pt x="1058779" y="1536"/>
                  </a:cubicBezTo>
                  <a:cubicBezTo>
                    <a:pt x="1418908" y="39465"/>
                    <a:pt x="2160774" y="861149"/>
                    <a:pt x="2160774" y="1640812"/>
                  </a:cubicBezTo>
                  <a:cubicBezTo>
                    <a:pt x="2160774" y="2420475"/>
                    <a:pt x="1663795" y="3187978"/>
                    <a:pt x="1058779" y="2824946"/>
                  </a:cubicBezTo>
                  <a:cubicBezTo>
                    <a:pt x="453763" y="2461914"/>
                    <a:pt x="0" y="2192904"/>
                    <a:pt x="0" y="141324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481CEE84-CC06-402E-9C47-AA6DFCFCDC89}"/>
                </a:ext>
              </a:extLst>
            </p:cNvPr>
            <p:cNvSpPr/>
            <p:nvPr userDrawn="1"/>
          </p:nvSpPr>
          <p:spPr>
            <a:xfrm>
              <a:off x="272715" y="736947"/>
              <a:ext cx="3416969" cy="4458689"/>
            </a:xfrm>
            <a:custGeom>
              <a:avLst/>
              <a:gdLst>
                <a:gd name="connsiteX0" fmla="*/ 0 w 2117558"/>
                <a:gd name="connsiteY0" fmla="*/ 1411705 h 2823410"/>
                <a:gd name="connsiteX1" fmla="*/ 1058779 w 2117558"/>
                <a:gd name="connsiteY1" fmla="*/ 0 h 2823410"/>
                <a:gd name="connsiteX2" fmla="*/ 2117558 w 2117558"/>
                <a:gd name="connsiteY2" fmla="*/ 1411705 h 2823410"/>
                <a:gd name="connsiteX3" fmla="*/ 1058779 w 2117558"/>
                <a:gd name="connsiteY3" fmla="*/ 2823410 h 2823410"/>
                <a:gd name="connsiteX4" fmla="*/ 0 w 2117558"/>
                <a:gd name="connsiteY4" fmla="*/ 1411705 h 2823410"/>
                <a:gd name="connsiteX0" fmla="*/ 0 w 2117558"/>
                <a:gd name="connsiteY0" fmla="*/ 1411705 h 2923551"/>
                <a:gd name="connsiteX1" fmla="*/ 1058779 w 2117558"/>
                <a:gd name="connsiteY1" fmla="*/ 0 h 2923551"/>
                <a:gd name="connsiteX2" fmla="*/ 2117558 w 2117558"/>
                <a:gd name="connsiteY2" fmla="*/ 1411705 h 2923551"/>
                <a:gd name="connsiteX3" fmla="*/ 1058779 w 2117558"/>
                <a:gd name="connsiteY3" fmla="*/ 2823410 h 2923551"/>
                <a:gd name="connsiteX4" fmla="*/ 0 w 2117558"/>
                <a:gd name="connsiteY4" fmla="*/ 1411705 h 2923551"/>
                <a:gd name="connsiteX0" fmla="*/ 0 w 2117558"/>
                <a:gd name="connsiteY0" fmla="*/ 1580565 h 3092411"/>
                <a:gd name="connsiteX1" fmla="*/ 1058779 w 2117558"/>
                <a:gd name="connsiteY1" fmla="*/ 168860 h 3092411"/>
                <a:gd name="connsiteX2" fmla="*/ 2117558 w 2117558"/>
                <a:gd name="connsiteY2" fmla="*/ 1580565 h 3092411"/>
                <a:gd name="connsiteX3" fmla="*/ 1058779 w 2117558"/>
                <a:gd name="connsiteY3" fmla="*/ 2992270 h 3092411"/>
                <a:gd name="connsiteX4" fmla="*/ 0 w 2117558"/>
                <a:gd name="connsiteY4" fmla="*/ 1580565 h 3092411"/>
                <a:gd name="connsiteX0" fmla="*/ 0 w 2160774"/>
                <a:gd name="connsiteY0" fmla="*/ 1413241 h 2827202"/>
                <a:gd name="connsiteX1" fmla="*/ 1058779 w 2160774"/>
                <a:gd name="connsiteY1" fmla="*/ 1536 h 2827202"/>
                <a:gd name="connsiteX2" fmla="*/ 2160774 w 2160774"/>
                <a:gd name="connsiteY2" fmla="*/ 1640812 h 2827202"/>
                <a:gd name="connsiteX3" fmla="*/ 1058779 w 2160774"/>
                <a:gd name="connsiteY3" fmla="*/ 2824946 h 2827202"/>
                <a:gd name="connsiteX4" fmla="*/ 0 w 2160774"/>
                <a:gd name="connsiteY4" fmla="*/ 1413241 h 2827202"/>
                <a:gd name="connsiteX0" fmla="*/ 0 w 2160774"/>
                <a:gd name="connsiteY0" fmla="*/ 1413241 h 2917665"/>
                <a:gd name="connsiteX1" fmla="*/ 1058779 w 2160774"/>
                <a:gd name="connsiteY1" fmla="*/ 1536 h 2917665"/>
                <a:gd name="connsiteX2" fmla="*/ 2160774 w 2160774"/>
                <a:gd name="connsiteY2" fmla="*/ 1640812 h 2917665"/>
                <a:gd name="connsiteX3" fmla="*/ 1058779 w 2160774"/>
                <a:gd name="connsiteY3" fmla="*/ 2824946 h 2917665"/>
                <a:gd name="connsiteX4" fmla="*/ 0 w 2160774"/>
                <a:gd name="connsiteY4" fmla="*/ 1413241 h 291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774" h="2917665">
                  <a:moveTo>
                    <a:pt x="0" y="1413241"/>
                  </a:moveTo>
                  <a:cubicBezTo>
                    <a:pt x="0" y="633578"/>
                    <a:pt x="698650" y="-36392"/>
                    <a:pt x="1058779" y="1536"/>
                  </a:cubicBezTo>
                  <a:cubicBezTo>
                    <a:pt x="1418908" y="39465"/>
                    <a:pt x="2160774" y="861149"/>
                    <a:pt x="2160774" y="1640812"/>
                  </a:cubicBezTo>
                  <a:cubicBezTo>
                    <a:pt x="2160774" y="2420475"/>
                    <a:pt x="1663795" y="3187978"/>
                    <a:pt x="1058779" y="2824946"/>
                  </a:cubicBezTo>
                  <a:cubicBezTo>
                    <a:pt x="453763" y="2461914"/>
                    <a:pt x="0" y="2192904"/>
                    <a:pt x="0" y="141324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96103AA-E937-4854-900F-BDBA2CBC3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8" y="1063488"/>
            <a:ext cx="3513223" cy="4624329"/>
          </a:xfrm>
          <a:custGeom>
            <a:avLst/>
            <a:gdLst>
              <a:gd name="connsiteX0" fmla="*/ 1179095 w 2406317"/>
              <a:gd name="connsiteY0" fmla="*/ 1516 h 2879432"/>
              <a:gd name="connsiteX1" fmla="*/ 2406317 w 2406317"/>
              <a:gd name="connsiteY1" fmla="*/ 1619311 h 2879432"/>
              <a:gd name="connsiteX2" fmla="*/ 1179095 w 2406317"/>
              <a:gd name="connsiteY2" fmla="*/ 2787928 h 2879432"/>
              <a:gd name="connsiteX3" fmla="*/ 0 w 2406317"/>
              <a:gd name="connsiteY3" fmla="*/ 1394722 h 2879432"/>
              <a:gd name="connsiteX4" fmla="*/ 1179095 w 2406317"/>
              <a:gd name="connsiteY4" fmla="*/ 1516 h 28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317" h="2879432">
                <a:moveTo>
                  <a:pt x="1179095" y="1516"/>
                </a:moveTo>
                <a:cubicBezTo>
                  <a:pt x="1580148" y="38948"/>
                  <a:pt x="2406317" y="849865"/>
                  <a:pt x="2406317" y="1619311"/>
                </a:cubicBezTo>
                <a:cubicBezTo>
                  <a:pt x="2406317" y="2388757"/>
                  <a:pt x="1852863" y="3146203"/>
                  <a:pt x="1179095" y="2787928"/>
                </a:cubicBezTo>
                <a:cubicBezTo>
                  <a:pt x="505327" y="2429653"/>
                  <a:pt x="0" y="2164168"/>
                  <a:pt x="0" y="1394722"/>
                </a:cubicBezTo>
                <a:cubicBezTo>
                  <a:pt x="0" y="625276"/>
                  <a:pt x="778042" y="-35915"/>
                  <a:pt x="1179095" y="15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0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CD37F1A-5F95-48F3-B1F8-556F49CF0FAA}"/>
              </a:ext>
            </a:extLst>
          </p:cNvPr>
          <p:cNvSpPr/>
          <p:nvPr userDrawn="1"/>
        </p:nvSpPr>
        <p:spPr>
          <a:xfrm>
            <a:off x="553460" y="1459827"/>
            <a:ext cx="4307305" cy="4572000"/>
          </a:xfrm>
          <a:custGeom>
            <a:avLst/>
            <a:gdLst>
              <a:gd name="connsiteX0" fmla="*/ 0 w 4307305"/>
              <a:gd name="connsiteY0" fmla="*/ 0 h 4572000"/>
              <a:gd name="connsiteX1" fmla="*/ 1058779 w 4307305"/>
              <a:gd name="connsiteY1" fmla="*/ 0 h 4572000"/>
              <a:gd name="connsiteX2" fmla="*/ 1058779 w 4307305"/>
              <a:gd name="connsiteY2" fmla="*/ 421105 h 4572000"/>
              <a:gd name="connsiteX3" fmla="*/ 2358190 w 4307305"/>
              <a:gd name="connsiteY3" fmla="*/ 421105 h 4572000"/>
              <a:gd name="connsiteX4" fmla="*/ 2358191 w 4307305"/>
              <a:gd name="connsiteY4" fmla="*/ 421105 h 4572000"/>
              <a:gd name="connsiteX5" fmla="*/ 2358191 w 4307305"/>
              <a:gd name="connsiteY5" fmla="*/ 168442 h 4572000"/>
              <a:gd name="connsiteX6" fmla="*/ 3200401 w 4307305"/>
              <a:gd name="connsiteY6" fmla="*/ 168442 h 4572000"/>
              <a:gd name="connsiteX7" fmla="*/ 3200401 w 4307305"/>
              <a:gd name="connsiteY7" fmla="*/ 421105 h 4572000"/>
              <a:gd name="connsiteX8" fmla="*/ 3838077 w 4307305"/>
              <a:gd name="connsiteY8" fmla="*/ 421105 h 4572000"/>
              <a:gd name="connsiteX9" fmla="*/ 3838077 w 4307305"/>
              <a:gd name="connsiteY9" fmla="*/ 764005 h 4572000"/>
              <a:gd name="connsiteX10" fmla="*/ 4307305 w 4307305"/>
              <a:gd name="connsiteY10" fmla="*/ 764005 h 4572000"/>
              <a:gd name="connsiteX11" fmla="*/ 4307305 w 4307305"/>
              <a:gd name="connsiteY11" fmla="*/ 1955132 h 4572000"/>
              <a:gd name="connsiteX12" fmla="*/ 3838077 w 4307305"/>
              <a:gd name="connsiteY12" fmla="*/ 1955132 h 4572000"/>
              <a:gd name="connsiteX13" fmla="*/ 3838077 w 4307305"/>
              <a:gd name="connsiteY13" fmla="*/ 3368841 h 4572000"/>
              <a:gd name="connsiteX14" fmla="*/ 4061664 w 4307305"/>
              <a:gd name="connsiteY14" fmla="*/ 3368841 h 4572000"/>
              <a:gd name="connsiteX15" fmla="*/ 4061664 w 4307305"/>
              <a:gd name="connsiteY15" fmla="*/ 4301291 h 4572000"/>
              <a:gd name="connsiteX16" fmla="*/ 2678029 w 4307305"/>
              <a:gd name="connsiteY16" fmla="*/ 4301291 h 4572000"/>
              <a:gd name="connsiteX17" fmla="*/ 2678029 w 4307305"/>
              <a:gd name="connsiteY17" fmla="*/ 3549316 h 4572000"/>
              <a:gd name="connsiteX18" fmla="*/ 2669007 w 4307305"/>
              <a:gd name="connsiteY18" fmla="*/ 3549316 h 4572000"/>
              <a:gd name="connsiteX19" fmla="*/ 2669007 w 4307305"/>
              <a:gd name="connsiteY19" fmla="*/ 4060658 h 4572000"/>
              <a:gd name="connsiteX20" fmla="*/ 2221832 w 4307305"/>
              <a:gd name="connsiteY20" fmla="*/ 4060658 h 4572000"/>
              <a:gd name="connsiteX21" fmla="*/ 2221832 w 4307305"/>
              <a:gd name="connsiteY21" fmla="*/ 4572000 h 4572000"/>
              <a:gd name="connsiteX22" fmla="*/ 1163053 w 4307305"/>
              <a:gd name="connsiteY22" fmla="*/ 4572000 h 4572000"/>
              <a:gd name="connsiteX23" fmla="*/ 1163053 w 4307305"/>
              <a:gd name="connsiteY23" fmla="*/ 4162927 h 4572000"/>
              <a:gd name="connsiteX24" fmla="*/ 200527 w 4307305"/>
              <a:gd name="connsiteY24" fmla="*/ 4162927 h 4572000"/>
              <a:gd name="connsiteX25" fmla="*/ 200527 w 4307305"/>
              <a:gd name="connsiteY25" fmla="*/ 2959768 h 4572000"/>
              <a:gd name="connsiteX26" fmla="*/ 433138 w 4307305"/>
              <a:gd name="connsiteY26" fmla="*/ 2959768 h 4572000"/>
              <a:gd name="connsiteX27" fmla="*/ 433138 w 4307305"/>
              <a:gd name="connsiteY27" fmla="*/ 842211 h 4572000"/>
              <a:gd name="connsiteX28" fmla="*/ 0 w 4307305"/>
              <a:gd name="connsiteY28" fmla="*/ 842211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07305" h="4572000">
                <a:moveTo>
                  <a:pt x="0" y="0"/>
                </a:moveTo>
                <a:lnTo>
                  <a:pt x="1058779" y="0"/>
                </a:lnTo>
                <a:lnTo>
                  <a:pt x="1058779" y="421105"/>
                </a:lnTo>
                <a:lnTo>
                  <a:pt x="2358190" y="421105"/>
                </a:lnTo>
                <a:lnTo>
                  <a:pt x="2358191" y="421105"/>
                </a:lnTo>
                <a:lnTo>
                  <a:pt x="2358191" y="168442"/>
                </a:lnTo>
                <a:lnTo>
                  <a:pt x="3200401" y="168442"/>
                </a:lnTo>
                <a:lnTo>
                  <a:pt x="3200401" y="421105"/>
                </a:lnTo>
                <a:lnTo>
                  <a:pt x="3838077" y="421105"/>
                </a:lnTo>
                <a:lnTo>
                  <a:pt x="3838077" y="764005"/>
                </a:lnTo>
                <a:lnTo>
                  <a:pt x="4307305" y="764005"/>
                </a:lnTo>
                <a:lnTo>
                  <a:pt x="4307305" y="1955132"/>
                </a:lnTo>
                <a:lnTo>
                  <a:pt x="3838077" y="1955132"/>
                </a:lnTo>
                <a:lnTo>
                  <a:pt x="3838077" y="3368841"/>
                </a:lnTo>
                <a:lnTo>
                  <a:pt x="4061664" y="3368841"/>
                </a:lnTo>
                <a:lnTo>
                  <a:pt x="4061664" y="4301291"/>
                </a:lnTo>
                <a:lnTo>
                  <a:pt x="2678029" y="4301291"/>
                </a:lnTo>
                <a:lnTo>
                  <a:pt x="2678029" y="3549316"/>
                </a:lnTo>
                <a:lnTo>
                  <a:pt x="2669007" y="3549316"/>
                </a:lnTo>
                <a:lnTo>
                  <a:pt x="2669007" y="4060658"/>
                </a:lnTo>
                <a:lnTo>
                  <a:pt x="2221832" y="4060658"/>
                </a:lnTo>
                <a:lnTo>
                  <a:pt x="2221832" y="4572000"/>
                </a:lnTo>
                <a:lnTo>
                  <a:pt x="1163053" y="4572000"/>
                </a:lnTo>
                <a:lnTo>
                  <a:pt x="1163053" y="4162927"/>
                </a:lnTo>
                <a:lnTo>
                  <a:pt x="200527" y="4162927"/>
                </a:lnTo>
                <a:lnTo>
                  <a:pt x="200527" y="2959768"/>
                </a:lnTo>
                <a:lnTo>
                  <a:pt x="433138" y="2959768"/>
                </a:lnTo>
                <a:lnTo>
                  <a:pt x="433138" y="842211"/>
                </a:lnTo>
                <a:lnTo>
                  <a:pt x="0" y="842211"/>
                </a:lnTo>
                <a:close/>
              </a:path>
            </a:pathLst>
          </a:custGeom>
          <a:solidFill>
            <a:srgbClr val="74002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BBD38A-E27B-42DF-80A0-5D0FB1AA3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510" y="1315451"/>
            <a:ext cx="4307305" cy="4572000"/>
          </a:xfrm>
          <a:custGeom>
            <a:avLst/>
            <a:gdLst>
              <a:gd name="connsiteX0" fmla="*/ 0 w 4307305"/>
              <a:gd name="connsiteY0" fmla="*/ 0 h 4572000"/>
              <a:gd name="connsiteX1" fmla="*/ 1058779 w 4307305"/>
              <a:gd name="connsiteY1" fmla="*/ 0 h 4572000"/>
              <a:gd name="connsiteX2" fmla="*/ 1058779 w 4307305"/>
              <a:gd name="connsiteY2" fmla="*/ 421105 h 4572000"/>
              <a:gd name="connsiteX3" fmla="*/ 2358190 w 4307305"/>
              <a:gd name="connsiteY3" fmla="*/ 421105 h 4572000"/>
              <a:gd name="connsiteX4" fmla="*/ 2358191 w 4307305"/>
              <a:gd name="connsiteY4" fmla="*/ 421105 h 4572000"/>
              <a:gd name="connsiteX5" fmla="*/ 2358191 w 4307305"/>
              <a:gd name="connsiteY5" fmla="*/ 168442 h 4572000"/>
              <a:gd name="connsiteX6" fmla="*/ 3200401 w 4307305"/>
              <a:gd name="connsiteY6" fmla="*/ 168442 h 4572000"/>
              <a:gd name="connsiteX7" fmla="*/ 3200401 w 4307305"/>
              <a:gd name="connsiteY7" fmla="*/ 421105 h 4572000"/>
              <a:gd name="connsiteX8" fmla="*/ 3838077 w 4307305"/>
              <a:gd name="connsiteY8" fmla="*/ 421105 h 4572000"/>
              <a:gd name="connsiteX9" fmla="*/ 3838077 w 4307305"/>
              <a:gd name="connsiteY9" fmla="*/ 764005 h 4572000"/>
              <a:gd name="connsiteX10" fmla="*/ 4307305 w 4307305"/>
              <a:gd name="connsiteY10" fmla="*/ 764005 h 4572000"/>
              <a:gd name="connsiteX11" fmla="*/ 4307305 w 4307305"/>
              <a:gd name="connsiteY11" fmla="*/ 1955132 h 4572000"/>
              <a:gd name="connsiteX12" fmla="*/ 3838077 w 4307305"/>
              <a:gd name="connsiteY12" fmla="*/ 1955132 h 4572000"/>
              <a:gd name="connsiteX13" fmla="*/ 3838077 w 4307305"/>
              <a:gd name="connsiteY13" fmla="*/ 3368841 h 4572000"/>
              <a:gd name="connsiteX14" fmla="*/ 4061664 w 4307305"/>
              <a:gd name="connsiteY14" fmla="*/ 3368841 h 4572000"/>
              <a:gd name="connsiteX15" fmla="*/ 4061664 w 4307305"/>
              <a:gd name="connsiteY15" fmla="*/ 4301291 h 4572000"/>
              <a:gd name="connsiteX16" fmla="*/ 2678029 w 4307305"/>
              <a:gd name="connsiteY16" fmla="*/ 4301291 h 4572000"/>
              <a:gd name="connsiteX17" fmla="*/ 2678029 w 4307305"/>
              <a:gd name="connsiteY17" fmla="*/ 3549316 h 4572000"/>
              <a:gd name="connsiteX18" fmla="*/ 2669007 w 4307305"/>
              <a:gd name="connsiteY18" fmla="*/ 3549316 h 4572000"/>
              <a:gd name="connsiteX19" fmla="*/ 2669007 w 4307305"/>
              <a:gd name="connsiteY19" fmla="*/ 4060658 h 4572000"/>
              <a:gd name="connsiteX20" fmla="*/ 2221832 w 4307305"/>
              <a:gd name="connsiteY20" fmla="*/ 4060658 h 4572000"/>
              <a:gd name="connsiteX21" fmla="*/ 2221832 w 4307305"/>
              <a:gd name="connsiteY21" fmla="*/ 4572000 h 4572000"/>
              <a:gd name="connsiteX22" fmla="*/ 1163053 w 4307305"/>
              <a:gd name="connsiteY22" fmla="*/ 4572000 h 4572000"/>
              <a:gd name="connsiteX23" fmla="*/ 1163053 w 4307305"/>
              <a:gd name="connsiteY23" fmla="*/ 4162927 h 4572000"/>
              <a:gd name="connsiteX24" fmla="*/ 200527 w 4307305"/>
              <a:gd name="connsiteY24" fmla="*/ 4162927 h 4572000"/>
              <a:gd name="connsiteX25" fmla="*/ 200527 w 4307305"/>
              <a:gd name="connsiteY25" fmla="*/ 2959768 h 4572000"/>
              <a:gd name="connsiteX26" fmla="*/ 433138 w 4307305"/>
              <a:gd name="connsiteY26" fmla="*/ 2959768 h 4572000"/>
              <a:gd name="connsiteX27" fmla="*/ 433138 w 4307305"/>
              <a:gd name="connsiteY27" fmla="*/ 842211 h 4572000"/>
              <a:gd name="connsiteX28" fmla="*/ 0 w 4307305"/>
              <a:gd name="connsiteY28" fmla="*/ 842211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07305" h="4572000">
                <a:moveTo>
                  <a:pt x="0" y="0"/>
                </a:moveTo>
                <a:lnTo>
                  <a:pt x="1058779" y="0"/>
                </a:lnTo>
                <a:lnTo>
                  <a:pt x="1058779" y="421105"/>
                </a:lnTo>
                <a:lnTo>
                  <a:pt x="2358190" y="421105"/>
                </a:lnTo>
                <a:lnTo>
                  <a:pt x="2358191" y="421105"/>
                </a:lnTo>
                <a:lnTo>
                  <a:pt x="2358191" y="168442"/>
                </a:lnTo>
                <a:lnTo>
                  <a:pt x="3200401" y="168442"/>
                </a:lnTo>
                <a:lnTo>
                  <a:pt x="3200401" y="421105"/>
                </a:lnTo>
                <a:lnTo>
                  <a:pt x="3838077" y="421105"/>
                </a:lnTo>
                <a:lnTo>
                  <a:pt x="3838077" y="764005"/>
                </a:lnTo>
                <a:lnTo>
                  <a:pt x="4307305" y="764005"/>
                </a:lnTo>
                <a:lnTo>
                  <a:pt x="4307305" y="1955132"/>
                </a:lnTo>
                <a:lnTo>
                  <a:pt x="3838077" y="1955132"/>
                </a:lnTo>
                <a:lnTo>
                  <a:pt x="3838077" y="3368841"/>
                </a:lnTo>
                <a:lnTo>
                  <a:pt x="4061664" y="3368841"/>
                </a:lnTo>
                <a:lnTo>
                  <a:pt x="4061664" y="4301291"/>
                </a:lnTo>
                <a:lnTo>
                  <a:pt x="2678029" y="4301291"/>
                </a:lnTo>
                <a:lnTo>
                  <a:pt x="2678029" y="3549316"/>
                </a:lnTo>
                <a:lnTo>
                  <a:pt x="2669007" y="3549316"/>
                </a:lnTo>
                <a:lnTo>
                  <a:pt x="2669007" y="4060658"/>
                </a:lnTo>
                <a:lnTo>
                  <a:pt x="2221832" y="4060658"/>
                </a:lnTo>
                <a:lnTo>
                  <a:pt x="2221832" y="4572000"/>
                </a:lnTo>
                <a:lnTo>
                  <a:pt x="1163053" y="4572000"/>
                </a:lnTo>
                <a:lnTo>
                  <a:pt x="1163053" y="4162927"/>
                </a:lnTo>
                <a:lnTo>
                  <a:pt x="200527" y="4162927"/>
                </a:lnTo>
                <a:lnTo>
                  <a:pt x="200527" y="2959768"/>
                </a:lnTo>
                <a:lnTo>
                  <a:pt x="433138" y="2959768"/>
                </a:lnTo>
                <a:lnTo>
                  <a:pt x="433138" y="842211"/>
                </a:lnTo>
                <a:lnTo>
                  <a:pt x="0" y="842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98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E486E1C-F330-4533-A3F7-DC09DDD3A7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0600" y="571500"/>
            <a:ext cx="3048000" cy="5715000"/>
          </a:xfrm>
          <a:custGeom>
            <a:avLst/>
            <a:gdLst>
              <a:gd name="connsiteX0" fmla="*/ 2533650 w 3048000"/>
              <a:gd name="connsiteY0" fmla="*/ 3028950 h 5715000"/>
              <a:gd name="connsiteX1" fmla="*/ 2533650 w 3048000"/>
              <a:gd name="connsiteY1" fmla="*/ 5715000 h 5715000"/>
              <a:gd name="connsiteX2" fmla="*/ 0 w 3048000"/>
              <a:gd name="connsiteY2" fmla="*/ 5715000 h 5715000"/>
              <a:gd name="connsiteX3" fmla="*/ 0 w 3048000"/>
              <a:gd name="connsiteY3" fmla="*/ 4094162 h 5715000"/>
              <a:gd name="connsiteX4" fmla="*/ 400050 w 3048000"/>
              <a:gd name="connsiteY4" fmla="*/ 0 h 5715000"/>
              <a:gd name="connsiteX5" fmla="*/ 3048000 w 3048000"/>
              <a:gd name="connsiteY5" fmla="*/ 0 h 5715000"/>
              <a:gd name="connsiteX6" fmla="*/ 3048000 w 3048000"/>
              <a:gd name="connsiteY6" fmla="*/ 2190750 h 5715000"/>
              <a:gd name="connsiteX7" fmla="*/ 400050 w 3048000"/>
              <a:gd name="connsiteY7" fmla="*/ 3429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5715000">
                <a:moveTo>
                  <a:pt x="2533650" y="3028950"/>
                </a:moveTo>
                <a:lnTo>
                  <a:pt x="2533650" y="5715000"/>
                </a:lnTo>
                <a:lnTo>
                  <a:pt x="0" y="5715000"/>
                </a:lnTo>
                <a:lnTo>
                  <a:pt x="0" y="4094162"/>
                </a:lnTo>
                <a:close/>
                <a:moveTo>
                  <a:pt x="400050" y="0"/>
                </a:moveTo>
                <a:lnTo>
                  <a:pt x="3048000" y="0"/>
                </a:lnTo>
                <a:lnTo>
                  <a:pt x="3048000" y="2190750"/>
                </a:lnTo>
                <a:lnTo>
                  <a:pt x="40005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78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B4D7E0-1E79-47AC-89D2-4FC4274E31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943100"/>
            <a:ext cx="3314700" cy="2590800"/>
          </a:xfrm>
          <a:custGeom>
            <a:avLst/>
            <a:gdLst>
              <a:gd name="connsiteX0" fmla="*/ 0 w 3314700"/>
              <a:gd name="connsiteY0" fmla="*/ 0 h 2590800"/>
              <a:gd name="connsiteX1" fmla="*/ 3314700 w 3314700"/>
              <a:gd name="connsiteY1" fmla="*/ 0 h 2590800"/>
              <a:gd name="connsiteX2" fmla="*/ 1657350 w 3314700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0" h="2590800">
                <a:moveTo>
                  <a:pt x="0" y="0"/>
                </a:moveTo>
                <a:lnTo>
                  <a:pt x="3314700" y="0"/>
                </a:lnTo>
                <a:lnTo>
                  <a:pt x="1657350" y="259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A9AB063-4651-4C4F-8803-A07548EF45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0100" y="1943100"/>
            <a:ext cx="3314700" cy="2590800"/>
          </a:xfrm>
          <a:custGeom>
            <a:avLst/>
            <a:gdLst>
              <a:gd name="connsiteX0" fmla="*/ 0 w 3314700"/>
              <a:gd name="connsiteY0" fmla="*/ 0 h 2590800"/>
              <a:gd name="connsiteX1" fmla="*/ 3314700 w 3314700"/>
              <a:gd name="connsiteY1" fmla="*/ 0 h 2590800"/>
              <a:gd name="connsiteX2" fmla="*/ 1657350 w 3314700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0" h="2590800">
                <a:moveTo>
                  <a:pt x="0" y="0"/>
                </a:moveTo>
                <a:lnTo>
                  <a:pt x="3314700" y="0"/>
                </a:lnTo>
                <a:lnTo>
                  <a:pt x="1657350" y="259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3E9A619-193B-4C48-8A3F-B0DDBD134E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0550" y="1943100"/>
            <a:ext cx="3314700" cy="2590800"/>
          </a:xfrm>
          <a:custGeom>
            <a:avLst/>
            <a:gdLst>
              <a:gd name="connsiteX0" fmla="*/ 0 w 3314700"/>
              <a:gd name="connsiteY0" fmla="*/ 0 h 2590800"/>
              <a:gd name="connsiteX1" fmla="*/ 3314700 w 3314700"/>
              <a:gd name="connsiteY1" fmla="*/ 0 h 2590800"/>
              <a:gd name="connsiteX2" fmla="*/ 1657350 w 3314700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0" h="2590800">
                <a:moveTo>
                  <a:pt x="0" y="0"/>
                </a:moveTo>
                <a:lnTo>
                  <a:pt x="3314700" y="0"/>
                </a:lnTo>
                <a:lnTo>
                  <a:pt x="1657350" y="259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8B71E-9B1E-4020-A832-F681D888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9F99C-23D6-47E2-AC64-9F4A8FB68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905" y="4786312"/>
            <a:ext cx="2674938" cy="17866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DBBFF1-8397-4413-AD6F-E18C12054F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8531" y="4786312"/>
            <a:ext cx="2674938" cy="17866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FA4930-7E5F-4B46-80B7-61C7DDC70F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39981" y="4786311"/>
            <a:ext cx="2674938" cy="17866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72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6" grpId="0"/>
      <p:bldP spid="2" grpId="0"/>
      <p:bldP spid="4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D370FDE-0EA8-4655-AE59-2B560F98B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414" y="2095501"/>
            <a:ext cx="2783912" cy="2559808"/>
          </a:xfrm>
          <a:custGeom>
            <a:avLst/>
            <a:gdLst>
              <a:gd name="connsiteX0" fmla="*/ 2484895 w 3102838"/>
              <a:gd name="connsiteY0" fmla="*/ 2641975 h 3149999"/>
              <a:gd name="connsiteX1" fmla="*/ 2489228 w 3102838"/>
              <a:gd name="connsiteY1" fmla="*/ 2698082 h 3149999"/>
              <a:gd name="connsiteX2" fmla="*/ 2561417 w 3102838"/>
              <a:gd name="connsiteY2" fmla="*/ 2722145 h 3149999"/>
              <a:gd name="connsiteX3" fmla="*/ 2609544 w 3102838"/>
              <a:gd name="connsiteY3" fmla="*/ 2794334 h 3149999"/>
              <a:gd name="connsiteX4" fmla="*/ 2621575 w 3102838"/>
              <a:gd name="connsiteY4" fmla="*/ 2878555 h 3149999"/>
              <a:gd name="connsiteX5" fmla="*/ 2609544 w 3102838"/>
              <a:gd name="connsiteY5" fmla="*/ 2914650 h 3149999"/>
              <a:gd name="connsiteX6" fmla="*/ 2513291 w 3102838"/>
              <a:gd name="connsiteY6" fmla="*/ 2902618 h 3149999"/>
              <a:gd name="connsiteX7" fmla="*/ 2260628 w 3102838"/>
              <a:gd name="connsiteY7" fmla="*/ 2914650 h 3149999"/>
              <a:gd name="connsiteX8" fmla="*/ 2212502 w 3102838"/>
              <a:gd name="connsiteY8" fmla="*/ 2986839 h 3149999"/>
              <a:gd name="connsiteX9" fmla="*/ 1863586 w 3102838"/>
              <a:gd name="connsiteY9" fmla="*/ 3046997 h 3149999"/>
              <a:gd name="connsiteX10" fmla="*/ 1827491 w 3102838"/>
              <a:gd name="connsiteY10" fmla="*/ 3010903 h 3149999"/>
              <a:gd name="connsiteX11" fmla="*/ 1767333 w 3102838"/>
              <a:gd name="connsiteY11" fmla="*/ 2998871 h 3149999"/>
              <a:gd name="connsiteX12" fmla="*/ 1671081 w 3102838"/>
              <a:gd name="connsiteY12" fmla="*/ 3071061 h 3149999"/>
              <a:gd name="connsiteX13" fmla="*/ 1610923 w 3102838"/>
              <a:gd name="connsiteY13" fmla="*/ 3119187 h 3149999"/>
              <a:gd name="connsiteX14" fmla="*/ 1514670 w 3102838"/>
              <a:gd name="connsiteY14" fmla="*/ 3143250 h 3149999"/>
              <a:gd name="connsiteX15" fmla="*/ 1526702 w 3102838"/>
              <a:gd name="connsiteY15" fmla="*/ 2998871 h 3149999"/>
              <a:gd name="connsiteX16" fmla="*/ 1647017 w 3102838"/>
              <a:gd name="connsiteY16" fmla="*/ 2962776 h 3149999"/>
              <a:gd name="connsiteX17" fmla="*/ 1731238 w 3102838"/>
              <a:gd name="connsiteY17" fmla="*/ 2938713 h 3149999"/>
              <a:gd name="connsiteX18" fmla="*/ 1791396 w 3102838"/>
              <a:gd name="connsiteY18" fmla="*/ 2902618 h 3149999"/>
              <a:gd name="connsiteX19" fmla="*/ 1839523 w 3102838"/>
              <a:gd name="connsiteY19" fmla="*/ 2890587 h 3149999"/>
              <a:gd name="connsiteX20" fmla="*/ 1935775 w 3102838"/>
              <a:gd name="connsiteY20" fmla="*/ 2866524 h 3149999"/>
              <a:gd name="connsiteX21" fmla="*/ 1971870 w 3102838"/>
              <a:gd name="connsiteY21" fmla="*/ 2854492 h 3149999"/>
              <a:gd name="connsiteX22" fmla="*/ 2007965 w 3102838"/>
              <a:gd name="connsiteY22" fmla="*/ 2818397 h 3149999"/>
              <a:gd name="connsiteX23" fmla="*/ 2104217 w 3102838"/>
              <a:gd name="connsiteY23" fmla="*/ 2782303 h 3149999"/>
              <a:gd name="connsiteX24" fmla="*/ 2284691 w 3102838"/>
              <a:gd name="connsiteY24" fmla="*/ 2758239 h 3149999"/>
              <a:gd name="connsiteX25" fmla="*/ 2272659 w 3102838"/>
              <a:gd name="connsiteY25" fmla="*/ 2746208 h 3149999"/>
              <a:gd name="connsiteX26" fmla="*/ 2368912 w 3102838"/>
              <a:gd name="connsiteY26" fmla="*/ 2710113 h 3149999"/>
              <a:gd name="connsiteX27" fmla="*/ 2380944 w 3102838"/>
              <a:gd name="connsiteY27" fmla="*/ 2674018 h 3149999"/>
              <a:gd name="connsiteX28" fmla="*/ 2484895 w 3102838"/>
              <a:gd name="connsiteY28" fmla="*/ 2641975 h 3149999"/>
              <a:gd name="connsiteX29" fmla="*/ 2188853 w 3102838"/>
              <a:gd name="connsiteY29" fmla="*/ 2633718 h 3149999"/>
              <a:gd name="connsiteX30" fmla="*/ 2178285 w 3102838"/>
              <a:gd name="connsiteY30" fmla="*/ 2637110 h 3149999"/>
              <a:gd name="connsiteX31" fmla="*/ 2181734 w 3102838"/>
              <a:gd name="connsiteY31" fmla="*/ 2635928 h 3149999"/>
              <a:gd name="connsiteX32" fmla="*/ 2736828 w 3102838"/>
              <a:gd name="connsiteY32" fmla="*/ 924752 h 3149999"/>
              <a:gd name="connsiteX33" fmla="*/ 2741891 w 3102838"/>
              <a:gd name="connsiteY33" fmla="*/ 929439 h 3149999"/>
              <a:gd name="connsiteX34" fmla="*/ 2753923 w 3102838"/>
              <a:gd name="connsiteY34" fmla="*/ 1314450 h 3149999"/>
              <a:gd name="connsiteX35" fmla="*/ 2765954 w 3102838"/>
              <a:gd name="connsiteY35" fmla="*/ 1350545 h 3149999"/>
              <a:gd name="connsiteX36" fmla="*/ 2790017 w 3102838"/>
              <a:gd name="connsiteY36" fmla="*/ 1422734 h 3149999"/>
              <a:gd name="connsiteX37" fmla="*/ 2814081 w 3102838"/>
              <a:gd name="connsiteY37" fmla="*/ 1446797 h 3149999"/>
              <a:gd name="connsiteX38" fmla="*/ 2862207 w 3102838"/>
              <a:gd name="connsiteY38" fmla="*/ 1482892 h 3149999"/>
              <a:gd name="connsiteX39" fmla="*/ 2874238 w 3102838"/>
              <a:gd name="connsiteY39" fmla="*/ 1567113 h 3149999"/>
              <a:gd name="connsiteX40" fmla="*/ 2886270 w 3102838"/>
              <a:gd name="connsiteY40" fmla="*/ 1615239 h 3149999"/>
              <a:gd name="connsiteX41" fmla="*/ 2910333 w 3102838"/>
              <a:gd name="connsiteY41" fmla="*/ 1687429 h 3149999"/>
              <a:gd name="connsiteX42" fmla="*/ 2946428 w 3102838"/>
              <a:gd name="connsiteY42" fmla="*/ 1711492 h 3149999"/>
              <a:gd name="connsiteX43" fmla="*/ 2958459 w 3102838"/>
              <a:gd name="connsiteY43" fmla="*/ 1928061 h 3149999"/>
              <a:gd name="connsiteX44" fmla="*/ 2970491 w 3102838"/>
              <a:gd name="connsiteY44" fmla="*/ 1964155 h 3149999"/>
              <a:gd name="connsiteX45" fmla="*/ 2994554 w 3102838"/>
              <a:gd name="connsiteY45" fmla="*/ 2036345 h 3149999"/>
              <a:gd name="connsiteX46" fmla="*/ 3030649 w 3102838"/>
              <a:gd name="connsiteY46" fmla="*/ 2072439 h 3149999"/>
              <a:gd name="connsiteX47" fmla="*/ 3066744 w 3102838"/>
              <a:gd name="connsiteY47" fmla="*/ 2240882 h 3149999"/>
              <a:gd name="connsiteX48" fmla="*/ 3090807 w 3102838"/>
              <a:gd name="connsiteY48" fmla="*/ 2313071 h 3149999"/>
              <a:gd name="connsiteX49" fmla="*/ 3102838 w 3102838"/>
              <a:gd name="connsiteY49" fmla="*/ 2385261 h 3149999"/>
              <a:gd name="connsiteX50" fmla="*/ 2994554 w 3102838"/>
              <a:gd name="connsiteY50" fmla="*/ 2349166 h 3149999"/>
              <a:gd name="connsiteX51" fmla="*/ 2982523 w 3102838"/>
              <a:gd name="connsiteY51" fmla="*/ 2313071 h 3149999"/>
              <a:gd name="connsiteX52" fmla="*/ 2934396 w 3102838"/>
              <a:gd name="connsiteY52" fmla="*/ 2204787 h 3149999"/>
              <a:gd name="connsiteX53" fmla="*/ 2898302 w 3102838"/>
              <a:gd name="connsiteY53" fmla="*/ 2192755 h 3149999"/>
              <a:gd name="connsiteX54" fmla="*/ 2886270 w 3102838"/>
              <a:gd name="connsiteY54" fmla="*/ 2252913 h 3149999"/>
              <a:gd name="connsiteX55" fmla="*/ 2874238 w 3102838"/>
              <a:gd name="connsiteY55" fmla="*/ 2216818 h 3149999"/>
              <a:gd name="connsiteX56" fmla="*/ 2838144 w 3102838"/>
              <a:gd name="connsiteY56" fmla="*/ 2096503 h 3149999"/>
              <a:gd name="connsiteX57" fmla="*/ 2790017 w 3102838"/>
              <a:gd name="connsiteY57" fmla="*/ 2048376 h 3149999"/>
              <a:gd name="connsiteX58" fmla="*/ 2753923 w 3102838"/>
              <a:gd name="connsiteY58" fmla="*/ 2000250 h 3149999"/>
              <a:gd name="connsiteX59" fmla="*/ 2717828 w 3102838"/>
              <a:gd name="connsiteY59" fmla="*/ 1964155 h 3149999"/>
              <a:gd name="connsiteX60" fmla="*/ 2705796 w 3102838"/>
              <a:gd name="connsiteY60" fmla="*/ 1891966 h 3149999"/>
              <a:gd name="connsiteX61" fmla="*/ 2693765 w 3102838"/>
              <a:gd name="connsiteY61" fmla="*/ 1831808 h 3149999"/>
              <a:gd name="connsiteX62" fmla="*/ 2657670 w 3102838"/>
              <a:gd name="connsiteY62" fmla="*/ 1242261 h 3149999"/>
              <a:gd name="connsiteX63" fmla="*/ 2621575 w 3102838"/>
              <a:gd name="connsiteY63" fmla="*/ 1182103 h 3149999"/>
              <a:gd name="connsiteX64" fmla="*/ 2645638 w 3102838"/>
              <a:gd name="connsiteY64" fmla="*/ 1146008 h 3149999"/>
              <a:gd name="connsiteX65" fmla="*/ 2669702 w 3102838"/>
              <a:gd name="connsiteY65" fmla="*/ 1121945 h 3149999"/>
              <a:gd name="connsiteX66" fmla="*/ 2705796 w 3102838"/>
              <a:gd name="connsiteY66" fmla="*/ 1013661 h 3149999"/>
              <a:gd name="connsiteX67" fmla="*/ 2693765 w 3102838"/>
              <a:gd name="connsiteY67" fmla="*/ 977566 h 3149999"/>
              <a:gd name="connsiteX68" fmla="*/ 2705796 w 3102838"/>
              <a:gd name="connsiteY68" fmla="*/ 941471 h 3149999"/>
              <a:gd name="connsiteX69" fmla="*/ 2736828 w 3102838"/>
              <a:gd name="connsiteY69" fmla="*/ 924752 h 3149999"/>
              <a:gd name="connsiteX70" fmla="*/ 395733 w 3102838"/>
              <a:gd name="connsiteY70" fmla="*/ 87229 h 3149999"/>
              <a:gd name="connsiteX71" fmla="*/ 431828 w 3102838"/>
              <a:gd name="connsiteY71" fmla="*/ 99261 h 3149999"/>
              <a:gd name="connsiteX72" fmla="*/ 528081 w 3102838"/>
              <a:gd name="connsiteY72" fmla="*/ 123324 h 3149999"/>
              <a:gd name="connsiteX73" fmla="*/ 564175 w 3102838"/>
              <a:gd name="connsiteY73" fmla="*/ 147387 h 3149999"/>
              <a:gd name="connsiteX74" fmla="*/ 600270 w 3102838"/>
              <a:gd name="connsiteY74" fmla="*/ 159418 h 3149999"/>
              <a:gd name="connsiteX75" fmla="*/ 612302 w 3102838"/>
              <a:gd name="connsiteY75" fmla="*/ 207545 h 3149999"/>
              <a:gd name="connsiteX76" fmla="*/ 600270 w 3102838"/>
              <a:gd name="connsiteY76" fmla="*/ 351924 h 3149999"/>
              <a:gd name="connsiteX77" fmla="*/ 528081 w 3102838"/>
              <a:gd name="connsiteY77" fmla="*/ 363955 h 3149999"/>
              <a:gd name="connsiteX78" fmla="*/ 479954 w 3102838"/>
              <a:gd name="connsiteY78" fmla="*/ 436145 h 3149999"/>
              <a:gd name="connsiteX79" fmla="*/ 407765 w 3102838"/>
              <a:gd name="connsiteY79" fmla="*/ 484271 h 3149999"/>
              <a:gd name="connsiteX80" fmla="*/ 359638 w 3102838"/>
              <a:gd name="connsiteY80" fmla="*/ 568492 h 3149999"/>
              <a:gd name="connsiteX81" fmla="*/ 311512 w 3102838"/>
              <a:gd name="connsiteY81" fmla="*/ 616618 h 3149999"/>
              <a:gd name="connsiteX82" fmla="*/ 299481 w 3102838"/>
              <a:gd name="connsiteY82" fmla="*/ 580524 h 3149999"/>
              <a:gd name="connsiteX83" fmla="*/ 287449 w 3102838"/>
              <a:gd name="connsiteY83" fmla="*/ 520366 h 3149999"/>
              <a:gd name="connsiteX84" fmla="*/ 263386 w 3102838"/>
              <a:gd name="connsiteY84" fmla="*/ 496303 h 3149999"/>
              <a:gd name="connsiteX85" fmla="*/ 287449 w 3102838"/>
              <a:gd name="connsiteY85" fmla="*/ 472239 h 3149999"/>
              <a:gd name="connsiteX86" fmla="*/ 347607 w 3102838"/>
              <a:gd name="connsiteY86" fmla="*/ 267703 h 3149999"/>
              <a:gd name="connsiteX87" fmla="*/ 335575 w 3102838"/>
              <a:gd name="connsiteY87" fmla="*/ 195513 h 3149999"/>
              <a:gd name="connsiteX88" fmla="*/ 383702 w 3102838"/>
              <a:gd name="connsiteY88" fmla="*/ 243639 h 3149999"/>
              <a:gd name="connsiteX89" fmla="*/ 359638 w 3102838"/>
              <a:gd name="connsiteY89" fmla="*/ 147387 h 3149999"/>
              <a:gd name="connsiteX90" fmla="*/ 383702 w 3102838"/>
              <a:gd name="connsiteY90" fmla="*/ 123324 h 3149999"/>
              <a:gd name="connsiteX91" fmla="*/ 395733 w 3102838"/>
              <a:gd name="connsiteY91" fmla="*/ 87229 h 3149999"/>
              <a:gd name="connsiteX92" fmla="*/ 1237938 w 3102838"/>
              <a:gd name="connsiteY92" fmla="*/ 0 h 3149999"/>
              <a:gd name="connsiteX93" fmla="*/ 1370853 w 3102838"/>
              <a:gd name="connsiteY93" fmla="*/ 139310 h 3149999"/>
              <a:gd name="connsiteX94" fmla="*/ 1503768 w 3102838"/>
              <a:gd name="connsiteY94" fmla="*/ 34828 h 3149999"/>
              <a:gd name="connsiteX95" fmla="*/ 1586839 w 3102838"/>
              <a:gd name="connsiteY95" fmla="*/ 69655 h 3149999"/>
              <a:gd name="connsiteX96" fmla="*/ 1653297 w 3102838"/>
              <a:gd name="connsiteY96" fmla="*/ 87069 h 3149999"/>
              <a:gd name="connsiteX97" fmla="*/ 1703140 w 3102838"/>
              <a:gd name="connsiteY97" fmla="*/ 69655 h 3149999"/>
              <a:gd name="connsiteX98" fmla="*/ 1769597 w 3102838"/>
              <a:gd name="connsiteY98" fmla="*/ 34828 h 3149999"/>
              <a:gd name="connsiteX99" fmla="*/ 1852669 w 3102838"/>
              <a:gd name="connsiteY99" fmla="*/ 52241 h 3149999"/>
              <a:gd name="connsiteX100" fmla="*/ 2052041 w 3102838"/>
              <a:gd name="connsiteY100" fmla="*/ 34828 h 3149999"/>
              <a:gd name="connsiteX101" fmla="*/ 2168341 w 3102838"/>
              <a:gd name="connsiteY101" fmla="*/ 0 h 3149999"/>
              <a:gd name="connsiteX102" fmla="*/ 2251413 w 3102838"/>
              <a:gd name="connsiteY102" fmla="*/ 121897 h 3149999"/>
              <a:gd name="connsiteX103" fmla="*/ 2434171 w 3102838"/>
              <a:gd name="connsiteY103" fmla="*/ 174138 h 3149999"/>
              <a:gd name="connsiteX104" fmla="*/ 2500628 w 3102838"/>
              <a:gd name="connsiteY104" fmla="*/ 417931 h 3149999"/>
              <a:gd name="connsiteX105" fmla="*/ 2533857 w 3102838"/>
              <a:gd name="connsiteY105" fmla="*/ 539828 h 3149999"/>
              <a:gd name="connsiteX106" fmla="*/ 2583700 w 3102838"/>
              <a:gd name="connsiteY106" fmla="*/ 557242 h 3149999"/>
              <a:gd name="connsiteX107" fmla="*/ 2633543 w 3102838"/>
              <a:gd name="connsiteY107" fmla="*/ 592069 h 3149999"/>
              <a:gd name="connsiteX108" fmla="*/ 2700000 w 3102838"/>
              <a:gd name="connsiteY108" fmla="*/ 731380 h 3149999"/>
              <a:gd name="connsiteX109" fmla="*/ 2683386 w 3102838"/>
              <a:gd name="connsiteY109" fmla="*/ 888104 h 3149999"/>
              <a:gd name="connsiteX110" fmla="*/ 2650157 w 3102838"/>
              <a:gd name="connsiteY110" fmla="*/ 940346 h 3149999"/>
              <a:gd name="connsiteX111" fmla="*/ 2550471 w 3102838"/>
              <a:gd name="connsiteY111" fmla="*/ 1027415 h 3149999"/>
              <a:gd name="connsiteX112" fmla="*/ 2500628 w 3102838"/>
              <a:gd name="connsiteY112" fmla="*/ 1079656 h 3149999"/>
              <a:gd name="connsiteX113" fmla="*/ 2467399 w 3102838"/>
              <a:gd name="connsiteY113" fmla="*/ 1306035 h 3149999"/>
              <a:gd name="connsiteX114" fmla="*/ 2450785 w 3102838"/>
              <a:gd name="connsiteY114" fmla="*/ 1358277 h 3149999"/>
              <a:gd name="connsiteX115" fmla="*/ 2517242 w 3102838"/>
              <a:gd name="connsiteY115" fmla="*/ 1532415 h 3149999"/>
              <a:gd name="connsiteX116" fmla="*/ 2550471 w 3102838"/>
              <a:gd name="connsiteY116" fmla="*/ 1654312 h 3149999"/>
              <a:gd name="connsiteX117" fmla="*/ 2583700 w 3102838"/>
              <a:gd name="connsiteY117" fmla="*/ 1758794 h 3149999"/>
              <a:gd name="connsiteX118" fmla="*/ 2633543 w 3102838"/>
              <a:gd name="connsiteY118" fmla="*/ 1793622 h 3149999"/>
              <a:gd name="connsiteX119" fmla="*/ 2650157 w 3102838"/>
              <a:gd name="connsiteY119" fmla="*/ 1898105 h 3149999"/>
              <a:gd name="connsiteX120" fmla="*/ 2666772 w 3102838"/>
              <a:gd name="connsiteY120" fmla="*/ 1950346 h 3149999"/>
              <a:gd name="connsiteX121" fmla="*/ 2683386 w 3102838"/>
              <a:gd name="connsiteY121" fmla="*/ 2072243 h 3149999"/>
              <a:gd name="connsiteX122" fmla="*/ 2766458 w 3102838"/>
              <a:gd name="connsiteY122" fmla="*/ 2194139 h 3149999"/>
              <a:gd name="connsiteX123" fmla="*/ 2783072 w 3102838"/>
              <a:gd name="connsiteY123" fmla="*/ 2246381 h 3149999"/>
              <a:gd name="connsiteX124" fmla="*/ 2899372 w 3102838"/>
              <a:gd name="connsiteY124" fmla="*/ 2333450 h 3149999"/>
              <a:gd name="connsiteX125" fmla="*/ 2949215 w 3102838"/>
              <a:gd name="connsiteY125" fmla="*/ 2350864 h 3149999"/>
              <a:gd name="connsiteX126" fmla="*/ 2965830 w 3102838"/>
              <a:gd name="connsiteY126" fmla="*/ 2612071 h 3149999"/>
              <a:gd name="connsiteX127" fmla="*/ 2849529 w 3102838"/>
              <a:gd name="connsiteY127" fmla="*/ 2629484 h 3149999"/>
              <a:gd name="connsiteX128" fmla="*/ 2683386 w 3102838"/>
              <a:gd name="connsiteY128" fmla="*/ 2681726 h 3149999"/>
              <a:gd name="connsiteX129" fmla="*/ 2583700 w 3102838"/>
              <a:gd name="connsiteY129" fmla="*/ 2646898 h 3149999"/>
              <a:gd name="connsiteX130" fmla="*/ 2500628 w 3102838"/>
              <a:gd name="connsiteY130" fmla="*/ 2577243 h 3149999"/>
              <a:gd name="connsiteX131" fmla="*/ 2317870 w 3102838"/>
              <a:gd name="connsiteY131" fmla="*/ 2594657 h 3149999"/>
              <a:gd name="connsiteX132" fmla="*/ 2196307 w 3102838"/>
              <a:gd name="connsiteY132" fmla="*/ 2631404 h 3149999"/>
              <a:gd name="connsiteX133" fmla="*/ 2188853 w 3102838"/>
              <a:gd name="connsiteY133" fmla="*/ 2633718 h 3149999"/>
              <a:gd name="connsiteX134" fmla="*/ 2194404 w 3102838"/>
              <a:gd name="connsiteY134" fmla="*/ 2631937 h 3149999"/>
              <a:gd name="connsiteX135" fmla="*/ 2101884 w 3102838"/>
              <a:gd name="connsiteY135" fmla="*/ 2646898 h 3149999"/>
              <a:gd name="connsiteX136" fmla="*/ 1985583 w 3102838"/>
              <a:gd name="connsiteY136" fmla="*/ 2681726 h 3149999"/>
              <a:gd name="connsiteX137" fmla="*/ 1902512 w 3102838"/>
              <a:gd name="connsiteY137" fmla="*/ 2699140 h 3149999"/>
              <a:gd name="connsiteX138" fmla="*/ 1769597 w 3102838"/>
              <a:gd name="connsiteY138" fmla="*/ 2733967 h 3149999"/>
              <a:gd name="connsiteX139" fmla="*/ 1536997 w 3102838"/>
              <a:gd name="connsiteY139" fmla="*/ 2733967 h 3149999"/>
              <a:gd name="connsiteX140" fmla="*/ 1370853 w 3102838"/>
              <a:gd name="connsiteY140" fmla="*/ 2821036 h 3149999"/>
              <a:gd name="connsiteX141" fmla="*/ 1304396 w 3102838"/>
              <a:gd name="connsiteY141" fmla="*/ 2838450 h 3149999"/>
              <a:gd name="connsiteX142" fmla="*/ 1171481 w 3102838"/>
              <a:gd name="connsiteY142" fmla="*/ 2821036 h 3149999"/>
              <a:gd name="connsiteX143" fmla="*/ 1154867 w 3102838"/>
              <a:gd name="connsiteY143" fmla="*/ 2733967 h 3149999"/>
              <a:gd name="connsiteX144" fmla="*/ 1005338 w 3102838"/>
              <a:gd name="connsiteY144" fmla="*/ 2664312 h 3149999"/>
              <a:gd name="connsiteX145" fmla="*/ 988723 w 3102838"/>
              <a:gd name="connsiteY145" fmla="*/ 2507588 h 3149999"/>
              <a:gd name="connsiteX146" fmla="*/ 972109 w 3102838"/>
              <a:gd name="connsiteY146" fmla="*/ 2437933 h 3149999"/>
              <a:gd name="connsiteX147" fmla="*/ 955495 w 3102838"/>
              <a:gd name="connsiteY147" fmla="*/ 2333450 h 3149999"/>
              <a:gd name="connsiteX148" fmla="*/ 855809 w 3102838"/>
              <a:gd name="connsiteY148" fmla="*/ 2350864 h 3149999"/>
              <a:gd name="connsiteX149" fmla="*/ 805966 w 3102838"/>
              <a:gd name="connsiteY149" fmla="*/ 2437933 h 3149999"/>
              <a:gd name="connsiteX150" fmla="*/ 756123 w 3102838"/>
              <a:gd name="connsiteY150" fmla="*/ 2490174 h 3149999"/>
              <a:gd name="connsiteX151" fmla="*/ 540136 w 3102838"/>
              <a:gd name="connsiteY151" fmla="*/ 2612071 h 3149999"/>
              <a:gd name="connsiteX152" fmla="*/ 440450 w 3102838"/>
              <a:gd name="connsiteY152" fmla="*/ 2629484 h 3149999"/>
              <a:gd name="connsiteX153" fmla="*/ 340764 w 3102838"/>
              <a:gd name="connsiteY153" fmla="*/ 2733967 h 3149999"/>
              <a:gd name="connsiteX154" fmla="*/ 224464 w 3102838"/>
              <a:gd name="connsiteY154" fmla="*/ 2803623 h 3149999"/>
              <a:gd name="connsiteX155" fmla="*/ 174621 w 3102838"/>
              <a:gd name="connsiteY155" fmla="*/ 2838450 h 3149999"/>
              <a:gd name="connsiteX156" fmla="*/ 158007 w 3102838"/>
              <a:gd name="connsiteY156" fmla="*/ 2786209 h 3149999"/>
              <a:gd name="connsiteX157" fmla="*/ 174621 w 3102838"/>
              <a:gd name="connsiteY157" fmla="*/ 2733967 h 3149999"/>
              <a:gd name="connsiteX158" fmla="*/ 274307 w 3102838"/>
              <a:gd name="connsiteY158" fmla="*/ 2646898 h 3149999"/>
              <a:gd name="connsiteX159" fmla="*/ 292263 w 3102838"/>
              <a:gd name="connsiteY159" fmla="*/ 2592480 h 3149999"/>
              <a:gd name="connsiteX160" fmla="*/ 294361 w 3102838"/>
              <a:gd name="connsiteY160" fmla="*/ 2586656 h 3149999"/>
              <a:gd name="connsiteX161" fmla="*/ 298406 w 3102838"/>
              <a:gd name="connsiteY161" fmla="*/ 2577243 h 3149999"/>
              <a:gd name="connsiteX162" fmla="*/ 297114 w 3102838"/>
              <a:gd name="connsiteY162" fmla="*/ 2579012 h 3149999"/>
              <a:gd name="connsiteX163" fmla="*/ 294361 w 3102838"/>
              <a:gd name="connsiteY163" fmla="*/ 2586656 h 3149999"/>
              <a:gd name="connsiteX164" fmla="*/ 290921 w 3102838"/>
              <a:gd name="connsiteY164" fmla="*/ 2594657 h 3149999"/>
              <a:gd name="connsiteX165" fmla="*/ 241078 w 3102838"/>
              <a:gd name="connsiteY165" fmla="*/ 2577243 h 3149999"/>
              <a:gd name="connsiteX166" fmla="*/ 257693 w 3102838"/>
              <a:gd name="connsiteY166" fmla="*/ 2385691 h 3149999"/>
              <a:gd name="connsiteX167" fmla="*/ 307536 w 3102838"/>
              <a:gd name="connsiteY167" fmla="*/ 2298622 h 3149999"/>
              <a:gd name="connsiteX168" fmla="*/ 324150 w 3102838"/>
              <a:gd name="connsiteY168" fmla="*/ 2246381 h 3149999"/>
              <a:gd name="connsiteX169" fmla="*/ 274307 w 3102838"/>
              <a:gd name="connsiteY169" fmla="*/ 2228967 h 3149999"/>
              <a:gd name="connsiteX170" fmla="*/ 25092 w 3102838"/>
              <a:gd name="connsiteY170" fmla="*/ 2194139 h 3149999"/>
              <a:gd name="connsiteX171" fmla="*/ 41706 w 3102838"/>
              <a:gd name="connsiteY171" fmla="*/ 1932932 h 3149999"/>
              <a:gd name="connsiteX172" fmla="*/ 191235 w 3102838"/>
              <a:gd name="connsiteY172" fmla="*/ 1793622 h 3149999"/>
              <a:gd name="connsiteX173" fmla="*/ 257693 w 3102838"/>
              <a:gd name="connsiteY173" fmla="*/ 1758794 h 3149999"/>
              <a:gd name="connsiteX174" fmla="*/ 324150 w 3102838"/>
              <a:gd name="connsiteY174" fmla="*/ 1741381 h 3149999"/>
              <a:gd name="connsiteX175" fmla="*/ 423836 w 3102838"/>
              <a:gd name="connsiteY175" fmla="*/ 1602070 h 3149999"/>
              <a:gd name="connsiteX176" fmla="*/ 506908 w 3102838"/>
              <a:gd name="connsiteY176" fmla="*/ 1462760 h 3149999"/>
              <a:gd name="connsiteX177" fmla="*/ 473679 w 3102838"/>
              <a:gd name="connsiteY177" fmla="*/ 1340863 h 3149999"/>
              <a:gd name="connsiteX178" fmla="*/ 440450 w 3102838"/>
              <a:gd name="connsiteY178" fmla="*/ 1288622 h 3149999"/>
              <a:gd name="connsiteX179" fmla="*/ 373993 w 3102838"/>
              <a:gd name="connsiteY179" fmla="*/ 1271208 h 3149999"/>
              <a:gd name="connsiteX180" fmla="*/ 357379 w 3102838"/>
              <a:gd name="connsiteY180" fmla="*/ 1218966 h 3149999"/>
              <a:gd name="connsiteX181" fmla="*/ 573365 w 3102838"/>
              <a:gd name="connsiteY181" fmla="*/ 1114484 h 3149999"/>
              <a:gd name="connsiteX182" fmla="*/ 556751 w 3102838"/>
              <a:gd name="connsiteY182" fmla="*/ 1010001 h 3149999"/>
              <a:gd name="connsiteX183" fmla="*/ 490293 w 3102838"/>
              <a:gd name="connsiteY183" fmla="*/ 992587 h 3149999"/>
              <a:gd name="connsiteX184" fmla="*/ 457065 w 3102838"/>
              <a:gd name="connsiteY184" fmla="*/ 940346 h 3149999"/>
              <a:gd name="connsiteX185" fmla="*/ 506908 w 3102838"/>
              <a:gd name="connsiteY185" fmla="*/ 905518 h 3149999"/>
              <a:gd name="connsiteX186" fmla="*/ 573365 w 3102838"/>
              <a:gd name="connsiteY186" fmla="*/ 888104 h 3149999"/>
              <a:gd name="connsiteX187" fmla="*/ 589979 w 3102838"/>
              <a:gd name="connsiteY187" fmla="*/ 835862 h 3149999"/>
              <a:gd name="connsiteX188" fmla="*/ 689665 w 3102838"/>
              <a:gd name="connsiteY188" fmla="*/ 801035 h 3149999"/>
              <a:gd name="connsiteX189" fmla="*/ 739508 w 3102838"/>
              <a:gd name="connsiteY189" fmla="*/ 783621 h 3149999"/>
              <a:gd name="connsiteX190" fmla="*/ 772737 w 3102838"/>
              <a:gd name="connsiteY190" fmla="*/ 835862 h 3149999"/>
              <a:gd name="connsiteX191" fmla="*/ 739508 w 3102838"/>
              <a:gd name="connsiteY191" fmla="*/ 766207 h 3149999"/>
              <a:gd name="connsiteX192" fmla="*/ 822580 w 3102838"/>
              <a:gd name="connsiteY192" fmla="*/ 713966 h 3149999"/>
              <a:gd name="connsiteX193" fmla="*/ 839194 w 3102838"/>
              <a:gd name="connsiteY193" fmla="*/ 644311 h 3149999"/>
              <a:gd name="connsiteX194" fmla="*/ 872423 w 3102838"/>
              <a:gd name="connsiteY194" fmla="*/ 592069 h 3149999"/>
              <a:gd name="connsiteX195" fmla="*/ 889037 w 3102838"/>
              <a:gd name="connsiteY195" fmla="*/ 487586 h 3149999"/>
              <a:gd name="connsiteX196" fmla="*/ 955495 w 3102838"/>
              <a:gd name="connsiteY196" fmla="*/ 121897 h 3149999"/>
              <a:gd name="connsiteX197" fmla="*/ 972109 w 3102838"/>
              <a:gd name="connsiteY197" fmla="*/ 226380 h 3149999"/>
              <a:gd name="connsiteX198" fmla="*/ 988723 w 3102838"/>
              <a:gd name="connsiteY198" fmla="*/ 278621 h 3149999"/>
              <a:gd name="connsiteX199" fmla="*/ 1055181 w 3102838"/>
              <a:gd name="connsiteY199" fmla="*/ 261207 h 3149999"/>
              <a:gd name="connsiteX200" fmla="*/ 1188095 w 3102838"/>
              <a:gd name="connsiteY200" fmla="*/ 17414 h 314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3102838" h="3149999">
                <a:moveTo>
                  <a:pt x="2484895" y="2641975"/>
                </a:moveTo>
                <a:cubicBezTo>
                  <a:pt x="2513702" y="2638951"/>
                  <a:pt x="2502099" y="2659468"/>
                  <a:pt x="2489228" y="2698082"/>
                </a:cubicBezTo>
                <a:lnTo>
                  <a:pt x="2561417" y="2722145"/>
                </a:lnTo>
                <a:cubicBezTo>
                  <a:pt x="2588853" y="2731290"/>
                  <a:pt x="2599162" y="2767341"/>
                  <a:pt x="2609544" y="2794334"/>
                </a:cubicBezTo>
                <a:cubicBezTo>
                  <a:pt x="2619724" y="2820802"/>
                  <a:pt x="2621575" y="2850196"/>
                  <a:pt x="2621575" y="2878555"/>
                </a:cubicBezTo>
                <a:cubicBezTo>
                  <a:pt x="2621575" y="2891237"/>
                  <a:pt x="2621924" y="2911899"/>
                  <a:pt x="2609544" y="2914650"/>
                </a:cubicBezTo>
                <a:cubicBezTo>
                  <a:pt x="2577980" y="2921664"/>
                  <a:pt x="2545375" y="2906629"/>
                  <a:pt x="2513291" y="2902618"/>
                </a:cubicBezTo>
                <a:cubicBezTo>
                  <a:pt x="2473518" y="2900408"/>
                  <a:pt x="2318634" y="2848357"/>
                  <a:pt x="2260628" y="2914650"/>
                </a:cubicBezTo>
                <a:cubicBezTo>
                  <a:pt x="2241584" y="2936415"/>
                  <a:pt x="2228544" y="2962776"/>
                  <a:pt x="2212502" y="2986839"/>
                </a:cubicBezTo>
                <a:cubicBezTo>
                  <a:pt x="2204785" y="2988286"/>
                  <a:pt x="1893329" y="3048856"/>
                  <a:pt x="1863586" y="3046997"/>
                </a:cubicBezTo>
                <a:cubicBezTo>
                  <a:pt x="1846604" y="3045936"/>
                  <a:pt x="1842710" y="3018512"/>
                  <a:pt x="1827491" y="3010903"/>
                </a:cubicBezTo>
                <a:cubicBezTo>
                  <a:pt x="1809200" y="3001758"/>
                  <a:pt x="1787386" y="3002882"/>
                  <a:pt x="1767333" y="2998871"/>
                </a:cubicBezTo>
                <a:cubicBezTo>
                  <a:pt x="1673418" y="3030177"/>
                  <a:pt x="1809337" y="2978891"/>
                  <a:pt x="1671081" y="3071061"/>
                </a:cubicBezTo>
                <a:cubicBezTo>
                  <a:pt x="1599859" y="3118542"/>
                  <a:pt x="1636459" y="3042575"/>
                  <a:pt x="1610923" y="3119187"/>
                </a:cubicBezTo>
                <a:cubicBezTo>
                  <a:pt x="1578839" y="3127208"/>
                  <a:pt x="1539388" y="3165222"/>
                  <a:pt x="1514670" y="3143250"/>
                </a:cubicBezTo>
                <a:cubicBezTo>
                  <a:pt x="1438029" y="3075125"/>
                  <a:pt x="1492003" y="3033568"/>
                  <a:pt x="1526702" y="2998871"/>
                </a:cubicBezTo>
                <a:cubicBezTo>
                  <a:pt x="1645515" y="2975107"/>
                  <a:pt x="1528290" y="3002350"/>
                  <a:pt x="1647017" y="2962776"/>
                </a:cubicBezTo>
                <a:cubicBezTo>
                  <a:pt x="1670157" y="2955063"/>
                  <a:pt x="1708057" y="2950304"/>
                  <a:pt x="1731238" y="2938713"/>
                </a:cubicBezTo>
                <a:cubicBezTo>
                  <a:pt x="1752154" y="2928255"/>
                  <a:pt x="1771343" y="2914650"/>
                  <a:pt x="1791396" y="2902618"/>
                </a:cubicBezTo>
                <a:lnTo>
                  <a:pt x="1839523" y="2890587"/>
                </a:lnTo>
                <a:cubicBezTo>
                  <a:pt x="1871607" y="2882566"/>
                  <a:pt x="1903869" y="2875226"/>
                  <a:pt x="1935775" y="2866524"/>
                </a:cubicBezTo>
                <a:cubicBezTo>
                  <a:pt x="1948011" y="2863187"/>
                  <a:pt x="1961318" y="2861527"/>
                  <a:pt x="1971870" y="2854492"/>
                </a:cubicBezTo>
                <a:cubicBezTo>
                  <a:pt x="1986028" y="2845054"/>
                  <a:pt x="1995933" y="2830429"/>
                  <a:pt x="2007965" y="2818397"/>
                </a:cubicBezTo>
                <a:cubicBezTo>
                  <a:pt x="2026370" y="2811035"/>
                  <a:pt x="2079066" y="2788591"/>
                  <a:pt x="2104217" y="2782303"/>
                </a:cubicBezTo>
                <a:cubicBezTo>
                  <a:pt x="2170674" y="2765689"/>
                  <a:pt x="2209508" y="2765758"/>
                  <a:pt x="2284691" y="2758239"/>
                </a:cubicBezTo>
                <a:lnTo>
                  <a:pt x="2272659" y="2746208"/>
                </a:lnTo>
                <a:cubicBezTo>
                  <a:pt x="2305269" y="2739686"/>
                  <a:pt x="2345308" y="2739618"/>
                  <a:pt x="2368912" y="2710113"/>
                </a:cubicBezTo>
                <a:cubicBezTo>
                  <a:pt x="2376835" y="2700210"/>
                  <a:pt x="2369025" y="2678352"/>
                  <a:pt x="2380944" y="2674018"/>
                </a:cubicBezTo>
                <a:cubicBezTo>
                  <a:pt x="2435779" y="2654078"/>
                  <a:pt x="2467611" y="2643789"/>
                  <a:pt x="2484895" y="2641975"/>
                </a:cubicBezTo>
                <a:close/>
                <a:moveTo>
                  <a:pt x="2188853" y="2633718"/>
                </a:moveTo>
                <a:lnTo>
                  <a:pt x="2178285" y="2637110"/>
                </a:lnTo>
                <a:cubicBezTo>
                  <a:pt x="2175194" y="2638051"/>
                  <a:pt x="2175364" y="2637933"/>
                  <a:pt x="2181734" y="2635928"/>
                </a:cubicBezTo>
                <a:close/>
                <a:moveTo>
                  <a:pt x="2736828" y="924752"/>
                </a:moveTo>
                <a:cubicBezTo>
                  <a:pt x="2739587" y="924914"/>
                  <a:pt x="2741485" y="926295"/>
                  <a:pt x="2741891" y="929439"/>
                </a:cubicBezTo>
                <a:cubicBezTo>
                  <a:pt x="2758323" y="1056783"/>
                  <a:pt x="2749912" y="1186113"/>
                  <a:pt x="2753923" y="1314450"/>
                </a:cubicBezTo>
                <a:lnTo>
                  <a:pt x="2765954" y="1350545"/>
                </a:lnTo>
                <a:lnTo>
                  <a:pt x="2790017" y="1422734"/>
                </a:lnTo>
                <a:cubicBezTo>
                  <a:pt x="2798038" y="1430755"/>
                  <a:pt x="2805367" y="1439535"/>
                  <a:pt x="2814081" y="1446797"/>
                </a:cubicBezTo>
                <a:cubicBezTo>
                  <a:pt x="2829486" y="1459634"/>
                  <a:pt x="2853239" y="1464956"/>
                  <a:pt x="2862207" y="1482892"/>
                </a:cubicBezTo>
                <a:cubicBezTo>
                  <a:pt x="2874889" y="1508257"/>
                  <a:pt x="2869165" y="1539212"/>
                  <a:pt x="2874238" y="1567113"/>
                </a:cubicBezTo>
                <a:cubicBezTo>
                  <a:pt x="2877196" y="1583382"/>
                  <a:pt x="2882259" y="1599197"/>
                  <a:pt x="2886270" y="1615239"/>
                </a:cubicBezTo>
                <a:cubicBezTo>
                  <a:pt x="2892422" y="1639847"/>
                  <a:pt x="2896890" y="1665920"/>
                  <a:pt x="2910333" y="1687429"/>
                </a:cubicBezTo>
                <a:cubicBezTo>
                  <a:pt x="2917997" y="1699691"/>
                  <a:pt x="2943592" y="1697313"/>
                  <a:pt x="2946428" y="1711492"/>
                </a:cubicBezTo>
                <a:cubicBezTo>
                  <a:pt x="2960607" y="1782389"/>
                  <a:pt x="2954449" y="1855871"/>
                  <a:pt x="2958459" y="1928061"/>
                </a:cubicBezTo>
                <a:lnTo>
                  <a:pt x="2970491" y="1964155"/>
                </a:lnTo>
                <a:lnTo>
                  <a:pt x="2994554" y="2036345"/>
                </a:lnTo>
                <a:cubicBezTo>
                  <a:pt x="3006586" y="2048376"/>
                  <a:pt x="3019756" y="2059368"/>
                  <a:pt x="3030649" y="2072439"/>
                </a:cubicBezTo>
                <a:cubicBezTo>
                  <a:pt x="3077795" y="2129014"/>
                  <a:pt x="3057964" y="2144309"/>
                  <a:pt x="3066744" y="2240882"/>
                </a:cubicBezTo>
                <a:cubicBezTo>
                  <a:pt x="3066744" y="2240882"/>
                  <a:pt x="3084655" y="2288464"/>
                  <a:pt x="3090807" y="2313071"/>
                </a:cubicBezTo>
                <a:cubicBezTo>
                  <a:pt x="3096724" y="2336738"/>
                  <a:pt x="3098828" y="2361198"/>
                  <a:pt x="3102838" y="2385261"/>
                </a:cubicBezTo>
                <a:cubicBezTo>
                  <a:pt x="3016386" y="2370852"/>
                  <a:pt x="3050947" y="2386761"/>
                  <a:pt x="2994554" y="2349166"/>
                </a:cubicBezTo>
                <a:cubicBezTo>
                  <a:pt x="2984002" y="2342131"/>
                  <a:pt x="2986534" y="2325103"/>
                  <a:pt x="2982523" y="2313071"/>
                </a:cubicBezTo>
                <a:cubicBezTo>
                  <a:pt x="2975171" y="2291014"/>
                  <a:pt x="2960395" y="2225586"/>
                  <a:pt x="2934396" y="2204787"/>
                </a:cubicBezTo>
                <a:cubicBezTo>
                  <a:pt x="2924493" y="2196864"/>
                  <a:pt x="2907270" y="2183787"/>
                  <a:pt x="2898302" y="2192755"/>
                </a:cubicBezTo>
                <a:cubicBezTo>
                  <a:pt x="2883842" y="2207215"/>
                  <a:pt x="2890281" y="2232860"/>
                  <a:pt x="2886270" y="2252913"/>
                </a:cubicBezTo>
                <a:lnTo>
                  <a:pt x="2874238" y="2216818"/>
                </a:lnTo>
                <a:cubicBezTo>
                  <a:pt x="2844947" y="2128945"/>
                  <a:pt x="2856326" y="2169234"/>
                  <a:pt x="2838144" y="2096503"/>
                </a:cubicBezTo>
                <a:cubicBezTo>
                  <a:pt x="2838144" y="2096503"/>
                  <a:pt x="2804957" y="2065450"/>
                  <a:pt x="2790017" y="2048376"/>
                </a:cubicBezTo>
                <a:cubicBezTo>
                  <a:pt x="2776812" y="2033285"/>
                  <a:pt x="2766973" y="2015475"/>
                  <a:pt x="2753923" y="2000250"/>
                </a:cubicBezTo>
                <a:cubicBezTo>
                  <a:pt x="2742850" y="1987331"/>
                  <a:pt x="2724739" y="1979704"/>
                  <a:pt x="2717828" y="1964155"/>
                </a:cubicBezTo>
                <a:cubicBezTo>
                  <a:pt x="2707920" y="1941863"/>
                  <a:pt x="2710160" y="1915967"/>
                  <a:pt x="2705796" y="1891966"/>
                </a:cubicBezTo>
                <a:cubicBezTo>
                  <a:pt x="2702138" y="1871846"/>
                  <a:pt x="2694966" y="1852222"/>
                  <a:pt x="2693765" y="1831808"/>
                </a:cubicBezTo>
                <a:cubicBezTo>
                  <a:pt x="2685586" y="1692770"/>
                  <a:pt x="2688719" y="1397506"/>
                  <a:pt x="2657670" y="1242261"/>
                </a:cubicBezTo>
                <a:cubicBezTo>
                  <a:pt x="2653084" y="1219330"/>
                  <a:pt x="2633607" y="1202156"/>
                  <a:pt x="2621575" y="1182103"/>
                </a:cubicBezTo>
                <a:lnTo>
                  <a:pt x="2645638" y="1146008"/>
                </a:lnTo>
                <a:cubicBezTo>
                  <a:pt x="2653659" y="1137987"/>
                  <a:pt x="2662616" y="1130803"/>
                  <a:pt x="2669702" y="1121945"/>
                </a:cubicBezTo>
                <a:cubicBezTo>
                  <a:pt x="2698756" y="1085628"/>
                  <a:pt x="2705796" y="1066245"/>
                  <a:pt x="2705796" y="1013661"/>
                </a:cubicBezTo>
                <a:cubicBezTo>
                  <a:pt x="2705796" y="1000979"/>
                  <a:pt x="2697775" y="989598"/>
                  <a:pt x="2693765" y="977566"/>
                </a:cubicBezTo>
                <a:cubicBezTo>
                  <a:pt x="2697775" y="965534"/>
                  <a:pt x="2696828" y="950439"/>
                  <a:pt x="2705796" y="941471"/>
                </a:cubicBezTo>
                <a:cubicBezTo>
                  <a:pt x="2712522" y="934745"/>
                  <a:pt x="2728550" y="924265"/>
                  <a:pt x="2736828" y="924752"/>
                </a:cubicBezTo>
                <a:close/>
                <a:moveTo>
                  <a:pt x="395733" y="87229"/>
                </a:moveTo>
                <a:lnTo>
                  <a:pt x="431828" y="99261"/>
                </a:lnTo>
                <a:cubicBezTo>
                  <a:pt x="463203" y="109719"/>
                  <a:pt x="497000" y="112022"/>
                  <a:pt x="528081" y="123324"/>
                </a:cubicBezTo>
                <a:cubicBezTo>
                  <a:pt x="541670" y="128266"/>
                  <a:pt x="552144" y="139366"/>
                  <a:pt x="564175" y="147387"/>
                </a:cubicBezTo>
                <a:cubicBezTo>
                  <a:pt x="576207" y="151397"/>
                  <a:pt x="592347" y="149515"/>
                  <a:pt x="600270" y="159418"/>
                </a:cubicBezTo>
                <a:cubicBezTo>
                  <a:pt x="610600" y="172330"/>
                  <a:pt x="612302" y="191009"/>
                  <a:pt x="612302" y="207545"/>
                </a:cubicBezTo>
                <a:cubicBezTo>
                  <a:pt x="612302" y="255838"/>
                  <a:pt x="604281" y="303798"/>
                  <a:pt x="600270" y="351924"/>
                </a:cubicBezTo>
                <a:cubicBezTo>
                  <a:pt x="576207" y="355934"/>
                  <a:pt x="550923" y="355390"/>
                  <a:pt x="528081" y="363955"/>
                </a:cubicBezTo>
                <a:cubicBezTo>
                  <a:pt x="505466" y="372435"/>
                  <a:pt x="486745" y="422563"/>
                  <a:pt x="479954" y="436145"/>
                </a:cubicBezTo>
                <a:cubicBezTo>
                  <a:pt x="479954" y="436145"/>
                  <a:pt x="429530" y="465227"/>
                  <a:pt x="407765" y="484271"/>
                </a:cubicBezTo>
                <a:cubicBezTo>
                  <a:pt x="346912" y="537517"/>
                  <a:pt x="423461" y="504669"/>
                  <a:pt x="359638" y="568492"/>
                </a:cubicBezTo>
                <a:cubicBezTo>
                  <a:pt x="295470" y="632660"/>
                  <a:pt x="343597" y="520367"/>
                  <a:pt x="311512" y="616618"/>
                </a:cubicBezTo>
                <a:cubicBezTo>
                  <a:pt x="307502" y="604587"/>
                  <a:pt x="302557" y="592827"/>
                  <a:pt x="299481" y="580524"/>
                </a:cubicBezTo>
                <a:cubicBezTo>
                  <a:pt x="294521" y="560685"/>
                  <a:pt x="301909" y="534826"/>
                  <a:pt x="287449" y="520366"/>
                </a:cubicBezTo>
                <a:cubicBezTo>
                  <a:pt x="255365" y="488282"/>
                  <a:pt x="231301" y="592553"/>
                  <a:pt x="263386" y="496303"/>
                </a:cubicBezTo>
                <a:cubicBezTo>
                  <a:pt x="271407" y="488282"/>
                  <a:pt x="280856" y="481470"/>
                  <a:pt x="287449" y="472239"/>
                </a:cubicBezTo>
                <a:cubicBezTo>
                  <a:pt x="337994" y="401476"/>
                  <a:pt x="341925" y="369989"/>
                  <a:pt x="347607" y="267703"/>
                </a:cubicBezTo>
                <a:cubicBezTo>
                  <a:pt x="348960" y="243345"/>
                  <a:pt x="339586" y="219576"/>
                  <a:pt x="335575" y="195513"/>
                </a:cubicBezTo>
                <a:lnTo>
                  <a:pt x="383702" y="243639"/>
                </a:lnTo>
                <a:cubicBezTo>
                  <a:pt x="383702" y="243639"/>
                  <a:pt x="359638" y="180459"/>
                  <a:pt x="359638" y="147387"/>
                </a:cubicBezTo>
                <a:cubicBezTo>
                  <a:pt x="359638" y="136043"/>
                  <a:pt x="377866" y="133051"/>
                  <a:pt x="383702" y="123324"/>
                </a:cubicBezTo>
                <a:cubicBezTo>
                  <a:pt x="390227" y="112449"/>
                  <a:pt x="391723" y="99261"/>
                  <a:pt x="395733" y="87229"/>
                </a:cubicBezTo>
                <a:close/>
                <a:moveTo>
                  <a:pt x="1237938" y="0"/>
                </a:moveTo>
                <a:cubicBezTo>
                  <a:pt x="1318134" y="126082"/>
                  <a:pt x="1268676" y="85764"/>
                  <a:pt x="1370853" y="139310"/>
                </a:cubicBezTo>
                <a:cubicBezTo>
                  <a:pt x="1395070" y="113928"/>
                  <a:pt x="1456529" y="34828"/>
                  <a:pt x="1503768" y="34828"/>
                </a:cubicBezTo>
                <a:cubicBezTo>
                  <a:pt x="1533592" y="34828"/>
                  <a:pt x="1558546" y="59770"/>
                  <a:pt x="1586839" y="69655"/>
                </a:cubicBezTo>
                <a:cubicBezTo>
                  <a:pt x="1608502" y="77223"/>
                  <a:pt x="1631144" y="81264"/>
                  <a:pt x="1653297" y="87069"/>
                </a:cubicBezTo>
                <a:cubicBezTo>
                  <a:pt x="1669911" y="81264"/>
                  <a:pt x="1687043" y="76886"/>
                  <a:pt x="1703140" y="69655"/>
                </a:cubicBezTo>
                <a:cubicBezTo>
                  <a:pt x="1725905" y="59429"/>
                  <a:pt x="1744982" y="37694"/>
                  <a:pt x="1769597" y="34828"/>
                </a:cubicBezTo>
                <a:cubicBezTo>
                  <a:pt x="1797664" y="31559"/>
                  <a:pt x="1824978" y="46437"/>
                  <a:pt x="1852669" y="52241"/>
                </a:cubicBezTo>
                <a:cubicBezTo>
                  <a:pt x="1919126" y="46437"/>
                  <a:pt x="1985868" y="43497"/>
                  <a:pt x="2052041" y="34828"/>
                </a:cubicBezTo>
                <a:cubicBezTo>
                  <a:pt x="2085420" y="30454"/>
                  <a:pt x="2135236" y="11566"/>
                  <a:pt x="2168341" y="0"/>
                </a:cubicBezTo>
                <a:cubicBezTo>
                  <a:pt x="2272836" y="36508"/>
                  <a:pt x="2169799" y="-14970"/>
                  <a:pt x="2251413" y="121897"/>
                </a:cubicBezTo>
                <a:cubicBezTo>
                  <a:pt x="2283360" y="175471"/>
                  <a:pt x="2404531" y="170255"/>
                  <a:pt x="2434171" y="174138"/>
                </a:cubicBezTo>
                <a:cubicBezTo>
                  <a:pt x="2509637" y="411433"/>
                  <a:pt x="2464738" y="248651"/>
                  <a:pt x="2500628" y="417931"/>
                </a:cubicBezTo>
                <a:cubicBezTo>
                  <a:pt x="2500751" y="418513"/>
                  <a:pt x="2525927" y="531517"/>
                  <a:pt x="2533857" y="539828"/>
                </a:cubicBezTo>
                <a:cubicBezTo>
                  <a:pt x="2546240" y="552807"/>
                  <a:pt x="2568035" y="549033"/>
                  <a:pt x="2583700" y="557242"/>
                </a:cubicBezTo>
                <a:cubicBezTo>
                  <a:pt x="2601560" y="566601"/>
                  <a:pt x="2616928" y="580460"/>
                  <a:pt x="2633543" y="592069"/>
                </a:cubicBezTo>
                <a:cubicBezTo>
                  <a:pt x="2658279" y="630958"/>
                  <a:pt x="2696749" y="683668"/>
                  <a:pt x="2700000" y="731380"/>
                </a:cubicBezTo>
                <a:cubicBezTo>
                  <a:pt x="2703574" y="783809"/>
                  <a:pt x="2695549" y="837110"/>
                  <a:pt x="2683386" y="888104"/>
                </a:cubicBezTo>
                <a:cubicBezTo>
                  <a:pt x="2678543" y="908408"/>
                  <a:pt x="2662940" y="924267"/>
                  <a:pt x="2650157" y="940346"/>
                </a:cubicBezTo>
                <a:cubicBezTo>
                  <a:pt x="2583967" y="1023595"/>
                  <a:pt x="2621757" y="965151"/>
                  <a:pt x="2550471" y="1027415"/>
                </a:cubicBezTo>
                <a:cubicBezTo>
                  <a:pt x="2532421" y="1043180"/>
                  <a:pt x="2517242" y="1062242"/>
                  <a:pt x="2500628" y="1079656"/>
                </a:cubicBezTo>
                <a:cubicBezTo>
                  <a:pt x="2460637" y="1205402"/>
                  <a:pt x="2504113" y="1055912"/>
                  <a:pt x="2467399" y="1306035"/>
                </a:cubicBezTo>
                <a:cubicBezTo>
                  <a:pt x="2464737" y="1324178"/>
                  <a:pt x="2456323" y="1340863"/>
                  <a:pt x="2450785" y="1358277"/>
                </a:cubicBezTo>
                <a:cubicBezTo>
                  <a:pt x="2482470" y="1590742"/>
                  <a:pt x="2432660" y="1399437"/>
                  <a:pt x="2517242" y="1532415"/>
                </a:cubicBezTo>
                <a:cubicBezTo>
                  <a:pt x="2527394" y="1548375"/>
                  <a:pt x="2547450" y="1643756"/>
                  <a:pt x="2550471" y="1654312"/>
                </a:cubicBezTo>
                <a:cubicBezTo>
                  <a:pt x="2560536" y="1689475"/>
                  <a:pt x="2554556" y="1738431"/>
                  <a:pt x="2583700" y="1758794"/>
                </a:cubicBezTo>
                <a:lnTo>
                  <a:pt x="2633543" y="1793622"/>
                </a:lnTo>
                <a:cubicBezTo>
                  <a:pt x="2639081" y="1828450"/>
                  <a:pt x="2642850" y="1863637"/>
                  <a:pt x="2650157" y="1898105"/>
                </a:cubicBezTo>
                <a:cubicBezTo>
                  <a:pt x="2653956" y="1916023"/>
                  <a:pt x="2663337" y="1932346"/>
                  <a:pt x="2666772" y="1950346"/>
                </a:cubicBezTo>
                <a:cubicBezTo>
                  <a:pt x="2674452" y="1990594"/>
                  <a:pt x="2672134" y="2032929"/>
                  <a:pt x="2683386" y="2072243"/>
                </a:cubicBezTo>
                <a:cubicBezTo>
                  <a:pt x="2687435" y="2086389"/>
                  <a:pt x="2766399" y="2194058"/>
                  <a:pt x="2766458" y="2194139"/>
                </a:cubicBezTo>
                <a:cubicBezTo>
                  <a:pt x="2771996" y="2211553"/>
                  <a:pt x="2773357" y="2231108"/>
                  <a:pt x="2783072" y="2246381"/>
                </a:cubicBezTo>
                <a:cubicBezTo>
                  <a:pt x="2813463" y="2294160"/>
                  <a:pt x="2850864" y="2311660"/>
                  <a:pt x="2899372" y="2333450"/>
                </a:cubicBezTo>
                <a:cubicBezTo>
                  <a:pt x="2915470" y="2340680"/>
                  <a:pt x="2932601" y="2345059"/>
                  <a:pt x="2949215" y="2350864"/>
                </a:cubicBezTo>
                <a:cubicBezTo>
                  <a:pt x="3009529" y="2435151"/>
                  <a:pt x="3063671" y="2475338"/>
                  <a:pt x="2965830" y="2612071"/>
                </a:cubicBezTo>
                <a:cubicBezTo>
                  <a:pt x="2942333" y="2644906"/>
                  <a:pt x="2888296" y="2623680"/>
                  <a:pt x="2849529" y="2629484"/>
                </a:cubicBezTo>
                <a:cubicBezTo>
                  <a:pt x="2792050" y="2659607"/>
                  <a:pt x="2754310" y="2687921"/>
                  <a:pt x="2683386" y="2681726"/>
                </a:cubicBezTo>
                <a:cubicBezTo>
                  <a:pt x="2648481" y="2678677"/>
                  <a:pt x="2616928" y="2658507"/>
                  <a:pt x="2583700" y="2646898"/>
                </a:cubicBezTo>
                <a:cubicBezTo>
                  <a:pt x="2524656" y="2461246"/>
                  <a:pt x="2590731" y="2557006"/>
                  <a:pt x="2500628" y="2577243"/>
                </a:cubicBezTo>
                <a:cubicBezTo>
                  <a:pt x="2440816" y="2590677"/>
                  <a:pt x="2378790" y="2588852"/>
                  <a:pt x="2317870" y="2594657"/>
                </a:cubicBezTo>
                <a:cubicBezTo>
                  <a:pt x="2253480" y="2613940"/>
                  <a:pt x="2216265" y="2625259"/>
                  <a:pt x="2196307" y="2631404"/>
                </a:cubicBezTo>
                <a:lnTo>
                  <a:pt x="2188853" y="2633718"/>
                </a:lnTo>
                <a:lnTo>
                  <a:pt x="2194404" y="2631937"/>
                </a:lnTo>
                <a:cubicBezTo>
                  <a:pt x="2221103" y="2623007"/>
                  <a:pt x="2252961" y="2610357"/>
                  <a:pt x="2101884" y="2646898"/>
                </a:cubicBezTo>
                <a:cubicBezTo>
                  <a:pt x="2062598" y="2656400"/>
                  <a:pt x="2024697" y="2671477"/>
                  <a:pt x="1985583" y="2681726"/>
                </a:cubicBezTo>
                <a:cubicBezTo>
                  <a:pt x="1958188" y="2688904"/>
                  <a:pt x="1930028" y="2692484"/>
                  <a:pt x="1902512" y="2699140"/>
                </a:cubicBezTo>
                <a:cubicBezTo>
                  <a:pt x="1858013" y="2709902"/>
                  <a:pt x="1813902" y="2722358"/>
                  <a:pt x="1769597" y="2733967"/>
                </a:cubicBezTo>
                <a:cubicBezTo>
                  <a:pt x="1679759" y="2702580"/>
                  <a:pt x="1674196" y="2692882"/>
                  <a:pt x="1536997" y="2733967"/>
                </a:cubicBezTo>
                <a:cubicBezTo>
                  <a:pt x="1477460" y="2751796"/>
                  <a:pt x="1430922" y="2805296"/>
                  <a:pt x="1370853" y="2821036"/>
                </a:cubicBezTo>
                <a:lnTo>
                  <a:pt x="1304396" y="2838450"/>
                </a:lnTo>
                <a:cubicBezTo>
                  <a:pt x="1260091" y="2832646"/>
                  <a:pt x="1208632" y="2846995"/>
                  <a:pt x="1171481" y="2821036"/>
                </a:cubicBezTo>
                <a:cubicBezTo>
                  <a:pt x="1147985" y="2804618"/>
                  <a:pt x="1171280" y="2758052"/>
                  <a:pt x="1154867" y="2733967"/>
                </a:cubicBezTo>
                <a:cubicBezTo>
                  <a:pt x="1145553" y="2720301"/>
                  <a:pt x="1010474" y="2666465"/>
                  <a:pt x="1005338" y="2664312"/>
                </a:cubicBezTo>
                <a:cubicBezTo>
                  <a:pt x="999800" y="2612071"/>
                  <a:pt x="996349" y="2559539"/>
                  <a:pt x="988723" y="2507588"/>
                </a:cubicBezTo>
                <a:cubicBezTo>
                  <a:pt x="985251" y="2483933"/>
                  <a:pt x="976587" y="2461401"/>
                  <a:pt x="972109" y="2437933"/>
                </a:cubicBezTo>
                <a:cubicBezTo>
                  <a:pt x="965502" y="2403311"/>
                  <a:pt x="961033" y="2368277"/>
                  <a:pt x="955495" y="2333450"/>
                </a:cubicBezTo>
                <a:cubicBezTo>
                  <a:pt x="922266" y="2339254"/>
                  <a:pt x="883838" y="2331278"/>
                  <a:pt x="855809" y="2350864"/>
                </a:cubicBezTo>
                <a:cubicBezTo>
                  <a:pt x="828940" y="2369639"/>
                  <a:pt x="825341" y="2410856"/>
                  <a:pt x="805966" y="2437933"/>
                </a:cubicBezTo>
                <a:cubicBezTo>
                  <a:pt x="791868" y="2457634"/>
                  <a:pt x="774920" y="2475398"/>
                  <a:pt x="756123" y="2490174"/>
                </a:cubicBezTo>
                <a:cubicBezTo>
                  <a:pt x="723133" y="2516106"/>
                  <a:pt x="559958" y="2608608"/>
                  <a:pt x="540136" y="2612071"/>
                </a:cubicBezTo>
                <a:lnTo>
                  <a:pt x="440450" y="2629484"/>
                </a:lnTo>
                <a:cubicBezTo>
                  <a:pt x="322986" y="2711562"/>
                  <a:pt x="464412" y="2604370"/>
                  <a:pt x="340764" y="2733967"/>
                </a:cubicBezTo>
                <a:cubicBezTo>
                  <a:pt x="260415" y="2818182"/>
                  <a:pt x="300501" y="2763775"/>
                  <a:pt x="224464" y="2803623"/>
                </a:cubicBezTo>
                <a:cubicBezTo>
                  <a:pt x="206604" y="2812982"/>
                  <a:pt x="191235" y="2826841"/>
                  <a:pt x="174621" y="2838450"/>
                </a:cubicBezTo>
                <a:cubicBezTo>
                  <a:pt x="169083" y="2821036"/>
                  <a:pt x="158007" y="2804564"/>
                  <a:pt x="158007" y="2786209"/>
                </a:cubicBezTo>
                <a:cubicBezTo>
                  <a:pt x="158007" y="2767853"/>
                  <a:pt x="164906" y="2749240"/>
                  <a:pt x="174621" y="2733967"/>
                </a:cubicBezTo>
                <a:cubicBezTo>
                  <a:pt x="200206" y="2693743"/>
                  <a:pt x="237529" y="2672597"/>
                  <a:pt x="274307" y="2646898"/>
                </a:cubicBezTo>
                <a:cubicBezTo>
                  <a:pt x="282306" y="2621745"/>
                  <a:pt x="288171" y="2604210"/>
                  <a:pt x="292263" y="2592480"/>
                </a:cubicBezTo>
                <a:lnTo>
                  <a:pt x="294361" y="2586656"/>
                </a:lnTo>
                <a:lnTo>
                  <a:pt x="298406" y="2577243"/>
                </a:lnTo>
                <a:cubicBezTo>
                  <a:pt x="300750" y="2570894"/>
                  <a:pt x="300725" y="2569443"/>
                  <a:pt x="297114" y="2579012"/>
                </a:cubicBezTo>
                <a:lnTo>
                  <a:pt x="294361" y="2586656"/>
                </a:lnTo>
                <a:lnTo>
                  <a:pt x="290921" y="2594657"/>
                </a:lnTo>
                <a:cubicBezTo>
                  <a:pt x="277691" y="2621745"/>
                  <a:pt x="253385" y="2654638"/>
                  <a:pt x="241078" y="2577243"/>
                </a:cubicBezTo>
                <a:cubicBezTo>
                  <a:pt x="231022" y="2514001"/>
                  <a:pt x="242857" y="2447891"/>
                  <a:pt x="257693" y="2385691"/>
                </a:cubicBezTo>
                <a:cubicBezTo>
                  <a:pt x="265524" y="2352855"/>
                  <a:pt x="293094" y="2328896"/>
                  <a:pt x="307536" y="2298622"/>
                </a:cubicBezTo>
                <a:cubicBezTo>
                  <a:pt x="315367" y="2282204"/>
                  <a:pt x="318612" y="2263795"/>
                  <a:pt x="324150" y="2246381"/>
                </a:cubicBezTo>
                <a:cubicBezTo>
                  <a:pt x="307536" y="2240576"/>
                  <a:pt x="291581" y="2231984"/>
                  <a:pt x="274307" y="2228967"/>
                </a:cubicBezTo>
                <a:cubicBezTo>
                  <a:pt x="191641" y="2214526"/>
                  <a:pt x="78368" y="2261945"/>
                  <a:pt x="25092" y="2194139"/>
                </a:cubicBezTo>
                <a:cubicBezTo>
                  <a:pt x="-27835" y="2126779"/>
                  <a:pt x="15378" y="2015717"/>
                  <a:pt x="41706" y="1932932"/>
                </a:cubicBezTo>
                <a:cubicBezTo>
                  <a:pt x="53581" y="1895594"/>
                  <a:pt x="145605" y="1820951"/>
                  <a:pt x="191235" y="1793622"/>
                </a:cubicBezTo>
                <a:cubicBezTo>
                  <a:pt x="212739" y="1780743"/>
                  <a:pt x="234502" y="1767909"/>
                  <a:pt x="257693" y="1758794"/>
                </a:cubicBezTo>
                <a:cubicBezTo>
                  <a:pt x="279073" y="1750391"/>
                  <a:pt x="301998" y="1747185"/>
                  <a:pt x="324150" y="1741381"/>
                </a:cubicBezTo>
                <a:cubicBezTo>
                  <a:pt x="357379" y="1694944"/>
                  <a:pt x="403268" y="1655964"/>
                  <a:pt x="423836" y="1602070"/>
                </a:cubicBezTo>
                <a:cubicBezTo>
                  <a:pt x="465791" y="1492136"/>
                  <a:pt x="435976" y="1537104"/>
                  <a:pt x="506908" y="1462760"/>
                </a:cubicBezTo>
                <a:cubicBezTo>
                  <a:pt x="501584" y="1440442"/>
                  <a:pt x="485597" y="1365845"/>
                  <a:pt x="473679" y="1340863"/>
                </a:cubicBezTo>
                <a:cubicBezTo>
                  <a:pt x="464749" y="1322144"/>
                  <a:pt x="457065" y="1300231"/>
                  <a:pt x="440450" y="1288622"/>
                </a:cubicBezTo>
                <a:cubicBezTo>
                  <a:pt x="421451" y="1275346"/>
                  <a:pt x="396145" y="1277012"/>
                  <a:pt x="373993" y="1271208"/>
                </a:cubicBezTo>
                <a:cubicBezTo>
                  <a:pt x="368455" y="1253794"/>
                  <a:pt x="352346" y="1236548"/>
                  <a:pt x="357379" y="1218966"/>
                </a:cubicBezTo>
                <a:cubicBezTo>
                  <a:pt x="406731" y="1046542"/>
                  <a:pt x="426617" y="1097393"/>
                  <a:pt x="573365" y="1114484"/>
                </a:cubicBezTo>
                <a:cubicBezTo>
                  <a:pt x="567827" y="1079656"/>
                  <a:pt x="576331" y="1038732"/>
                  <a:pt x="556751" y="1010001"/>
                </a:cubicBezTo>
                <a:cubicBezTo>
                  <a:pt x="543478" y="990526"/>
                  <a:pt x="509293" y="1005863"/>
                  <a:pt x="490293" y="992587"/>
                </a:cubicBezTo>
                <a:cubicBezTo>
                  <a:pt x="473679" y="980978"/>
                  <a:pt x="468141" y="957759"/>
                  <a:pt x="457065" y="940346"/>
                </a:cubicBezTo>
                <a:cubicBezTo>
                  <a:pt x="473679" y="928736"/>
                  <a:pt x="488554" y="913762"/>
                  <a:pt x="506908" y="905518"/>
                </a:cubicBezTo>
                <a:cubicBezTo>
                  <a:pt x="527896" y="896090"/>
                  <a:pt x="555535" y="903055"/>
                  <a:pt x="573365" y="888104"/>
                </a:cubicBezTo>
                <a:cubicBezTo>
                  <a:pt x="587040" y="876637"/>
                  <a:pt x="575729" y="846532"/>
                  <a:pt x="589979" y="835862"/>
                </a:cubicBezTo>
                <a:cubicBezTo>
                  <a:pt x="618481" y="814524"/>
                  <a:pt x="656437" y="812644"/>
                  <a:pt x="689665" y="801035"/>
                </a:cubicBezTo>
                <a:lnTo>
                  <a:pt x="739508" y="783621"/>
                </a:lnTo>
                <a:lnTo>
                  <a:pt x="772737" y="835862"/>
                </a:lnTo>
                <a:lnTo>
                  <a:pt x="739508" y="766207"/>
                </a:lnTo>
                <a:cubicBezTo>
                  <a:pt x="767199" y="748793"/>
                  <a:pt x="801564" y="739664"/>
                  <a:pt x="822580" y="713966"/>
                </a:cubicBezTo>
                <a:cubicBezTo>
                  <a:pt x="837441" y="695794"/>
                  <a:pt x="830200" y="666309"/>
                  <a:pt x="839194" y="644311"/>
                </a:cubicBezTo>
                <a:cubicBezTo>
                  <a:pt x="847060" y="625074"/>
                  <a:pt x="861347" y="609483"/>
                  <a:pt x="872423" y="592069"/>
                </a:cubicBezTo>
                <a:cubicBezTo>
                  <a:pt x="877961" y="557242"/>
                  <a:pt x="886797" y="522816"/>
                  <a:pt x="889037" y="487586"/>
                </a:cubicBezTo>
                <a:cubicBezTo>
                  <a:pt x="916526" y="55422"/>
                  <a:pt x="809837" y="-30770"/>
                  <a:pt x="955495" y="121897"/>
                </a:cubicBezTo>
                <a:cubicBezTo>
                  <a:pt x="961033" y="156724"/>
                  <a:pt x="964801" y="191912"/>
                  <a:pt x="972109" y="226380"/>
                </a:cubicBezTo>
                <a:cubicBezTo>
                  <a:pt x="975908" y="244298"/>
                  <a:pt x="972463" y="271803"/>
                  <a:pt x="988723" y="278621"/>
                </a:cubicBezTo>
                <a:cubicBezTo>
                  <a:pt x="1009924" y="287510"/>
                  <a:pt x="1033028" y="267012"/>
                  <a:pt x="1055181" y="261207"/>
                </a:cubicBezTo>
                <a:cubicBezTo>
                  <a:pt x="1057940" y="255422"/>
                  <a:pt x="1159916" y="27259"/>
                  <a:pt x="1188095" y="174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F71A4F1-A170-4004-BF79-C8D48E982D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68787" y="2095501"/>
            <a:ext cx="2783912" cy="2559808"/>
          </a:xfrm>
          <a:custGeom>
            <a:avLst/>
            <a:gdLst>
              <a:gd name="connsiteX0" fmla="*/ 2484895 w 3102838"/>
              <a:gd name="connsiteY0" fmla="*/ 2641975 h 3149999"/>
              <a:gd name="connsiteX1" fmla="*/ 2489228 w 3102838"/>
              <a:gd name="connsiteY1" fmla="*/ 2698082 h 3149999"/>
              <a:gd name="connsiteX2" fmla="*/ 2561417 w 3102838"/>
              <a:gd name="connsiteY2" fmla="*/ 2722145 h 3149999"/>
              <a:gd name="connsiteX3" fmla="*/ 2609544 w 3102838"/>
              <a:gd name="connsiteY3" fmla="*/ 2794334 h 3149999"/>
              <a:gd name="connsiteX4" fmla="*/ 2621575 w 3102838"/>
              <a:gd name="connsiteY4" fmla="*/ 2878555 h 3149999"/>
              <a:gd name="connsiteX5" fmla="*/ 2609544 w 3102838"/>
              <a:gd name="connsiteY5" fmla="*/ 2914650 h 3149999"/>
              <a:gd name="connsiteX6" fmla="*/ 2513291 w 3102838"/>
              <a:gd name="connsiteY6" fmla="*/ 2902618 h 3149999"/>
              <a:gd name="connsiteX7" fmla="*/ 2260628 w 3102838"/>
              <a:gd name="connsiteY7" fmla="*/ 2914650 h 3149999"/>
              <a:gd name="connsiteX8" fmla="*/ 2212502 w 3102838"/>
              <a:gd name="connsiteY8" fmla="*/ 2986839 h 3149999"/>
              <a:gd name="connsiteX9" fmla="*/ 1863586 w 3102838"/>
              <a:gd name="connsiteY9" fmla="*/ 3046997 h 3149999"/>
              <a:gd name="connsiteX10" fmla="*/ 1827491 w 3102838"/>
              <a:gd name="connsiteY10" fmla="*/ 3010903 h 3149999"/>
              <a:gd name="connsiteX11" fmla="*/ 1767333 w 3102838"/>
              <a:gd name="connsiteY11" fmla="*/ 2998871 h 3149999"/>
              <a:gd name="connsiteX12" fmla="*/ 1671081 w 3102838"/>
              <a:gd name="connsiteY12" fmla="*/ 3071061 h 3149999"/>
              <a:gd name="connsiteX13" fmla="*/ 1610923 w 3102838"/>
              <a:gd name="connsiteY13" fmla="*/ 3119187 h 3149999"/>
              <a:gd name="connsiteX14" fmla="*/ 1514670 w 3102838"/>
              <a:gd name="connsiteY14" fmla="*/ 3143250 h 3149999"/>
              <a:gd name="connsiteX15" fmla="*/ 1526702 w 3102838"/>
              <a:gd name="connsiteY15" fmla="*/ 2998871 h 3149999"/>
              <a:gd name="connsiteX16" fmla="*/ 1647017 w 3102838"/>
              <a:gd name="connsiteY16" fmla="*/ 2962776 h 3149999"/>
              <a:gd name="connsiteX17" fmla="*/ 1731238 w 3102838"/>
              <a:gd name="connsiteY17" fmla="*/ 2938713 h 3149999"/>
              <a:gd name="connsiteX18" fmla="*/ 1791396 w 3102838"/>
              <a:gd name="connsiteY18" fmla="*/ 2902618 h 3149999"/>
              <a:gd name="connsiteX19" fmla="*/ 1839523 w 3102838"/>
              <a:gd name="connsiteY19" fmla="*/ 2890587 h 3149999"/>
              <a:gd name="connsiteX20" fmla="*/ 1935775 w 3102838"/>
              <a:gd name="connsiteY20" fmla="*/ 2866524 h 3149999"/>
              <a:gd name="connsiteX21" fmla="*/ 1971870 w 3102838"/>
              <a:gd name="connsiteY21" fmla="*/ 2854492 h 3149999"/>
              <a:gd name="connsiteX22" fmla="*/ 2007965 w 3102838"/>
              <a:gd name="connsiteY22" fmla="*/ 2818397 h 3149999"/>
              <a:gd name="connsiteX23" fmla="*/ 2104217 w 3102838"/>
              <a:gd name="connsiteY23" fmla="*/ 2782303 h 3149999"/>
              <a:gd name="connsiteX24" fmla="*/ 2284691 w 3102838"/>
              <a:gd name="connsiteY24" fmla="*/ 2758239 h 3149999"/>
              <a:gd name="connsiteX25" fmla="*/ 2272659 w 3102838"/>
              <a:gd name="connsiteY25" fmla="*/ 2746208 h 3149999"/>
              <a:gd name="connsiteX26" fmla="*/ 2368912 w 3102838"/>
              <a:gd name="connsiteY26" fmla="*/ 2710113 h 3149999"/>
              <a:gd name="connsiteX27" fmla="*/ 2380944 w 3102838"/>
              <a:gd name="connsiteY27" fmla="*/ 2674018 h 3149999"/>
              <a:gd name="connsiteX28" fmla="*/ 2484895 w 3102838"/>
              <a:gd name="connsiteY28" fmla="*/ 2641975 h 3149999"/>
              <a:gd name="connsiteX29" fmla="*/ 2188853 w 3102838"/>
              <a:gd name="connsiteY29" fmla="*/ 2633718 h 3149999"/>
              <a:gd name="connsiteX30" fmla="*/ 2178285 w 3102838"/>
              <a:gd name="connsiteY30" fmla="*/ 2637110 h 3149999"/>
              <a:gd name="connsiteX31" fmla="*/ 2181734 w 3102838"/>
              <a:gd name="connsiteY31" fmla="*/ 2635928 h 3149999"/>
              <a:gd name="connsiteX32" fmla="*/ 2736828 w 3102838"/>
              <a:gd name="connsiteY32" fmla="*/ 924752 h 3149999"/>
              <a:gd name="connsiteX33" fmla="*/ 2741891 w 3102838"/>
              <a:gd name="connsiteY33" fmla="*/ 929439 h 3149999"/>
              <a:gd name="connsiteX34" fmla="*/ 2753923 w 3102838"/>
              <a:gd name="connsiteY34" fmla="*/ 1314450 h 3149999"/>
              <a:gd name="connsiteX35" fmla="*/ 2765954 w 3102838"/>
              <a:gd name="connsiteY35" fmla="*/ 1350545 h 3149999"/>
              <a:gd name="connsiteX36" fmla="*/ 2790017 w 3102838"/>
              <a:gd name="connsiteY36" fmla="*/ 1422734 h 3149999"/>
              <a:gd name="connsiteX37" fmla="*/ 2814081 w 3102838"/>
              <a:gd name="connsiteY37" fmla="*/ 1446797 h 3149999"/>
              <a:gd name="connsiteX38" fmla="*/ 2862207 w 3102838"/>
              <a:gd name="connsiteY38" fmla="*/ 1482892 h 3149999"/>
              <a:gd name="connsiteX39" fmla="*/ 2874238 w 3102838"/>
              <a:gd name="connsiteY39" fmla="*/ 1567113 h 3149999"/>
              <a:gd name="connsiteX40" fmla="*/ 2886270 w 3102838"/>
              <a:gd name="connsiteY40" fmla="*/ 1615239 h 3149999"/>
              <a:gd name="connsiteX41" fmla="*/ 2910333 w 3102838"/>
              <a:gd name="connsiteY41" fmla="*/ 1687429 h 3149999"/>
              <a:gd name="connsiteX42" fmla="*/ 2946428 w 3102838"/>
              <a:gd name="connsiteY42" fmla="*/ 1711492 h 3149999"/>
              <a:gd name="connsiteX43" fmla="*/ 2958459 w 3102838"/>
              <a:gd name="connsiteY43" fmla="*/ 1928061 h 3149999"/>
              <a:gd name="connsiteX44" fmla="*/ 2970491 w 3102838"/>
              <a:gd name="connsiteY44" fmla="*/ 1964155 h 3149999"/>
              <a:gd name="connsiteX45" fmla="*/ 2994554 w 3102838"/>
              <a:gd name="connsiteY45" fmla="*/ 2036345 h 3149999"/>
              <a:gd name="connsiteX46" fmla="*/ 3030649 w 3102838"/>
              <a:gd name="connsiteY46" fmla="*/ 2072439 h 3149999"/>
              <a:gd name="connsiteX47" fmla="*/ 3066744 w 3102838"/>
              <a:gd name="connsiteY47" fmla="*/ 2240882 h 3149999"/>
              <a:gd name="connsiteX48" fmla="*/ 3090807 w 3102838"/>
              <a:gd name="connsiteY48" fmla="*/ 2313071 h 3149999"/>
              <a:gd name="connsiteX49" fmla="*/ 3102838 w 3102838"/>
              <a:gd name="connsiteY49" fmla="*/ 2385261 h 3149999"/>
              <a:gd name="connsiteX50" fmla="*/ 2994554 w 3102838"/>
              <a:gd name="connsiteY50" fmla="*/ 2349166 h 3149999"/>
              <a:gd name="connsiteX51" fmla="*/ 2982523 w 3102838"/>
              <a:gd name="connsiteY51" fmla="*/ 2313071 h 3149999"/>
              <a:gd name="connsiteX52" fmla="*/ 2934396 w 3102838"/>
              <a:gd name="connsiteY52" fmla="*/ 2204787 h 3149999"/>
              <a:gd name="connsiteX53" fmla="*/ 2898302 w 3102838"/>
              <a:gd name="connsiteY53" fmla="*/ 2192755 h 3149999"/>
              <a:gd name="connsiteX54" fmla="*/ 2886270 w 3102838"/>
              <a:gd name="connsiteY54" fmla="*/ 2252913 h 3149999"/>
              <a:gd name="connsiteX55" fmla="*/ 2874238 w 3102838"/>
              <a:gd name="connsiteY55" fmla="*/ 2216818 h 3149999"/>
              <a:gd name="connsiteX56" fmla="*/ 2838144 w 3102838"/>
              <a:gd name="connsiteY56" fmla="*/ 2096503 h 3149999"/>
              <a:gd name="connsiteX57" fmla="*/ 2790017 w 3102838"/>
              <a:gd name="connsiteY57" fmla="*/ 2048376 h 3149999"/>
              <a:gd name="connsiteX58" fmla="*/ 2753923 w 3102838"/>
              <a:gd name="connsiteY58" fmla="*/ 2000250 h 3149999"/>
              <a:gd name="connsiteX59" fmla="*/ 2717828 w 3102838"/>
              <a:gd name="connsiteY59" fmla="*/ 1964155 h 3149999"/>
              <a:gd name="connsiteX60" fmla="*/ 2705796 w 3102838"/>
              <a:gd name="connsiteY60" fmla="*/ 1891966 h 3149999"/>
              <a:gd name="connsiteX61" fmla="*/ 2693765 w 3102838"/>
              <a:gd name="connsiteY61" fmla="*/ 1831808 h 3149999"/>
              <a:gd name="connsiteX62" fmla="*/ 2657670 w 3102838"/>
              <a:gd name="connsiteY62" fmla="*/ 1242261 h 3149999"/>
              <a:gd name="connsiteX63" fmla="*/ 2621575 w 3102838"/>
              <a:gd name="connsiteY63" fmla="*/ 1182103 h 3149999"/>
              <a:gd name="connsiteX64" fmla="*/ 2645638 w 3102838"/>
              <a:gd name="connsiteY64" fmla="*/ 1146008 h 3149999"/>
              <a:gd name="connsiteX65" fmla="*/ 2669702 w 3102838"/>
              <a:gd name="connsiteY65" fmla="*/ 1121945 h 3149999"/>
              <a:gd name="connsiteX66" fmla="*/ 2705796 w 3102838"/>
              <a:gd name="connsiteY66" fmla="*/ 1013661 h 3149999"/>
              <a:gd name="connsiteX67" fmla="*/ 2693765 w 3102838"/>
              <a:gd name="connsiteY67" fmla="*/ 977566 h 3149999"/>
              <a:gd name="connsiteX68" fmla="*/ 2705796 w 3102838"/>
              <a:gd name="connsiteY68" fmla="*/ 941471 h 3149999"/>
              <a:gd name="connsiteX69" fmla="*/ 2736828 w 3102838"/>
              <a:gd name="connsiteY69" fmla="*/ 924752 h 3149999"/>
              <a:gd name="connsiteX70" fmla="*/ 395733 w 3102838"/>
              <a:gd name="connsiteY70" fmla="*/ 87229 h 3149999"/>
              <a:gd name="connsiteX71" fmla="*/ 431828 w 3102838"/>
              <a:gd name="connsiteY71" fmla="*/ 99261 h 3149999"/>
              <a:gd name="connsiteX72" fmla="*/ 528081 w 3102838"/>
              <a:gd name="connsiteY72" fmla="*/ 123324 h 3149999"/>
              <a:gd name="connsiteX73" fmla="*/ 564175 w 3102838"/>
              <a:gd name="connsiteY73" fmla="*/ 147387 h 3149999"/>
              <a:gd name="connsiteX74" fmla="*/ 600270 w 3102838"/>
              <a:gd name="connsiteY74" fmla="*/ 159418 h 3149999"/>
              <a:gd name="connsiteX75" fmla="*/ 612302 w 3102838"/>
              <a:gd name="connsiteY75" fmla="*/ 207545 h 3149999"/>
              <a:gd name="connsiteX76" fmla="*/ 600270 w 3102838"/>
              <a:gd name="connsiteY76" fmla="*/ 351924 h 3149999"/>
              <a:gd name="connsiteX77" fmla="*/ 528081 w 3102838"/>
              <a:gd name="connsiteY77" fmla="*/ 363955 h 3149999"/>
              <a:gd name="connsiteX78" fmla="*/ 479954 w 3102838"/>
              <a:gd name="connsiteY78" fmla="*/ 436145 h 3149999"/>
              <a:gd name="connsiteX79" fmla="*/ 407765 w 3102838"/>
              <a:gd name="connsiteY79" fmla="*/ 484271 h 3149999"/>
              <a:gd name="connsiteX80" fmla="*/ 359638 w 3102838"/>
              <a:gd name="connsiteY80" fmla="*/ 568492 h 3149999"/>
              <a:gd name="connsiteX81" fmla="*/ 311512 w 3102838"/>
              <a:gd name="connsiteY81" fmla="*/ 616618 h 3149999"/>
              <a:gd name="connsiteX82" fmla="*/ 299481 w 3102838"/>
              <a:gd name="connsiteY82" fmla="*/ 580524 h 3149999"/>
              <a:gd name="connsiteX83" fmla="*/ 287449 w 3102838"/>
              <a:gd name="connsiteY83" fmla="*/ 520366 h 3149999"/>
              <a:gd name="connsiteX84" fmla="*/ 263386 w 3102838"/>
              <a:gd name="connsiteY84" fmla="*/ 496303 h 3149999"/>
              <a:gd name="connsiteX85" fmla="*/ 287449 w 3102838"/>
              <a:gd name="connsiteY85" fmla="*/ 472239 h 3149999"/>
              <a:gd name="connsiteX86" fmla="*/ 347607 w 3102838"/>
              <a:gd name="connsiteY86" fmla="*/ 267703 h 3149999"/>
              <a:gd name="connsiteX87" fmla="*/ 335575 w 3102838"/>
              <a:gd name="connsiteY87" fmla="*/ 195513 h 3149999"/>
              <a:gd name="connsiteX88" fmla="*/ 383702 w 3102838"/>
              <a:gd name="connsiteY88" fmla="*/ 243639 h 3149999"/>
              <a:gd name="connsiteX89" fmla="*/ 359638 w 3102838"/>
              <a:gd name="connsiteY89" fmla="*/ 147387 h 3149999"/>
              <a:gd name="connsiteX90" fmla="*/ 383702 w 3102838"/>
              <a:gd name="connsiteY90" fmla="*/ 123324 h 3149999"/>
              <a:gd name="connsiteX91" fmla="*/ 395733 w 3102838"/>
              <a:gd name="connsiteY91" fmla="*/ 87229 h 3149999"/>
              <a:gd name="connsiteX92" fmla="*/ 1237938 w 3102838"/>
              <a:gd name="connsiteY92" fmla="*/ 0 h 3149999"/>
              <a:gd name="connsiteX93" fmla="*/ 1370853 w 3102838"/>
              <a:gd name="connsiteY93" fmla="*/ 139310 h 3149999"/>
              <a:gd name="connsiteX94" fmla="*/ 1503768 w 3102838"/>
              <a:gd name="connsiteY94" fmla="*/ 34828 h 3149999"/>
              <a:gd name="connsiteX95" fmla="*/ 1586839 w 3102838"/>
              <a:gd name="connsiteY95" fmla="*/ 69655 h 3149999"/>
              <a:gd name="connsiteX96" fmla="*/ 1653297 w 3102838"/>
              <a:gd name="connsiteY96" fmla="*/ 87069 h 3149999"/>
              <a:gd name="connsiteX97" fmla="*/ 1703140 w 3102838"/>
              <a:gd name="connsiteY97" fmla="*/ 69655 h 3149999"/>
              <a:gd name="connsiteX98" fmla="*/ 1769597 w 3102838"/>
              <a:gd name="connsiteY98" fmla="*/ 34828 h 3149999"/>
              <a:gd name="connsiteX99" fmla="*/ 1852669 w 3102838"/>
              <a:gd name="connsiteY99" fmla="*/ 52241 h 3149999"/>
              <a:gd name="connsiteX100" fmla="*/ 2052041 w 3102838"/>
              <a:gd name="connsiteY100" fmla="*/ 34828 h 3149999"/>
              <a:gd name="connsiteX101" fmla="*/ 2168341 w 3102838"/>
              <a:gd name="connsiteY101" fmla="*/ 0 h 3149999"/>
              <a:gd name="connsiteX102" fmla="*/ 2251413 w 3102838"/>
              <a:gd name="connsiteY102" fmla="*/ 121897 h 3149999"/>
              <a:gd name="connsiteX103" fmla="*/ 2434171 w 3102838"/>
              <a:gd name="connsiteY103" fmla="*/ 174138 h 3149999"/>
              <a:gd name="connsiteX104" fmla="*/ 2500628 w 3102838"/>
              <a:gd name="connsiteY104" fmla="*/ 417931 h 3149999"/>
              <a:gd name="connsiteX105" fmla="*/ 2533857 w 3102838"/>
              <a:gd name="connsiteY105" fmla="*/ 539828 h 3149999"/>
              <a:gd name="connsiteX106" fmla="*/ 2583700 w 3102838"/>
              <a:gd name="connsiteY106" fmla="*/ 557242 h 3149999"/>
              <a:gd name="connsiteX107" fmla="*/ 2633543 w 3102838"/>
              <a:gd name="connsiteY107" fmla="*/ 592069 h 3149999"/>
              <a:gd name="connsiteX108" fmla="*/ 2700000 w 3102838"/>
              <a:gd name="connsiteY108" fmla="*/ 731380 h 3149999"/>
              <a:gd name="connsiteX109" fmla="*/ 2683386 w 3102838"/>
              <a:gd name="connsiteY109" fmla="*/ 888104 h 3149999"/>
              <a:gd name="connsiteX110" fmla="*/ 2650157 w 3102838"/>
              <a:gd name="connsiteY110" fmla="*/ 940346 h 3149999"/>
              <a:gd name="connsiteX111" fmla="*/ 2550471 w 3102838"/>
              <a:gd name="connsiteY111" fmla="*/ 1027415 h 3149999"/>
              <a:gd name="connsiteX112" fmla="*/ 2500628 w 3102838"/>
              <a:gd name="connsiteY112" fmla="*/ 1079656 h 3149999"/>
              <a:gd name="connsiteX113" fmla="*/ 2467399 w 3102838"/>
              <a:gd name="connsiteY113" fmla="*/ 1306035 h 3149999"/>
              <a:gd name="connsiteX114" fmla="*/ 2450785 w 3102838"/>
              <a:gd name="connsiteY114" fmla="*/ 1358277 h 3149999"/>
              <a:gd name="connsiteX115" fmla="*/ 2517242 w 3102838"/>
              <a:gd name="connsiteY115" fmla="*/ 1532415 h 3149999"/>
              <a:gd name="connsiteX116" fmla="*/ 2550471 w 3102838"/>
              <a:gd name="connsiteY116" fmla="*/ 1654312 h 3149999"/>
              <a:gd name="connsiteX117" fmla="*/ 2583700 w 3102838"/>
              <a:gd name="connsiteY117" fmla="*/ 1758794 h 3149999"/>
              <a:gd name="connsiteX118" fmla="*/ 2633543 w 3102838"/>
              <a:gd name="connsiteY118" fmla="*/ 1793622 h 3149999"/>
              <a:gd name="connsiteX119" fmla="*/ 2650157 w 3102838"/>
              <a:gd name="connsiteY119" fmla="*/ 1898105 h 3149999"/>
              <a:gd name="connsiteX120" fmla="*/ 2666772 w 3102838"/>
              <a:gd name="connsiteY120" fmla="*/ 1950346 h 3149999"/>
              <a:gd name="connsiteX121" fmla="*/ 2683386 w 3102838"/>
              <a:gd name="connsiteY121" fmla="*/ 2072243 h 3149999"/>
              <a:gd name="connsiteX122" fmla="*/ 2766458 w 3102838"/>
              <a:gd name="connsiteY122" fmla="*/ 2194139 h 3149999"/>
              <a:gd name="connsiteX123" fmla="*/ 2783072 w 3102838"/>
              <a:gd name="connsiteY123" fmla="*/ 2246381 h 3149999"/>
              <a:gd name="connsiteX124" fmla="*/ 2899372 w 3102838"/>
              <a:gd name="connsiteY124" fmla="*/ 2333450 h 3149999"/>
              <a:gd name="connsiteX125" fmla="*/ 2949215 w 3102838"/>
              <a:gd name="connsiteY125" fmla="*/ 2350864 h 3149999"/>
              <a:gd name="connsiteX126" fmla="*/ 2965830 w 3102838"/>
              <a:gd name="connsiteY126" fmla="*/ 2612071 h 3149999"/>
              <a:gd name="connsiteX127" fmla="*/ 2849529 w 3102838"/>
              <a:gd name="connsiteY127" fmla="*/ 2629484 h 3149999"/>
              <a:gd name="connsiteX128" fmla="*/ 2683386 w 3102838"/>
              <a:gd name="connsiteY128" fmla="*/ 2681726 h 3149999"/>
              <a:gd name="connsiteX129" fmla="*/ 2583700 w 3102838"/>
              <a:gd name="connsiteY129" fmla="*/ 2646898 h 3149999"/>
              <a:gd name="connsiteX130" fmla="*/ 2500628 w 3102838"/>
              <a:gd name="connsiteY130" fmla="*/ 2577243 h 3149999"/>
              <a:gd name="connsiteX131" fmla="*/ 2317870 w 3102838"/>
              <a:gd name="connsiteY131" fmla="*/ 2594657 h 3149999"/>
              <a:gd name="connsiteX132" fmla="*/ 2196307 w 3102838"/>
              <a:gd name="connsiteY132" fmla="*/ 2631404 h 3149999"/>
              <a:gd name="connsiteX133" fmla="*/ 2188853 w 3102838"/>
              <a:gd name="connsiteY133" fmla="*/ 2633718 h 3149999"/>
              <a:gd name="connsiteX134" fmla="*/ 2194404 w 3102838"/>
              <a:gd name="connsiteY134" fmla="*/ 2631937 h 3149999"/>
              <a:gd name="connsiteX135" fmla="*/ 2101884 w 3102838"/>
              <a:gd name="connsiteY135" fmla="*/ 2646898 h 3149999"/>
              <a:gd name="connsiteX136" fmla="*/ 1985583 w 3102838"/>
              <a:gd name="connsiteY136" fmla="*/ 2681726 h 3149999"/>
              <a:gd name="connsiteX137" fmla="*/ 1902512 w 3102838"/>
              <a:gd name="connsiteY137" fmla="*/ 2699140 h 3149999"/>
              <a:gd name="connsiteX138" fmla="*/ 1769597 w 3102838"/>
              <a:gd name="connsiteY138" fmla="*/ 2733967 h 3149999"/>
              <a:gd name="connsiteX139" fmla="*/ 1536997 w 3102838"/>
              <a:gd name="connsiteY139" fmla="*/ 2733967 h 3149999"/>
              <a:gd name="connsiteX140" fmla="*/ 1370853 w 3102838"/>
              <a:gd name="connsiteY140" fmla="*/ 2821036 h 3149999"/>
              <a:gd name="connsiteX141" fmla="*/ 1304396 w 3102838"/>
              <a:gd name="connsiteY141" fmla="*/ 2838450 h 3149999"/>
              <a:gd name="connsiteX142" fmla="*/ 1171481 w 3102838"/>
              <a:gd name="connsiteY142" fmla="*/ 2821036 h 3149999"/>
              <a:gd name="connsiteX143" fmla="*/ 1154867 w 3102838"/>
              <a:gd name="connsiteY143" fmla="*/ 2733967 h 3149999"/>
              <a:gd name="connsiteX144" fmla="*/ 1005338 w 3102838"/>
              <a:gd name="connsiteY144" fmla="*/ 2664312 h 3149999"/>
              <a:gd name="connsiteX145" fmla="*/ 988723 w 3102838"/>
              <a:gd name="connsiteY145" fmla="*/ 2507588 h 3149999"/>
              <a:gd name="connsiteX146" fmla="*/ 972109 w 3102838"/>
              <a:gd name="connsiteY146" fmla="*/ 2437933 h 3149999"/>
              <a:gd name="connsiteX147" fmla="*/ 955495 w 3102838"/>
              <a:gd name="connsiteY147" fmla="*/ 2333450 h 3149999"/>
              <a:gd name="connsiteX148" fmla="*/ 855809 w 3102838"/>
              <a:gd name="connsiteY148" fmla="*/ 2350864 h 3149999"/>
              <a:gd name="connsiteX149" fmla="*/ 805966 w 3102838"/>
              <a:gd name="connsiteY149" fmla="*/ 2437933 h 3149999"/>
              <a:gd name="connsiteX150" fmla="*/ 756123 w 3102838"/>
              <a:gd name="connsiteY150" fmla="*/ 2490174 h 3149999"/>
              <a:gd name="connsiteX151" fmla="*/ 540136 w 3102838"/>
              <a:gd name="connsiteY151" fmla="*/ 2612071 h 3149999"/>
              <a:gd name="connsiteX152" fmla="*/ 440450 w 3102838"/>
              <a:gd name="connsiteY152" fmla="*/ 2629484 h 3149999"/>
              <a:gd name="connsiteX153" fmla="*/ 340764 w 3102838"/>
              <a:gd name="connsiteY153" fmla="*/ 2733967 h 3149999"/>
              <a:gd name="connsiteX154" fmla="*/ 224464 w 3102838"/>
              <a:gd name="connsiteY154" fmla="*/ 2803623 h 3149999"/>
              <a:gd name="connsiteX155" fmla="*/ 174621 w 3102838"/>
              <a:gd name="connsiteY155" fmla="*/ 2838450 h 3149999"/>
              <a:gd name="connsiteX156" fmla="*/ 158007 w 3102838"/>
              <a:gd name="connsiteY156" fmla="*/ 2786209 h 3149999"/>
              <a:gd name="connsiteX157" fmla="*/ 174621 w 3102838"/>
              <a:gd name="connsiteY157" fmla="*/ 2733967 h 3149999"/>
              <a:gd name="connsiteX158" fmla="*/ 274307 w 3102838"/>
              <a:gd name="connsiteY158" fmla="*/ 2646898 h 3149999"/>
              <a:gd name="connsiteX159" fmla="*/ 292263 w 3102838"/>
              <a:gd name="connsiteY159" fmla="*/ 2592480 h 3149999"/>
              <a:gd name="connsiteX160" fmla="*/ 294361 w 3102838"/>
              <a:gd name="connsiteY160" fmla="*/ 2586656 h 3149999"/>
              <a:gd name="connsiteX161" fmla="*/ 298406 w 3102838"/>
              <a:gd name="connsiteY161" fmla="*/ 2577243 h 3149999"/>
              <a:gd name="connsiteX162" fmla="*/ 297114 w 3102838"/>
              <a:gd name="connsiteY162" fmla="*/ 2579012 h 3149999"/>
              <a:gd name="connsiteX163" fmla="*/ 294361 w 3102838"/>
              <a:gd name="connsiteY163" fmla="*/ 2586656 h 3149999"/>
              <a:gd name="connsiteX164" fmla="*/ 290921 w 3102838"/>
              <a:gd name="connsiteY164" fmla="*/ 2594657 h 3149999"/>
              <a:gd name="connsiteX165" fmla="*/ 241078 w 3102838"/>
              <a:gd name="connsiteY165" fmla="*/ 2577243 h 3149999"/>
              <a:gd name="connsiteX166" fmla="*/ 257693 w 3102838"/>
              <a:gd name="connsiteY166" fmla="*/ 2385691 h 3149999"/>
              <a:gd name="connsiteX167" fmla="*/ 307536 w 3102838"/>
              <a:gd name="connsiteY167" fmla="*/ 2298622 h 3149999"/>
              <a:gd name="connsiteX168" fmla="*/ 324150 w 3102838"/>
              <a:gd name="connsiteY168" fmla="*/ 2246381 h 3149999"/>
              <a:gd name="connsiteX169" fmla="*/ 274307 w 3102838"/>
              <a:gd name="connsiteY169" fmla="*/ 2228967 h 3149999"/>
              <a:gd name="connsiteX170" fmla="*/ 25092 w 3102838"/>
              <a:gd name="connsiteY170" fmla="*/ 2194139 h 3149999"/>
              <a:gd name="connsiteX171" fmla="*/ 41706 w 3102838"/>
              <a:gd name="connsiteY171" fmla="*/ 1932932 h 3149999"/>
              <a:gd name="connsiteX172" fmla="*/ 191235 w 3102838"/>
              <a:gd name="connsiteY172" fmla="*/ 1793622 h 3149999"/>
              <a:gd name="connsiteX173" fmla="*/ 257693 w 3102838"/>
              <a:gd name="connsiteY173" fmla="*/ 1758794 h 3149999"/>
              <a:gd name="connsiteX174" fmla="*/ 324150 w 3102838"/>
              <a:gd name="connsiteY174" fmla="*/ 1741381 h 3149999"/>
              <a:gd name="connsiteX175" fmla="*/ 423836 w 3102838"/>
              <a:gd name="connsiteY175" fmla="*/ 1602070 h 3149999"/>
              <a:gd name="connsiteX176" fmla="*/ 506908 w 3102838"/>
              <a:gd name="connsiteY176" fmla="*/ 1462760 h 3149999"/>
              <a:gd name="connsiteX177" fmla="*/ 473679 w 3102838"/>
              <a:gd name="connsiteY177" fmla="*/ 1340863 h 3149999"/>
              <a:gd name="connsiteX178" fmla="*/ 440450 w 3102838"/>
              <a:gd name="connsiteY178" fmla="*/ 1288622 h 3149999"/>
              <a:gd name="connsiteX179" fmla="*/ 373993 w 3102838"/>
              <a:gd name="connsiteY179" fmla="*/ 1271208 h 3149999"/>
              <a:gd name="connsiteX180" fmla="*/ 357379 w 3102838"/>
              <a:gd name="connsiteY180" fmla="*/ 1218966 h 3149999"/>
              <a:gd name="connsiteX181" fmla="*/ 573365 w 3102838"/>
              <a:gd name="connsiteY181" fmla="*/ 1114484 h 3149999"/>
              <a:gd name="connsiteX182" fmla="*/ 556751 w 3102838"/>
              <a:gd name="connsiteY182" fmla="*/ 1010001 h 3149999"/>
              <a:gd name="connsiteX183" fmla="*/ 490293 w 3102838"/>
              <a:gd name="connsiteY183" fmla="*/ 992587 h 3149999"/>
              <a:gd name="connsiteX184" fmla="*/ 457065 w 3102838"/>
              <a:gd name="connsiteY184" fmla="*/ 940346 h 3149999"/>
              <a:gd name="connsiteX185" fmla="*/ 506908 w 3102838"/>
              <a:gd name="connsiteY185" fmla="*/ 905518 h 3149999"/>
              <a:gd name="connsiteX186" fmla="*/ 573365 w 3102838"/>
              <a:gd name="connsiteY186" fmla="*/ 888104 h 3149999"/>
              <a:gd name="connsiteX187" fmla="*/ 589979 w 3102838"/>
              <a:gd name="connsiteY187" fmla="*/ 835862 h 3149999"/>
              <a:gd name="connsiteX188" fmla="*/ 689665 w 3102838"/>
              <a:gd name="connsiteY188" fmla="*/ 801035 h 3149999"/>
              <a:gd name="connsiteX189" fmla="*/ 739508 w 3102838"/>
              <a:gd name="connsiteY189" fmla="*/ 783621 h 3149999"/>
              <a:gd name="connsiteX190" fmla="*/ 772737 w 3102838"/>
              <a:gd name="connsiteY190" fmla="*/ 835862 h 3149999"/>
              <a:gd name="connsiteX191" fmla="*/ 739508 w 3102838"/>
              <a:gd name="connsiteY191" fmla="*/ 766207 h 3149999"/>
              <a:gd name="connsiteX192" fmla="*/ 822580 w 3102838"/>
              <a:gd name="connsiteY192" fmla="*/ 713966 h 3149999"/>
              <a:gd name="connsiteX193" fmla="*/ 839194 w 3102838"/>
              <a:gd name="connsiteY193" fmla="*/ 644311 h 3149999"/>
              <a:gd name="connsiteX194" fmla="*/ 872423 w 3102838"/>
              <a:gd name="connsiteY194" fmla="*/ 592069 h 3149999"/>
              <a:gd name="connsiteX195" fmla="*/ 889037 w 3102838"/>
              <a:gd name="connsiteY195" fmla="*/ 487586 h 3149999"/>
              <a:gd name="connsiteX196" fmla="*/ 955495 w 3102838"/>
              <a:gd name="connsiteY196" fmla="*/ 121897 h 3149999"/>
              <a:gd name="connsiteX197" fmla="*/ 972109 w 3102838"/>
              <a:gd name="connsiteY197" fmla="*/ 226380 h 3149999"/>
              <a:gd name="connsiteX198" fmla="*/ 988723 w 3102838"/>
              <a:gd name="connsiteY198" fmla="*/ 278621 h 3149999"/>
              <a:gd name="connsiteX199" fmla="*/ 1055181 w 3102838"/>
              <a:gd name="connsiteY199" fmla="*/ 261207 h 3149999"/>
              <a:gd name="connsiteX200" fmla="*/ 1188095 w 3102838"/>
              <a:gd name="connsiteY200" fmla="*/ 17414 h 314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3102838" h="3149999">
                <a:moveTo>
                  <a:pt x="2484895" y="2641975"/>
                </a:moveTo>
                <a:cubicBezTo>
                  <a:pt x="2513702" y="2638951"/>
                  <a:pt x="2502099" y="2659468"/>
                  <a:pt x="2489228" y="2698082"/>
                </a:cubicBezTo>
                <a:lnTo>
                  <a:pt x="2561417" y="2722145"/>
                </a:lnTo>
                <a:cubicBezTo>
                  <a:pt x="2588853" y="2731290"/>
                  <a:pt x="2599162" y="2767341"/>
                  <a:pt x="2609544" y="2794334"/>
                </a:cubicBezTo>
                <a:cubicBezTo>
                  <a:pt x="2619724" y="2820802"/>
                  <a:pt x="2621575" y="2850196"/>
                  <a:pt x="2621575" y="2878555"/>
                </a:cubicBezTo>
                <a:cubicBezTo>
                  <a:pt x="2621575" y="2891237"/>
                  <a:pt x="2621924" y="2911899"/>
                  <a:pt x="2609544" y="2914650"/>
                </a:cubicBezTo>
                <a:cubicBezTo>
                  <a:pt x="2577980" y="2921664"/>
                  <a:pt x="2545375" y="2906629"/>
                  <a:pt x="2513291" y="2902618"/>
                </a:cubicBezTo>
                <a:cubicBezTo>
                  <a:pt x="2473518" y="2900408"/>
                  <a:pt x="2318634" y="2848357"/>
                  <a:pt x="2260628" y="2914650"/>
                </a:cubicBezTo>
                <a:cubicBezTo>
                  <a:pt x="2241584" y="2936415"/>
                  <a:pt x="2228544" y="2962776"/>
                  <a:pt x="2212502" y="2986839"/>
                </a:cubicBezTo>
                <a:cubicBezTo>
                  <a:pt x="2204785" y="2988286"/>
                  <a:pt x="1893329" y="3048856"/>
                  <a:pt x="1863586" y="3046997"/>
                </a:cubicBezTo>
                <a:cubicBezTo>
                  <a:pt x="1846604" y="3045936"/>
                  <a:pt x="1842710" y="3018512"/>
                  <a:pt x="1827491" y="3010903"/>
                </a:cubicBezTo>
                <a:cubicBezTo>
                  <a:pt x="1809200" y="3001758"/>
                  <a:pt x="1787386" y="3002882"/>
                  <a:pt x="1767333" y="2998871"/>
                </a:cubicBezTo>
                <a:cubicBezTo>
                  <a:pt x="1673418" y="3030177"/>
                  <a:pt x="1809337" y="2978891"/>
                  <a:pt x="1671081" y="3071061"/>
                </a:cubicBezTo>
                <a:cubicBezTo>
                  <a:pt x="1599859" y="3118542"/>
                  <a:pt x="1636459" y="3042575"/>
                  <a:pt x="1610923" y="3119187"/>
                </a:cubicBezTo>
                <a:cubicBezTo>
                  <a:pt x="1578839" y="3127208"/>
                  <a:pt x="1539388" y="3165222"/>
                  <a:pt x="1514670" y="3143250"/>
                </a:cubicBezTo>
                <a:cubicBezTo>
                  <a:pt x="1438029" y="3075125"/>
                  <a:pt x="1492003" y="3033568"/>
                  <a:pt x="1526702" y="2998871"/>
                </a:cubicBezTo>
                <a:cubicBezTo>
                  <a:pt x="1645515" y="2975107"/>
                  <a:pt x="1528290" y="3002350"/>
                  <a:pt x="1647017" y="2962776"/>
                </a:cubicBezTo>
                <a:cubicBezTo>
                  <a:pt x="1670157" y="2955063"/>
                  <a:pt x="1708057" y="2950304"/>
                  <a:pt x="1731238" y="2938713"/>
                </a:cubicBezTo>
                <a:cubicBezTo>
                  <a:pt x="1752154" y="2928255"/>
                  <a:pt x="1771343" y="2914650"/>
                  <a:pt x="1791396" y="2902618"/>
                </a:cubicBezTo>
                <a:lnTo>
                  <a:pt x="1839523" y="2890587"/>
                </a:lnTo>
                <a:cubicBezTo>
                  <a:pt x="1871607" y="2882566"/>
                  <a:pt x="1903869" y="2875226"/>
                  <a:pt x="1935775" y="2866524"/>
                </a:cubicBezTo>
                <a:cubicBezTo>
                  <a:pt x="1948011" y="2863187"/>
                  <a:pt x="1961318" y="2861527"/>
                  <a:pt x="1971870" y="2854492"/>
                </a:cubicBezTo>
                <a:cubicBezTo>
                  <a:pt x="1986028" y="2845054"/>
                  <a:pt x="1995933" y="2830429"/>
                  <a:pt x="2007965" y="2818397"/>
                </a:cubicBezTo>
                <a:cubicBezTo>
                  <a:pt x="2026370" y="2811035"/>
                  <a:pt x="2079066" y="2788591"/>
                  <a:pt x="2104217" y="2782303"/>
                </a:cubicBezTo>
                <a:cubicBezTo>
                  <a:pt x="2170674" y="2765689"/>
                  <a:pt x="2209508" y="2765758"/>
                  <a:pt x="2284691" y="2758239"/>
                </a:cubicBezTo>
                <a:lnTo>
                  <a:pt x="2272659" y="2746208"/>
                </a:lnTo>
                <a:cubicBezTo>
                  <a:pt x="2305269" y="2739686"/>
                  <a:pt x="2345308" y="2739618"/>
                  <a:pt x="2368912" y="2710113"/>
                </a:cubicBezTo>
                <a:cubicBezTo>
                  <a:pt x="2376835" y="2700210"/>
                  <a:pt x="2369025" y="2678352"/>
                  <a:pt x="2380944" y="2674018"/>
                </a:cubicBezTo>
                <a:cubicBezTo>
                  <a:pt x="2435779" y="2654078"/>
                  <a:pt x="2467611" y="2643789"/>
                  <a:pt x="2484895" y="2641975"/>
                </a:cubicBezTo>
                <a:close/>
                <a:moveTo>
                  <a:pt x="2188853" y="2633718"/>
                </a:moveTo>
                <a:lnTo>
                  <a:pt x="2178285" y="2637110"/>
                </a:lnTo>
                <a:cubicBezTo>
                  <a:pt x="2175194" y="2638051"/>
                  <a:pt x="2175364" y="2637933"/>
                  <a:pt x="2181734" y="2635928"/>
                </a:cubicBezTo>
                <a:close/>
                <a:moveTo>
                  <a:pt x="2736828" y="924752"/>
                </a:moveTo>
                <a:cubicBezTo>
                  <a:pt x="2739587" y="924914"/>
                  <a:pt x="2741485" y="926295"/>
                  <a:pt x="2741891" y="929439"/>
                </a:cubicBezTo>
                <a:cubicBezTo>
                  <a:pt x="2758323" y="1056783"/>
                  <a:pt x="2749912" y="1186113"/>
                  <a:pt x="2753923" y="1314450"/>
                </a:cubicBezTo>
                <a:lnTo>
                  <a:pt x="2765954" y="1350545"/>
                </a:lnTo>
                <a:lnTo>
                  <a:pt x="2790017" y="1422734"/>
                </a:lnTo>
                <a:cubicBezTo>
                  <a:pt x="2798038" y="1430755"/>
                  <a:pt x="2805367" y="1439535"/>
                  <a:pt x="2814081" y="1446797"/>
                </a:cubicBezTo>
                <a:cubicBezTo>
                  <a:pt x="2829486" y="1459634"/>
                  <a:pt x="2853239" y="1464956"/>
                  <a:pt x="2862207" y="1482892"/>
                </a:cubicBezTo>
                <a:cubicBezTo>
                  <a:pt x="2874889" y="1508257"/>
                  <a:pt x="2869165" y="1539212"/>
                  <a:pt x="2874238" y="1567113"/>
                </a:cubicBezTo>
                <a:cubicBezTo>
                  <a:pt x="2877196" y="1583382"/>
                  <a:pt x="2882259" y="1599197"/>
                  <a:pt x="2886270" y="1615239"/>
                </a:cubicBezTo>
                <a:cubicBezTo>
                  <a:pt x="2892422" y="1639847"/>
                  <a:pt x="2896890" y="1665920"/>
                  <a:pt x="2910333" y="1687429"/>
                </a:cubicBezTo>
                <a:cubicBezTo>
                  <a:pt x="2917997" y="1699691"/>
                  <a:pt x="2943592" y="1697313"/>
                  <a:pt x="2946428" y="1711492"/>
                </a:cubicBezTo>
                <a:cubicBezTo>
                  <a:pt x="2960607" y="1782389"/>
                  <a:pt x="2954449" y="1855871"/>
                  <a:pt x="2958459" y="1928061"/>
                </a:cubicBezTo>
                <a:lnTo>
                  <a:pt x="2970491" y="1964155"/>
                </a:lnTo>
                <a:lnTo>
                  <a:pt x="2994554" y="2036345"/>
                </a:lnTo>
                <a:cubicBezTo>
                  <a:pt x="3006586" y="2048376"/>
                  <a:pt x="3019756" y="2059368"/>
                  <a:pt x="3030649" y="2072439"/>
                </a:cubicBezTo>
                <a:cubicBezTo>
                  <a:pt x="3077795" y="2129014"/>
                  <a:pt x="3057964" y="2144309"/>
                  <a:pt x="3066744" y="2240882"/>
                </a:cubicBezTo>
                <a:cubicBezTo>
                  <a:pt x="3066744" y="2240882"/>
                  <a:pt x="3084655" y="2288464"/>
                  <a:pt x="3090807" y="2313071"/>
                </a:cubicBezTo>
                <a:cubicBezTo>
                  <a:pt x="3096724" y="2336738"/>
                  <a:pt x="3098828" y="2361198"/>
                  <a:pt x="3102838" y="2385261"/>
                </a:cubicBezTo>
                <a:cubicBezTo>
                  <a:pt x="3016386" y="2370852"/>
                  <a:pt x="3050947" y="2386761"/>
                  <a:pt x="2994554" y="2349166"/>
                </a:cubicBezTo>
                <a:cubicBezTo>
                  <a:pt x="2984002" y="2342131"/>
                  <a:pt x="2986534" y="2325103"/>
                  <a:pt x="2982523" y="2313071"/>
                </a:cubicBezTo>
                <a:cubicBezTo>
                  <a:pt x="2975171" y="2291014"/>
                  <a:pt x="2960395" y="2225586"/>
                  <a:pt x="2934396" y="2204787"/>
                </a:cubicBezTo>
                <a:cubicBezTo>
                  <a:pt x="2924493" y="2196864"/>
                  <a:pt x="2907270" y="2183787"/>
                  <a:pt x="2898302" y="2192755"/>
                </a:cubicBezTo>
                <a:cubicBezTo>
                  <a:pt x="2883842" y="2207215"/>
                  <a:pt x="2890281" y="2232860"/>
                  <a:pt x="2886270" y="2252913"/>
                </a:cubicBezTo>
                <a:lnTo>
                  <a:pt x="2874238" y="2216818"/>
                </a:lnTo>
                <a:cubicBezTo>
                  <a:pt x="2844947" y="2128945"/>
                  <a:pt x="2856326" y="2169234"/>
                  <a:pt x="2838144" y="2096503"/>
                </a:cubicBezTo>
                <a:cubicBezTo>
                  <a:pt x="2838144" y="2096503"/>
                  <a:pt x="2804957" y="2065450"/>
                  <a:pt x="2790017" y="2048376"/>
                </a:cubicBezTo>
                <a:cubicBezTo>
                  <a:pt x="2776812" y="2033285"/>
                  <a:pt x="2766973" y="2015475"/>
                  <a:pt x="2753923" y="2000250"/>
                </a:cubicBezTo>
                <a:cubicBezTo>
                  <a:pt x="2742850" y="1987331"/>
                  <a:pt x="2724739" y="1979704"/>
                  <a:pt x="2717828" y="1964155"/>
                </a:cubicBezTo>
                <a:cubicBezTo>
                  <a:pt x="2707920" y="1941863"/>
                  <a:pt x="2710160" y="1915967"/>
                  <a:pt x="2705796" y="1891966"/>
                </a:cubicBezTo>
                <a:cubicBezTo>
                  <a:pt x="2702138" y="1871846"/>
                  <a:pt x="2694966" y="1852222"/>
                  <a:pt x="2693765" y="1831808"/>
                </a:cubicBezTo>
                <a:cubicBezTo>
                  <a:pt x="2685586" y="1692770"/>
                  <a:pt x="2688719" y="1397506"/>
                  <a:pt x="2657670" y="1242261"/>
                </a:cubicBezTo>
                <a:cubicBezTo>
                  <a:pt x="2653084" y="1219330"/>
                  <a:pt x="2633607" y="1202156"/>
                  <a:pt x="2621575" y="1182103"/>
                </a:cubicBezTo>
                <a:lnTo>
                  <a:pt x="2645638" y="1146008"/>
                </a:lnTo>
                <a:cubicBezTo>
                  <a:pt x="2653659" y="1137987"/>
                  <a:pt x="2662616" y="1130803"/>
                  <a:pt x="2669702" y="1121945"/>
                </a:cubicBezTo>
                <a:cubicBezTo>
                  <a:pt x="2698756" y="1085628"/>
                  <a:pt x="2705796" y="1066245"/>
                  <a:pt x="2705796" y="1013661"/>
                </a:cubicBezTo>
                <a:cubicBezTo>
                  <a:pt x="2705796" y="1000979"/>
                  <a:pt x="2697775" y="989598"/>
                  <a:pt x="2693765" y="977566"/>
                </a:cubicBezTo>
                <a:cubicBezTo>
                  <a:pt x="2697775" y="965534"/>
                  <a:pt x="2696828" y="950439"/>
                  <a:pt x="2705796" y="941471"/>
                </a:cubicBezTo>
                <a:cubicBezTo>
                  <a:pt x="2712522" y="934745"/>
                  <a:pt x="2728550" y="924265"/>
                  <a:pt x="2736828" y="924752"/>
                </a:cubicBezTo>
                <a:close/>
                <a:moveTo>
                  <a:pt x="395733" y="87229"/>
                </a:moveTo>
                <a:lnTo>
                  <a:pt x="431828" y="99261"/>
                </a:lnTo>
                <a:cubicBezTo>
                  <a:pt x="463203" y="109719"/>
                  <a:pt x="497000" y="112022"/>
                  <a:pt x="528081" y="123324"/>
                </a:cubicBezTo>
                <a:cubicBezTo>
                  <a:pt x="541670" y="128266"/>
                  <a:pt x="552144" y="139366"/>
                  <a:pt x="564175" y="147387"/>
                </a:cubicBezTo>
                <a:cubicBezTo>
                  <a:pt x="576207" y="151397"/>
                  <a:pt x="592347" y="149515"/>
                  <a:pt x="600270" y="159418"/>
                </a:cubicBezTo>
                <a:cubicBezTo>
                  <a:pt x="610600" y="172330"/>
                  <a:pt x="612302" y="191009"/>
                  <a:pt x="612302" y="207545"/>
                </a:cubicBezTo>
                <a:cubicBezTo>
                  <a:pt x="612302" y="255838"/>
                  <a:pt x="604281" y="303798"/>
                  <a:pt x="600270" y="351924"/>
                </a:cubicBezTo>
                <a:cubicBezTo>
                  <a:pt x="576207" y="355934"/>
                  <a:pt x="550923" y="355390"/>
                  <a:pt x="528081" y="363955"/>
                </a:cubicBezTo>
                <a:cubicBezTo>
                  <a:pt x="505466" y="372435"/>
                  <a:pt x="486745" y="422563"/>
                  <a:pt x="479954" y="436145"/>
                </a:cubicBezTo>
                <a:cubicBezTo>
                  <a:pt x="479954" y="436145"/>
                  <a:pt x="429530" y="465227"/>
                  <a:pt x="407765" y="484271"/>
                </a:cubicBezTo>
                <a:cubicBezTo>
                  <a:pt x="346912" y="537517"/>
                  <a:pt x="423461" y="504669"/>
                  <a:pt x="359638" y="568492"/>
                </a:cubicBezTo>
                <a:cubicBezTo>
                  <a:pt x="295470" y="632660"/>
                  <a:pt x="343597" y="520367"/>
                  <a:pt x="311512" y="616618"/>
                </a:cubicBezTo>
                <a:cubicBezTo>
                  <a:pt x="307502" y="604587"/>
                  <a:pt x="302557" y="592827"/>
                  <a:pt x="299481" y="580524"/>
                </a:cubicBezTo>
                <a:cubicBezTo>
                  <a:pt x="294521" y="560685"/>
                  <a:pt x="301909" y="534826"/>
                  <a:pt x="287449" y="520366"/>
                </a:cubicBezTo>
                <a:cubicBezTo>
                  <a:pt x="255365" y="488282"/>
                  <a:pt x="231301" y="592553"/>
                  <a:pt x="263386" y="496303"/>
                </a:cubicBezTo>
                <a:cubicBezTo>
                  <a:pt x="271407" y="488282"/>
                  <a:pt x="280856" y="481470"/>
                  <a:pt x="287449" y="472239"/>
                </a:cubicBezTo>
                <a:cubicBezTo>
                  <a:pt x="337994" y="401476"/>
                  <a:pt x="341925" y="369989"/>
                  <a:pt x="347607" y="267703"/>
                </a:cubicBezTo>
                <a:cubicBezTo>
                  <a:pt x="348960" y="243345"/>
                  <a:pt x="339586" y="219576"/>
                  <a:pt x="335575" y="195513"/>
                </a:cubicBezTo>
                <a:lnTo>
                  <a:pt x="383702" y="243639"/>
                </a:lnTo>
                <a:cubicBezTo>
                  <a:pt x="383702" y="243639"/>
                  <a:pt x="359638" y="180459"/>
                  <a:pt x="359638" y="147387"/>
                </a:cubicBezTo>
                <a:cubicBezTo>
                  <a:pt x="359638" y="136043"/>
                  <a:pt x="377866" y="133051"/>
                  <a:pt x="383702" y="123324"/>
                </a:cubicBezTo>
                <a:cubicBezTo>
                  <a:pt x="390227" y="112449"/>
                  <a:pt x="391723" y="99261"/>
                  <a:pt x="395733" y="87229"/>
                </a:cubicBezTo>
                <a:close/>
                <a:moveTo>
                  <a:pt x="1237938" y="0"/>
                </a:moveTo>
                <a:cubicBezTo>
                  <a:pt x="1318134" y="126082"/>
                  <a:pt x="1268676" y="85764"/>
                  <a:pt x="1370853" y="139310"/>
                </a:cubicBezTo>
                <a:cubicBezTo>
                  <a:pt x="1395070" y="113928"/>
                  <a:pt x="1456529" y="34828"/>
                  <a:pt x="1503768" y="34828"/>
                </a:cubicBezTo>
                <a:cubicBezTo>
                  <a:pt x="1533592" y="34828"/>
                  <a:pt x="1558546" y="59770"/>
                  <a:pt x="1586839" y="69655"/>
                </a:cubicBezTo>
                <a:cubicBezTo>
                  <a:pt x="1608502" y="77223"/>
                  <a:pt x="1631144" y="81264"/>
                  <a:pt x="1653297" y="87069"/>
                </a:cubicBezTo>
                <a:cubicBezTo>
                  <a:pt x="1669911" y="81264"/>
                  <a:pt x="1687043" y="76886"/>
                  <a:pt x="1703140" y="69655"/>
                </a:cubicBezTo>
                <a:cubicBezTo>
                  <a:pt x="1725905" y="59429"/>
                  <a:pt x="1744982" y="37694"/>
                  <a:pt x="1769597" y="34828"/>
                </a:cubicBezTo>
                <a:cubicBezTo>
                  <a:pt x="1797664" y="31559"/>
                  <a:pt x="1824978" y="46437"/>
                  <a:pt x="1852669" y="52241"/>
                </a:cubicBezTo>
                <a:cubicBezTo>
                  <a:pt x="1919126" y="46437"/>
                  <a:pt x="1985868" y="43497"/>
                  <a:pt x="2052041" y="34828"/>
                </a:cubicBezTo>
                <a:cubicBezTo>
                  <a:pt x="2085420" y="30454"/>
                  <a:pt x="2135236" y="11566"/>
                  <a:pt x="2168341" y="0"/>
                </a:cubicBezTo>
                <a:cubicBezTo>
                  <a:pt x="2272836" y="36508"/>
                  <a:pt x="2169799" y="-14970"/>
                  <a:pt x="2251413" y="121897"/>
                </a:cubicBezTo>
                <a:cubicBezTo>
                  <a:pt x="2283360" y="175471"/>
                  <a:pt x="2404531" y="170255"/>
                  <a:pt x="2434171" y="174138"/>
                </a:cubicBezTo>
                <a:cubicBezTo>
                  <a:pt x="2509637" y="411433"/>
                  <a:pt x="2464738" y="248651"/>
                  <a:pt x="2500628" y="417931"/>
                </a:cubicBezTo>
                <a:cubicBezTo>
                  <a:pt x="2500751" y="418513"/>
                  <a:pt x="2525927" y="531517"/>
                  <a:pt x="2533857" y="539828"/>
                </a:cubicBezTo>
                <a:cubicBezTo>
                  <a:pt x="2546240" y="552807"/>
                  <a:pt x="2568035" y="549033"/>
                  <a:pt x="2583700" y="557242"/>
                </a:cubicBezTo>
                <a:cubicBezTo>
                  <a:pt x="2601560" y="566601"/>
                  <a:pt x="2616928" y="580460"/>
                  <a:pt x="2633543" y="592069"/>
                </a:cubicBezTo>
                <a:cubicBezTo>
                  <a:pt x="2658279" y="630958"/>
                  <a:pt x="2696749" y="683668"/>
                  <a:pt x="2700000" y="731380"/>
                </a:cubicBezTo>
                <a:cubicBezTo>
                  <a:pt x="2703574" y="783809"/>
                  <a:pt x="2695549" y="837110"/>
                  <a:pt x="2683386" y="888104"/>
                </a:cubicBezTo>
                <a:cubicBezTo>
                  <a:pt x="2678543" y="908408"/>
                  <a:pt x="2662940" y="924267"/>
                  <a:pt x="2650157" y="940346"/>
                </a:cubicBezTo>
                <a:cubicBezTo>
                  <a:pt x="2583967" y="1023595"/>
                  <a:pt x="2621757" y="965151"/>
                  <a:pt x="2550471" y="1027415"/>
                </a:cubicBezTo>
                <a:cubicBezTo>
                  <a:pt x="2532421" y="1043180"/>
                  <a:pt x="2517242" y="1062242"/>
                  <a:pt x="2500628" y="1079656"/>
                </a:cubicBezTo>
                <a:cubicBezTo>
                  <a:pt x="2460637" y="1205402"/>
                  <a:pt x="2504113" y="1055912"/>
                  <a:pt x="2467399" y="1306035"/>
                </a:cubicBezTo>
                <a:cubicBezTo>
                  <a:pt x="2464737" y="1324178"/>
                  <a:pt x="2456323" y="1340863"/>
                  <a:pt x="2450785" y="1358277"/>
                </a:cubicBezTo>
                <a:cubicBezTo>
                  <a:pt x="2482470" y="1590742"/>
                  <a:pt x="2432660" y="1399437"/>
                  <a:pt x="2517242" y="1532415"/>
                </a:cubicBezTo>
                <a:cubicBezTo>
                  <a:pt x="2527394" y="1548375"/>
                  <a:pt x="2547450" y="1643756"/>
                  <a:pt x="2550471" y="1654312"/>
                </a:cubicBezTo>
                <a:cubicBezTo>
                  <a:pt x="2560536" y="1689475"/>
                  <a:pt x="2554556" y="1738431"/>
                  <a:pt x="2583700" y="1758794"/>
                </a:cubicBezTo>
                <a:lnTo>
                  <a:pt x="2633543" y="1793622"/>
                </a:lnTo>
                <a:cubicBezTo>
                  <a:pt x="2639081" y="1828450"/>
                  <a:pt x="2642850" y="1863637"/>
                  <a:pt x="2650157" y="1898105"/>
                </a:cubicBezTo>
                <a:cubicBezTo>
                  <a:pt x="2653956" y="1916023"/>
                  <a:pt x="2663337" y="1932346"/>
                  <a:pt x="2666772" y="1950346"/>
                </a:cubicBezTo>
                <a:cubicBezTo>
                  <a:pt x="2674452" y="1990594"/>
                  <a:pt x="2672134" y="2032929"/>
                  <a:pt x="2683386" y="2072243"/>
                </a:cubicBezTo>
                <a:cubicBezTo>
                  <a:pt x="2687435" y="2086389"/>
                  <a:pt x="2766399" y="2194058"/>
                  <a:pt x="2766458" y="2194139"/>
                </a:cubicBezTo>
                <a:cubicBezTo>
                  <a:pt x="2771996" y="2211553"/>
                  <a:pt x="2773357" y="2231108"/>
                  <a:pt x="2783072" y="2246381"/>
                </a:cubicBezTo>
                <a:cubicBezTo>
                  <a:pt x="2813463" y="2294160"/>
                  <a:pt x="2850864" y="2311660"/>
                  <a:pt x="2899372" y="2333450"/>
                </a:cubicBezTo>
                <a:cubicBezTo>
                  <a:pt x="2915470" y="2340680"/>
                  <a:pt x="2932601" y="2345059"/>
                  <a:pt x="2949215" y="2350864"/>
                </a:cubicBezTo>
                <a:cubicBezTo>
                  <a:pt x="3009529" y="2435151"/>
                  <a:pt x="3063671" y="2475338"/>
                  <a:pt x="2965830" y="2612071"/>
                </a:cubicBezTo>
                <a:cubicBezTo>
                  <a:pt x="2942333" y="2644906"/>
                  <a:pt x="2888296" y="2623680"/>
                  <a:pt x="2849529" y="2629484"/>
                </a:cubicBezTo>
                <a:cubicBezTo>
                  <a:pt x="2792050" y="2659607"/>
                  <a:pt x="2754310" y="2687921"/>
                  <a:pt x="2683386" y="2681726"/>
                </a:cubicBezTo>
                <a:cubicBezTo>
                  <a:pt x="2648481" y="2678677"/>
                  <a:pt x="2616928" y="2658507"/>
                  <a:pt x="2583700" y="2646898"/>
                </a:cubicBezTo>
                <a:cubicBezTo>
                  <a:pt x="2524656" y="2461246"/>
                  <a:pt x="2590731" y="2557006"/>
                  <a:pt x="2500628" y="2577243"/>
                </a:cubicBezTo>
                <a:cubicBezTo>
                  <a:pt x="2440816" y="2590677"/>
                  <a:pt x="2378790" y="2588852"/>
                  <a:pt x="2317870" y="2594657"/>
                </a:cubicBezTo>
                <a:cubicBezTo>
                  <a:pt x="2253480" y="2613940"/>
                  <a:pt x="2216265" y="2625259"/>
                  <a:pt x="2196307" y="2631404"/>
                </a:cubicBezTo>
                <a:lnTo>
                  <a:pt x="2188853" y="2633718"/>
                </a:lnTo>
                <a:lnTo>
                  <a:pt x="2194404" y="2631937"/>
                </a:lnTo>
                <a:cubicBezTo>
                  <a:pt x="2221103" y="2623007"/>
                  <a:pt x="2252961" y="2610357"/>
                  <a:pt x="2101884" y="2646898"/>
                </a:cubicBezTo>
                <a:cubicBezTo>
                  <a:pt x="2062598" y="2656400"/>
                  <a:pt x="2024697" y="2671477"/>
                  <a:pt x="1985583" y="2681726"/>
                </a:cubicBezTo>
                <a:cubicBezTo>
                  <a:pt x="1958188" y="2688904"/>
                  <a:pt x="1930028" y="2692484"/>
                  <a:pt x="1902512" y="2699140"/>
                </a:cubicBezTo>
                <a:cubicBezTo>
                  <a:pt x="1858013" y="2709902"/>
                  <a:pt x="1813902" y="2722358"/>
                  <a:pt x="1769597" y="2733967"/>
                </a:cubicBezTo>
                <a:cubicBezTo>
                  <a:pt x="1679759" y="2702580"/>
                  <a:pt x="1674196" y="2692882"/>
                  <a:pt x="1536997" y="2733967"/>
                </a:cubicBezTo>
                <a:cubicBezTo>
                  <a:pt x="1477460" y="2751796"/>
                  <a:pt x="1430922" y="2805296"/>
                  <a:pt x="1370853" y="2821036"/>
                </a:cubicBezTo>
                <a:lnTo>
                  <a:pt x="1304396" y="2838450"/>
                </a:lnTo>
                <a:cubicBezTo>
                  <a:pt x="1260091" y="2832646"/>
                  <a:pt x="1208632" y="2846995"/>
                  <a:pt x="1171481" y="2821036"/>
                </a:cubicBezTo>
                <a:cubicBezTo>
                  <a:pt x="1147985" y="2804618"/>
                  <a:pt x="1171280" y="2758052"/>
                  <a:pt x="1154867" y="2733967"/>
                </a:cubicBezTo>
                <a:cubicBezTo>
                  <a:pt x="1145553" y="2720301"/>
                  <a:pt x="1010474" y="2666465"/>
                  <a:pt x="1005338" y="2664312"/>
                </a:cubicBezTo>
                <a:cubicBezTo>
                  <a:pt x="999800" y="2612071"/>
                  <a:pt x="996349" y="2559539"/>
                  <a:pt x="988723" y="2507588"/>
                </a:cubicBezTo>
                <a:cubicBezTo>
                  <a:pt x="985251" y="2483933"/>
                  <a:pt x="976587" y="2461401"/>
                  <a:pt x="972109" y="2437933"/>
                </a:cubicBezTo>
                <a:cubicBezTo>
                  <a:pt x="965502" y="2403311"/>
                  <a:pt x="961033" y="2368277"/>
                  <a:pt x="955495" y="2333450"/>
                </a:cubicBezTo>
                <a:cubicBezTo>
                  <a:pt x="922266" y="2339254"/>
                  <a:pt x="883838" y="2331278"/>
                  <a:pt x="855809" y="2350864"/>
                </a:cubicBezTo>
                <a:cubicBezTo>
                  <a:pt x="828940" y="2369639"/>
                  <a:pt x="825341" y="2410856"/>
                  <a:pt x="805966" y="2437933"/>
                </a:cubicBezTo>
                <a:cubicBezTo>
                  <a:pt x="791868" y="2457634"/>
                  <a:pt x="774920" y="2475398"/>
                  <a:pt x="756123" y="2490174"/>
                </a:cubicBezTo>
                <a:cubicBezTo>
                  <a:pt x="723133" y="2516106"/>
                  <a:pt x="559958" y="2608608"/>
                  <a:pt x="540136" y="2612071"/>
                </a:cubicBezTo>
                <a:lnTo>
                  <a:pt x="440450" y="2629484"/>
                </a:lnTo>
                <a:cubicBezTo>
                  <a:pt x="322986" y="2711562"/>
                  <a:pt x="464412" y="2604370"/>
                  <a:pt x="340764" y="2733967"/>
                </a:cubicBezTo>
                <a:cubicBezTo>
                  <a:pt x="260415" y="2818182"/>
                  <a:pt x="300501" y="2763775"/>
                  <a:pt x="224464" y="2803623"/>
                </a:cubicBezTo>
                <a:cubicBezTo>
                  <a:pt x="206604" y="2812982"/>
                  <a:pt x="191235" y="2826841"/>
                  <a:pt x="174621" y="2838450"/>
                </a:cubicBezTo>
                <a:cubicBezTo>
                  <a:pt x="169083" y="2821036"/>
                  <a:pt x="158007" y="2804564"/>
                  <a:pt x="158007" y="2786209"/>
                </a:cubicBezTo>
                <a:cubicBezTo>
                  <a:pt x="158007" y="2767853"/>
                  <a:pt x="164906" y="2749240"/>
                  <a:pt x="174621" y="2733967"/>
                </a:cubicBezTo>
                <a:cubicBezTo>
                  <a:pt x="200206" y="2693743"/>
                  <a:pt x="237529" y="2672597"/>
                  <a:pt x="274307" y="2646898"/>
                </a:cubicBezTo>
                <a:cubicBezTo>
                  <a:pt x="282306" y="2621745"/>
                  <a:pt x="288171" y="2604210"/>
                  <a:pt x="292263" y="2592480"/>
                </a:cubicBezTo>
                <a:lnTo>
                  <a:pt x="294361" y="2586656"/>
                </a:lnTo>
                <a:lnTo>
                  <a:pt x="298406" y="2577243"/>
                </a:lnTo>
                <a:cubicBezTo>
                  <a:pt x="300750" y="2570894"/>
                  <a:pt x="300725" y="2569443"/>
                  <a:pt x="297114" y="2579012"/>
                </a:cubicBezTo>
                <a:lnTo>
                  <a:pt x="294361" y="2586656"/>
                </a:lnTo>
                <a:lnTo>
                  <a:pt x="290921" y="2594657"/>
                </a:lnTo>
                <a:cubicBezTo>
                  <a:pt x="277691" y="2621745"/>
                  <a:pt x="253385" y="2654638"/>
                  <a:pt x="241078" y="2577243"/>
                </a:cubicBezTo>
                <a:cubicBezTo>
                  <a:pt x="231022" y="2514001"/>
                  <a:pt x="242857" y="2447891"/>
                  <a:pt x="257693" y="2385691"/>
                </a:cubicBezTo>
                <a:cubicBezTo>
                  <a:pt x="265524" y="2352855"/>
                  <a:pt x="293094" y="2328896"/>
                  <a:pt x="307536" y="2298622"/>
                </a:cubicBezTo>
                <a:cubicBezTo>
                  <a:pt x="315367" y="2282204"/>
                  <a:pt x="318612" y="2263795"/>
                  <a:pt x="324150" y="2246381"/>
                </a:cubicBezTo>
                <a:cubicBezTo>
                  <a:pt x="307536" y="2240576"/>
                  <a:pt x="291581" y="2231984"/>
                  <a:pt x="274307" y="2228967"/>
                </a:cubicBezTo>
                <a:cubicBezTo>
                  <a:pt x="191641" y="2214526"/>
                  <a:pt x="78368" y="2261945"/>
                  <a:pt x="25092" y="2194139"/>
                </a:cubicBezTo>
                <a:cubicBezTo>
                  <a:pt x="-27835" y="2126779"/>
                  <a:pt x="15378" y="2015717"/>
                  <a:pt x="41706" y="1932932"/>
                </a:cubicBezTo>
                <a:cubicBezTo>
                  <a:pt x="53581" y="1895594"/>
                  <a:pt x="145605" y="1820951"/>
                  <a:pt x="191235" y="1793622"/>
                </a:cubicBezTo>
                <a:cubicBezTo>
                  <a:pt x="212739" y="1780743"/>
                  <a:pt x="234502" y="1767909"/>
                  <a:pt x="257693" y="1758794"/>
                </a:cubicBezTo>
                <a:cubicBezTo>
                  <a:pt x="279073" y="1750391"/>
                  <a:pt x="301998" y="1747185"/>
                  <a:pt x="324150" y="1741381"/>
                </a:cubicBezTo>
                <a:cubicBezTo>
                  <a:pt x="357379" y="1694944"/>
                  <a:pt x="403268" y="1655964"/>
                  <a:pt x="423836" y="1602070"/>
                </a:cubicBezTo>
                <a:cubicBezTo>
                  <a:pt x="465791" y="1492136"/>
                  <a:pt x="435976" y="1537104"/>
                  <a:pt x="506908" y="1462760"/>
                </a:cubicBezTo>
                <a:cubicBezTo>
                  <a:pt x="501584" y="1440442"/>
                  <a:pt x="485597" y="1365845"/>
                  <a:pt x="473679" y="1340863"/>
                </a:cubicBezTo>
                <a:cubicBezTo>
                  <a:pt x="464749" y="1322144"/>
                  <a:pt x="457065" y="1300231"/>
                  <a:pt x="440450" y="1288622"/>
                </a:cubicBezTo>
                <a:cubicBezTo>
                  <a:pt x="421451" y="1275346"/>
                  <a:pt x="396145" y="1277012"/>
                  <a:pt x="373993" y="1271208"/>
                </a:cubicBezTo>
                <a:cubicBezTo>
                  <a:pt x="368455" y="1253794"/>
                  <a:pt x="352346" y="1236548"/>
                  <a:pt x="357379" y="1218966"/>
                </a:cubicBezTo>
                <a:cubicBezTo>
                  <a:pt x="406731" y="1046542"/>
                  <a:pt x="426617" y="1097393"/>
                  <a:pt x="573365" y="1114484"/>
                </a:cubicBezTo>
                <a:cubicBezTo>
                  <a:pt x="567827" y="1079656"/>
                  <a:pt x="576331" y="1038732"/>
                  <a:pt x="556751" y="1010001"/>
                </a:cubicBezTo>
                <a:cubicBezTo>
                  <a:pt x="543478" y="990526"/>
                  <a:pt x="509293" y="1005863"/>
                  <a:pt x="490293" y="992587"/>
                </a:cubicBezTo>
                <a:cubicBezTo>
                  <a:pt x="473679" y="980978"/>
                  <a:pt x="468141" y="957759"/>
                  <a:pt x="457065" y="940346"/>
                </a:cubicBezTo>
                <a:cubicBezTo>
                  <a:pt x="473679" y="928736"/>
                  <a:pt x="488554" y="913762"/>
                  <a:pt x="506908" y="905518"/>
                </a:cubicBezTo>
                <a:cubicBezTo>
                  <a:pt x="527896" y="896090"/>
                  <a:pt x="555535" y="903055"/>
                  <a:pt x="573365" y="888104"/>
                </a:cubicBezTo>
                <a:cubicBezTo>
                  <a:pt x="587040" y="876637"/>
                  <a:pt x="575729" y="846532"/>
                  <a:pt x="589979" y="835862"/>
                </a:cubicBezTo>
                <a:cubicBezTo>
                  <a:pt x="618481" y="814524"/>
                  <a:pt x="656437" y="812644"/>
                  <a:pt x="689665" y="801035"/>
                </a:cubicBezTo>
                <a:lnTo>
                  <a:pt x="739508" y="783621"/>
                </a:lnTo>
                <a:lnTo>
                  <a:pt x="772737" y="835862"/>
                </a:lnTo>
                <a:lnTo>
                  <a:pt x="739508" y="766207"/>
                </a:lnTo>
                <a:cubicBezTo>
                  <a:pt x="767199" y="748793"/>
                  <a:pt x="801564" y="739664"/>
                  <a:pt x="822580" y="713966"/>
                </a:cubicBezTo>
                <a:cubicBezTo>
                  <a:pt x="837441" y="695794"/>
                  <a:pt x="830200" y="666309"/>
                  <a:pt x="839194" y="644311"/>
                </a:cubicBezTo>
                <a:cubicBezTo>
                  <a:pt x="847060" y="625074"/>
                  <a:pt x="861347" y="609483"/>
                  <a:pt x="872423" y="592069"/>
                </a:cubicBezTo>
                <a:cubicBezTo>
                  <a:pt x="877961" y="557242"/>
                  <a:pt x="886797" y="522816"/>
                  <a:pt x="889037" y="487586"/>
                </a:cubicBezTo>
                <a:cubicBezTo>
                  <a:pt x="916526" y="55422"/>
                  <a:pt x="809837" y="-30770"/>
                  <a:pt x="955495" y="121897"/>
                </a:cubicBezTo>
                <a:cubicBezTo>
                  <a:pt x="961033" y="156724"/>
                  <a:pt x="964801" y="191912"/>
                  <a:pt x="972109" y="226380"/>
                </a:cubicBezTo>
                <a:cubicBezTo>
                  <a:pt x="975908" y="244298"/>
                  <a:pt x="972463" y="271803"/>
                  <a:pt x="988723" y="278621"/>
                </a:cubicBezTo>
                <a:cubicBezTo>
                  <a:pt x="1009924" y="287510"/>
                  <a:pt x="1033028" y="267012"/>
                  <a:pt x="1055181" y="261207"/>
                </a:cubicBezTo>
                <a:cubicBezTo>
                  <a:pt x="1057940" y="255422"/>
                  <a:pt x="1159916" y="27259"/>
                  <a:pt x="1188095" y="174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BFC9068-F623-4FB4-94C7-792C494107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8160" y="2115121"/>
            <a:ext cx="2783912" cy="2559808"/>
          </a:xfrm>
          <a:custGeom>
            <a:avLst/>
            <a:gdLst>
              <a:gd name="connsiteX0" fmla="*/ 2484895 w 3102838"/>
              <a:gd name="connsiteY0" fmla="*/ 2641975 h 3149999"/>
              <a:gd name="connsiteX1" fmla="*/ 2489228 w 3102838"/>
              <a:gd name="connsiteY1" fmla="*/ 2698082 h 3149999"/>
              <a:gd name="connsiteX2" fmla="*/ 2561417 w 3102838"/>
              <a:gd name="connsiteY2" fmla="*/ 2722145 h 3149999"/>
              <a:gd name="connsiteX3" fmla="*/ 2609544 w 3102838"/>
              <a:gd name="connsiteY3" fmla="*/ 2794334 h 3149999"/>
              <a:gd name="connsiteX4" fmla="*/ 2621575 w 3102838"/>
              <a:gd name="connsiteY4" fmla="*/ 2878555 h 3149999"/>
              <a:gd name="connsiteX5" fmla="*/ 2609544 w 3102838"/>
              <a:gd name="connsiteY5" fmla="*/ 2914650 h 3149999"/>
              <a:gd name="connsiteX6" fmla="*/ 2513291 w 3102838"/>
              <a:gd name="connsiteY6" fmla="*/ 2902618 h 3149999"/>
              <a:gd name="connsiteX7" fmla="*/ 2260628 w 3102838"/>
              <a:gd name="connsiteY7" fmla="*/ 2914650 h 3149999"/>
              <a:gd name="connsiteX8" fmla="*/ 2212502 w 3102838"/>
              <a:gd name="connsiteY8" fmla="*/ 2986839 h 3149999"/>
              <a:gd name="connsiteX9" fmla="*/ 1863586 w 3102838"/>
              <a:gd name="connsiteY9" fmla="*/ 3046997 h 3149999"/>
              <a:gd name="connsiteX10" fmla="*/ 1827491 w 3102838"/>
              <a:gd name="connsiteY10" fmla="*/ 3010903 h 3149999"/>
              <a:gd name="connsiteX11" fmla="*/ 1767333 w 3102838"/>
              <a:gd name="connsiteY11" fmla="*/ 2998871 h 3149999"/>
              <a:gd name="connsiteX12" fmla="*/ 1671081 w 3102838"/>
              <a:gd name="connsiteY12" fmla="*/ 3071061 h 3149999"/>
              <a:gd name="connsiteX13" fmla="*/ 1610923 w 3102838"/>
              <a:gd name="connsiteY13" fmla="*/ 3119187 h 3149999"/>
              <a:gd name="connsiteX14" fmla="*/ 1514670 w 3102838"/>
              <a:gd name="connsiteY14" fmla="*/ 3143250 h 3149999"/>
              <a:gd name="connsiteX15" fmla="*/ 1526702 w 3102838"/>
              <a:gd name="connsiteY15" fmla="*/ 2998871 h 3149999"/>
              <a:gd name="connsiteX16" fmla="*/ 1647017 w 3102838"/>
              <a:gd name="connsiteY16" fmla="*/ 2962776 h 3149999"/>
              <a:gd name="connsiteX17" fmla="*/ 1731238 w 3102838"/>
              <a:gd name="connsiteY17" fmla="*/ 2938713 h 3149999"/>
              <a:gd name="connsiteX18" fmla="*/ 1791396 w 3102838"/>
              <a:gd name="connsiteY18" fmla="*/ 2902618 h 3149999"/>
              <a:gd name="connsiteX19" fmla="*/ 1839523 w 3102838"/>
              <a:gd name="connsiteY19" fmla="*/ 2890587 h 3149999"/>
              <a:gd name="connsiteX20" fmla="*/ 1935775 w 3102838"/>
              <a:gd name="connsiteY20" fmla="*/ 2866524 h 3149999"/>
              <a:gd name="connsiteX21" fmla="*/ 1971870 w 3102838"/>
              <a:gd name="connsiteY21" fmla="*/ 2854492 h 3149999"/>
              <a:gd name="connsiteX22" fmla="*/ 2007965 w 3102838"/>
              <a:gd name="connsiteY22" fmla="*/ 2818397 h 3149999"/>
              <a:gd name="connsiteX23" fmla="*/ 2104217 w 3102838"/>
              <a:gd name="connsiteY23" fmla="*/ 2782303 h 3149999"/>
              <a:gd name="connsiteX24" fmla="*/ 2284691 w 3102838"/>
              <a:gd name="connsiteY24" fmla="*/ 2758239 h 3149999"/>
              <a:gd name="connsiteX25" fmla="*/ 2272659 w 3102838"/>
              <a:gd name="connsiteY25" fmla="*/ 2746208 h 3149999"/>
              <a:gd name="connsiteX26" fmla="*/ 2368912 w 3102838"/>
              <a:gd name="connsiteY26" fmla="*/ 2710113 h 3149999"/>
              <a:gd name="connsiteX27" fmla="*/ 2380944 w 3102838"/>
              <a:gd name="connsiteY27" fmla="*/ 2674018 h 3149999"/>
              <a:gd name="connsiteX28" fmla="*/ 2484895 w 3102838"/>
              <a:gd name="connsiteY28" fmla="*/ 2641975 h 3149999"/>
              <a:gd name="connsiteX29" fmla="*/ 2188853 w 3102838"/>
              <a:gd name="connsiteY29" fmla="*/ 2633718 h 3149999"/>
              <a:gd name="connsiteX30" fmla="*/ 2178285 w 3102838"/>
              <a:gd name="connsiteY30" fmla="*/ 2637110 h 3149999"/>
              <a:gd name="connsiteX31" fmla="*/ 2181734 w 3102838"/>
              <a:gd name="connsiteY31" fmla="*/ 2635928 h 3149999"/>
              <a:gd name="connsiteX32" fmla="*/ 2736828 w 3102838"/>
              <a:gd name="connsiteY32" fmla="*/ 924752 h 3149999"/>
              <a:gd name="connsiteX33" fmla="*/ 2741891 w 3102838"/>
              <a:gd name="connsiteY33" fmla="*/ 929439 h 3149999"/>
              <a:gd name="connsiteX34" fmla="*/ 2753923 w 3102838"/>
              <a:gd name="connsiteY34" fmla="*/ 1314450 h 3149999"/>
              <a:gd name="connsiteX35" fmla="*/ 2765954 w 3102838"/>
              <a:gd name="connsiteY35" fmla="*/ 1350545 h 3149999"/>
              <a:gd name="connsiteX36" fmla="*/ 2790017 w 3102838"/>
              <a:gd name="connsiteY36" fmla="*/ 1422734 h 3149999"/>
              <a:gd name="connsiteX37" fmla="*/ 2814081 w 3102838"/>
              <a:gd name="connsiteY37" fmla="*/ 1446797 h 3149999"/>
              <a:gd name="connsiteX38" fmla="*/ 2862207 w 3102838"/>
              <a:gd name="connsiteY38" fmla="*/ 1482892 h 3149999"/>
              <a:gd name="connsiteX39" fmla="*/ 2874238 w 3102838"/>
              <a:gd name="connsiteY39" fmla="*/ 1567113 h 3149999"/>
              <a:gd name="connsiteX40" fmla="*/ 2886270 w 3102838"/>
              <a:gd name="connsiteY40" fmla="*/ 1615239 h 3149999"/>
              <a:gd name="connsiteX41" fmla="*/ 2910333 w 3102838"/>
              <a:gd name="connsiteY41" fmla="*/ 1687429 h 3149999"/>
              <a:gd name="connsiteX42" fmla="*/ 2946428 w 3102838"/>
              <a:gd name="connsiteY42" fmla="*/ 1711492 h 3149999"/>
              <a:gd name="connsiteX43" fmla="*/ 2958459 w 3102838"/>
              <a:gd name="connsiteY43" fmla="*/ 1928061 h 3149999"/>
              <a:gd name="connsiteX44" fmla="*/ 2970491 w 3102838"/>
              <a:gd name="connsiteY44" fmla="*/ 1964155 h 3149999"/>
              <a:gd name="connsiteX45" fmla="*/ 2994554 w 3102838"/>
              <a:gd name="connsiteY45" fmla="*/ 2036345 h 3149999"/>
              <a:gd name="connsiteX46" fmla="*/ 3030649 w 3102838"/>
              <a:gd name="connsiteY46" fmla="*/ 2072439 h 3149999"/>
              <a:gd name="connsiteX47" fmla="*/ 3066744 w 3102838"/>
              <a:gd name="connsiteY47" fmla="*/ 2240882 h 3149999"/>
              <a:gd name="connsiteX48" fmla="*/ 3090807 w 3102838"/>
              <a:gd name="connsiteY48" fmla="*/ 2313071 h 3149999"/>
              <a:gd name="connsiteX49" fmla="*/ 3102838 w 3102838"/>
              <a:gd name="connsiteY49" fmla="*/ 2385261 h 3149999"/>
              <a:gd name="connsiteX50" fmla="*/ 2994554 w 3102838"/>
              <a:gd name="connsiteY50" fmla="*/ 2349166 h 3149999"/>
              <a:gd name="connsiteX51" fmla="*/ 2982523 w 3102838"/>
              <a:gd name="connsiteY51" fmla="*/ 2313071 h 3149999"/>
              <a:gd name="connsiteX52" fmla="*/ 2934396 w 3102838"/>
              <a:gd name="connsiteY52" fmla="*/ 2204787 h 3149999"/>
              <a:gd name="connsiteX53" fmla="*/ 2898302 w 3102838"/>
              <a:gd name="connsiteY53" fmla="*/ 2192755 h 3149999"/>
              <a:gd name="connsiteX54" fmla="*/ 2886270 w 3102838"/>
              <a:gd name="connsiteY54" fmla="*/ 2252913 h 3149999"/>
              <a:gd name="connsiteX55" fmla="*/ 2874238 w 3102838"/>
              <a:gd name="connsiteY55" fmla="*/ 2216818 h 3149999"/>
              <a:gd name="connsiteX56" fmla="*/ 2838144 w 3102838"/>
              <a:gd name="connsiteY56" fmla="*/ 2096503 h 3149999"/>
              <a:gd name="connsiteX57" fmla="*/ 2790017 w 3102838"/>
              <a:gd name="connsiteY57" fmla="*/ 2048376 h 3149999"/>
              <a:gd name="connsiteX58" fmla="*/ 2753923 w 3102838"/>
              <a:gd name="connsiteY58" fmla="*/ 2000250 h 3149999"/>
              <a:gd name="connsiteX59" fmla="*/ 2717828 w 3102838"/>
              <a:gd name="connsiteY59" fmla="*/ 1964155 h 3149999"/>
              <a:gd name="connsiteX60" fmla="*/ 2705796 w 3102838"/>
              <a:gd name="connsiteY60" fmla="*/ 1891966 h 3149999"/>
              <a:gd name="connsiteX61" fmla="*/ 2693765 w 3102838"/>
              <a:gd name="connsiteY61" fmla="*/ 1831808 h 3149999"/>
              <a:gd name="connsiteX62" fmla="*/ 2657670 w 3102838"/>
              <a:gd name="connsiteY62" fmla="*/ 1242261 h 3149999"/>
              <a:gd name="connsiteX63" fmla="*/ 2621575 w 3102838"/>
              <a:gd name="connsiteY63" fmla="*/ 1182103 h 3149999"/>
              <a:gd name="connsiteX64" fmla="*/ 2645638 w 3102838"/>
              <a:gd name="connsiteY64" fmla="*/ 1146008 h 3149999"/>
              <a:gd name="connsiteX65" fmla="*/ 2669702 w 3102838"/>
              <a:gd name="connsiteY65" fmla="*/ 1121945 h 3149999"/>
              <a:gd name="connsiteX66" fmla="*/ 2705796 w 3102838"/>
              <a:gd name="connsiteY66" fmla="*/ 1013661 h 3149999"/>
              <a:gd name="connsiteX67" fmla="*/ 2693765 w 3102838"/>
              <a:gd name="connsiteY67" fmla="*/ 977566 h 3149999"/>
              <a:gd name="connsiteX68" fmla="*/ 2705796 w 3102838"/>
              <a:gd name="connsiteY68" fmla="*/ 941471 h 3149999"/>
              <a:gd name="connsiteX69" fmla="*/ 2736828 w 3102838"/>
              <a:gd name="connsiteY69" fmla="*/ 924752 h 3149999"/>
              <a:gd name="connsiteX70" fmla="*/ 395733 w 3102838"/>
              <a:gd name="connsiteY70" fmla="*/ 87229 h 3149999"/>
              <a:gd name="connsiteX71" fmla="*/ 431828 w 3102838"/>
              <a:gd name="connsiteY71" fmla="*/ 99261 h 3149999"/>
              <a:gd name="connsiteX72" fmla="*/ 528081 w 3102838"/>
              <a:gd name="connsiteY72" fmla="*/ 123324 h 3149999"/>
              <a:gd name="connsiteX73" fmla="*/ 564175 w 3102838"/>
              <a:gd name="connsiteY73" fmla="*/ 147387 h 3149999"/>
              <a:gd name="connsiteX74" fmla="*/ 600270 w 3102838"/>
              <a:gd name="connsiteY74" fmla="*/ 159418 h 3149999"/>
              <a:gd name="connsiteX75" fmla="*/ 612302 w 3102838"/>
              <a:gd name="connsiteY75" fmla="*/ 207545 h 3149999"/>
              <a:gd name="connsiteX76" fmla="*/ 600270 w 3102838"/>
              <a:gd name="connsiteY76" fmla="*/ 351924 h 3149999"/>
              <a:gd name="connsiteX77" fmla="*/ 528081 w 3102838"/>
              <a:gd name="connsiteY77" fmla="*/ 363955 h 3149999"/>
              <a:gd name="connsiteX78" fmla="*/ 479954 w 3102838"/>
              <a:gd name="connsiteY78" fmla="*/ 436145 h 3149999"/>
              <a:gd name="connsiteX79" fmla="*/ 407765 w 3102838"/>
              <a:gd name="connsiteY79" fmla="*/ 484271 h 3149999"/>
              <a:gd name="connsiteX80" fmla="*/ 359638 w 3102838"/>
              <a:gd name="connsiteY80" fmla="*/ 568492 h 3149999"/>
              <a:gd name="connsiteX81" fmla="*/ 311512 w 3102838"/>
              <a:gd name="connsiteY81" fmla="*/ 616618 h 3149999"/>
              <a:gd name="connsiteX82" fmla="*/ 299481 w 3102838"/>
              <a:gd name="connsiteY82" fmla="*/ 580524 h 3149999"/>
              <a:gd name="connsiteX83" fmla="*/ 287449 w 3102838"/>
              <a:gd name="connsiteY83" fmla="*/ 520366 h 3149999"/>
              <a:gd name="connsiteX84" fmla="*/ 263386 w 3102838"/>
              <a:gd name="connsiteY84" fmla="*/ 496303 h 3149999"/>
              <a:gd name="connsiteX85" fmla="*/ 287449 w 3102838"/>
              <a:gd name="connsiteY85" fmla="*/ 472239 h 3149999"/>
              <a:gd name="connsiteX86" fmla="*/ 347607 w 3102838"/>
              <a:gd name="connsiteY86" fmla="*/ 267703 h 3149999"/>
              <a:gd name="connsiteX87" fmla="*/ 335575 w 3102838"/>
              <a:gd name="connsiteY87" fmla="*/ 195513 h 3149999"/>
              <a:gd name="connsiteX88" fmla="*/ 383702 w 3102838"/>
              <a:gd name="connsiteY88" fmla="*/ 243639 h 3149999"/>
              <a:gd name="connsiteX89" fmla="*/ 359638 w 3102838"/>
              <a:gd name="connsiteY89" fmla="*/ 147387 h 3149999"/>
              <a:gd name="connsiteX90" fmla="*/ 383702 w 3102838"/>
              <a:gd name="connsiteY90" fmla="*/ 123324 h 3149999"/>
              <a:gd name="connsiteX91" fmla="*/ 395733 w 3102838"/>
              <a:gd name="connsiteY91" fmla="*/ 87229 h 3149999"/>
              <a:gd name="connsiteX92" fmla="*/ 1237938 w 3102838"/>
              <a:gd name="connsiteY92" fmla="*/ 0 h 3149999"/>
              <a:gd name="connsiteX93" fmla="*/ 1370853 w 3102838"/>
              <a:gd name="connsiteY93" fmla="*/ 139310 h 3149999"/>
              <a:gd name="connsiteX94" fmla="*/ 1503768 w 3102838"/>
              <a:gd name="connsiteY94" fmla="*/ 34828 h 3149999"/>
              <a:gd name="connsiteX95" fmla="*/ 1586839 w 3102838"/>
              <a:gd name="connsiteY95" fmla="*/ 69655 h 3149999"/>
              <a:gd name="connsiteX96" fmla="*/ 1653297 w 3102838"/>
              <a:gd name="connsiteY96" fmla="*/ 87069 h 3149999"/>
              <a:gd name="connsiteX97" fmla="*/ 1703140 w 3102838"/>
              <a:gd name="connsiteY97" fmla="*/ 69655 h 3149999"/>
              <a:gd name="connsiteX98" fmla="*/ 1769597 w 3102838"/>
              <a:gd name="connsiteY98" fmla="*/ 34828 h 3149999"/>
              <a:gd name="connsiteX99" fmla="*/ 1852669 w 3102838"/>
              <a:gd name="connsiteY99" fmla="*/ 52241 h 3149999"/>
              <a:gd name="connsiteX100" fmla="*/ 2052041 w 3102838"/>
              <a:gd name="connsiteY100" fmla="*/ 34828 h 3149999"/>
              <a:gd name="connsiteX101" fmla="*/ 2168341 w 3102838"/>
              <a:gd name="connsiteY101" fmla="*/ 0 h 3149999"/>
              <a:gd name="connsiteX102" fmla="*/ 2251413 w 3102838"/>
              <a:gd name="connsiteY102" fmla="*/ 121897 h 3149999"/>
              <a:gd name="connsiteX103" fmla="*/ 2434171 w 3102838"/>
              <a:gd name="connsiteY103" fmla="*/ 174138 h 3149999"/>
              <a:gd name="connsiteX104" fmla="*/ 2500628 w 3102838"/>
              <a:gd name="connsiteY104" fmla="*/ 417931 h 3149999"/>
              <a:gd name="connsiteX105" fmla="*/ 2533857 w 3102838"/>
              <a:gd name="connsiteY105" fmla="*/ 539828 h 3149999"/>
              <a:gd name="connsiteX106" fmla="*/ 2583700 w 3102838"/>
              <a:gd name="connsiteY106" fmla="*/ 557242 h 3149999"/>
              <a:gd name="connsiteX107" fmla="*/ 2633543 w 3102838"/>
              <a:gd name="connsiteY107" fmla="*/ 592069 h 3149999"/>
              <a:gd name="connsiteX108" fmla="*/ 2700000 w 3102838"/>
              <a:gd name="connsiteY108" fmla="*/ 731380 h 3149999"/>
              <a:gd name="connsiteX109" fmla="*/ 2683386 w 3102838"/>
              <a:gd name="connsiteY109" fmla="*/ 888104 h 3149999"/>
              <a:gd name="connsiteX110" fmla="*/ 2650157 w 3102838"/>
              <a:gd name="connsiteY110" fmla="*/ 940346 h 3149999"/>
              <a:gd name="connsiteX111" fmla="*/ 2550471 w 3102838"/>
              <a:gd name="connsiteY111" fmla="*/ 1027415 h 3149999"/>
              <a:gd name="connsiteX112" fmla="*/ 2500628 w 3102838"/>
              <a:gd name="connsiteY112" fmla="*/ 1079656 h 3149999"/>
              <a:gd name="connsiteX113" fmla="*/ 2467399 w 3102838"/>
              <a:gd name="connsiteY113" fmla="*/ 1306035 h 3149999"/>
              <a:gd name="connsiteX114" fmla="*/ 2450785 w 3102838"/>
              <a:gd name="connsiteY114" fmla="*/ 1358277 h 3149999"/>
              <a:gd name="connsiteX115" fmla="*/ 2517242 w 3102838"/>
              <a:gd name="connsiteY115" fmla="*/ 1532415 h 3149999"/>
              <a:gd name="connsiteX116" fmla="*/ 2550471 w 3102838"/>
              <a:gd name="connsiteY116" fmla="*/ 1654312 h 3149999"/>
              <a:gd name="connsiteX117" fmla="*/ 2583700 w 3102838"/>
              <a:gd name="connsiteY117" fmla="*/ 1758794 h 3149999"/>
              <a:gd name="connsiteX118" fmla="*/ 2633543 w 3102838"/>
              <a:gd name="connsiteY118" fmla="*/ 1793622 h 3149999"/>
              <a:gd name="connsiteX119" fmla="*/ 2650157 w 3102838"/>
              <a:gd name="connsiteY119" fmla="*/ 1898105 h 3149999"/>
              <a:gd name="connsiteX120" fmla="*/ 2666772 w 3102838"/>
              <a:gd name="connsiteY120" fmla="*/ 1950346 h 3149999"/>
              <a:gd name="connsiteX121" fmla="*/ 2683386 w 3102838"/>
              <a:gd name="connsiteY121" fmla="*/ 2072243 h 3149999"/>
              <a:gd name="connsiteX122" fmla="*/ 2766458 w 3102838"/>
              <a:gd name="connsiteY122" fmla="*/ 2194139 h 3149999"/>
              <a:gd name="connsiteX123" fmla="*/ 2783072 w 3102838"/>
              <a:gd name="connsiteY123" fmla="*/ 2246381 h 3149999"/>
              <a:gd name="connsiteX124" fmla="*/ 2899372 w 3102838"/>
              <a:gd name="connsiteY124" fmla="*/ 2333450 h 3149999"/>
              <a:gd name="connsiteX125" fmla="*/ 2949215 w 3102838"/>
              <a:gd name="connsiteY125" fmla="*/ 2350864 h 3149999"/>
              <a:gd name="connsiteX126" fmla="*/ 2965830 w 3102838"/>
              <a:gd name="connsiteY126" fmla="*/ 2612071 h 3149999"/>
              <a:gd name="connsiteX127" fmla="*/ 2849529 w 3102838"/>
              <a:gd name="connsiteY127" fmla="*/ 2629484 h 3149999"/>
              <a:gd name="connsiteX128" fmla="*/ 2683386 w 3102838"/>
              <a:gd name="connsiteY128" fmla="*/ 2681726 h 3149999"/>
              <a:gd name="connsiteX129" fmla="*/ 2583700 w 3102838"/>
              <a:gd name="connsiteY129" fmla="*/ 2646898 h 3149999"/>
              <a:gd name="connsiteX130" fmla="*/ 2500628 w 3102838"/>
              <a:gd name="connsiteY130" fmla="*/ 2577243 h 3149999"/>
              <a:gd name="connsiteX131" fmla="*/ 2317870 w 3102838"/>
              <a:gd name="connsiteY131" fmla="*/ 2594657 h 3149999"/>
              <a:gd name="connsiteX132" fmla="*/ 2196307 w 3102838"/>
              <a:gd name="connsiteY132" fmla="*/ 2631404 h 3149999"/>
              <a:gd name="connsiteX133" fmla="*/ 2188853 w 3102838"/>
              <a:gd name="connsiteY133" fmla="*/ 2633718 h 3149999"/>
              <a:gd name="connsiteX134" fmla="*/ 2194404 w 3102838"/>
              <a:gd name="connsiteY134" fmla="*/ 2631937 h 3149999"/>
              <a:gd name="connsiteX135" fmla="*/ 2101884 w 3102838"/>
              <a:gd name="connsiteY135" fmla="*/ 2646898 h 3149999"/>
              <a:gd name="connsiteX136" fmla="*/ 1985583 w 3102838"/>
              <a:gd name="connsiteY136" fmla="*/ 2681726 h 3149999"/>
              <a:gd name="connsiteX137" fmla="*/ 1902512 w 3102838"/>
              <a:gd name="connsiteY137" fmla="*/ 2699140 h 3149999"/>
              <a:gd name="connsiteX138" fmla="*/ 1769597 w 3102838"/>
              <a:gd name="connsiteY138" fmla="*/ 2733967 h 3149999"/>
              <a:gd name="connsiteX139" fmla="*/ 1536997 w 3102838"/>
              <a:gd name="connsiteY139" fmla="*/ 2733967 h 3149999"/>
              <a:gd name="connsiteX140" fmla="*/ 1370853 w 3102838"/>
              <a:gd name="connsiteY140" fmla="*/ 2821036 h 3149999"/>
              <a:gd name="connsiteX141" fmla="*/ 1304396 w 3102838"/>
              <a:gd name="connsiteY141" fmla="*/ 2838450 h 3149999"/>
              <a:gd name="connsiteX142" fmla="*/ 1171481 w 3102838"/>
              <a:gd name="connsiteY142" fmla="*/ 2821036 h 3149999"/>
              <a:gd name="connsiteX143" fmla="*/ 1154867 w 3102838"/>
              <a:gd name="connsiteY143" fmla="*/ 2733967 h 3149999"/>
              <a:gd name="connsiteX144" fmla="*/ 1005338 w 3102838"/>
              <a:gd name="connsiteY144" fmla="*/ 2664312 h 3149999"/>
              <a:gd name="connsiteX145" fmla="*/ 988723 w 3102838"/>
              <a:gd name="connsiteY145" fmla="*/ 2507588 h 3149999"/>
              <a:gd name="connsiteX146" fmla="*/ 972109 w 3102838"/>
              <a:gd name="connsiteY146" fmla="*/ 2437933 h 3149999"/>
              <a:gd name="connsiteX147" fmla="*/ 955495 w 3102838"/>
              <a:gd name="connsiteY147" fmla="*/ 2333450 h 3149999"/>
              <a:gd name="connsiteX148" fmla="*/ 855809 w 3102838"/>
              <a:gd name="connsiteY148" fmla="*/ 2350864 h 3149999"/>
              <a:gd name="connsiteX149" fmla="*/ 805966 w 3102838"/>
              <a:gd name="connsiteY149" fmla="*/ 2437933 h 3149999"/>
              <a:gd name="connsiteX150" fmla="*/ 756123 w 3102838"/>
              <a:gd name="connsiteY150" fmla="*/ 2490174 h 3149999"/>
              <a:gd name="connsiteX151" fmla="*/ 540136 w 3102838"/>
              <a:gd name="connsiteY151" fmla="*/ 2612071 h 3149999"/>
              <a:gd name="connsiteX152" fmla="*/ 440450 w 3102838"/>
              <a:gd name="connsiteY152" fmla="*/ 2629484 h 3149999"/>
              <a:gd name="connsiteX153" fmla="*/ 340764 w 3102838"/>
              <a:gd name="connsiteY153" fmla="*/ 2733967 h 3149999"/>
              <a:gd name="connsiteX154" fmla="*/ 224464 w 3102838"/>
              <a:gd name="connsiteY154" fmla="*/ 2803623 h 3149999"/>
              <a:gd name="connsiteX155" fmla="*/ 174621 w 3102838"/>
              <a:gd name="connsiteY155" fmla="*/ 2838450 h 3149999"/>
              <a:gd name="connsiteX156" fmla="*/ 158007 w 3102838"/>
              <a:gd name="connsiteY156" fmla="*/ 2786209 h 3149999"/>
              <a:gd name="connsiteX157" fmla="*/ 174621 w 3102838"/>
              <a:gd name="connsiteY157" fmla="*/ 2733967 h 3149999"/>
              <a:gd name="connsiteX158" fmla="*/ 274307 w 3102838"/>
              <a:gd name="connsiteY158" fmla="*/ 2646898 h 3149999"/>
              <a:gd name="connsiteX159" fmla="*/ 292263 w 3102838"/>
              <a:gd name="connsiteY159" fmla="*/ 2592480 h 3149999"/>
              <a:gd name="connsiteX160" fmla="*/ 294361 w 3102838"/>
              <a:gd name="connsiteY160" fmla="*/ 2586656 h 3149999"/>
              <a:gd name="connsiteX161" fmla="*/ 298406 w 3102838"/>
              <a:gd name="connsiteY161" fmla="*/ 2577243 h 3149999"/>
              <a:gd name="connsiteX162" fmla="*/ 297114 w 3102838"/>
              <a:gd name="connsiteY162" fmla="*/ 2579012 h 3149999"/>
              <a:gd name="connsiteX163" fmla="*/ 294361 w 3102838"/>
              <a:gd name="connsiteY163" fmla="*/ 2586656 h 3149999"/>
              <a:gd name="connsiteX164" fmla="*/ 290921 w 3102838"/>
              <a:gd name="connsiteY164" fmla="*/ 2594657 h 3149999"/>
              <a:gd name="connsiteX165" fmla="*/ 241078 w 3102838"/>
              <a:gd name="connsiteY165" fmla="*/ 2577243 h 3149999"/>
              <a:gd name="connsiteX166" fmla="*/ 257693 w 3102838"/>
              <a:gd name="connsiteY166" fmla="*/ 2385691 h 3149999"/>
              <a:gd name="connsiteX167" fmla="*/ 307536 w 3102838"/>
              <a:gd name="connsiteY167" fmla="*/ 2298622 h 3149999"/>
              <a:gd name="connsiteX168" fmla="*/ 324150 w 3102838"/>
              <a:gd name="connsiteY168" fmla="*/ 2246381 h 3149999"/>
              <a:gd name="connsiteX169" fmla="*/ 274307 w 3102838"/>
              <a:gd name="connsiteY169" fmla="*/ 2228967 h 3149999"/>
              <a:gd name="connsiteX170" fmla="*/ 25092 w 3102838"/>
              <a:gd name="connsiteY170" fmla="*/ 2194139 h 3149999"/>
              <a:gd name="connsiteX171" fmla="*/ 41706 w 3102838"/>
              <a:gd name="connsiteY171" fmla="*/ 1932932 h 3149999"/>
              <a:gd name="connsiteX172" fmla="*/ 191235 w 3102838"/>
              <a:gd name="connsiteY172" fmla="*/ 1793622 h 3149999"/>
              <a:gd name="connsiteX173" fmla="*/ 257693 w 3102838"/>
              <a:gd name="connsiteY173" fmla="*/ 1758794 h 3149999"/>
              <a:gd name="connsiteX174" fmla="*/ 324150 w 3102838"/>
              <a:gd name="connsiteY174" fmla="*/ 1741381 h 3149999"/>
              <a:gd name="connsiteX175" fmla="*/ 423836 w 3102838"/>
              <a:gd name="connsiteY175" fmla="*/ 1602070 h 3149999"/>
              <a:gd name="connsiteX176" fmla="*/ 506908 w 3102838"/>
              <a:gd name="connsiteY176" fmla="*/ 1462760 h 3149999"/>
              <a:gd name="connsiteX177" fmla="*/ 473679 w 3102838"/>
              <a:gd name="connsiteY177" fmla="*/ 1340863 h 3149999"/>
              <a:gd name="connsiteX178" fmla="*/ 440450 w 3102838"/>
              <a:gd name="connsiteY178" fmla="*/ 1288622 h 3149999"/>
              <a:gd name="connsiteX179" fmla="*/ 373993 w 3102838"/>
              <a:gd name="connsiteY179" fmla="*/ 1271208 h 3149999"/>
              <a:gd name="connsiteX180" fmla="*/ 357379 w 3102838"/>
              <a:gd name="connsiteY180" fmla="*/ 1218966 h 3149999"/>
              <a:gd name="connsiteX181" fmla="*/ 573365 w 3102838"/>
              <a:gd name="connsiteY181" fmla="*/ 1114484 h 3149999"/>
              <a:gd name="connsiteX182" fmla="*/ 556751 w 3102838"/>
              <a:gd name="connsiteY182" fmla="*/ 1010001 h 3149999"/>
              <a:gd name="connsiteX183" fmla="*/ 490293 w 3102838"/>
              <a:gd name="connsiteY183" fmla="*/ 992587 h 3149999"/>
              <a:gd name="connsiteX184" fmla="*/ 457065 w 3102838"/>
              <a:gd name="connsiteY184" fmla="*/ 940346 h 3149999"/>
              <a:gd name="connsiteX185" fmla="*/ 506908 w 3102838"/>
              <a:gd name="connsiteY185" fmla="*/ 905518 h 3149999"/>
              <a:gd name="connsiteX186" fmla="*/ 573365 w 3102838"/>
              <a:gd name="connsiteY186" fmla="*/ 888104 h 3149999"/>
              <a:gd name="connsiteX187" fmla="*/ 589979 w 3102838"/>
              <a:gd name="connsiteY187" fmla="*/ 835862 h 3149999"/>
              <a:gd name="connsiteX188" fmla="*/ 689665 w 3102838"/>
              <a:gd name="connsiteY188" fmla="*/ 801035 h 3149999"/>
              <a:gd name="connsiteX189" fmla="*/ 739508 w 3102838"/>
              <a:gd name="connsiteY189" fmla="*/ 783621 h 3149999"/>
              <a:gd name="connsiteX190" fmla="*/ 772737 w 3102838"/>
              <a:gd name="connsiteY190" fmla="*/ 835862 h 3149999"/>
              <a:gd name="connsiteX191" fmla="*/ 739508 w 3102838"/>
              <a:gd name="connsiteY191" fmla="*/ 766207 h 3149999"/>
              <a:gd name="connsiteX192" fmla="*/ 822580 w 3102838"/>
              <a:gd name="connsiteY192" fmla="*/ 713966 h 3149999"/>
              <a:gd name="connsiteX193" fmla="*/ 839194 w 3102838"/>
              <a:gd name="connsiteY193" fmla="*/ 644311 h 3149999"/>
              <a:gd name="connsiteX194" fmla="*/ 872423 w 3102838"/>
              <a:gd name="connsiteY194" fmla="*/ 592069 h 3149999"/>
              <a:gd name="connsiteX195" fmla="*/ 889037 w 3102838"/>
              <a:gd name="connsiteY195" fmla="*/ 487586 h 3149999"/>
              <a:gd name="connsiteX196" fmla="*/ 955495 w 3102838"/>
              <a:gd name="connsiteY196" fmla="*/ 121897 h 3149999"/>
              <a:gd name="connsiteX197" fmla="*/ 972109 w 3102838"/>
              <a:gd name="connsiteY197" fmla="*/ 226380 h 3149999"/>
              <a:gd name="connsiteX198" fmla="*/ 988723 w 3102838"/>
              <a:gd name="connsiteY198" fmla="*/ 278621 h 3149999"/>
              <a:gd name="connsiteX199" fmla="*/ 1055181 w 3102838"/>
              <a:gd name="connsiteY199" fmla="*/ 261207 h 3149999"/>
              <a:gd name="connsiteX200" fmla="*/ 1188095 w 3102838"/>
              <a:gd name="connsiteY200" fmla="*/ 17414 h 314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3102838" h="3149999">
                <a:moveTo>
                  <a:pt x="2484895" y="2641975"/>
                </a:moveTo>
                <a:cubicBezTo>
                  <a:pt x="2513702" y="2638951"/>
                  <a:pt x="2502099" y="2659468"/>
                  <a:pt x="2489228" y="2698082"/>
                </a:cubicBezTo>
                <a:lnTo>
                  <a:pt x="2561417" y="2722145"/>
                </a:lnTo>
                <a:cubicBezTo>
                  <a:pt x="2588853" y="2731290"/>
                  <a:pt x="2599162" y="2767341"/>
                  <a:pt x="2609544" y="2794334"/>
                </a:cubicBezTo>
                <a:cubicBezTo>
                  <a:pt x="2619724" y="2820802"/>
                  <a:pt x="2621575" y="2850196"/>
                  <a:pt x="2621575" y="2878555"/>
                </a:cubicBezTo>
                <a:cubicBezTo>
                  <a:pt x="2621575" y="2891237"/>
                  <a:pt x="2621924" y="2911899"/>
                  <a:pt x="2609544" y="2914650"/>
                </a:cubicBezTo>
                <a:cubicBezTo>
                  <a:pt x="2577980" y="2921664"/>
                  <a:pt x="2545375" y="2906629"/>
                  <a:pt x="2513291" y="2902618"/>
                </a:cubicBezTo>
                <a:cubicBezTo>
                  <a:pt x="2473518" y="2900408"/>
                  <a:pt x="2318634" y="2848357"/>
                  <a:pt x="2260628" y="2914650"/>
                </a:cubicBezTo>
                <a:cubicBezTo>
                  <a:pt x="2241584" y="2936415"/>
                  <a:pt x="2228544" y="2962776"/>
                  <a:pt x="2212502" y="2986839"/>
                </a:cubicBezTo>
                <a:cubicBezTo>
                  <a:pt x="2204785" y="2988286"/>
                  <a:pt x="1893329" y="3048856"/>
                  <a:pt x="1863586" y="3046997"/>
                </a:cubicBezTo>
                <a:cubicBezTo>
                  <a:pt x="1846604" y="3045936"/>
                  <a:pt x="1842710" y="3018512"/>
                  <a:pt x="1827491" y="3010903"/>
                </a:cubicBezTo>
                <a:cubicBezTo>
                  <a:pt x="1809200" y="3001758"/>
                  <a:pt x="1787386" y="3002882"/>
                  <a:pt x="1767333" y="2998871"/>
                </a:cubicBezTo>
                <a:cubicBezTo>
                  <a:pt x="1673418" y="3030177"/>
                  <a:pt x="1809337" y="2978891"/>
                  <a:pt x="1671081" y="3071061"/>
                </a:cubicBezTo>
                <a:cubicBezTo>
                  <a:pt x="1599859" y="3118542"/>
                  <a:pt x="1636459" y="3042575"/>
                  <a:pt x="1610923" y="3119187"/>
                </a:cubicBezTo>
                <a:cubicBezTo>
                  <a:pt x="1578839" y="3127208"/>
                  <a:pt x="1539388" y="3165222"/>
                  <a:pt x="1514670" y="3143250"/>
                </a:cubicBezTo>
                <a:cubicBezTo>
                  <a:pt x="1438029" y="3075125"/>
                  <a:pt x="1492003" y="3033568"/>
                  <a:pt x="1526702" y="2998871"/>
                </a:cubicBezTo>
                <a:cubicBezTo>
                  <a:pt x="1645515" y="2975107"/>
                  <a:pt x="1528290" y="3002350"/>
                  <a:pt x="1647017" y="2962776"/>
                </a:cubicBezTo>
                <a:cubicBezTo>
                  <a:pt x="1670157" y="2955063"/>
                  <a:pt x="1708057" y="2950304"/>
                  <a:pt x="1731238" y="2938713"/>
                </a:cubicBezTo>
                <a:cubicBezTo>
                  <a:pt x="1752154" y="2928255"/>
                  <a:pt x="1771343" y="2914650"/>
                  <a:pt x="1791396" y="2902618"/>
                </a:cubicBezTo>
                <a:lnTo>
                  <a:pt x="1839523" y="2890587"/>
                </a:lnTo>
                <a:cubicBezTo>
                  <a:pt x="1871607" y="2882566"/>
                  <a:pt x="1903869" y="2875226"/>
                  <a:pt x="1935775" y="2866524"/>
                </a:cubicBezTo>
                <a:cubicBezTo>
                  <a:pt x="1948011" y="2863187"/>
                  <a:pt x="1961318" y="2861527"/>
                  <a:pt x="1971870" y="2854492"/>
                </a:cubicBezTo>
                <a:cubicBezTo>
                  <a:pt x="1986028" y="2845054"/>
                  <a:pt x="1995933" y="2830429"/>
                  <a:pt x="2007965" y="2818397"/>
                </a:cubicBezTo>
                <a:cubicBezTo>
                  <a:pt x="2026370" y="2811035"/>
                  <a:pt x="2079066" y="2788591"/>
                  <a:pt x="2104217" y="2782303"/>
                </a:cubicBezTo>
                <a:cubicBezTo>
                  <a:pt x="2170674" y="2765689"/>
                  <a:pt x="2209508" y="2765758"/>
                  <a:pt x="2284691" y="2758239"/>
                </a:cubicBezTo>
                <a:lnTo>
                  <a:pt x="2272659" y="2746208"/>
                </a:lnTo>
                <a:cubicBezTo>
                  <a:pt x="2305269" y="2739686"/>
                  <a:pt x="2345308" y="2739618"/>
                  <a:pt x="2368912" y="2710113"/>
                </a:cubicBezTo>
                <a:cubicBezTo>
                  <a:pt x="2376835" y="2700210"/>
                  <a:pt x="2369025" y="2678352"/>
                  <a:pt x="2380944" y="2674018"/>
                </a:cubicBezTo>
                <a:cubicBezTo>
                  <a:pt x="2435779" y="2654078"/>
                  <a:pt x="2467611" y="2643789"/>
                  <a:pt x="2484895" y="2641975"/>
                </a:cubicBezTo>
                <a:close/>
                <a:moveTo>
                  <a:pt x="2188853" y="2633718"/>
                </a:moveTo>
                <a:lnTo>
                  <a:pt x="2178285" y="2637110"/>
                </a:lnTo>
                <a:cubicBezTo>
                  <a:pt x="2175194" y="2638051"/>
                  <a:pt x="2175364" y="2637933"/>
                  <a:pt x="2181734" y="2635928"/>
                </a:cubicBezTo>
                <a:close/>
                <a:moveTo>
                  <a:pt x="2736828" y="924752"/>
                </a:moveTo>
                <a:cubicBezTo>
                  <a:pt x="2739587" y="924914"/>
                  <a:pt x="2741485" y="926295"/>
                  <a:pt x="2741891" y="929439"/>
                </a:cubicBezTo>
                <a:cubicBezTo>
                  <a:pt x="2758323" y="1056783"/>
                  <a:pt x="2749912" y="1186113"/>
                  <a:pt x="2753923" y="1314450"/>
                </a:cubicBezTo>
                <a:lnTo>
                  <a:pt x="2765954" y="1350545"/>
                </a:lnTo>
                <a:lnTo>
                  <a:pt x="2790017" y="1422734"/>
                </a:lnTo>
                <a:cubicBezTo>
                  <a:pt x="2798038" y="1430755"/>
                  <a:pt x="2805367" y="1439535"/>
                  <a:pt x="2814081" y="1446797"/>
                </a:cubicBezTo>
                <a:cubicBezTo>
                  <a:pt x="2829486" y="1459634"/>
                  <a:pt x="2853239" y="1464956"/>
                  <a:pt x="2862207" y="1482892"/>
                </a:cubicBezTo>
                <a:cubicBezTo>
                  <a:pt x="2874889" y="1508257"/>
                  <a:pt x="2869165" y="1539212"/>
                  <a:pt x="2874238" y="1567113"/>
                </a:cubicBezTo>
                <a:cubicBezTo>
                  <a:pt x="2877196" y="1583382"/>
                  <a:pt x="2882259" y="1599197"/>
                  <a:pt x="2886270" y="1615239"/>
                </a:cubicBezTo>
                <a:cubicBezTo>
                  <a:pt x="2892422" y="1639847"/>
                  <a:pt x="2896890" y="1665920"/>
                  <a:pt x="2910333" y="1687429"/>
                </a:cubicBezTo>
                <a:cubicBezTo>
                  <a:pt x="2917997" y="1699691"/>
                  <a:pt x="2943592" y="1697313"/>
                  <a:pt x="2946428" y="1711492"/>
                </a:cubicBezTo>
                <a:cubicBezTo>
                  <a:pt x="2960607" y="1782389"/>
                  <a:pt x="2954449" y="1855871"/>
                  <a:pt x="2958459" y="1928061"/>
                </a:cubicBezTo>
                <a:lnTo>
                  <a:pt x="2970491" y="1964155"/>
                </a:lnTo>
                <a:lnTo>
                  <a:pt x="2994554" y="2036345"/>
                </a:lnTo>
                <a:cubicBezTo>
                  <a:pt x="3006586" y="2048376"/>
                  <a:pt x="3019756" y="2059368"/>
                  <a:pt x="3030649" y="2072439"/>
                </a:cubicBezTo>
                <a:cubicBezTo>
                  <a:pt x="3077795" y="2129014"/>
                  <a:pt x="3057964" y="2144309"/>
                  <a:pt x="3066744" y="2240882"/>
                </a:cubicBezTo>
                <a:cubicBezTo>
                  <a:pt x="3066744" y="2240882"/>
                  <a:pt x="3084655" y="2288464"/>
                  <a:pt x="3090807" y="2313071"/>
                </a:cubicBezTo>
                <a:cubicBezTo>
                  <a:pt x="3096724" y="2336738"/>
                  <a:pt x="3098828" y="2361198"/>
                  <a:pt x="3102838" y="2385261"/>
                </a:cubicBezTo>
                <a:cubicBezTo>
                  <a:pt x="3016386" y="2370852"/>
                  <a:pt x="3050947" y="2386761"/>
                  <a:pt x="2994554" y="2349166"/>
                </a:cubicBezTo>
                <a:cubicBezTo>
                  <a:pt x="2984002" y="2342131"/>
                  <a:pt x="2986534" y="2325103"/>
                  <a:pt x="2982523" y="2313071"/>
                </a:cubicBezTo>
                <a:cubicBezTo>
                  <a:pt x="2975171" y="2291014"/>
                  <a:pt x="2960395" y="2225586"/>
                  <a:pt x="2934396" y="2204787"/>
                </a:cubicBezTo>
                <a:cubicBezTo>
                  <a:pt x="2924493" y="2196864"/>
                  <a:pt x="2907270" y="2183787"/>
                  <a:pt x="2898302" y="2192755"/>
                </a:cubicBezTo>
                <a:cubicBezTo>
                  <a:pt x="2883842" y="2207215"/>
                  <a:pt x="2890281" y="2232860"/>
                  <a:pt x="2886270" y="2252913"/>
                </a:cubicBezTo>
                <a:lnTo>
                  <a:pt x="2874238" y="2216818"/>
                </a:lnTo>
                <a:cubicBezTo>
                  <a:pt x="2844947" y="2128945"/>
                  <a:pt x="2856326" y="2169234"/>
                  <a:pt x="2838144" y="2096503"/>
                </a:cubicBezTo>
                <a:cubicBezTo>
                  <a:pt x="2838144" y="2096503"/>
                  <a:pt x="2804957" y="2065450"/>
                  <a:pt x="2790017" y="2048376"/>
                </a:cubicBezTo>
                <a:cubicBezTo>
                  <a:pt x="2776812" y="2033285"/>
                  <a:pt x="2766973" y="2015475"/>
                  <a:pt x="2753923" y="2000250"/>
                </a:cubicBezTo>
                <a:cubicBezTo>
                  <a:pt x="2742850" y="1987331"/>
                  <a:pt x="2724739" y="1979704"/>
                  <a:pt x="2717828" y="1964155"/>
                </a:cubicBezTo>
                <a:cubicBezTo>
                  <a:pt x="2707920" y="1941863"/>
                  <a:pt x="2710160" y="1915967"/>
                  <a:pt x="2705796" y="1891966"/>
                </a:cubicBezTo>
                <a:cubicBezTo>
                  <a:pt x="2702138" y="1871846"/>
                  <a:pt x="2694966" y="1852222"/>
                  <a:pt x="2693765" y="1831808"/>
                </a:cubicBezTo>
                <a:cubicBezTo>
                  <a:pt x="2685586" y="1692770"/>
                  <a:pt x="2688719" y="1397506"/>
                  <a:pt x="2657670" y="1242261"/>
                </a:cubicBezTo>
                <a:cubicBezTo>
                  <a:pt x="2653084" y="1219330"/>
                  <a:pt x="2633607" y="1202156"/>
                  <a:pt x="2621575" y="1182103"/>
                </a:cubicBezTo>
                <a:lnTo>
                  <a:pt x="2645638" y="1146008"/>
                </a:lnTo>
                <a:cubicBezTo>
                  <a:pt x="2653659" y="1137987"/>
                  <a:pt x="2662616" y="1130803"/>
                  <a:pt x="2669702" y="1121945"/>
                </a:cubicBezTo>
                <a:cubicBezTo>
                  <a:pt x="2698756" y="1085628"/>
                  <a:pt x="2705796" y="1066245"/>
                  <a:pt x="2705796" y="1013661"/>
                </a:cubicBezTo>
                <a:cubicBezTo>
                  <a:pt x="2705796" y="1000979"/>
                  <a:pt x="2697775" y="989598"/>
                  <a:pt x="2693765" y="977566"/>
                </a:cubicBezTo>
                <a:cubicBezTo>
                  <a:pt x="2697775" y="965534"/>
                  <a:pt x="2696828" y="950439"/>
                  <a:pt x="2705796" y="941471"/>
                </a:cubicBezTo>
                <a:cubicBezTo>
                  <a:pt x="2712522" y="934745"/>
                  <a:pt x="2728550" y="924265"/>
                  <a:pt x="2736828" y="924752"/>
                </a:cubicBezTo>
                <a:close/>
                <a:moveTo>
                  <a:pt x="395733" y="87229"/>
                </a:moveTo>
                <a:lnTo>
                  <a:pt x="431828" y="99261"/>
                </a:lnTo>
                <a:cubicBezTo>
                  <a:pt x="463203" y="109719"/>
                  <a:pt x="497000" y="112022"/>
                  <a:pt x="528081" y="123324"/>
                </a:cubicBezTo>
                <a:cubicBezTo>
                  <a:pt x="541670" y="128266"/>
                  <a:pt x="552144" y="139366"/>
                  <a:pt x="564175" y="147387"/>
                </a:cubicBezTo>
                <a:cubicBezTo>
                  <a:pt x="576207" y="151397"/>
                  <a:pt x="592347" y="149515"/>
                  <a:pt x="600270" y="159418"/>
                </a:cubicBezTo>
                <a:cubicBezTo>
                  <a:pt x="610600" y="172330"/>
                  <a:pt x="612302" y="191009"/>
                  <a:pt x="612302" y="207545"/>
                </a:cubicBezTo>
                <a:cubicBezTo>
                  <a:pt x="612302" y="255838"/>
                  <a:pt x="604281" y="303798"/>
                  <a:pt x="600270" y="351924"/>
                </a:cubicBezTo>
                <a:cubicBezTo>
                  <a:pt x="576207" y="355934"/>
                  <a:pt x="550923" y="355390"/>
                  <a:pt x="528081" y="363955"/>
                </a:cubicBezTo>
                <a:cubicBezTo>
                  <a:pt x="505466" y="372435"/>
                  <a:pt x="486745" y="422563"/>
                  <a:pt x="479954" y="436145"/>
                </a:cubicBezTo>
                <a:cubicBezTo>
                  <a:pt x="479954" y="436145"/>
                  <a:pt x="429530" y="465227"/>
                  <a:pt x="407765" y="484271"/>
                </a:cubicBezTo>
                <a:cubicBezTo>
                  <a:pt x="346912" y="537517"/>
                  <a:pt x="423461" y="504669"/>
                  <a:pt x="359638" y="568492"/>
                </a:cubicBezTo>
                <a:cubicBezTo>
                  <a:pt x="295470" y="632660"/>
                  <a:pt x="343597" y="520367"/>
                  <a:pt x="311512" y="616618"/>
                </a:cubicBezTo>
                <a:cubicBezTo>
                  <a:pt x="307502" y="604587"/>
                  <a:pt x="302557" y="592827"/>
                  <a:pt x="299481" y="580524"/>
                </a:cubicBezTo>
                <a:cubicBezTo>
                  <a:pt x="294521" y="560685"/>
                  <a:pt x="301909" y="534826"/>
                  <a:pt x="287449" y="520366"/>
                </a:cubicBezTo>
                <a:cubicBezTo>
                  <a:pt x="255365" y="488282"/>
                  <a:pt x="231301" y="592553"/>
                  <a:pt x="263386" y="496303"/>
                </a:cubicBezTo>
                <a:cubicBezTo>
                  <a:pt x="271407" y="488282"/>
                  <a:pt x="280856" y="481470"/>
                  <a:pt x="287449" y="472239"/>
                </a:cubicBezTo>
                <a:cubicBezTo>
                  <a:pt x="337994" y="401476"/>
                  <a:pt x="341925" y="369989"/>
                  <a:pt x="347607" y="267703"/>
                </a:cubicBezTo>
                <a:cubicBezTo>
                  <a:pt x="348960" y="243345"/>
                  <a:pt x="339586" y="219576"/>
                  <a:pt x="335575" y="195513"/>
                </a:cubicBezTo>
                <a:lnTo>
                  <a:pt x="383702" y="243639"/>
                </a:lnTo>
                <a:cubicBezTo>
                  <a:pt x="383702" y="243639"/>
                  <a:pt x="359638" y="180459"/>
                  <a:pt x="359638" y="147387"/>
                </a:cubicBezTo>
                <a:cubicBezTo>
                  <a:pt x="359638" y="136043"/>
                  <a:pt x="377866" y="133051"/>
                  <a:pt x="383702" y="123324"/>
                </a:cubicBezTo>
                <a:cubicBezTo>
                  <a:pt x="390227" y="112449"/>
                  <a:pt x="391723" y="99261"/>
                  <a:pt x="395733" y="87229"/>
                </a:cubicBezTo>
                <a:close/>
                <a:moveTo>
                  <a:pt x="1237938" y="0"/>
                </a:moveTo>
                <a:cubicBezTo>
                  <a:pt x="1318134" y="126082"/>
                  <a:pt x="1268676" y="85764"/>
                  <a:pt x="1370853" y="139310"/>
                </a:cubicBezTo>
                <a:cubicBezTo>
                  <a:pt x="1395070" y="113928"/>
                  <a:pt x="1456529" y="34828"/>
                  <a:pt x="1503768" y="34828"/>
                </a:cubicBezTo>
                <a:cubicBezTo>
                  <a:pt x="1533592" y="34828"/>
                  <a:pt x="1558546" y="59770"/>
                  <a:pt x="1586839" y="69655"/>
                </a:cubicBezTo>
                <a:cubicBezTo>
                  <a:pt x="1608502" y="77223"/>
                  <a:pt x="1631144" y="81264"/>
                  <a:pt x="1653297" y="87069"/>
                </a:cubicBezTo>
                <a:cubicBezTo>
                  <a:pt x="1669911" y="81264"/>
                  <a:pt x="1687043" y="76886"/>
                  <a:pt x="1703140" y="69655"/>
                </a:cubicBezTo>
                <a:cubicBezTo>
                  <a:pt x="1725905" y="59429"/>
                  <a:pt x="1744982" y="37694"/>
                  <a:pt x="1769597" y="34828"/>
                </a:cubicBezTo>
                <a:cubicBezTo>
                  <a:pt x="1797664" y="31559"/>
                  <a:pt x="1824978" y="46437"/>
                  <a:pt x="1852669" y="52241"/>
                </a:cubicBezTo>
                <a:cubicBezTo>
                  <a:pt x="1919126" y="46437"/>
                  <a:pt x="1985868" y="43497"/>
                  <a:pt x="2052041" y="34828"/>
                </a:cubicBezTo>
                <a:cubicBezTo>
                  <a:pt x="2085420" y="30454"/>
                  <a:pt x="2135236" y="11566"/>
                  <a:pt x="2168341" y="0"/>
                </a:cubicBezTo>
                <a:cubicBezTo>
                  <a:pt x="2272836" y="36508"/>
                  <a:pt x="2169799" y="-14970"/>
                  <a:pt x="2251413" y="121897"/>
                </a:cubicBezTo>
                <a:cubicBezTo>
                  <a:pt x="2283360" y="175471"/>
                  <a:pt x="2404531" y="170255"/>
                  <a:pt x="2434171" y="174138"/>
                </a:cubicBezTo>
                <a:cubicBezTo>
                  <a:pt x="2509637" y="411433"/>
                  <a:pt x="2464738" y="248651"/>
                  <a:pt x="2500628" y="417931"/>
                </a:cubicBezTo>
                <a:cubicBezTo>
                  <a:pt x="2500751" y="418513"/>
                  <a:pt x="2525927" y="531517"/>
                  <a:pt x="2533857" y="539828"/>
                </a:cubicBezTo>
                <a:cubicBezTo>
                  <a:pt x="2546240" y="552807"/>
                  <a:pt x="2568035" y="549033"/>
                  <a:pt x="2583700" y="557242"/>
                </a:cubicBezTo>
                <a:cubicBezTo>
                  <a:pt x="2601560" y="566601"/>
                  <a:pt x="2616928" y="580460"/>
                  <a:pt x="2633543" y="592069"/>
                </a:cubicBezTo>
                <a:cubicBezTo>
                  <a:pt x="2658279" y="630958"/>
                  <a:pt x="2696749" y="683668"/>
                  <a:pt x="2700000" y="731380"/>
                </a:cubicBezTo>
                <a:cubicBezTo>
                  <a:pt x="2703574" y="783809"/>
                  <a:pt x="2695549" y="837110"/>
                  <a:pt x="2683386" y="888104"/>
                </a:cubicBezTo>
                <a:cubicBezTo>
                  <a:pt x="2678543" y="908408"/>
                  <a:pt x="2662940" y="924267"/>
                  <a:pt x="2650157" y="940346"/>
                </a:cubicBezTo>
                <a:cubicBezTo>
                  <a:pt x="2583967" y="1023595"/>
                  <a:pt x="2621757" y="965151"/>
                  <a:pt x="2550471" y="1027415"/>
                </a:cubicBezTo>
                <a:cubicBezTo>
                  <a:pt x="2532421" y="1043180"/>
                  <a:pt x="2517242" y="1062242"/>
                  <a:pt x="2500628" y="1079656"/>
                </a:cubicBezTo>
                <a:cubicBezTo>
                  <a:pt x="2460637" y="1205402"/>
                  <a:pt x="2504113" y="1055912"/>
                  <a:pt x="2467399" y="1306035"/>
                </a:cubicBezTo>
                <a:cubicBezTo>
                  <a:pt x="2464737" y="1324178"/>
                  <a:pt x="2456323" y="1340863"/>
                  <a:pt x="2450785" y="1358277"/>
                </a:cubicBezTo>
                <a:cubicBezTo>
                  <a:pt x="2482470" y="1590742"/>
                  <a:pt x="2432660" y="1399437"/>
                  <a:pt x="2517242" y="1532415"/>
                </a:cubicBezTo>
                <a:cubicBezTo>
                  <a:pt x="2527394" y="1548375"/>
                  <a:pt x="2547450" y="1643756"/>
                  <a:pt x="2550471" y="1654312"/>
                </a:cubicBezTo>
                <a:cubicBezTo>
                  <a:pt x="2560536" y="1689475"/>
                  <a:pt x="2554556" y="1738431"/>
                  <a:pt x="2583700" y="1758794"/>
                </a:cubicBezTo>
                <a:lnTo>
                  <a:pt x="2633543" y="1793622"/>
                </a:lnTo>
                <a:cubicBezTo>
                  <a:pt x="2639081" y="1828450"/>
                  <a:pt x="2642850" y="1863637"/>
                  <a:pt x="2650157" y="1898105"/>
                </a:cubicBezTo>
                <a:cubicBezTo>
                  <a:pt x="2653956" y="1916023"/>
                  <a:pt x="2663337" y="1932346"/>
                  <a:pt x="2666772" y="1950346"/>
                </a:cubicBezTo>
                <a:cubicBezTo>
                  <a:pt x="2674452" y="1990594"/>
                  <a:pt x="2672134" y="2032929"/>
                  <a:pt x="2683386" y="2072243"/>
                </a:cubicBezTo>
                <a:cubicBezTo>
                  <a:pt x="2687435" y="2086389"/>
                  <a:pt x="2766399" y="2194058"/>
                  <a:pt x="2766458" y="2194139"/>
                </a:cubicBezTo>
                <a:cubicBezTo>
                  <a:pt x="2771996" y="2211553"/>
                  <a:pt x="2773357" y="2231108"/>
                  <a:pt x="2783072" y="2246381"/>
                </a:cubicBezTo>
                <a:cubicBezTo>
                  <a:pt x="2813463" y="2294160"/>
                  <a:pt x="2850864" y="2311660"/>
                  <a:pt x="2899372" y="2333450"/>
                </a:cubicBezTo>
                <a:cubicBezTo>
                  <a:pt x="2915470" y="2340680"/>
                  <a:pt x="2932601" y="2345059"/>
                  <a:pt x="2949215" y="2350864"/>
                </a:cubicBezTo>
                <a:cubicBezTo>
                  <a:pt x="3009529" y="2435151"/>
                  <a:pt x="3063671" y="2475338"/>
                  <a:pt x="2965830" y="2612071"/>
                </a:cubicBezTo>
                <a:cubicBezTo>
                  <a:pt x="2942333" y="2644906"/>
                  <a:pt x="2888296" y="2623680"/>
                  <a:pt x="2849529" y="2629484"/>
                </a:cubicBezTo>
                <a:cubicBezTo>
                  <a:pt x="2792050" y="2659607"/>
                  <a:pt x="2754310" y="2687921"/>
                  <a:pt x="2683386" y="2681726"/>
                </a:cubicBezTo>
                <a:cubicBezTo>
                  <a:pt x="2648481" y="2678677"/>
                  <a:pt x="2616928" y="2658507"/>
                  <a:pt x="2583700" y="2646898"/>
                </a:cubicBezTo>
                <a:cubicBezTo>
                  <a:pt x="2524656" y="2461246"/>
                  <a:pt x="2590731" y="2557006"/>
                  <a:pt x="2500628" y="2577243"/>
                </a:cubicBezTo>
                <a:cubicBezTo>
                  <a:pt x="2440816" y="2590677"/>
                  <a:pt x="2378790" y="2588852"/>
                  <a:pt x="2317870" y="2594657"/>
                </a:cubicBezTo>
                <a:cubicBezTo>
                  <a:pt x="2253480" y="2613940"/>
                  <a:pt x="2216265" y="2625259"/>
                  <a:pt x="2196307" y="2631404"/>
                </a:cubicBezTo>
                <a:lnTo>
                  <a:pt x="2188853" y="2633718"/>
                </a:lnTo>
                <a:lnTo>
                  <a:pt x="2194404" y="2631937"/>
                </a:lnTo>
                <a:cubicBezTo>
                  <a:pt x="2221103" y="2623007"/>
                  <a:pt x="2252961" y="2610357"/>
                  <a:pt x="2101884" y="2646898"/>
                </a:cubicBezTo>
                <a:cubicBezTo>
                  <a:pt x="2062598" y="2656400"/>
                  <a:pt x="2024697" y="2671477"/>
                  <a:pt x="1985583" y="2681726"/>
                </a:cubicBezTo>
                <a:cubicBezTo>
                  <a:pt x="1958188" y="2688904"/>
                  <a:pt x="1930028" y="2692484"/>
                  <a:pt x="1902512" y="2699140"/>
                </a:cubicBezTo>
                <a:cubicBezTo>
                  <a:pt x="1858013" y="2709902"/>
                  <a:pt x="1813902" y="2722358"/>
                  <a:pt x="1769597" y="2733967"/>
                </a:cubicBezTo>
                <a:cubicBezTo>
                  <a:pt x="1679759" y="2702580"/>
                  <a:pt x="1674196" y="2692882"/>
                  <a:pt x="1536997" y="2733967"/>
                </a:cubicBezTo>
                <a:cubicBezTo>
                  <a:pt x="1477460" y="2751796"/>
                  <a:pt x="1430922" y="2805296"/>
                  <a:pt x="1370853" y="2821036"/>
                </a:cubicBezTo>
                <a:lnTo>
                  <a:pt x="1304396" y="2838450"/>
                </a:lnTo>
                <a:cubicBezTo>
                  <a:pt x="1260091" y="2832646"/>
                  <a:pt x="1208632" y="2846995"/>
                  <a:pt x="1171481" y="2821036"/>
                </a:cubicBezTo>
                <a:cubicBezTo>
                  <a:pt x="1147985" y="2804618"/>
                  <a:pt x="1171280" y="2758052"/>
                  <a:pt x="1154867" y="2733967"/>
                </a:cubicBezTo>
                <a:cubicBezTo>
                  <a:pt x="1145553" y="2720301"/>
                  <a:pt x="1010474" y="2666465"/>
                  <a:pt x="1005338" y="2664312"/>
                </a:cubicBezTo>
                <a:cubicBezTo>
                  <a:pt x="999800" y="2612071"/>
                  <a:pt x="996349" y="2559539"/>
                  <a:pt x="988723" y="2507588"/>
                </a:cubicBezTo>
                <a:cubicBezTo>
                  <a:pt x="985251" y="2483933"/>
                  <a:pt x="976587" y="2461401"/>
                  <a:pt x="972109" y="2437933"/>
                </a:cubicBezTo>
                <a:cubicBezTo>
                  <a:pt x="965502" y="2403311"/>
                  <a:pt x="961033" y="2368277"/>
                  <a:pt x="955495" y="2333450"/>
                </a:cubicBezTo>
                <a:cubicBezTo>
                  <a:pt x="922266" y="2339254"/>
                  <a:pt x="883838" y="2331278"/>
                  <a:pt x="855809" y="2350864"/>
                </a:cubicBezTo>
                <a:cubicBezTo>
                  <a:pt x="828940" y="2369639"/>
                  <a:pt x="825341" y="2410856"/>
                  <a:pt x="805966" y="2437933"/>
                </a:cubicBezTo>
                <a:cubicBezTo>
                  <a:pt x="791868" y="2457634"/>
                  <a:pt x="774920" y="2475398"/>
                  <a:pt x="756123" y="2490174"/>
                </a:cubicBezTo>
                <a:cubicBezTo>
                  <a:pt x="723133" y="2516106"/>
                  <a:pt x="559958" y="2608608"/>
                  <a:pt x="540136" y="2612071"/>
                </a:cubicBezTo>
                <a:lnTo>
                  <a:pt x="440450" y="2629484"/>
                </a:lnTo>
                <a:cubicBezTo>
                  <a:pt x="322986" y="2711562"/>
                  <a:pt x="464412" y="2604370"/>
                  <a:pt x="340764" y="2733967"/>
                </a:cubicBezTo>
                <a:cubicBezTo>
                  <a:pt x="260415" y="2818182"/>
                  <a:pt x="300501" y="2763775"/>
                  <a:pt x="224464" y="2803623"/>
                </a:cubicBezTo>
                <a:cubicBezTo>
                  <a:pt x="206604" y="2812982"/>
                  <a:pt x="191235" y="2826841"/>
                  <a:pt x="174621" y="2838450"/>
                </a:cubicBezTo>
                <a:cubicBezTo>
                  <a:pt x="169083" y="2821036"/>
                  <a:pt x="158007" y="2804564"/>
                  <a:pt x="158007" y="2786209"/>
                </a:cubicBezTo>
                <a:cubicBezTo>
                  <a:pt x="158007" y="2767853"/>
                  <a:pt x="164906" y="2749240"/>
                  <a:pt x="174621" y="2733967"/>
                </a:cubicBezTo>
                <a:cubicBezTo>
                  <a:pt x="200206" y="2693743"/>
                  <a:pt x="237529" y="2672597"/>
                  <a:pt x="274307" y="2646898"/>
                </a:cubicBezTo>
                <a:cubicBezTo>
                  <a:pt x="282306" y="2621745"/>
                  <a:pt x="288171" y="2604210"/>
                  <a:pt x="292263" y="2592480"/>
                </a:cubicBezTo>
                <a:lnTo>
                  <a:pt x="294361" y="2586656"/>
                </a:lnTo>
                <a:lnTo>
                  <a:pt x="298406" y="2577243"/>
                </a:lnTo>
                <a:cubicBezTo>
                  <a:pt x="300750" y="2570894"/>
                  <a:pt x="300725" y="2569443"/>
                  <a:pt x="297114" y="2579012"/>
                </a:cubicBezTo>
                <a:lnTo>
                  <a:pt x="294361" y="2586656"/>
                </a:lnTo>
                <a:lnTo>
                  <a:pt x="290921" y="2594657"/>
                </a:lnTo>
                <a:cubicBezTo>
                  <a:pt x="277691" y="2621745"/>
                  <a:pt x="253385" y="2654638"/>
                  <a:pt x="241078" y="2577243"/>
                </a:cubicBezTo>
                <a:cubicBezTo>
                  <a:pt x="231022" y="2514001"/>
                  <a:pt x="242857" y="2447891"/>
                  <a:pt x="257693" y="2385691"/>
                </a:cubicBezTo>
                <a:cubicBezTo>
                  <a:pt x="265524" y="2352855"/>
                  <a:pt x="293094" y="2328896"/>
                  <a:pt x="307536" y="2298622"/>
                </a:cubicBezTo>
                <a:cubicBezTo>
                  <a:pt x="315367" y="2282204"/>
                  <a:pt x="318612" y="2263795"/>
                  <a:pt x="324150" y="2246381"/>
                </a:cubicBezTo>
                <a:cubicBezTo>
                  <a:pt x="307536" y="2240576"/>
                  <a:pt x="291581" y="2231984"/>
                  <a:pt x="274307" y="2228967"/>
                </a:cubicBezTo>
                <a:cubicBezTo>
                  <a:pt x="191641" y="2214526"/>
                  <a:pt x="78368" y="2261945"/>
                  <a:pt x="25092" y="2194139"/>
                </a:cubicBezTo>
                <a:cubicBezTo>
                  <a:pt x="-27835" y="2126779"/>
                  <a:pt x="15378" y="2015717"/>
                  <a:pt x="41706" y="1932932"/>
                </a:cubicBezTo>
                <a:cubicBezTo>
                  <a:pt x="53581" y="1895594"/>
                  <a:pt x="145605" y="1820951"/>
                  <a:pt x="191235" y="1793622"/>
                </a:cubicBezTo>
                <a:cubicBezTo>
                  <a:pt x="212739" y="1780743"/>
                  <a:pt x="234502" y="1767909"/>
                  <a:pt x="257693" y="1758794"/>
                </a:cubicBezTo>
                <a:cubicBezTo>
                  <a:pt x="279073" y="1750391"/>
                  <a:pt x="301998" y="1747185"/>
                  <a:pt x="324150" y="1741381"/>
                </a:cubicBezTo>
                <a:cubicBezTo>
                  <a:pt x="357379" y="1694944"/>
                  <a:pt x="403268" y="1655964"/>
                  <a:pt x="423836" y="1602070"/>
                </a:cubicBezTo>
                <a:cubicBezTo>
                  <a:pt x="465791" y="1492136"/>
                  <a:pt x="435976" y="1537104"/>
                  <a:pt x="506908" y="1462760"/>
                </a:cubicBezTo>
                <a:cubicBezTo>
                  <a:pt x="501584" y="1440442"/>
                  <a:pt x="485597" y="1365845"/>
                  <a:pt x="473679" y="1340863"/>
                </a:cubicBezTo>
                <a:cubicBezTo>
                  <a:pt x="464749" y="1322144"/>
                  <a:pt x="457065" y="1300231"/>
                  <a:pt x="440450" y="1288622"/>
                </a:cubicBezTo>
                <a:cubicBezTo>
                  <a:pt x="421451" y="1275346"/>
                  <a:pt x="396145" y="1277012"/>
                  <a:pt x="373993" y="1271208"/>
                </a:cubicBezTo>
                <a:cubicBezTo>
                  <a:pt x="368455" y="1253794"/>
                  <a:pt x="352346" y="1236548"/>
                  <a:pt x="357379" y="1218966"/>
                </a:cubicBezTo>
                <a:cubicBezTo>
                  <a:pt x="406731" y="1046542"/>
                  <a:pt x="426617" y="1097393"/>
                  <a:pt x="573365" y="1114484"/>
                </a:cubicBezTo>
                <a:cubicBezTo>
                  <a:pt x="567827" y="1079656"/>
                  <a:pt x="576331" y="1038732"/>
                  <a:pt x="556751" y="1010001"/>
                </a:cubicBezTo>
                <a:cubicBezTo>
                  <a:pt x="543478" y="990526"/>
                  <a:pt x="509293" y="1005863"/>
                  <a:pt x="490293" y="992587"/>
                </a:cubicBezTo>
                <a:cubicBezTo>
                  <a:pt x="473679" y="980978"/>
                  <a:pt x="468141" y="957759"/>
                  <a:pt x="457065" y="940346"/>
                </a:cubicBezTo>
                <a:cubicBezTo>
                  <a:pt x="473679" y="928736"/>
                  <a:pt x="488554" y="913762"/>
                  <a:pt x="506908" y="905518"/>
                </a:cubicBezTo>
                <a:cubicBezTo>
                  <a:pt x="527896" y="896090"/>
                  <a:pt x="555535" y="903055"/>
                  <a:pt x="573365" y="888104"/>
                </a:cubicBezTo>
                <a:cubicBezTo>
                  <a:pt x="587040" y="876637"/>
                  <a:pt x="575729" y="846532"/>
                  <a:pt x="589979" y="835862"/>
                </a:cubicBezTo>
                <a:cubicBezTo>
                  <a:pt x="618481" y="814524"/>
                  <a:pt x="656437" y="812644"/>
                  <a:pt x="689665" y="801035"/>
                </a:cubicBezTo>
                <a:lnTo>
                  <a:pt x="739508" y="783621"/>
                </a:lnTo>
                <a:lnTo>
                  <a:pt x="772737" y="835862"/>
                </a:lnTo>
                <a:lnTo>
                  <a:pt x="739508" y="766207"/>
                </a:lnTo>
                <a:cubicBezTo>
                  <a:pt x="767199" y="748793"/>
                  <a:pt x="801564" y="739664"/>
                  <a:pt x="822580" y="713966"/>
                </a:cubicBezTo>
                <a:cubicBezTo>
                  <a:pt x="837441" y="695794"/>
                  <a:pt x="830200" y="666309"/>
                  <a:pt x="839194" y="644311"/>
                </a:cubicBezTo>
                <a:cubicBezTo>
                  <a:pt x="847060" y="625074"/>
                  <a:pt x="861347" y="609483"/>
                  <a:pt x="872423" y="592069"/>
                </a:cubicBezTo>
                <a:cubicBezTo>
                  <a:pt x="877961" y="557242"/>
                  <a:pt x="886797" y="522816"/>
                  <a:pt x="889037" y="487586"/>
                </a:cubicBezTo>
                <a:cubicBezTo>
                  <a:pt x="916526" y="55422"/>
                  <a:pt x="809837" y="-30770"/>
                  <a:pt x="955495" y="121897"/>
                </a:cubicBezTo>
                <a:cubicBezTo>
                  <a:pt x="961033" y="156724"/>
                  <a:pt x="964801" y="191912"/>
                  <a:pt x="972109" y="226380"/>
                </a:cubicBezTo>
                <a:cubicBezTo>
                  <a:pt x="975908" y="244298"/>
                  <a:pt x="972463" y="271803"/>
                  <a:pt x="988723" y="278621"/>
                </a:cubicBezTo>
                <a:cubicBezTo>
                  <a:pt x="1009924" y="287510"/>
                  <a:pt x="1033028" y="267012"/>
                  <a:pt x="1055181" y="261207"/>
                </a:cubicBezTo>
                <a:cubicBezTo>
                  <a:pt x="1057940" y="255422"/>
                  <a:pt x="1159916" y="27259"/>
                  <a:pt x="1188095" y="174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4406874-8173-4D47-B5F6-9140CAE7D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7533" y="2095501"/>
            <a:ext cx="2783912" cy="2559808"/>
          </a:xfrm>
          <a:custGeom>
            <a:avLst/>
            <a:gdLst>
              <a:gd name="connsiteX0" fmla="*/ 2484895 w 3102838"/>
              <a:gd name="connsiteY0" fmla="*/ 2641975 h 3149999"/>
              <a:gd name="connsiteX1" fmla="*/ 2489228 w 3102838"/>
              <a:gd name="connsiteY1" fmla="*/ 2698082 h 3149999"/>
              <a:gd name="connsiteX2" fmla="*/ 2561417 w 3102838"/>
              <a:gd name="connsiteY2" fmla="*/ 2722145 h 3149999"/>
              <a:gd name="connsiteX3" fmla="*/ 2609544 w 3102838"/>
              <a:gd name="connsiteY3" fmla="*/ 2794334 h 3149999"/>
              <a:gd name="connsiteX4" fmla="*/ 2621575 w 3102838"/>
              <a:gd name="connsiteY4" fmla="*/ 2878555 h 3149999"/>
              <a:gd name="connsiteX5" fmla="*/ 2609544 w 3102838"/>
              <a:gd name="connsiteY5" fmla="*/ 2914650 h 3149999"/>
              <a:gd name="connsiteX6" fmla="*/ 2513291 w 3102838"/>
              <a:gd name="connsiteY6" fmla="*/ 2902618 h 3149999"/>
              <a:gd name="connsiteX7" fmla="*/ 2260628 w 3102838"/>
              <a:gd name="connsiteY7" fmla="*/ 2914650 h 3149999"/>
              <a:gd name="connsiteX8" fmla="*/ 2212502 w 3102838"/>
              <a:gd name="connsiteY8" fmla="*/ 2986839 h 3149999"/>
              <a:gd name="connsiteX9" fmla="*/ 1863586 w 3102838"/>
              <a:gd name="connsiteY9" fmla="*/ 3046997 h 3149999"/>
              <a:gd name="connsiteX10" fmla="*/ 1827491 w 3102838"/>
              <a:gd name="connsiteY10" fmla="*/ 3010903 h 3149999"/>
              <a:gd name="connsiteX11" fmla="*/ 1767333 w 3102838"/>
              <a:gd name="connsiteY11" fmla="*/ 2998871 h 3149999"/>
              <a:gd name="connsiteX12" fmla="*/ 1671081 w 3102838"/>
              <a:gd name="connsiteY12" fmla="*/ 3071061 h 3149999"/>
              <a:gd name="connsiteX13" fmla="*/ 1610923 w 3102838"/>
              <a:gd name="connsiteY13" fmla="*/ 3119187 h 3149999"/>
              <a:gd name="connsiteX14" fmla="*/ 1514670 w 3102838"/>
              <a:gd name="connsiteY14" fmla="*/ 3143250 h 3149999"/>
              <a:gd name="connsiteX15" fmla="*/ 1526702 w 3102838"/>
              <a:gd name="connsiteY15" fmla="*/ 2998871 h 3149999"/>
              <a:gd name="connsiteX16" fmla="*/ 1647017 w 3102838"/>
              <a:gd name="connsiteY16" fmla="*/ 2962776 h 3149999"/>
              <a:gd name="connsiteX17" fmla="*/ 1731238 w 3102838"/>
              <a:gd name="connsiteY17" fmla="*/ 2938713 h 3149999"/>
              <a:gd name="connsiteX18" fmla="*/ 1791396 w 3102838"/>
              <a:gd name="connsiteY18" fmla="*/ 2902618 h 3149999"/>
              <a:gd name="connsiteX19" fmla="*/ 1839523 w 3102838"/>
              <a:gd name="connsiteY19" fmla="*/ 2890587 h 3149999"/>
              <a:gd name="connsiteX20" fmla="*/ 1935775 w 3102838"/>
              <a:gd name="connsiteY20" fmla="*/ 2866524 h 3149999"/>
              <a:gd name="connsiteX21" fmla="*/ 1971870 w 3102838"/>
              <a:gd name="connsiteY21" fmla="*/ 2854492 h 3149999"/>
              <a:gd name="connsiteX22" fmla="*/ 2007965 w 3102838"/>
              <a:gd name="connsiteY22" fmla="*/ 2818397 h 3149999"/>
              <a:gd name="connsiteX23" fmla="*/ 2104217 w 3102838"/>
              <a:gd name="connsiteY23" fmla="*/ 2782303 h 3149999"/>
              <a:gd name="connsiteX24" fmla="*/ 2284691 w 3102838"/>
              <a:gd name="connsiteY24" fmla="*/ 2758239 h 3149999"/>
              <a:gd name="connsiteX25" fmla="*/ 2272659 w 3102838"/>
              <a:gd name="connsiteY25" fmla="*/ 2746208 h 3149999"/>
              <a:gd name="connsiteX26" fmla="*/ 2368912 w 3102838"/>
              <a:gd name="connsiteY26" fmla="*/ 2710113 h 3149999"/>
              <a:gd name="connsiteX27" fmla="*/ 2380944 w 3102838"/>
              <a:gd name="connsiteY27" fmla="*/ 2674018 h 3149999"/>
              <a:gd name="connsiteX28" fmla="*/ 2484895 w 3102838"/>
              <a:gd name="connsiteY28" fmla="*/ 2641975 h 3149999"/>
              <a:gd name="connsiteX29" fmla="*/ 2188853 w 3102838"/>
              <a:gd name="connsiteY29" fmla="*/ 2633718 h 3149999"/>
              <a:gd name="connsiteX30" fmla="*/ 2178285 w 3102838"/>
              <a:gd name="connsiteY30" fmla="*/ 2637110 h 3149999"/>
              <a:gd name="connsiteX31" fmla="*/ 2181734 w 3102838"/>
              <a:gd name="connsiteY31" fmla="*/ 2635928 h 3149999"/>
              <a:gd name="connsiteX32" fmla="*/ 2736828 w 3102838"/>
              <a:gd name="connsiteY32" fmla="*/ 924752 h 3149999"/>
              <a:gd name="connsiteX33" fmla="*/ 2741891 w 3102838"/>
              <a:gd name="connsiteY33" fmla="*/ 929439 h 3149999"/>
              <a:gd name="connsiteX34" fmla="*/ 2753923 w 3102838"/>
              <a:gd name="connsiteY34" fmla="*/ 1314450 h 3149999"/>
              <a:gd name="connsiteX35" fmla="*/ 2765954 w 3102838"/>
              <a:gd name="connsiteY35" fmla="*/ 1350545 h 3149999"/>
              <a:gd name="connsiteX36" fmla="*/ 2790017 w 3102838"/>
              <a:gd name="connsiteY36" fmla="*/ 1422734 h 3149999"/>
              <a:gd name="connsiteX37" fmla="*/ 2814081 w 3102838"/>
              <a:gd name="connsiteY37" fmla="*/ 1446797 h 3149999"/>
              <a:gd name="connsiteX38" fmla="*/ 2862207 w 3102838"/>
              <a:gd name="connsiteY38" fmla="*/ 1482892 h 3149999"/>
              <a:gd name="connsiteX39" fmla="*/ 2874238 w 3102838"/>
              <a:gd name="connsiteY39" fmla="*/ 1567113 h 3149999"/>
              <a:gd name="connsiteX40" fmla="*/ 2886270 w 3102838"/>
              <a:gd name="connsiteY40" fmla="*/ 1615239 h 3149999"/>
              <a:gd name="connsiteX41" fmla="*/ 2910333 w 3102838"/>
              <a:gd name="connsiteY41" fmla="*/ 1687429 h 3149999"/>
              <a:gd name="connsiteX42" fmla="*/ 2946428 w 3102838"/>
              <a:gd name="connsiteY42" fmla="*/ 1711492 h 3149999"/>
              <a:gd name="connsiteX43" fmla="*/ 2958459 w 3102838"/>
              <a:gd name="connsiteY43" fmla="*/ 1928061 h 3149999"/>
              <a:gd name="connsiteX44" fmla="*/ 2970491 w 3102838"/>
              <a:gd name="connsiteY44" fmla="*/ 1964155 h 3149999"/>
              <a:gd name="connsiteX45" fmla="*/ 2994554 w 3102838"/>
              <a:gd name="connsiteY45" fmla="*/ 2036345 h 3149999"/>
              <a:gd name="connsiteX46" fmla="*/ 3030649 w 3102838"/>
              <a:gd name="connsiteY46" fmla="*/ 2072439 h 3149999"/>
              <a:gd name="connsiteX47" fmla="*/ 3066744 w 3102838"/>
              <a:gd name="connsiteY47" fmla="*/ 2240882 h 3149999"/>
              <a:gd name="connsiteX48" fmla="*/ 3090807 w 3102838"/>
              <a:gd name="connsiteY48" fmla="*/ 2313071 h 3149999"/>
              <a:gd name="connsiteX49" fmla="*/ 3102838 w 3102838"/>
              <a:gd name="connsiteY49" fmla="*/ 2385261 h 3149999"/>
              <a:gd name="connsiteX50" fmla="*/ 2994554 w 3102838"/>
              <a:gd name="connsiteY50" fmla="*/ 2349166 h 3149999"/>
              <a:gd name="connsiteX51" fmla="*/ 2982523 w 3102838"/>
              <a:gd name="connsiteY51" fmla="*/ 2313071 h 3149999"/>
              <a:gd name="connsiteX52" fmla="*/ 2934396 w 3102838"/>
              <a:gd name="connsiteY52" fmla="*/ 2204787 h 3149999"/>
              <a:gd name="connsiteX53" fmla="*/ 2898302 w 3102838"/>
              <a:gd name="connsiteY53" fmla="*/ 2192755 h 3149999"/>
              <a:gd name="connsiteX54" fmla="*/ 2886270 w 3102838"/>
              <a:gd name="connsiteY54" fmla="*/ 2252913 h 3149999"/>
              <a:gd name="connsiteX55" fmla="*/ 2874238 w 3102838"/>
              <a:gd name="connsiteY55" fmla="*/ 2216818 h 3149999"/>
              <a:gd name="connsiteX56" fmla="*/ 2838144 w 3102838"/>
              <a:gd name="connsiteY56" fmla="*/ 2096503 h 3149999"/>
              <a:gd name="connsiteX57" fmla="*/ 2790017 w 3102838"/>
              <a:gd name="connsiteY57" fmla="*/ 2048376 h 3149999"/>
              <a:gd name="connsiteX58" fmla="*/ 2753923 w 3102838"/>
              <a:gd name="connsiteY58" fmla="*/ 2000250 h 3149999"/>
              <a:gd name="connsiteX59" fmla="*/ 2717828 w 3102838"/>
              <a:gd name="connsiteY59" fmla="*/ 1964155 h 3149999"/>
              <a:gd name="connsiteX60" fmla="*/ 2705796 w 3102838"/>
              <a:gd name="connsiteY60" fmla="*/ 1891966 h 3149999"/>
              <a:gd name="connsiteX61" fmla="*/ 2693765 w 3102838"/>
              <a:gd name="connsiteY61" fmla="*/ 1831808 h 3149999"/>
              <a:gd name="connsiteX62" fmla="*/ 2657670 w 3102838"/>
              <a:gd name="connsiteY62" fmla="*/ 1242261 h 3149999"/>
              <a:gd name="connsiteX63" fmla="*/ 2621575 w 3102838"/>
              <a:gd name="connsiteY63" fmla="*/ 1182103 h 3149999"/>
              <a:gd name="connsiteX64" fmla="*/ 2645638 w 3102838"/>
              <a:gd name="connsiteY64" fmla="*/ 1146008 h 3149999"/>
              <a:gd name="connsiteX65" fmla="*/ 2669702 w 3102838"/>
              <a:gd name="connsiteY65" fmla="*/ 1121945 h 3149999"/>
              <a:gd name="connsiteX66" fmla="*/ 2705796 w 3102838"/>
              <a:gd name="connsiteY66" fmla="*/ 1013661 h 3149999"/>
              <a:gd name="connsiteX67" fmla="*/ 2693765 w 3102838"/>
              <a:gd name="connsiteY67" fmla="*/ 977566 h 3149999"/>
              <a:gd name="connsiteX68" fmla="*/ 2705796 w 3102838"/>
              <a:gd name="connsiteY68" fmla="*/ 941471 h 3149999"/>
              <a:gd name="connsiteX69" fmla="*/ 2736828 w 3102838"/>
              <a:gd name="connsiteY69" fmla="*/ 924752 h 3149999"/>
              <a:gd name="connsiteX70" fmla="*/ 395733 w 3102838"/>
              <a:gd name="connsiteY70" fmla="*/ 87229 h 3149999"/>
              <a:gd name="connsiteX71" fmla="*/ 431828 w 3102838"/>
              <a:gd name="connsiteY71" fmla="*/ 99261 h 3149999"/>
              <a:gd name="connsiteX72" fmla="*/ 528081 w 3102838"/>
              <a:gd name="connsiteY72" fmla="*/ 123324 h 3149999"/>
              <a:gd name="connsiteX73" fmla="*/ 564175 w 3102838"/>
              <a:gd name="connsiteY73" fmla="*/ 147387 h 3149999"/>
              <a:gd name="connsiteX74" fmla="*/ 600270 w 3102838"/>
              <a:gd name="connsiteY74" fmla="*/ 159418 h 3149999"/>
              <a:gd name="connsiteX75" fmla="*/ 612302 w 3102838"/>
              <a:gd name="connsiteY75" fmla="*/ 207545 h 3149999"/>
              <a:gd name="connsiteX76" fmla="*/ 600270 w 3102838"/>
              <a:gd name="connsiteY76" fmla="*/ 351924 h 3149999"/>
              <a:gd name="connsiteX77" fmla="*/ 528081 w 3102838"/>
              <a:gd name="connsiteY77" fmla="*/ 363955 h 3149999"/>
              <a:gd name="connsiteX78" fmla="*/ 479954 w 3102838"/>
              <a:gd name="connsiteY78" fmla="*/ 436145 h 3149999"/>
              <a:gd name="connsiteX79" fmla="*/ 407765 w 3102838"/>
              <a:gd name="connsiteY79" fmla="*/ 484271 h 3149999"/>
              <a:gd name="connsiteX80" fmla="*/ 359638 w 3102838"/>
              <a:gd name="connsiteY80" fmla="*/ 568492 h 3149999"/>
              <a:gd name="connsiteX81" fmla="*/ 311512 w 3102838"/>
              <a:gd name="connsiteY81" fmla="*/ 616618 h 3149999"/>
              <a:gd name="connsiteX82" fmla="*/ 299481 w 3102838"/>
              <a:gd name="connsiteY82" fmla="*/ 580524 h 3149999"/>
              <a:gd name="connsiteX83" fmla="*/ 287449 w 3102838"/>
              <a:gd name="connsiteY83" fmla="*/ 520366 h 3149999"/>
              <a:gd name="connsiteX84" fmla="*/ 263386 w 3102838"/>
              <a:gd name="connsiteY84" fmla="*/ 496303 h 3149999"/>
              <a:gd name="connsiteX85" fmla="*/ 287449 w 3102838"/>
              <a:gd name="connsiteY85" fmla="*/ 472239 h 3149999"/>
              <a:gd name="connsiteX86" fmla="*/ 347607 w 3102838"/>
              <a:gd name="connsiteY86" fmla="*/ 267703 h 3149999"/>
              <a:gd name="connsiteX87" fmla="*/ 335575 w 3102838"/>
              <a:gd name="connsiteY87" fmla="*/ 195513 h 3149999"/>
              <a:gd name="connsiteX88" fmla="*/ 383702 w 3102838"/>
              <a:gd name="connsiteY88" fmla="*/ 243639 h 3149999"/>
              <a:gd name="connsiteX89" fmla="*/ 359638 w 3102838"/>
              <a:gd name="connsiteY89" fmla="*/ 147387 h 3149999"/>
              <a:gd name="connsiteX90" fmla="*/ 383702 w 3102838"/>
              <a:gd name="connsiteY90" fmla="*/ 123324 h 3149999"/>
              <a:gd name="connsiteX91" fmla="*/ 395733 w 3102838"/>
              <a:gd name="connsiteY91" fmla="*/ 87229 h 3149999"/>
              <a:gd name="connsiteX92" fmla="*/ 1237938 w 3102838"/>
              <a:gd name="connsiteY92" fmla="*/ 0 h 3149999"/>
              <a:gd name="connsiteX93" fmla="*/ 1370853 w 3102838"/>
              <a:gd name="connsiteY93" fmla="*/ 139310 h 3149999"/>
              <a:gd name="connsiteX94" fmla="*/ 1503768 w 3102838"/>
              <a:gd name="connsiteY94" fmla="*/ 34828 h 3149999"/>
              <a:gd name="connsiteX95" fmla="*/ 1586839 w 3102838"/>
              <a:gd name="connsiteY95" fmla="*/ 69655 h 3149999"/>
              <a:gd name="connsiteX96" fmla="*/ 1653297 w 3102838"/>
              <a:gd name="connsiteY96" fmla="*/ 87069 h 3149999"/>
              <a:gd name="connsiteX97" fmla="*/ 1703140 w 3102838"/>
              <a:gd name="connsiteY97" fmla="*/ 69655 h 3149999"/>
              <a:gd name="connsiteX98" fmla="*/ 1769597 w 3102838"/>
              <a:gd name="connsiteY98" fmla="*/ 34828 h 3149999"/>
              <a:gd name="connsiteX99" fmla="*/ 1852669 w 3102838"/>
              <a:gd name="connsiteY99" fmla="*/ 52241 h 3149999"/>
              <a:gd name="connsiteX100" fmla="*/ 2052041 w 3102838"/>
              <a:gd name="connsiteY100" fmla="*/ 34828 h 3149999"/>
              <a:gd name="connsiteX101" fmla="*/ 2168341 w 3102838"/>
              <a:gd name="connsiteY101" fmla="*/ 0 h 3149999"/>
              <a:gd name="connsiteX102" fmla="*/ 2251413 w 3102838"/>
              <a:gd name="connsiteY102" fmla="*/ 121897 h 3149999"/>
              <a:gd name="connsiteX103" fmla="*/ 2434171 w 3102838"/>
              <a:gd name="connsiteY103" fmla="*/ 174138 h 3149999"/>
              <a:gd name="connsiteX104" fmla="*/ 2500628 w 3102838"/>
              <a:gd name="connsiteY104" fmla="*/ 417931 h 3149999"/>
              <a:gd name="connsiteX105" fmla="*/ 2533857 w 3102838"/>
              <a:gd name="connsiteY105" fmla="*/ 539828 h 3149999"/>
              <a:gd name="connsiteX106" fmla="*/ 2583700 w 3102838"/>
              <a:gd name="connsiteY106" fmla="*/ 557242 h 3149999"/>
              <a:gd name="connsiteX107" fmla="*/ 2633543 w 3102838"/>
              <a:gd name="connsiteY107" fmla="*/ 592069 h 3149999"/>
              <a:gd name="connsiteX108" fmla="*/ 2700000 w 3102838"/>
              <a:gd name="connsiteY108" fmla="*/ 731380 h 3149999"/>
              <a:gd name="connsiteX109" fmla="*/ 2683386 w 3102838"/>
              <a:gd name="connsiteY109" fmla="*/ 888104 h 3149999"/>
              <a:gd name="connsiteX110" fmla="*/ 2650157 w 3102838"/>
              <a:gd name="connsiteY110" fmla="*/ 940346 h 3149999"/>
              <a:gd name="connsiteX111" fmla="*/ 2550471 w 3102838"/>
              <a:gd name="connsiteY111" fmla="*/ 1027415 h 3149999"/>
              <a:gd name="connsiteX112" fmla="*/ 2500628 w 3102838"/>
              <a:gd name="connsiteY112" fmla="*/ 1079656 h 3149999"/>
              <a:gd name="connsiteX113" fmla="*/ 2467399 w 3102838"/>
              <a:gd name="connsiteY113" fmla="*/ 1306035 h 3149999"/>
              <a:gd name="connsiteX114" fmla="*/ 2450785 w 3102838"/>
              <a:gd name="connsiteY114" fmla="*/ 1358277 h 3149999"/>
              <a:gd name="connsiteX115" fmla="*/ 2517242 w 3102838"/>
              <a:gd name="connsiteY115" fmla="*/ 1532415 h 3149999"/>
              <a:gd name="connsiteX116" fmla="*/ 2550471 w 3102838"/>
              <a:gd name="connsiteY116" fmla="*/ 1654312 h 3149999"/>
              <a:gd name="connsiteX117" fmla="*/ 2583700 w 3102838"/>
              <a:gd name="connsiteY117" fmla="*/ 1758794 h 3149999"/>
              <a:gd name="connsiteX118" fmla="*/ 2633543 w 3102838"/>
              <a:gd name="connsiteY118" fmla="*/ 1793622 h 3149999"/>
              <a:gd name="connsiteX119" fmla="*/ 2650157 w 3102838"/>
              <a:gd name="connsiteY119" fmla="*/ 1898105 h 3149999"/>
              <a:gd name="connsiteX120" fmla="*/ 2666772 w 3102838"/>
              <a:gd name="connsiteY120" fmla="*/ 1950346 h 3149999"/>
              <a:gd name="connsiteX121" fmla="*/ 2683386 w 3102838"/>
              <a:gd name="connsiteY121" fmla="*/ 2072243 h 3149999"/>
              <a:gd name="connsiteX122" fmla="*/ 2766458 w 3102838"/>
              <a:gd name="connsiteY122" fmla="*/ 2194139 h 3149999"/>
              <a:gd name="connsiteX123" fmla="*/ 2783072 w 3102838"/>
              <a:gd name="connsiteY123" fmla="*/ 2246381 h 3149999"/>
              <a:gd name="connsiteX124" fmla="*/ 2899372 w 3102838"/>
              <a:gd name="connsiteY124" fmla="*/ 2333450 h 3149999"/>
              <a:gd name="connsiteX125" fmla="*/ 2949215 w 3102838"/>
              <a:gd name="connsiteY125" fmla="*/ 2350864 h 3149999"/>
              <a:gd name="connsiteX126" fmla="*/ 2965830 w 3102838"/>
              <a:gd name="connsiteY126" fmla="*/ 2612071 h 3149999"/>
              <a:gd name="connsiteX127" fmla="*/ 2849529 w 3102838"/>
              <a:gd name="connsiteY127" fmla="*/ 2629484 h 3149999"/>
              <a:gd name="connsiteX128" fmla="*/ 2683386 w 3102838"/>
              <a:gd name="connsiteY128" fmla="*/ 2681726 h 3149999"/>
              <a:gd name="connsiteX129" fmla="*/ 2583700 w 3102838"/>
              <a:gd name="connsiteY129" fmla="*/ 2646898 h 3149999"/>
              <a:gd name="connsiteX130" fmla="*/ 2500628 w 3102838"/>
              <a:gd name="connsiteY130" fmla="*/ 2577243 h 3149999"/>
              <a:gd name="connsiteX131" fmla="*/ 2317870 w 3102838"/>
              <a:gd name="connsiteY131" fmla="*/ 2594657 h 3149999"/>
              <a:gd name="connsiteX132" fmla="*/ 2196307 w 3102838"/>
              <a:gd name="connsiteY132" fmla="*/ 2631404 h 3149999"/>
              <a:gd name="connsiteX133" fmla="*/ 2188853 w 3102838"/>
              <a:gd name="connsiteY133" fmla="*/ 2633718 h 3149999"/>
              <a:gd name="connsiteX134" fmla="*/ 2194404 w 3102838"/>
              <a:gd name="connsiteY134" fmla="*/ 2631937 h 3149999"/>
              <a:gd name="connsiteX135" fmla="*/ 2101884 w 3102838"/>
              <a:gd name="connsiteY135" fmla="*/ 2646898 h 3149999"/>
              <a:gd name="connsiteX136" fmla="*/ 1985583 w 3102838"/>
              <a:gd name="connsiteY136" fmla="*/ 2681726 h 3149999"/>
              <a:gd name="connsiteX137" fmla="*/ 1902512 w 3102838"/>
              <a:gd name="connsiteY137" fmla="*/ 2699140 h 3149999"/>
              <a:gd name="connsiteX138" fmla="*/ 1769597 w 3102838"/>
              <a:gd name="connsiteY138" fmla="*/ 2733967 h 3149999"/>
              <a:gd name="connsiteX139" fmla="*/ 1536997 w 3102838"/>
              <a:gd name="connsiteY139" fmla="*/ 2733967 h 3149999"/>
              <a:gd name="connsiteX140" fmla="*/ 1370853 w 3102838"/>
              <a:gd name="connsiteY140" fmla="*/ 2821036 h 3149999"/>
              <a:gd name="connsiteX141" fmla="*/ 1304396 w 3102838"/>
              <a:gd name="connsiteY141" fmla="*/ 2838450 h 3149999"/>
              <a:gd name="connsiteX142" fmla="*/ 1171481 w 3102838"/>
              <a:gd name="connsiteY142" fmla="*/ 2821036 h 3149999"/>
              <a:gd name="connsiteX143" fmla="*/ 1154867 w 3102838"/>
              <a:gd name="connsiteY143" fmla="*/ 2733967 h 3149999"/>
              <a:gd name="connsiteX144" fmla="*/ 1005338 w 3102838"/>
              <a:gd name="connsiteY144" fmla="*/ 2664312 h 3149999"/>
              <a:gd name="connsiteX145" fmla="*/ 988723 w 3102838"/>
              <a:gd name="connsiteY145" fmla="*/ 2507588 h 3149999"/>
              <a:gd name="connsiteX146" fmla="*/ 972109 w 3102838"/>
              <a:gd name="connsiteY146" fmla="*/ 2437933 h 3149999"/>
              <a:gd name="connsiteX147" fmla="*/ 955495 w 3102838"/>
              <a:gd name="connsiteY147" fmla="*/ 2333450 h 3149999"/>
              <a:gd name="connsiteX148" fmla="*/ 855809 w 3102838"/>
              <a:gd name="connsiteY148" fmla="*/ 2350864 h 3149999"/>
              <a:gd name="connsiteX149" fmla="*/ 805966 w 3102838"/>
              <a:gd name="connsiteY149" fmla="*/ 2437933 h 3149999"/>
              <a:gd name="connsiteX150" fmla="*/ 756123 w 3102838"/>
              <a:gd name="connsiteY150" fmla="*/ 2490174 h 3149999"/>
              <a:gd name="connsiteX151" fmla="*/ 540136 w 3102838"/>
              <a:gd name="connsiteY151" fmla="*/ 2612071 h 3149999"/>
              <a:gd name="connsiteX152" fmla="*/ 440450 w 3102838"/>
              <a:gd name="connsiteY152" fmla="*/ 2629484 h 3149999"/>
              <a:gd name="connsiteX153" fmla="*/ 340764 w 3102838"/>
              <a:gd name="connsiteY153" fmla="*/ 2733967 h 3149999"/>
              <a:gd name="connsiteX154" fmla="*/ 224464 w 3102838"/>
              <a:gd name="connsiteY154" fmla="*/ 2803623 h 3149999"/>
              <a:gd name="connsiteX155" fmla="*/ 174621 w 3102838"/>
              <a:gd name="connsiteY155" fmla="*/ 2838450 h 3149999"/>
              <a:gd name="connsiteX156" fmla="*/ 158007 w 3102838"/>
              <a:gd name="connsiteY156" fmla="*/ 2786209 h 3149999"/>
              <a:gd name="connsiteX157" fmla="*/ 174621 w 3102838"/>
              <a:gd name="connsiteY157" fmla="*/ 2733967 h 3149999"/>
              <a:gd name="connsiteX158" fmla="*/ 274307 w 3102838"/>
              <a:gd name="connsiteY158" fmla="*/ 2646898 h 3149999"/>
              <a:gd name="connsiteX159" fmla="*/ 292263 w 3102838"/>
              <a:gd name="connsiteY159" fmla="*/ 2592480 h 3149999"/>
              <a:gd name="connsiteX160" fmla="*/ 294361 w 3102838"/>
              <a:gd name="connsiteY160" fmla="*/ 2586656 h 3149999"/>
              <a:gd name="connsiteX161" fmla="*/ 298406 w 3102838"/>
              <a:gd name="connsiteY161" fmla="*/ 2577243 h 3149999"/>
              <a:gd name="connsiteX162" fmla="*/ 297114 w 3102838"/>
              <a:gd name="connsiteY162" fmla="*/ 2579012 h 3149999"/>
              <a:gd name="connsiteX163" fmla="*/ 294361 w 3102838"/>
              <a:gd name="connsiteY163" fmla="*/ 2586656 h 3149999"/>
              <a:gd name="connsiteX164" fmla="*/ 290921 w 3102838"/>
              <a:gd name="connsiteY164" fmla="*/ 2594657 h 3149999"/>
              <a:gd name="connsiteX165" fmla="*/ 241078 w 3102838"/>
              <a:gd name="connsiteY165" fmla="*/ 2577243 h 3149999"/>
              <a:gd name="connsiteX166" fmla="*/ 257693 w 3102838"/>
              <a:gd name="connsiteY166" fmla="*/ 2385691 h 3149999"/>
              <a:gd name="connsiteX167" fmla="*/ 307536 w 3102838"/>
              <a:gd name="connsiteY167" fmla="*/ 2298622 h 3149999"/>
              <a:gd name="connsiteX168" fmla="*/ 324150 w 3102838"/>
              <a:gd name="connsiteY168" fmla="*/ 2246381 h 3149999"/>
              <a:gd name="connsiteX169" fmla="*/ 274307 w 3102838"/>
              <a:gd name="connsiteY169" fmla="*/ 2228967 h 3149999"/>
              <a:gd name="connsiteX170" fmla="*/ 25092 w 3102838"/>
              <a:gd name="connsiteY170" fmla="*/ 2194139 h 3149999"/>
              <a:gd name="connsiteX171" fmla="*/ 41706 w 3102838"/>
              <a:gd name="connsiteY171" fmla="*/ 1932932 h 3149999"/>
              <a:gd name="connsiteX172" fmla="*/ 191235 w 3102838"/>
              <a:gd name="connsiteY172" fmla="*/ 1793622 h 3149999"/>
              <a:gd name="connsiteX173" fmla="*/ 257693 w 3102838"/>
              <a:gd name="connsiteY173" fmla="*/ 1758794 h 3149999"/>
              <a:gd name="connsiteX174" fmla="*/ 324150 w 3102838"/>
              <a:gd name="connsiteY174" fmla="*/ 1741381 h 3149999"/>
              <a:gd name="connsiteX175" fmla="*/ 423836 w 3102838"/>
              <a:gd name="connsiteY175" fmla="*/ 1602070 h 3149999"/>
              <a:gd name="connsiteX176" fmla="*/ 506908 w 3102838"/>
              <a:gd name="connsiteY176" fmla="*/ 1462760 h 3149999"/>
              <a:gd name="connsiteX177" fmla="*/ 473679 w 3102838"/>
              <a:gd name="connsiteY177" fmla="*/ 1340863 h 3149999"/>
              <a:gd name="connsiteX178" fmla="*/ 440450 w 3102838"/>
              <a:gd name="connsiteY178" fmla="*/ 1288622 h 3149999"/>
              <a:gd name="connsiteX179" fmla="*/ 373993 w 3102838"/>
              <a:gd name="connsiteY179" fmla="*/ 1271208 h 3149999"/>
              <a:gd name="connsiteX180" fmla="*/ 357379 w 3102838"/>
              <a:gd name="connsiteY180" fmla="*/ 1218966 h 3149999"/>
              <a:gd name="connsiteX181" fmla="*/ 573365 w 3102838"/>
              <a:gd name="connsiteY181" fmla="*/ 1114484 h 3149999"/>
              <a:gd name="connsiteX182" fmla="*/ 556751 w 3102838"/>
              <a:gd name="connsiteY182" fmla="*/ 1010001 h 3149999"/>
              <a:gd name="connsiteX183" fmla="*/ 490293 w 3102838"/>
              <a:gd name="connsiteY183" fmla="*/ 992587 h 3149999"/>
              <a:gd name="connsiteX184" fmla="*/ 457065 w 3102838"/>
              <a:gd name="connsiteY184" fmla="*/ 940346 h 3149999"/>
              <a:gd name="connsiteX185" fmla="*/ 506908 w 3102838"/>
              <a:gd name="connsiteY185" fmla="*/ 905518 h 3149999"/>
              <a:gd name="connsiteX186" fmla="*/ 573365 w 3102838"/>
              <a:gd name="connsiteY186" fmla="*/ 888104 h 3149999"/>
              <a:gd name="connsiteX187" fmla="*/ 589979 w 3102838"/>
              <a:gd name="connsiteY187" fmla="*/ 835862 h 3149999"/>
              <a:gd name="connsiteX188" fmla="*/ 689665 w 3102838"/>
              <a:gd name="connsiteY188" fmla="*/ 801035 h 3149999"/>
              <a:gd name="connsiteX189" fmla="*/ 739508 w 3102838"/>
              <a:gd name="connsiteY189" fmla="*/ 783621 h 3149999"/>
              <a:gd name="connsiteX190" fmla="*/ 772737 w 3102838"/>
              <a:gd name="connsiteY190" fmla="*/ 835862 h 3149999"/>
              <a:gd name="connsiteX191" fmla="*/ 739508 w 3102838"/>
              <a:gd name="connsiteY191" fmla="*/ 766207 h 3149999"/>
              <a:gd name="connsiteX192" fmla="*/ 822580 w 3102838"/>
              <a:gd name="connsiteY192" fmla="*/ 713966 h 3149999"/>
              <a:gd name="connsiteX193" fmla="*/ 839194 w 3102838"/>
              <a:gd name="connsiteY193" fmla="*/ 644311 h 3149999"/>
              <a:gd name="connsiteX194" fmla="*/ 872423 w 3102838"/>
              <a:gd name="connsiteY194" fmla="*/ 592069 h 3149999"/>
              <a:gd name="connsiteX195" fmla="*/ 889037 w 3102838"/>
              <a:gd name="connsiteY195" fmla="*/ 487586 h 3149999"/>
              <a:gd name="connsiteX196" fmla="*/ 955495 w 3102838"/>
              <a:gd name="connsiteY196" fmla="*/ 121897 h 3149999"/>
              <a:gd name="connsiteX197" fmla="*/ 972109 w 3102838"/>
              <a:gd name="connsiteY197" fmla="*/ 226380 h 3149999"/>
              <a:gd name="connsiteX198" fmla="*/ 988723 w 3102838"/>
              <a:gd name="connsiteY198" fmla="*/ 278621 h 3149999"/>
              <a:gd name="connsiteX199" fmla="*/ 1055181 w 3102838"/>
              <a:gd name="connsiteY199" fmla="*/ 261207 h 3149999"/>
              <a:gd name="connsiteX200" fmla="*/ 1188095 w 3102838"/>
              <a:gd name="connsiteY200" fmla="*/ 17414 h 314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3102838" h="3149999">
                <a:moveTo>
                  <a:pt x="2484895" y="2641975"/>
                </a:moveTo>
                <a:cubicBezTo>
                  <a:pt x="2513702" y="2638951"/>
                  <a:pt x="2502099" y="2659468"/>
                  <a:pt x="2489228" y="2698082"/>
                </a:cubicBezTo>
                <a:lnTo>
                  <a:pt x="2561417" y="2722145"/>
                </a:lnTo>
                <a:cubicBezTo>
                  <a:pt x="2588853" y="2731290"/>
                  <a:pt x="2599162" y="2767341"/>
                  <a:pt x="2609544" y="2794334"/>
                </a:cubicBezTo>
                <a:cubicBezTo>
                  <a:pt x="2619724" y="2820802"/>
                  <a:pt x="2621575" y="2850196"/>
                  <a:pt x="2621575" y="2878555"/>
                </a:cubicBezTo>
                <a:cubicBezTo>
                  <a:pt x="2621575" y="2891237"/>
                  <a:pt x="2621924" y="2911899"/>
                  <a:pt x="2609544" y="2914650"/>
                </a:cubicBezTo>
                <a:cubicBezTo>
                  <a:pt x="2577980" y="2921664"/>
                  <a:pt x="2545375" y="2906629"/>
                  <a:pt x="2513291" y="2902618"/>
                </a:cubicBezTo>
                <a:cubicBezTo>
                  <a:pt x="2473518" y="2900408"/>
                  <a:pt x="2318634" y="2848357"/>
                  <a:pt x="2260628" y="2914650"/>
                </a:cubicBezTo>
                <a:cubicBezTo>
                  <a:pt x="2241584" y="2936415"/>
                  <a:pt x="2228544" y="2962776"/>
                  <a:pt x="2212502" y="2986839"/>
                </a:cubicBezTo>
                <a:cubicBezTo>
                  <a:pt x="2204785" y="2988286"/>
                  <a:pt x="1893329" y="3048856"/>
                  <a:pt x="1863586" y="3046997"/>
                </a:cubicBezTo>
                <a:cubicBezTo>
                  <a:pt x="1846604" y="3045936"/>
                  <a:pt x="1842710" y="3018512"/>
                  <a:pt x="1827491" y="3010903"/>
                </a:cubicBezTo>
                <a:cubicBezTo>
                  <a:pt x="1809200" y="3001758"/>
                  <a:pt x="1787386" y="3002882"/>
                  <a:pt x="1767333" y="2998871"/>
                </a:cubicBezTo>
                <a:cubicBezTo>
                  <a:pt x="1673418" y="3030177"/>
                  <a:pt x="1809337" y="2978891"/>
                  <a:pt x="1671081" y="3071061"/>
                </a:cubicBezTo>
                <a:cubicBezTo>
                  <a:pt x="1599859" y="3118542"/>
                  <a:pt x="1636459" y="3042575"/>
                  <a:pt x="1610923" y="3119187"/>
                </a:cubicBezTo>
                <a:cubicBezTo>
                  <a:pt x="1578839" y="3127208"/>
                  <a:pt x="1539388" y="3165222"/>
                  <a:pt x="1514670" y="3143250"/>
                </a:cubicBezTo>
                <a:cubicBezTo>
                  <a:pt x="1438029" y="3075125"/>
                  <a:pt x="1492003" y="3033568"/>
                  <a:pt x="1526702" y="2998871"/>
                </a:cubicBezTo>
                <a:cubicBezTo>
                  <a:pt x="1645515" y="2975107"/>
                  <a:pt x="1528290" y="3002350"/>
                  <a:pt x="1647017" y="2962776"/>
                </a:cubicBezTo>
                <a:cubicBezTo>
                  <a:pt x="1670157" y="2955063"/>
                  <a:pt x="1708057" y="2950304"/>
                  <a:pt x="1731238" y="2938713"/>
                </a:cubicBezTo>
                <a:cubicBezTo>
                  <a:pt x="1752154" y="2928255"/>
                  <a:pt x="1771343" y="2914650"/>
                  <a:pt x="1791396" y="2902618"/>
                </a:cubicBezTo>
                <a:lnTo>
                  <a:pt x="1839523" y="2890587"/>
                </a:lnTo>
                <a:cubicBezTo>
                  <a:pt x="1871607" y="2882566"/>
                  <a:pt x="1903869" y="2875226"/>
                  <a:pt x="1935775" y="2866524"/>
                </a:cubicBezTo>
                <a:cubicBezTo>
                  <a:pt x="1948011" y="2863187"/>
                  <a:pt x="1961318" y="2861527"/>
                  <a:pt x="1971870" y="2854492"/>
                </a:cubicBezTo>
                <a:cubicBezTo>
                  <a:pt x="1986028" y="2845054"/>
                  <a:pt x="1995933" y="2830429"/>
                  <a:pt x="2007965" y="2818397"/>
                </a:cubicBezTo>
                <a:cubicBezTo>
                  <a:pt x="2026370" y="2811035"/>
                  <a:pt x="2079066" y="2788591"/>
                  <a:pt x="2104217" y="2782303"/>
                </a:cubicBezTo>
                <a:cubicBezTo>
                  <a:pt x="2170674" y="2765689"/>
                  <a:pt x="2209508" y="2765758"/>
                  <a:pt x="2284691" y="2758239"/>
                </a:cubicBezTo>
                <a:lnTo>
                  <a:pt x="2272659" y="2746208"/>
                </a:lnTo>
                <a:cubicBezTo>
                  <a:pt x="2305269" y="2739686"/>
                  <a:pt x="2345308" y="2739618"/>
                  <a:pt x="2368912" y="2710113"/>
                </a:cubicBezTo>
                <a:cubicBezTo>
                  <a:pt x="2376835" y="2700210"/>
                  <a:pt x="2369025" y="2678352"/>
                  <a:pt x="2380944" y="2674018"/>
                </a:cubicBezTo>
                <a:cubicBezTo>
                  <a:pt x="2435779" y="2654078"/>
                  <a:pt x="2467611" y="2643789"/>
                  <a:pt x="2484895" y="2641975"/>
                </a:cubicBezTo>
                <a:close/>
                <a:moveTo>
                  <a:pt x="2188853" y="2633718"/>
                </a:moveTo>
                <a:lnTo>
                  <a:pt x="2178285" y="2637110"/>
                </a:lnTo>
                <a:cubicBezTo>
                  <a:pt x="2175194" y="2638051"/>
                  <a:pt x="2175364" y="2637933"/>
                  <a:pt x="2181734" y="2635928"/>
                </a:cubicBezTo>
                <a:close/>
                <a:moveTo>
                  <a:pt x="2736828" y="924752"/>
                </a:moveTo>
                <a:cubicBezTo>
                  <a:pt x="2739587" y="924914"/>
                  <a:pt x="2741485" y="926295"/>
                  <a:pt x="2741891" y="929439"/>
                </a:cubicBezTo>
                <a:cubicBezTo>
                  <a:pt x="2758323" y="1056783"/>
                  <a:pt x="2749912" y="1186113"/>
                  <a:pt x="2753923" y="1314450"/>
                </a:cubicBezTo>
                <a:lnTo>
                  <a:pt x="2765954" y="1350545"/>
                </a:lnTo>
                <a:lnTo>
                  <a:pt x="2790017" y="1422734"/>
                </a:lnTo>
                <a:cubicBezTo>
                  <a:pt x="2798038" y="1430755"/>
                  <a:pt x="2805367" y="1439535"/>
                  <a:pt x="2814081" y="1446797"/>
                </a:cubicBezTo>
                <a:cubicBezTo>
                  <a:pt x="2829486" y="1459634"/>
                  <a:pt x="2853239" y="1464956"/>
                  <a:pt x="2862207" y="1482892"/>
                </a:cubicBezTo>
                <a:cubicBezTo>
                  <a:pt x="2874889" y="1508257"/>
                  <a:pt x="2869165" y="1539212"/>
                  <a:pt x="2874238" y="1567113"/>
                </a:cubicBezTo>
                <a:cubicBezTo>
                  <a:pt x="2877196" y="1583382"/>
                  <a:pt x="2882259" y="1599197"/>
                  <a:pt x="2886270" y="1615239"/>
                </a:cubicBezTo>
                <a:cubicBezTo>
                  <a:pt x="2892422" y="1639847"/>
                  <a:pt x="2896890" y="1665920"/>
                  <a:pt x="2910333" y="1687429"/>
                </a:cubicBezTo>
                <a:cubicBezTo>
                  <a:pt x="2917997" y="1699691"/>
                  <a:pt x="2943592" y="1697313"/>
                  <a:pt x="2946428" y="1711492"/>
                </a:cubicBezTo>
                <a:cubicBezTo>
                  <a:pt x="2960607" y="1782389"/>
                  <a:pt x="2954449" y="1855871"/>
                  <a:pt x="2958459" y="1928061"/>
                </a:cubicBezTo>
                <a:lnTo>
                  <a:pt x="2970491" y="1964155"/>
                </a:lnTo>
                <a:lnTo>
                  <a:pt x="2994554" y="2036345"/>
                </a:lnTo>
                <a:cubicBezTo>
                  <a:pt x="3006586" y="2048376"/>
                  <a:pt x="3019756" y="2059368"/>
                  <a:pt x="3030649" y="2072439"/>
                </a:cubicBezTo>
                <a:cubicBezTo>
                  <a:pt x="3077795" y="2129014"/>
                  <a:pt x="3057964" y="2144309"/>
                  <a:pt x="3066744" y="2240882"/>
                </a:cubicBezTo>
                <a:cubicBezTo>
                  <a:pt x="3066744" y="2240882"/>
                  <a:pt x="3084655" y="2288464"/>
                  <a:pt x="3090807" y="2313071"/>
                </a:cubicBezTo>
                <a:cubicBezTo>
                  <a:pt x="3096724" y="2336738"/>
                  <a:pt x="3098828" y="2361198"/>
                  <a:pt x="3102838" y="2385261"/>
                </a:cubicBezTo>
                <a:cubicBezTo>
                  <a:pt x="3016386" y="2370852"/>
                  <a:pt x="3050947" y="2386761"/>
                  <a:pt x="2994554" y="2349166"/>
                </a:cubicBezTo>
                <a:cubicBezTo>
                  <a:pt x="2984002" y="2342131"/>
                  <a:pt x="2986534" y="2325103"/>
                  <a:pt x="2982523" y="2313071"/>
                </a:cubicBezTo>
                <a:cubicBezTo>
                  <a:pt x="2975171" y="2291014"/>
                  <a:pt x="2960395" y="2225586"/>
                  <a:pt x="2934396" y="2204787"/>
                </a:cubicBezTo>
                <a:cubicBezTo>
                  <a:pt x="2924493" y="2196864"/>
                  <a:pt x="2907270" y="2183787"/>
                  <a:pt x="2898302" y="2192755"/>
                </a:cubicBezTo>
                <a:cubicBezTo>
                  <a:pt x="2883842" y="2207215"/>
                  <a:pt x="2890281" y="2232860"/>
                  <a:pt x="2886270" y="2252913"/>
                </a:cubicBezTo>
                <a:lnTo>
                  <a:pt x="2874238" y="2216818"/>
                </a:lnTo>
                <a:cubicBezTo>
                  <a:pt x="2844947" y="2128945"/>
                  <a:pt x="2856326" y="2169234"/>
                  <a:pt x="2838144" y="2096503"/>
                </a:cubicBezTo>
                <a:cubicBezTo>
                  <a:pt x="2838144" y="2096503"/>
                  <a:pt x="2804957" y="2065450"/>
                  <a:pt x="2790017" y="2048376"/>
                </a:cubicBezTo>
                <a:cubicBezTo>
                  <a:pt x="2776812" y="2033285"/>
                  <a:pt x="2766973" y="2015475"/>
                  <a:pt x="2753923" y="2000250"/>
                </a:cubicBezTo>
                <a:cubicBezTo>
                  <a:pt x="2742850" y="1987331"/>
                  <a:pt x="2724739" y="1979704"/>
                  <a:pt x="2717828" y="1964155"/>
                </a:cubicBezTo>
                <a:cubicBezTo>
                  <a:pt x="2707920" y="1941863"/>
                  <a:pt x="2710160" y="1915967"/>
                  <a:pt x="2705796" y="1891966"/>
                </a:cubicBezTo>
                <a:cubicBezTo>
                  <a:pt x="2702138" y="1871846"/>
                  <a:pt x="2694966" y="1852222"/>
                  <a:pt x="2693765" y="1831808"/>
                </a:cubicBezTo>
                <a:cubicBezTo>
                  <a:pt x="2685586" y="1692770"/>
                  <a:pt x="2688719" y="1397506"/>
                  <a:pt x="2657670" y="1242261"/>
                </a:cubicBezTo>
                <a:cubicBezTo>
                  <a:pt x="2653084" y="1219330"/>
                  <a:pt x="2633607" y="1202156"/>
                  <a:pt x="2621575" y="1182103"/>
                </a:cubicBezTo>
                <a:lnTo>
                  <a:pt x="2645638" y="1146008"/>
                </a:lnTo>
                <a:cubicBezTo>
                  <a:pt x="2653659" y="1137987"/>
                  <a:pt x="2662616" y="1130803"/>
                  <a:pt x="2669702" y="1121945"/>
                </a:cubicBezTo>
                <a:cubicBezTo>
                  <a:pt x="2698756" y="1085628"/>
                  <a:pt x="2705796" y="1066245"/>
                  <a:pt x="2705796" y="1013661"/>
                </a:cubicBezTo>
                <a:cubicBezTo>
                  <a:pt x="2705796" y="1000979"/>
                  <a:pt x="2697775" y="989598"/>
                  <a:pt x="2693765" y="977566"/>
                </a:cubicBezTo>
                <a:cubicBezTo>
                  <a:pt x="2697775" y="965534"/>
                  <a:pt x="2696828" y="950439"/>
                  <a:pt x="2705796" y="941471"/>
                </a:cubicBezTo>
                <a:cubicBezTo>
                  <a:pt x="2712522" y="934745"/>
                  <a:pt x="2728550" y="924265"/>
                  <a:pt x="2736828" y="924752"/>
                </a:cubicBezTo>
                <a:close/>
                <a:moveTo>
                  <a:pt x="395733" y="87229"/>
                </a:moveTo>
                <a:lnTo>
                  <a:pt x="431828" y="99261"/>
                </a:lnTo>
                <a:cubicBezTo>
                  <a:pt x="463203" y="109719"/>
                  <a:pt x="497000" y="112022"/>
                  <a:pt x="528081" y="123324"/>
                </a:cubicBezTo>
                <a:cubicBezTo>
                  <a:pt x="541670" y="128266"/>
                  <a:pt x="552144" y="139366"/>
                  <a:pt x="564175" y="147387"/>
                </a:cubicBezTo>
                <a:cubicBezTo>
                  <a:pt x="576207" y="151397"/>
                  <a:pt x="592347" y="149515"/>
                  <a:pt x="600270" y="159418"/>
                </a:cubicBezTo>
                <a:cubicBezTo>
                  <a:pt x="610600" y="172330"/>
                  <a:pt x="612302" y="191009"/>
                  <a:pt x="612302" y="207545"/>
                </a:cubicBezTo>
                <a:cubicBezTo>
                  <a:pt x="612302" y="255838"/>
                  <a:pt x="604281" y="303798"/>
                  <a:pt x="600270" y="351924"/>
                </a:cubicBezTo>
                <a:cubicBezTo>
                  <a:pt x="576207" y="355934"/>
                  <a:pt x="550923" y="355390"/>
                  <a:pt x="528081" y="363955"/>
                </a:cubicBezTo>
                <a:cubicBezTo>
                  <a:pt x="505466" y="372435"/>
                  <a:pt x="486745" y="422563"/>
                  <a:pt x="479954" y="436145"/>
                </a:cubicBezTo>
                <a:cubicBezTo>
                  <a:pt x="479954" y="436145"/>
                  <a:pt x="429530" y="465227"/>
                  <a:pt x="407765" y="484271"/>
                </a:cubicBezTo>
                <a:cubicBezTo>
                  <a:pt x="346912" y="537517"/>
                  <a:pt x="423461" y="504669"/>
                  <a:pt x="359638" y="568492"/>
                </a:cubicBezTo>
                <a:cubicBezTo>
                  <a:pt x="295470" y="632660"/>
                  <a:pt x="343597" y="520367"/>
                  <a:pt x="311512" y="616618"/>
                </a:cubicBezTo>
                <a:cubicBezTo>
                  <a:pt x="307502" y="604587"/>
                  <a:pt x="302557" y="592827"/>
                  <a:pt x="299481" y="580524"/>
                </a:cubicBezTo>
                <a:cubicBezTo>
                  <a:pt x="294521" y="560685"/>
                  <a:pt x="301909" y="534826"/>
                  <a:pt x="287449" y="520366"/>
                </a:cubicBezTo>
                <a:cubicBezTo>
                  <a:pt x="255365" y="488282"/>
                  <a:pt x="231301" y="592553"/>
                  <a:pt x="263386" y="496303"/>
                </a:cubicBezTo>
                <a:cubicBezTo>
                  <a:pt x="271407" y="488282"/>
                  <a:pt x="280856" y="481470"/>
                  <a:pt x="287449" y="472239"/>
                </a:cubicBezTo>
                <a:cubicBezTo>
                  <a:pt x="337994" y="401476"/>
                  <a:pt x="341925" y="369989"/>
                  <a:pt x="347607" y="267703"/>
                </a:cubicBezTo>
                <a:cubicBezTo>
                  <a:pt x="348960" y="243345"/>
                  <a:pt x="339586" y="219576"/>
                  <a:pt x="335575" y="195513"/>
                </a:cubicBezTo>
                <a:lnTo>
                  <a:pt x="383702" y="243639"/>
                </a:lnTo>
                <a:cubicBezTo>
                  <a:pt x="383702" y="243639"/>
                  <a:pt x="359638" y="180459"/>
                  <a:pt x="359638" y="147387"/>
                </a:cubicBezTo>
                <a:cubicBezTo>
                  <a:pt x="359638" y="136043"/>
                  <a:pt x="377866" y="133051"/>
                  <a:pt x="383702" y="123324"/>
                </a:cubicBezTo>
                <a:cubicBezTo>
                  <a:pt x="390227" y="112449"/>
                  <a:pt x="391723" y="99261"/>
                  <a:pt x="395733" y="87229"/>
                </a:cubicBezTo>
                <a:close/>
                <a:moveTo>
                  <a:pt x="1237938" y="0"/>
                </a:moveTo>
                <a:cubicBezTo>
                  <a:pt x="1318134" y="126082"/>
                  <a:pt x="1268676" y="85764"/>
                  <a:pt x="1370853" y="139310"/>
                </a:cubicBezTo>
                <a:cubicBezTo>
                  <a:pt x="1395070" y="113928"/>
                  <a:pt x="1456529" y="34828"/>
                  <a:pt x="1503768" y="34828"/>
                </a:cubicBezTo>
                <a:cubicBezTo>
                  <a:pt x="1533592" y="34828"/>
                  <a:pt x="1558546" y="59770"/>
                  <a:pt x="1586839" y="69655"/>
                </a:cubicBezTo>
                <a:cubicBezTo>
                  <a:pt x="1608502" y="77223"/>
                  <a:pt x="1631144" y="81264"/>
                  <a:pt x="1653297" y="87069"/>
                </a:cubicBezTo>
                <a:cubicBezTo>
                  <a:pt x="1669911" y="81264"/>
                  <a:pt x="1687043" y="76886"/>
                  <a:pt x="1703140" y="69655"/>
                </a:cubicBezTo>
                <a:cubicBezTo>
                  <a:pt x="1725905" y="59429"/>
                  <a:pt x="1744982" y="37694"/>
                  <a:pt x="1769597" y="34828"/>
                </a:cubicBezTo>
                <a:cubicBezTo>
                  <a:pt x="1797664" y="31559"/>
                  <a:pt x="1824978" y="46437"/>
                  <a:pt x="1852669" y="52241"/>
                </a:cubicBezTo>
                <a:cubicBezTo>
                  <a:pt x="1919126" y="46437"/>
                  <a:pt x="1985868" y="43497"/>
                  <a:pt x="2052041" y="34828"/>
                </a:cubicBezTo>
                <a:cubicBezTo>
                  <a:pt x="2085420" y="30454"/>
                  <a:pt x="2135236" y="11566"/>
                  <a:pt x="2168341" y="0"/>
                </a:cubicBezTo>
                <a:cubicBezTo>
                  <a:pt x="2272836" y="36508"/>
                  <a:pt x="2169799" y="-14970"/>
                  <a:pt x="2251413" y="121897"/>
                </a:cubicBezTo>
                <a:cubicBezTo>
                  <a:pt x="2283360" y="175471"/>
                  <a:pt x="2404531" y="170255"/>
                  <a:pt x="2434171" y="174138"/>
                </a:cubicBezTo>
                <a:cubicBezTo>
                  <a:pt x="2509637" y="411433"/>
                  <a:pt x="2464738" y="248651"/>
                  <a:pt x="2500628" y="417931"/>
                </a:cubicBezTo>
                <a:cubicBezTo>
                  <a:pt x="2500751" y="418513"/>
                  <a:pt x="2525927" y="531517"/>
                  <a:pt x="2533857" y="539828"/>
                </a:cubicBezTo>
                <a:cubicBezTo>
                  <a:pt x="2546240" y="552807"/>
                  <a:pt x="2568035" y="549033"/>
                  <a:pt x="2583700" y="557242"/>
                </a:cubicBezTo>
                <a:cubicBezTo>
                  <a:pt x="2601560" y="566601"/>
                  <a:pt x="2616928" y="580460"/>
                  <a:pt x="2633543" y="592069"/>
                </a:cubicBezTo>
                <a:cubicBezTo>
                  <a:pt x="2658279" y="630958"/>
                  <a:pt x="2696749" y="683668"/>
                  <a:pt x="2700000" y="731380"/>
                </a:cubicBezTo>
                <a:cubicBezTo>
                  <a:pt x="2703574" y="783809"/>
                  <a:pt x="2695549" y="837110"/>
                  <a:pt x="2683386" y="888104"/>
                </a:cubicBezTo>
                <a:cubicBezTo>
                  <a:pt x="2678543" y="908408"/>
                  <a:pt x="2662940" y="924267"/>
                  <a:pt x="2650157" y="940346"/>
                </a:cubicBezTo>
                <a:cubicBezTo>
                  <a:pt x="2583967" y="1023595"/>
                  <a:pt x="2621757" y="965151"/>
                  <a:pt x="2550471" y="1027415"/>
                </a:cubicBezTo>
                <a:cubicBezTo>
                  <a:pt x="2532421" y="1043180"/>
                  <a:pt x="2517242" y="1062242"/>
                  <a:pt x="2500628" y="1079656"/>
                </a:cubicBezTo>
                <a:cubicBezTo>
                  <a:pt x="2460637" y="1205402"/>
                  <a:pt x="2504113" y="1055912"/>
                  <a:pt x="2467399" y="1306035"/>
                </a:cubicBezTo>
                <a:cubicBezTo>
                  <a:pt x="2464737" y="1324178"/>
                  <a:pt x="2456323" y="1340863"/>
                  <a:pt x="2450785" y="1358277"/>
                </a:cubicBezTo>
                <a:cubicBezTo>
                  <a:pt x="2482470" y="1590742"/>
                  <a:pt x="2432660" y="1399437"/>
                  <a:pt x="2517242" y="1532415"/>
                </a:cubicBezTo>
                <a:cubicBezTo>
                  <a:pt x="2527394" y="1548375"/>
                  <a:pt x="2547450" y="1643756"/>
                  <a:pt x="2550471" y="1654312"/>
                </a:cubicBezTo>
                <a:cubicBezTo>
                  <a:pt x="2560536" y="1689475"/>
                  <a:pt x="2554556" y="1738431"/>
                  <a:pt x="2583700" y="1758794"/>
                </a:cubicBezTo>
                <a:lnTo>
                  <a:pt x="2633543" y="1793622"/>
                </a:lnTo>
                <a:cubicBezTo>
                  <a:pt x="2639081" y="1828450"/>
                  <a:pt x="2642850" y="1863637"/>
                  <a:pt x="2650157" y="1898105"/>
                </a:cubicBezTo>
                <a:cubicBezTo>
                  <a:pt x="2653956" y="1916023"/>
                  <a:pt x="2663337" y="1932346"/>
                  <a:pt x="2666772" y="1950346"/>
                </a:cubicBezTo>
                <a:cubicBezTo>
                  <a:pt x="2674452" y="1990594"/>
                  <a:pt x="2672134" y="2032929"/>
                  <a:pt x="2683386" y="2072243"/>
                </a:cubicBezTo>
                <a:cubicBezTo>
                  <a:pt x="2687435" y="2086389"/>
                  <a:pt x="2766399" y="2194058"/>
                  <a:pt x="2766458" y="2194139"/>
                </a:cubicBezTo>
                <a:cubicBezTo>
                  <a:pt x="2771996" y="2211553"/>
                  <a:pt x="2773357" y="2231108"/>
                  <a:pt x="2783072" y="2246381"/>
                </a:cubicBezTo>
                <a:cubicBezTo>
                  <a:pt x="2813463" y="2294160"/>
                  <a:pt x="2850864" y="2311660"/>
                  <a:pt x="2899372" y="2333450"/>
                </a:cubicBezTo>
                <a:cubicBezTo>
                  <a:pt x="2915470" y="2340680"/>
                  <a:pt x="2932601" y="2345059"/>
                  <a:pt x="2949215" y="2350864"/>
                </a:cubicBezTo>
                <a:cubicBezTo>
                  <a:pt x="3009529" y="2435151"/>
                  <a:pt x="3063671" y="2475338"/>
                  <a:pt x="2965830" y="2612071"/>
                </a:cubicBezTo>
                <a:cubicBezTo>
                  <a:pt x="2942333" y="2644906"/>
                  <a:pt x="2888296" y="2623680"/>
                  <a:pt x="2849529" y="2629484"/>
                </a:cubicBezTo>
                <a:cubicBezTo>
                  <a:pt x="2792050" y="2659607"/>
                  <a:pt x="2754310" y="2687921"/>
                  <a:pt x="2683386" y="2681726"/>
                </a:cubicBezTo>
                <a:cubicBezTo>
                  <a:pt x="2648481" y="2678677"/>
                  <a:pt x="2616928" y="2658507"/>
                  <a:pt x="2583700" y="2646898"/>
                </a:cubicBezTo>
                <a:cubicBezTo>
                  <a:pt x="2524656" y="2461246"/>
                  <a:pt x="2590731" y="2557006"/>
                  <a:pt x="2500628" y="2577243"/>
                </a:cubicBezTo>
                <a:cubicBezTo>
                  <a:pt x="2440816" y="2590677"/>
                  <a:pt x="2378790" y="2588852"/>
                  <a:pt x="2317870" y="2594657"/>
                </a:cubicBezTo>
                <a:cubicBezTo>
                  <a:pt x="2253480" y="2613940"/>
                  <a:pt x="2216265" y="2625259"/>
                  <a:pt x="2196307" y="2631404"/>
                </a:cubicBezTo>
                <a:lnTo>
                  <a:pt x="2188853" y="2633718"/>
                </a:lnTo>
                <a:lnTo>
                  <a:pt x="2194404" y="2631937"/>
                </a:lnTo>
                <a:cubicBezTo>
                  <a:pt x="2221103" y="2623007"/>
                  <a:pt x="2252961" y="2610357"/>
                  <a:pt x="2101884" y="2646898"/>
                </a:cubicBezTo>
                <a:cubicBezTo>
                  <a:pt x="2062598" y="2656400"/>
                  <a:pt x="2024697" y="2671477"/>
                  <a:pt x="1985583" y="2681726"/>
                </a:cubicBezTo>
                <a:cubicBezTo>
                  <a:pt x="1958188" y="2688904"/>
                  <a:pt x="1930028" y="2692484"/>
                  <a:pt x="1902512" y="2699140"/>
                </a:cubicBezTo>
                <a:cubicBezTo>
                  <a:pt x="1858013" y="2709902"/>
                  <a:pt x="1813902" y="2722358"/>
                  <a:pt x="1769597" y="2733967"/>
                </a:cubicBezTo>
                <a:cubicBezTo>
                  <a:pt x="1679759" y="2702580"/>
                  <a:pt x="1674196" y="2692882"/>
                  <a:pt x="1536997" y="2733967"/>
                </a:cubicBezTo>
                <a:cubicBezTo>
                  <a:pt x="1477460" y="2751796"/>
                  <a:pt x="1430922" y="2805296"/>
                  <a:pt x="1370853" y="2821036"/>
                </a:cubicBezTo>
                <a:lnTo>
                  <a:pt x="1304396" y="2838450"/>
                </a:lnTo>
                <a:cubicBezTo>
                  <a:pt x="1260091" y="2832646"/>
                  <a:pt x="1208632" y="2846995"/>
                  <a:pt x="1171481" y="2821036"/>
                </a:cubicBezTo>
                <a:cubicBezTo>
                  <a:pt x="1147985" y="2804618"/>
                  <a:pt x="1171280" y="2758052"/>
                  <a:pt x="1154867" y="2733967"/>
                </a:cubicBezTo>
                <a:cubicBezTo>
                  <a:pt x="1145553" y="2720301"/>
                  <a:pt x="1010474" y="2666465"/>
                  <a:pt x="1005338" y="2664312"/>
                </a:cubicBezTo>
                <a:cubicBezTo>
                  <a:pt x="999800" y="2612071"/>
                  <a:pt x="996349" y="2559539"/>
                  <a:pt x="988723" y="2507588"/>
                </a:cubicBezTo>
                <a:cubicBezTo>
                  <a:pt x="985251" y="2483933"/>
                  <a:pt x="976587" y="2461401"/>
                  <a:pt x="972109" y="2437933"/>
                </a:cubicBezTo>
                <a:cubicBezTo>
                  <a:pt x="965502" y="2403311"/>
                  <a:pt x="961033" y="2368277"/>
                  <a:pt x="955495" y="2333450"/>
                </a:cubicBezTo>
                <a:cubicBezTo>
                  <a:pt x="922266" y="2339254"/>
                  <a:pt x="883838" y="2331278"/>
                  <a:pt x="855809" y="2350864"/>
                </a:cubicBezTo>
                <a:cubicBezTo>
                  <a:pt x="828940" y="2369639"/>
                  <a:pt x="825341" y="2410856"/>
                  <a:pt x="805966" y="2437933"/>
                </a:cubicBezTo>
                <a:cubicBezTo>
                  <a:pt x="791868" y="2457634"/>
                  <a:pt x="774920" y="2475398"/>
                  <a:pt x="756123" y="2490174"/>
                </a:cubicBezTo>
                <a:cubicBezTo>
                  <a:pt x="723133" y="2516106"/>
                  <a:pt x="559958" y="2608608"/>
                  <a:pt x="540136" y="2612071"/>
                </a:cubicBezTo>
                <a:lnTo>
                  <a:pt x="440450" y="2629484"/>
                </a:lnTo>
                <a:cubicBezTo>
                  <a:pt x="322986" y="2711562"/>
                  <a:pt x="464412" y="2604370"/>
                  <a:pt x="340764" y="2733967"/>
                </a:cubicBezTo>
                <a:cubicBezTo>
                  <a:pt x="260415" y="2818182"/>
                  <a:pt x="300501" y="2763775"/>
                  <a:pt x="224464" y="2803623"/>
                </a:cubicBezTo>
                <a:cubicBezTo>
                  <a:pt x="206604" y="2812982"/>
                  <a:pt x="191235" y="2826841"/>
                  <a:pt x="174621" y="2838450"/>
                </a:cubicBezTo>
                <a:cubicBezTo>
                  <a:pt x="169083" y="2821036"/>
                  <a:pt x="158007" y="2804564"/>
                  <a:pt x="158007" y="2786209"/>
                </a:cubicBezTo>
                <a:cubicBezTo>
                  <a:pt x="158007" y="2767853"/>
                  <a:pt x="164906" y="2749240"/>
                  <a:pt x="174621" y="2733967"/>
                </a:cubicBezTo>
                <a:cubicBezTo>
                  <a:pt x="200206" y="2693743"/>
                  <a:pt x="237529" y="2672597"/>
                  <a:pt x="274307" y="2646898"/>
                </a:cubicBezTo>
                <a:cubicBezTo>
                  <a:pt x="282306" y="2621745"/>
                  <a:pt x="288171" y="2604210"/>
                  <a:pt x="292263" y="2592480"/>
                </a:cubicBezTo>
                <a:lnTo>
                  <a:pt x="294361" y="2586656"/>
                </a:lnTo>
                <a:lnTo>
                  <a:pt x="298406" y="2577243"/>
                </a:lnTo>
                <a:cubicBezTo>
                  <a:pt x="300750" y="2570894"/>
                  <a:pt x="300725" y="2569443"/>
                  <a:pt x="297114" y="2579012"/>
                </a:cubicBezTo>
                <a:lnTo>
                  <a:pt x="294361" y="2586656"/>
                </a:lnTo>
                <a:lnTo>
                  <a:pt x="290921" y="2594657"/>
                </a:lnTo>
                <a:cubicBezTo>
                  <a:pt x="277691" y="2621745"/>
                  <a:pt x="253385" y="2654638"/>
                  <a:pt x="241078" y="2577243"/>
                </a:cubicBezTo>
                <a:cubicBezTo>
                  <a:pt x="231022" y="2514001"/>
                  <a:pt x="242857" y="2447891"/>
                  <a:pt x="257693" y="2385691"/>
                </a:cubicBezTo>
                <a:cubicBezTo>
                  <a:pt x="265524" y="2352855"/>
                  <a:pt x="293094" y="2328896"/>
                  <a:pt x="307536" y="2298622"/>
                </a:cubicBezTo>
                <a:cubicBezTo>
                  <a:pt x="315367" y="2282204"/>
                  <a:pt x="318612" y="2263795"/>
                  <a:pt x="324150" y="2246381"/>
                </a:cubicBezTo>
                <a:cubicBezTo>
                  <a:pt x="307536" y="2240576"/>
                  <a:pt x="291581" y="2231984"/>
                  <a:pt x="274307" y="2228967"/>
                </a:cubicBezTo>
                <a:cubicBezTo>
                  <a:pt x="191641" y="2214526"/>
                  <a:pt x="78368" y="2261945"/>
                  <a:pt x="25092" y="2194139"/>
                </a:cubicBezTo>
                <a:cubicBezTo>
                  <a:pt x="-27835" y="2126779"/>
                  <a:pt x="15378" y="2015717"/>
                  <a:pt x="41706" y="1932932"/>
                </a:cubicBezTo>
                <a:cubicBezTo>
                  <a:pt x="53581" y="1895594"/>
                  <a:pt x="145605" y="1820951"/>
                  <a:pt x="191235" y="1793622"/>
                </a:cubicBezTo>
                <a:cubicBezTo>
                  <a:pt x="212739" y="1780743"/>
                  <a:pt x="234502" y="1767909"/>
                  <a:pt x="257693" y="1758794"/>
                </a:cubicBezTo>
                <a:cubicBezTo>
                  <a:pt x="279073" y="1750391"/>
                  <a:pt x="301998" y="1747185"/>
                  <a:pt x="324150" y="1741381"/>
                </a:cubicBezTo>
                <a:cubicBezTo>
                  <a:pt x="357379" y="1694944"/>
                  <a:pt x="403268" y="1655964"/>
                  <a:pt x="423836" y="1602070"/>
                </a:cubicBezTo>
                <a:cubicBezTo>
                  <a:pt x="465791" y="1492136"/>
                  <a:pt x="435976" y="1537104"/>
                  <a:pt x="506908" y="1462760"/>
                </a:cubicBezTo>
                <a:cubicBezTo>
                  <a:pt x="501584" y="1440442"/>
                  <a:pt x="485597" y="1365845"/>
                  <a:pt x="473679" y="1340863"/>
                </a:cubicBezTo>
                <a:cubicBezTo>
                  <a:pt x="464749" y="1322144"/>
                  <a:pt x="457065" y="1300231"/>
                  <a:pt x="440450" y="1288622"/>
                </a:cubicBezTo>
                <a:cubicBezTo>
                  <a:pt x="421451" y="1275346"/>
                  <a:pt x="396145" y="1277012"/>
                  <a:pt x="373993" y="1271208"/>
                </a:cubicBezTo>
                <a:cubicBezTo>
                  <a:pt x="368455" y="1253794"/>
                  <a:pt x="352346" y="1236548"/>
                  <a:pt x="357379" y="1218966"/>
                </a:cubicBezTo>
                <a:cubicBezTo>
                  <a:pt x="406731" y="1046542"/>
                  <a:pt x="426617" y="1097393"/>
                  <a:pt x="573365" y="1114484"/>
                </a:cubicBezTo>
                <a:cubicBezTo>
                  <a:pt x="567827" y="1079656"/>
                  <a:pt x="576331" y="1038732"/>
                  <a:pt x="556751" y="1010001"/>
                </a:cubicBezTo>
                <a:cubicBezTo>
                  <a:pt x="543478" y="990526"/>
                  <a:pt x="509293" y="1005863"/>
                  <a:pt x="490293" y="992587"/>
                </a:cubicBezTo>
                <a:cubicBezTo>
                  <a:pt x="473679" y="980978"/>
                  <a:pt x="468141" y="957759"/>
                  <a:pt x="457065" y="940346"/>
                </a:cubicBezTo>
                <a:cubicBezTo>
                  <a:pt x="473679" y="928736"/>
                  <a:pt x="488554" y="913762"/>
                  <a:pt x="506908" y="905518"/>
                </a:cubicBezTo>
                <a:cubicBezTo>
                  <a:pt x="527896" y="896090"/>
                  <a:pt x="555535" y="903055"/>
                  <a:pt x="573365" y="888104"/>
                </a:cubicBezTo>
                <a:cubicBezTo>
                  <a:pt x="587040" y="876637"/>
                  <a:pt x="575729" y="846532"/>
                  <a:pt x="589979" y="835862"/>
                </a:cubicBezTo>
                <a:cubicBezTo>
                  <a:pt x="618481" y="814524"/>
                  <a:pt x="656437" y="812644"/>
                  <a:pt x="689665" y="801035"/>
                </a:cubicBezTo>
                <a:lnTo>
                  <a:pt x="739508" y="783621"/>
                </a:lnTo>
                <a:lnTo>
                  <a:pt x="772737" y="835862"/>
                </a:lnTo>
                <a:lnTo>
                  <a:pt x="739508" y="766207"/>
                </a:lnTo>
                <a:cubicBezTo>
                  <a:pt x="767199" y="748793"/>
                  <a:pt x="801564" y="739664"/>
                  <a:pt x="822580" y="713966"/>
                </a:cubicBezTo>
                <a:cubicBezTo>
                  <a:pt x="837441" y="695794"/>
                  <a:pt x="830200" y="666309"/>
                  <a:pt x="839194" y="644311"/>
                </a:cubicBezTo>
                <a:cubicBezTo>
                  <a:pt x="847060" y="625074"/>
                  <a:pt x="861347" y="609483"/>
                  <a:pt x="872423" y="592069"/>
                </a:cubicBezTo>
                <a:cubicBezTo>
                  <a:pt x="877961" y="557242"/>
                  <a:pt x="886797" y="522816"/>
                  <a:pt x="889037" y="487586"/>
                </a:cubicBezTo>
                <a:cubicBezTo>
                  <a:pt x="916526" y="55422"/>
                  <a:pt x="809837" y="-30770"/>
                  <a:pt x="955495" y="121897"/>
                </a:cubicBezTo>
                <a:cubicBezTo>
                  <a:pt x="961033" y="156724"/>
                  <a:pt x="964801" y="191912"/>
                  <a:pt x="972109" y="226380"/>
                </a:cubicBezTo>
                <a:cubicBezTo>
                  <a:pt x="975908" y="244298"/>
                  <a:pt x="972463" y="271803"/>
                  <a:pt x="988723" y="278621"/>
                </a:cubicBezTo>
                <a:cubicBezTo>
                  <a:pt x="1009924" y="287510"/>
                  <a:pt x="1033028" y="267012"/>
                  <a:pt x="1055181" y="261207"/>
                </a:cubicBezTo>
                <a:cubicBezTo>
                  <a:pt x="1057940" y="255422"/>
                  <a:pt x="1159916" y="27259"/>
                  <a:pt x="1188095" y="174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92B90-794F-4E16-BD69-66152A87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C7385-7E01-49B4-BE27-E5B83E21B5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745" y="4693180"/>
            <a:ext cx="2426881" cy="187572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en-ID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7E055C-E619-4D03-A6EB-76007B2CD5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6118" y="4693180"/>
            <a:ext cx="2426881" cy="187572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en-ID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0E3F2AA-5C58-4B63-A368-3216EECFBB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5491" y="4693180"/>
            <a:ext cx="2426881" cy="187572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en-ID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1874C9-0F7D-4A93-A645-E5BDEAB40B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04864" y="4655309"/>
            <a:ext cx="2426881" cy="187572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69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" grpId="0"/>
      <p:bldP spid="4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232B05-D6D0-4227-9DE0-5FE9A37938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377" y="0"/>
            <a:ext cx="3874167" cy="6858001"/>
          </a:xfrm>
          <a:custGeom>
            <a:avLst/>
            <a:gdLst>
              <a:gd name="connsiteX0" fmla="*/ 2712496 w 3874167"/>
              <a:gd name="connsiteY0" fmla="*/ 5887453 h 6858001"/>
              <a:gd name="connsiteX1" fmla="*/ 3688295 w 3874167"/>
              <a:gd name="connsiteY1" fmla="*/ 5887453 h 6858001"/>
              <a:gd name="connsiteX2" fmla="*/ 3874164 w 3874167"/>
              <a:gd name="connsiteY2" fmla="*/ 6073322 h 6858001"/>
              <a:gd name="connsiteX3" fmla="*/ 3874164 w 3874167"/>
              <a:gd name="connsiteY3" fmla="*/ 6858000 h 6858001"/>
              <a:gd name="connsiteX4" fmla="*/ 2526627 w 3874167"/>
              <a:gd name="connsiteY4" fmla="*/ 6858000 h 6858001"/>
              <a:gd name="connsiteX5" fmla="*/ 2526627 w 3874167"/>
              <a:gd name="connsiteY5" fmla="*/ 6073322 h 6858001"/>
              <a:gd name="connsiteX6" fmla="*/ 2712496 w 3874167"/>
              <a:gd name="connsiteY6" fmla="*/ 5887453 h 6858001"/>
              <a:gd name="connsiteX7" fmla="*/ 258067 w 3874167"/>
              <a:gd name="connsiteY7" fmla="*/ 4620126 h 6858001"/>
              <a:gd name="connsiteX8" fmla="*/ 1089470 w 3874167"/>
              <a:gd name="connsiteY8" fmla="*/ 4620126 h 6858001"/>
              <a:gd name="connsiteX9" fmla="*/ 1347537 w 3874167"/>
              <a:gd name="connsiteY9" fmla="*/ 4878193 h 6858001"/>
              <a:gd name="connsiteX10" fmla="*/ 1347537 w 3874167"/>
              <a:gd name="connsiteY10" fmla="*/ 6858001 h 6858001"/>
              <a:gd name="connsiteX11" fmla="*/ 0 w 3874167"/>
              <a:gd name="connsiteY11" fmla="*/ 6858001 h 6858001"/>
              <a:gd name="connsiteX12" fmla="*/ 0 w 3874167"/>
              <a:gd name="connsiteY12" fmla="*/ 4878193 h 6858001"/>
              <a:gd name="connsiteX13" fmla="*/ 258067 w 3874167"/>
              <a:gd name="connsiteY13" fmla="*/ 4620126 h 6858001"/>
              <a:gd name="connsiteX14" fmla="*/ 1647579 w 3874167"/>
              <a:gd name="connsiteY14" fmla="*/ 1973180 h 6858001"/>
              <a:gd name="connsiteX15" fmla="*/ 2226593 w 3874167"/>
              <a:gd name="connsiteY15" fmla="*/ 1973180 h 6858001"/>
              <a:gd name="connsiteX16" fmla="*/ 2406319 w 3874167"/>
              <a:gd name="connsiteY16" fmla="*/ 2152906 h 6858001"/>
              <a:gd name="connsiteX17" fmla="*/ 2406319 w 3874167"/>
              <a:gd name="connsiteY17" fmla="*/ 6858001 h 6858001"/>
              <a:gd name="connsiteX18" fmla="*/ 1467853 w 3874167"/>
              <a:gd name="connsiteY18" fmla="*/ 6858001 h 6858001"/>
              <a:gd name="connsiteX19" fmla="*/ 1467853 w 3874167"/>
              <a:gd name="connsiteY19" fmla="*/ 2152906 h 6858001"/>
              <a:gd name="connsiteX20" fmla="*/ 1647579 w 3874167"/>
              <a:gd name="connsiteY20" fmla="*/ 1973180 h 6858001"/>
              <a:gd name="connsiteX21" fmla="*/ 2526630 w 3874167"/>
              <a:gd name="connsiteY21" fmla="*/ 4009 h 6858001"/>
              <a:gd name="connsiteX22" fmla="*/ 3874167 w 3874167"/>
              <a:gd name="connsiteY22" fmla="*/ 4009 h 6858001"/>
              <a:gd name="connsiteX23" fmla="*/ 3874167 w 3874167"/>
              <a:gd name="connsiteY23" fmla="*/ 5485007 h 6858001"/>
              <a:gd name="connsiteX24" fmla="*/ 3616100 w 3874167"/>
              <a:gd name="connsiteY24" fmla="*/ 5743074 h 6858001"/>
              <a:gd name="connsiteX25" fmla="*/ 2784697 w 3874167"/>
              <a:gd name="connsiteY25" fmla="*/ 5743074 h 6858001"/>
              <a:gd name="connsiteX26" fmla="*/ 2526630 w 3874167"/>
              <a:gd name="connsiteY26" fmla="*/ 5485007 h 6858001"/>
              <a:gd name="connsiteX27" fmla="*/ 1467851 w 3874167"/>
              <a:gd name="connsiteY27" fmla="*/ 0 h 6858001"/>
              <a:gd name="connsiteX28" fmla="*/ 2406318 w 3874167"/>
              <a:gd name="connsiteY28" fmla="*/ 0 h 6858001"/>
              <a:gd name="connsiteX29" fmla="*/ 2406318 w 3874167"/>
              <a:gd name="connsiteY29" fmla="*/ 1657097 h 6858001"/>
              <a:gd name="connsiteX30" fmla="*/ 2226592 w 3874167"/>
              <a:gd name="connsiteY30" fmla="*/ 1836823 h 6858001"/>
              <a:gd name="connsiteX31" fmla="*/ 1647577 w 3874167"/>
              <a:gd name="connsiteY31" fmla="*/ 1836823 h 6858001"/>
              <a:gd name="connsiteX32" fmla="*/ 1467851 w 3874167"/>
              <a:gd name="connsiteY32" fmla="*/ 1657097 h 6858001"/>
              <a:gd name="connsiteX33" fmla="*/ 1 w 3874167"/>
              <a:gd name="connsiteY33" fmla="*/ 0 h 6858001"/>
              <a:gd name="connsiteX34" fmla="*/ 1347538 w 3874167"/>
              <a:gd name="connsiteY34" fmla="*/ 0 h 6858001"/>
              <a:gd name="connsiteX35" fmla="*/ 1347538 w 3874167"/>
              <a:gd name="connsiteY35" fmla="*/ 4265807 h 6858001"/>
              <a:gd name="connsiteX36" fmla="*/ 1089471 w 3874167"/>
              <a:gd name="connsiteY36" fmla="*/ 4523874 h 6858001"/>
              <a:gd name="connsiteX37" fmla="*/ 258068 w 3874167"/>
              <a:gd name="connsiteY37" fmla="*/ 4523874 h 6858001"/>
              <a:gd name="connsiteX38" fmla="*/ 1 w 3874167"/>
              <a:gd name="connsiteY38" fmla="*/ 42658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74167" h="6858001">
                <a:moveTo>
                  <a:pt x="2712496" y="5887453"/>
                </a:moveTo>
                <a:lnTo>
                  <a:pt x="3688295" y="5887453"/>
                </a:lnTo>
                <a:cubicBezTo>
                  <a:pt x="3790948" y="5887453"/>
                  <a:pt x="3874164" y="5970669"/>
                  <a:pt x="3874164" y="6073322"/>
                </a:cubicBezTo>
                <a:lnTo>
                  <a:pt x="3874164" y="6858000"/>
                </a:lnTo>
                <a:lnTo>
                  <a:pt x="2526627" y="6858000"/>
                </a:lnTo>
                <a:lnTo>
                  <a:pt x="2526627" y="6073322"/>
                </a:lnTo>
                <a:cubicBezTo>
                  <a:pt x="2526627" y="5970669"/>
                  <a:pt x="2609843" y="5887453"/>
                  <a:pt x="2712496" y="5887453"/>
                </a:cubicBezTo>
                <a:close/>
                <a:moveTo>
                  <a:pt x="258067" y="4620126"/>
                </a:moveTo>
                <a:lnTo>
                  <a:pt x="1089470" y="4620126"/>
                </a:lnTo>
                <a:cubicBezTo>
                  <a:pt x="1231996" y="4620126"/>
                  <a:pt x="1347537" y="4735667"/>
                  <a:pt x="1347537" y="4878193"/>
                </a:cubicBezTo>
                <a:lnTo>
                  <a:pt x="1347537" y="6858001"/>
                </a:lnTo>
                <a:lnTo>
                  <a:pt x="0" y="6858001"/>
                </a:lnTo>
                <a:lnTo>
                  <a:pt x="0" y="4878193"/>
                </a:lnTo>
                <a:cubicBezTo>
                  <a:pt x="0" y="4735667"/>
                  <a:pt x="115541" y="4620126"/>
                  <a:pt x="258067" y="4620126"/>
                </a:cubicBezTo>
                <a:close/>
                <a:moveTo>
                  <a:pt x="1647579" y="1973180"/>
                </a:moveTo>
                <a:lnTo>
                  <a:pt x="2226593" y="1973180"/>
                </a:lnTo>
                <a:cubicBezTo>
                  <a:pt x="2325853" y="1973180"/>
                  <a:pt x="2406319" y="2053646"/>
                  <a:pt x="2406319" y="2152906"/>
                </a:cubicBezTo>
                <a:lnTo>
                  <a:pt x="2406319" y="6858001"/>
                </a:lnTo>
                <a:lnTo>
                  <a:pt x="1467853" y="6858001"/>
                </a:lnTo>
                <a:lnTo>
                  <a:pt x="1467853" y="2152906"/>
                </a:lnTo>
                <a:cubicBezTo>
                  <a:pt x="1467853" y="2053646"/>
                  <a:pt x="1548319" y="1973180"/>
                  <a:pt x="1647579" y="1973180"/>
                </a:cubicBezTo>
                <a:close/>
                <a:moveTo>
                  <a:pt x="2526630" y="4009"/>
                </a:moveTo>
                <a:lnTo>
                  <a:pt x="3874167" y="4009"/>
                </a:lnTo>
                <a:lnTo>
                  <a:pt x="3874167" y="5485007"/>
                </a:lnTo>
                <a:cubicBezTo>
                  <a:pt x="3874167" y="5627533"/>
                  <a:pt x="3758626" y="5743074"/>
                  <a:pt x="3616100" y="5743074"/>
                </a:cubicBezTo>
                <a:lnTo>
                  <a:pt x="2784697" y="5743074"/>
                </a:lnTo>
                <a:cubicBezTo>
                  <a:pt x="2642171" y="5743074"/>
                  <a:pt x="2526630" y="5627533"/>
                  <a:pt x="2526630" y="5485007"/>
                </a:cubicBezTo>
                <a:close/>
                <a:moveTo>
                  <a:pt x="1467851" y="0"/>
                </a:moveTo>
                <a:lnTo>
                  <a:pt x="2406318" y="0"/>
                </a:lnTo>
                <a:lnTo>
                  <a:pt x="2406318" y="1657097"/>
                </a:lnTo>
                <a:cubicBezTo>
                  <a:pt x="2406318" y="1756357"/>
                  <a:pt x="2325852" y="1836823"/>
                  <a:pt x="2226592" y="1836823"/>
                </a:cubicBezTo>
                <a:lnTo>
                  <a:pt x="1647577" y="1836823"/>
                </a:lnTo>
                <a:cubicBezTo>
                  <a:pt x="1548317" y="1836823"/>
                  <a:pt x="1467851" y="1756357"/>
                  <a:pt x="1467851" y="1657097"/>
                </a:cubicBezTo>
                <a:close/>
                <a:moveTo>
                  <a:pt x="1" y="0"/>
                </a:moveTo>
                <a:lnTo>
                  <a:pt x="1347538" y="0"/>
                </a:lnTo>
                <a:lnTo>
                  <a:pt x="1347538" y="4265807"/>
                </a:lnTo>
                <a:cubicBezTo>
                  <a:pt x="1347538" y="4408333"/>
                  <a:pt x="1231997" y="4523874"/>
                  <a:pt x="1089471" y="4523874"/>
                </a:cubicBezTo>
                <a:lnTo>
                  <a:pt x="258068" y="4523874"/>
                </a:lnTo>
                <a:cubicBezTo>
                  <a:pt x="115542" y="4523874"/>
                  <a:pt x="1" y="4408333"/>
                  <a:pt x="1" y="42658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49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A765223-6720-425A-8161-C696B222FD17}"/>
              </a:ext>
            </a:extLst>
          </p:cNvPr>
          <p:cNvGrpSpPr/>
          <p:nvPr userDrawn="1"/>
        </p:nvGrpSpPr>
        <p:grpSpPr>
          <a:xfrm>
            <a:off x="3802" y="2182934"/>
            <a:ext cx="12200441" cy="2198171"/>
            <a:chOff x="3802" y="2182934"/>
            <a:chExt cx="12200441" cy="21981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73406E1-10AD-4219-9873-474AE453C9D9}"/>
                </a:ext>
              </a:extLst>
            </p:cNvPr>
            <p:cNvSpPr/>
            <p:nvPr/>
          </p:nvSpPr>
          <p:spPr>
            <a:xfrm flipV="1">
              <a:off x="8686383" y="2182934"/>
              <a:ext cx="449597" cy="45719"/>
            </a:xfrm>
            <a:prstGeom prst="roundRect">
              <a:avLst>
                <a:gd name="adj" fmla="val 32667"/>
              </a:avLst>
            </a:prstGeom>
            <a:solidFill>
              <a:srgbClr val="740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4D85BC0-6443-4C36-8A76-F21A868AAB8E}"/>
                </a:ext>
              </a:extLst>
            </p:cNvPr>
            <p:cNvSpPr/>
            <p:nvPr/>
          </p:nvSpPr>
          <p:spPr>
            <a:xfrm flipV="1">
              <a:off x="5718801" y="4287259"/>
              <a:ext cx="449597" cy="45719"/>
            </a:xfrm>
            <a:prstGeom prst="roundRect">
              <a:avLst>
                <a:gd name="adj" fmla="val 32667"/>
              </a:avLst>
            </a:pr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5BA921-B192-4A89-AD14-060A27D2FF6C}"/>
                </a:ext>
              </a:extLst>
            </p:cNvPr>
            <p:cNvSpPr/>
            <p:nvPr/>
          </p:nvSpPr>
          <p:spPr>
            <a:xfrm>
              <a:off x="9027487" y="4191004"/>
              <a:ext cx="305218" cy="96255"/>
            </a:xfrm>
            <a:prstGeom prst="roundRect">
              <a:avLst>
                <a:gd name="adj" fmla="val 32667"/>
              </a:avLst>
            </a:pr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BBA2EF4-1253-4998-A030-08A0E46813DA}"/>
                </a:ext>
              </a:extLst>
            </p:cNvPr>
            <p:cNvSpPr/>
            <p:nvPr/>
          </p:nvSpPr>
          <p:spPr>
            <a:xfrm>
              <a:off x="11690684" y="3882190"/>
              <a:ext cx="280738" cy="56151"/>
            </a:xfrm>
            <a:prstGeom prst="roundRect">
              <a:avLst>
                <a:gd name="adj" fmla="val 32667"/>
              </a:avLst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EB8FA60-98E5-4F20-B643-14F4E0FB630C}"/>
                </a:ext>
              </a:extLst>
            </p:cNvPr>
            <p:cNvSpPr/>
            <p:nvPr/>
          </p:nvSpPr>
          <p:spPr>
            <a:xfrm>
              <a:off x="184486" y="2983835"/>
              <a:ext cx="3064042" cy="112294"/>
            </a:xfrm>
            <a:prstGeom prst="roundRect">
              <a:avLst>
                <a:gd name="adj" fmla="val 32667"/>
              </a:avLst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FB515F0-A49E-4D0E-998B-98392E868881}"/>
                </a:ext>
              </a:extLst>
            </p:cNvPr>
            <p:cNvSpPr/>
            <p:nvPr/>
          </p:nvSpPr>
          <p:spPr>
            <a:xfrm>
              <a:off x="4251159" y="3344784"/>
              <a:ext cx="3064042" cy="112294"/>
            </a:xfrm>
            <a:prstGeom prst="roundRect">
              <a:avLst>
                <a:gd name="adj" fmla="val 32667"/>
              </a:avLst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CAE8F69-82D6-4555-814B-5CF7DCFD46EC}"/>
                </a:ext>
              </a:extLst>
            </p:cNvPr>
            <p:cNvSpPr/>
            <p:nvPr/>
          </p:nvSpPr>
          <p:spPr>
            <a:xfrm>
              <a:off x="8574507" y="2863521"/>
              <a:ext cx="3064042" cy="112294"/>
            </a:xfrm>
            <a:prstGeom prst="roundRect">
              <a:avLst>
                <a:gd name="adj" fmla="val 32667"/>
              </a:avLst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89E3BE1-3243-45B5-AC55-C80514D64E0F}"/>
                </a:ext>
              </a:extLst>
            </p:cNvPr>
            <p:cNvSpPr/>
            <p:nvPr/>
          </p:nvSpPr>
          <p:spPr>
            <a:xfrm>
              <a:off x="9079833" y="3400931"/>
              <a:ext cx="3064042" cy="112294"/>
            </a:xfrm>
            <a:prstGeom prst="roundRect">
              <a:avLst>
                <a:gd name="adj" fmla="val 32667"/>
              </a:avLst>
            </a:pr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1B2D6CE-F872-47AC-AA79-8DB8B95499FF}"/>
                </a:ext>
              </a:extLst>
            </p:cNvPr>
            <p:cNvSpPr/>
            <p:nvPr/>
          </p:nvSpPr>
          <p:spPr>
            <a:xfrm>
              <a:off x="32085" y="3810004"/>
              <a:ext cx="3064042" cy="112294"/>
            </a:xfrm>
            <a:prstGeom prst="roundRect">
              <a:avLst>
                <a:gd name="adj" fmla="val 32667"/>
              </a:avLst>
            </a:pr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8BD94DF-7CDF-48AF-8758-7879E1384D2F}"/>
                </a:ext>
              </a:extLst>
            </p:cNvPr>
            <p:cNvSpPr/>
            <p:nvPr/>
          </p:nvSpPr>
          <p:spPr>
            <a:xfrm>
              <a:off x="2458453" y="3641563"/>
              <a:ext cx="1275347" cy="52136"/>
            </a:xfrm>
            <a:prstGeom prst="roundRect">
              <a:avLst>
                <a:gd name="adj" fmla="val 32667"/>
              </a:avLst>
            </a:prstGeom>
            <a:solidFill>
              <a:srgbClr val="FC7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D1482BE-9CD7-47B8-99CA-09ADC72B1A44}"/>
                </a:ext>
              </a:extLst>
            </p:cNvPr>
            <p:cNvSpPr/>
            <p:nvPr/>
          </p:nvSpPr>
          <p:spPr>
            <a:xfrm>
              <a:off x="5421814" y="3096129"/>
              <a:ext cx="1275347" cy="52136"/>
            </a:xfrm>
            <a:prstGeom prst="roundRect">
              <a:avLst>
                <a:gd name="adj" fmla="val 32667"/>
              </a:avLst>
            </a:prstGeom>
            <a:solidFill>
              <a:srgbClr val="FC7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A5159E-AB6A-4278-AFDB-A1C63E69FCAC}"/>
                </a:ext>
              </a:extLst>
            </p:cNvPr>
            <p:cNvSpPr/>
            <p:nvPr/>
          </p:nvSpPr>
          <p:spPr>
            <a:xfrm>
              <a:off x="8149391" y="3749849"/>
              <a:ext cx="1275347" cy="52136"/>
            </a:xfrm>
            <a:prstGeom prst="roundRect">
              <a:avLst>
                <a:gd name="adj" fmla="val 32667"/>
              </a:avLst>
            </a:prstGeom>
            <a:solidFill>
              <a:srgbClr val="FC7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E1C6183-81C2-408D-97B9-07E2E72E9D7A}"/>
                </a:ext>
              </a:extLst>
            </p:cNvPr>
            <p:cNvSpPr/>
            <p:nvPr/>
          </p:nvSpPr>
          <p:spPr>
            <a:xfrm flipV="1">
              <a:off x="5730834" y="2397896"/>
              <a:ext cx="449597" cy="45719"/>
            </a:xfrm>
            <a:prstGeom prst="roundRect">
              <a:avLst>
                <a:gd name="adj" fmla="val 32667"/>
              </a:avLst>
            </a:pr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2A85C50-389B-4DDC-9D40-F1A59684D860}"/>
                </a:ext>
              </a:extLst>
            </p:cNvPr>
            <p:cNvSpPr/>
            <p:nvPr/>
          </p:nvSpPr>
          <p:spPr>
            <a:xfrm flipV="1">
              <a:off x="3120190" y="2498563"/>
              <a:ext cx="798095" cy="45719"/>
            </a:xfrm>
            <a:prstGeom prst="roundRect">
              <a:avLst>
                <a:gd name="adj" fmla="val 32667"/>
              </a:avLst>
            </a:prstGeom>
            <a:solidFill>
              <a:srgbClr val="740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9764544-E09E-4E5E-9071-B82715C444EC}"/>
                </a:ext>
              </a:extLst>
            </p:cNvPr>
            <p:cNvSpPr/>
            <p:nvPr/>
          </p:nvSpPr>
          <p:spPr>
            <a:xfrm flipV="1">
              <a:off x="5903286" y="3820427"/>
              <a:ext cx="449597" cy="89838"/>
            </a:xfrm>
            <a:prstGeom prst="roundRect">
              <a:avLst>
                <a:gd name="adj" fmla="val 32667"/>
              </a:avLst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4BE065B-7DAF-4B17-B775-76DC97F18C1C}"/>
                </a:ext>
              </a:extLst>
            </p:cNvPr>
            <p:cNvSpPr/>
            <p:nvPr/>
          </p:nvSpPr>
          <p:spPr>
            <a:xfrm>
              <a:off x="3057714" y="4284850"/>
              <a:ext cx="305218" cy="96255"/>
            </a:xfrm>
            <a:prstGeom prst="roundRect">
              <a:avLst>
                <a:gd name="adj" fmla="val 32667"/>
              </a:avLst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18E4DC9-374E-4664-9BDB-F8C79899244A}"/>
                </a:ext>
              </a:extLst>
            </p:cNvPr>
            <p:cNvSpPr/>
            <p:nvPr/>
          </p:nvSpPr>
          <p:spPr>
            <a:xfrm>
              <a:off x="11899025" y="2748823"/>
              <a:ext cx="305218" cy="96255"/>
            </a:xfrm>
            <a:prstGeom prst="roundRect">
              <a:avLst>
                <a:gd name="adj" fmla="val 32667"/>
              </a:avLst>
            </a:prstGeom>
            <a:solidFill>
              <a:srgbClr val="740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510B2EB-7445-4B4B-8CCC-C0B02CF1CFC8}"/>
                </a:ext>
              </a:extLst>
            </p:cNvPr>
            <p:cNvSpPr/>
            <p:nvPr/>
          </p:nvSpPr>
          <p:spPr>
            <a:xfrm flipV="1">
              <a:off x="3802" y="2621283"/>
              <a:ext cx="241049" cy="54540"/>
            </a:xfrm>
            <a:prstGeom prst="roundRect">
              <a:avLst>
                <a:gd name="adj" fmla="val 32667"/>
              </a:avLst>
            </a:prstGeom>
            <a:solidFill>
              <a:srgbClr val="740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6F8F644-CF0E-47E6-B800-0FDEE5626E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053" y="2085474"/>
            <a:ext cx="2374232" cy="2438400"/>
          </a:xfrm>
          <a:custGeom>
            <a:avLst/>
            <a:gdLst>
              <a:gd name="connsiteX0" fmla="*/ 283412 w 2374232"/>
              <a:gd name="connsiteY0" fmla="*/ 0 h 2438400"/>
              <a:gd name="connsiteX1" fmla="*/ 2090820 w 2374232"/>
              <a:gd name="connsiteY1" fmla="*/ 0 h 2438400"/>
              <a:gd name="connsiteX2" fmla="*/ 2374232 w 2374232"/>
              <a:gd name="connsiteY2" fmla="*/ 283412 h 2438400"/>
              <a:gd name="connsiteX3" fmla="*/ 2374232 w 2374232"/>
              <a:gd name="connsiteY3" fmla="*/ 2154988 h 2438400"/>
              <a:gd name="connsiteX4" fmla="*/ 2090820 w 2374232"/>
              <a:gd name="connsiteY4" fmla="*/ 2438400 h 2438400"/>
              <a:gd name="connsiteX5" fmla="*/ 283412 w 2374232"/>
              <a:gd name="connsiteY5" fmla="*/ 2438400 h 2438400"/>
              <a:gd name="connsiteX6" fmla="*/ 0 w 2374232"/>
              <a:gd name="connsiteY6" fmla="*/ 2154988 h 2438400"/>
              <a:gd name="connsiteX7" fmla="*/ 0 w 2374232"/>
              <a:gd name="connsiteY7" fmla="*/ 283412 h 2438400"/>
              <a:gd name="connsiteX8" fmla="*/ 283412 w 2374232"/>
              <a:gd name="connsiteY8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4232" h="2438400">
                <a:moveTo>
                  <a:pt x="283412" y="0"/>
                </a:moveTo>
                <a:lnTo>
                  <a:pt x="2090820" y="0"/>
                </a:lnTo>
                <a:cubicBezTo>
                  <a:pt x="2247344" y="0"/>
                  <a:pt x="2374232" y="126888"/>
                  <a:pt x="2374232" y="283412"/>
                </a:cubicBezTo>
                <a:lnTo>
                  <a:pt x="2374232" y="2154988"/>
                </a:lnTo>
                <a:cubicBezTo>
                  <a:pt x="2374232" y="2311512"/>
                  <a:pt x="2247344" y="2438400"/>
                  <a:pt x="2090820" y="2438400"/>
                </a:cubicBezTo>
                <a:lnTo>
                  <a:pt x="283412" y="2438400"/>
                </a:lnTo>
                <a:cubicBezTo>
                  <a:pt x="126888" y="2438400"/>
                  <a:pt x="0" y="2311512"/>
                  <a:pt x="0" y="2154988"/>
                </a:cubicBezTo>
                <a:lnTo>
                  <a:pt x="0" y="283412"/>
                </a:lnTo>
                <a:cubicBezTo>
                  <a:pt x="0" y="126888"/>
                  <a:pt x="126888" y="0"/>
                  <a:pt x="283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ED68A4-2225-42CD-A339-32EEADB0C4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8948" y="2085474"/>
            <a:ext cx="2374232" cy="2438400"/>
          </a:xfrm>
          <a:custGeom>
            <a:avLst/>
            <a:gdLst>
              <a:gd name="connsiteX0" fmla="*/ 283412 w 2374232"/>
              <a:gd name="connsiteY0" fmla="*/ 0 h 2438400"/>
              <a:gd name="connsiteX1" fmla="*/ 2090820 w 2374232"/>
              <a:gd name="connsiteY1" fmla="*/ 0 h 2438400"/>
              <a:gd name="connsiteX2" fmla="*/ 2374232 w 2374232"/>
              <a:gd name="connsiteY2" fmla="*/ 283412 h 2438400"/>
              <a:gd name="connsiteX3" fmla="*/ 2374232 w 2374232"/>
              <a:gd name="connsiteY3" fmla="*/ 2154988 h 2438400"/>
              <a:gd name="connsiteX4" fmla="*/ 2090820 w 2374232"/>
              <a:gd name="connsiteY4" fmla="*/ 2438400 h 2438400"/>
              <a:gd name="connsiteX5" fmla="*/ 283412 w 2374232"/>
              <a:gd name="connsiteY5" fmla="*/ 2438400 h 2438400"/>
              <a:gd name="connsiteX6" fmla="*/ 0 w 2374232"/>
              <a:gd name="connsiteY6" fmla="*/ 2154988 h 2438400"/>
              <a:gd name="connsiteX7" fmla="*/ 0 w 2374232"/>
              <a:gd name="connsiteY7" fmla="*/ 283412 h 2438400"/>
              <a:gd name="connsiteX8" fmla="*/ 283412 w 2374232"/>
              <a:gd name="connsiteY8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4232" h="2438400">
                <a:moveTo>
                  <a:pt x="283412" y="0"/>
                </a:moveTo>
                <a:lnTo>
                  <a:pt x="2090820" y="0"/>
                </a:lnTo>
                <a:cubicBezTo>
                  <a:pt x="2247344" y="0"/>
                  <a:pt x="2374232" y="126888"/>
                  <a:pt x="2374232" y="283412"/>
                </a:cubicBezTo>
                <a:lnTo>
                  <a:pt x="2374232" y="2154988"/>
                </a:lnTo>
                <a:cubicBezTo>
                  <a:pt x="2374232" y="2311512"/>
                  <a:pt x="2247344" y="2438400"/>
                  <a:pt x="2090820" y="2438400"/>
                </a:cubicBezTo>
                <a:lnTo>
                  <a:pt x="283412" y="2438400"/>
                </a:lnTo>
                <a:cubicBezTo>
                  <a:pt x="126888" y="2438400"/>
                  <a:pt x="0" y="2311512"/>
                  <a:pt x="0" y="2154988"/>
                </a:cubicBezTo>
                <a:lnTo>
                  <a:pt x="0" y="283412"/>
                </a:lnTo>
                <a:cubicBezTo>
                  <a:pt x="0" y="126888"/>
                  <a:pt x="126888" y="0"/>
                  <a:pt x="283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D1D44F9-F648-48FC-A674-4C7C716E68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6843" y="2085474"/>
            <a:ext cx="2374232" cy="2438400"/>
          </a:xfrm>
          <a:custGeom>
            <a:avLst/>
            <a:gdLst>
              <a:gd name="connsiteX0" fmla="*/ 283412 w 2374232"/>
              <a:gd name="connsiteY0" fmla="*/ 0 h 2438400"/>
              <a:gd name="connsiteX1" fmla="*/ 2090820 w 2374232"/>
              <a:gd name="connsiteY1" fmla="*/ 0 h 2438400"/>
              <a:gd name="connsiteX2" fmla="*/ 2374232 w 2374232"/>
              <a:gd name="connsiteY2" fmla="*/ 283412 h 2438400"/>
              <a:gd name="connsiteX3" fmla="*/ 2374232 w 2374232"/>
              <a:gd name="connsiteY3" fmla="*/ 2154988 h 2438400"/>
              <a:gd name="connsiteX4" fmla="*/ 2090820 w 2374232"/>
              <a:gd name="connsiteY4" fmla="*/ 2438400 h 2438400"/>
              <a:gd name="connsiteX5" fmla="*/ 283412 w 2374232"/>
              <a:gd name="connsiteY5" fmla="*/ 2438400 h 2438400"/>
              <a:gd name="connsiteX6" fmla="*/ 0 w 2374232"/>
              <a:gd name="connsiteY6" fmla="*/ 2154988 h 2438400"/>
              <a:gd name="connsiteX7" fmla="*/ 0 w 2374232"/>
              <a:gd name="connsiteY7" fmla="*/ 283412 h 2438400"/>
              <a:gd name="connsiteX8" fmla="*/ 283412 w 2374232"/>
              <a:gd name="connsiteY8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4232" h="2438400">
                <a:moveTo>
                  <a:pt x="283412" y="0"/>
                </a:moveTo>
                <a:lnTo>
                  <a:pt x="2090820" y="0"/>
                </a:lnTo>
                <a:cubicBezTo>
                  <a:pt x="2247344" y="0"/>
                  <a:pt x="2374232" y="126888"/>
                  <a:pt x="2374232" y="283412"/>
                </a:cubicBezTo>
                <a:lnTo>
                  <a:pt x="2374232" y="2154988"/>
                </a:lnTo>
                <a:cubicBezTo>
                  <a:pt x="2374232" y="2311512"/>
                  <a:pt x="2247344" y="2438400"/>
                  <a:pt x="2090820" y="2438400"/>
                </a:cubicBezTo>
                <a:lnTo>
                  <a:pt x="283412" y="2438400"/>
                </a:lnTo>
                <a:cubicBezTo>
                  <a:pt x="126888" y="2438400"/>
                  <a:pt x="0" y="2311512"/>
                  <a:pt x="0" y="2154988"/>
                </a:cubicBezTo>
                <a:lnTo>
                  <a:pt x="0" y="283412"/>
                </a:lnTo>
                <a:cubicBezTo>
                  <a:pt x="0" y="126888"/>
                  <a:pt x="126888" y="0"/>
                  <a:pt x="283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9032460-A10E-4CD8-8747-D00DE0C7E4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4738" y="2085474"/>
            <a:ext cx="2374232" cy="2438400"/>
          </a:xfrm>
          <a:custGeom>
            <a:avLst/>
            <a:gdLst>
              <a:gd name="connsiteX0" fmla="*/ 283412 w 2374232"/>
              <a:gd name="connsiteY0" fmla="*/ 0 h 2438400"/>
              <a:gd name="connsiteX1" fmla="*/ 2090820 w 2374232"/>
              <a:gd name="connsiteY1" fmla="*/ 0 h 2438400"/>
              <a:gd name="connsiteX2" fmla="*/ 2374232 w 2374232"/>
              <a:gd name="connsiteY2" fmla="*/ 283412 h 2438400"/>
              <a:gd name="connsiteX3" fmla="*/ 2374232 w 2374232"/>
              <a:gd name="connsiteY3" fmla="*/ 2154988 h 2438400"/>
              <a:gd name="connsiteX4" fmla="*/ 2090820 w 2374232"/>
              <a:gd name="connsiteY4" fmla="*/ 2438400 h 2438400"/>
              <a:gd name="connsiteX5" fmla="*/ 283412 w 2374232"/>
              <a:gd name="connsiteY5" fmla="*/ 2438400 h 2438400"/>
              <a:gd name="connsiteX6" fmla="*/ 0 w 2374232"/>
              <a:gd name="connsiteY6" fmla="*/ 2154988 h 2438400"/>
              <a:gd name="connsiteX7" fmla="*/ 0 w 2374232"/>
              <a:gd name="connsiteY7" fmla="*/ 283412 h 2438400"/>
              <a:gd name="connsiteX8" fmla="*/ 283412 w 2374232"/>
              <a:gd name="connsiteY8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4232" h="2438400">
                <a:moveTo>
                  <a:pt x="283412" y="0"/>
                </a:moveTo>
                <a:lnTo>
                  <a:pt x="2090820" y="0"/>
                </a:lnTo>
                <a:cubicBezTo>
                  <a:pt x="2247344" y="0"/>
                  <a:pt x="2374232" y="126888"/>
                  <a:pt x="2374232" y="283412"/>
                </a:cubicBezTo>
                <a:lnTo>
                  <a:pt x="2374232" y="2154988"/>
                </a:lnTo>
                <a:cubicBezTo>
                  <a:pt x="2374232" y="2311512"/>
                  <a:pt x="2247344" y="2438400"/>
                  <a:pt x="2090820" y="2438400"/>
                </a:cubicBezTo>
                <a:lnTo>
                  <a:pt x="283412" y="2438400"/>
                </a:lnTo>
                <a:cubicBezTo>
                  <a:pt x="126888" y="2438400"/>
                  <a:pt x="0" y="2311512"/>
                  <a:pt x="0" y="2154988"/>
                </a:cubicBezTo>
                <a:lnTo>
                  <a:pt x="0" y="283412"/>
                </a:lnTo>
                <a:cubicBezTo>
                  <a:pt x="0" y="126888"/>
                  <a:pt x="126888" y="0"/>
                  <a:pt x="283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FD6DF-D8AF-4B77-9CDC-269652DF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029" y="382917"/>
            <a:ext cx="4543925" cy="1325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C44ADC-2597-46B2-B119-11346450D0FE}"/>
              </a:ext>
            </a:extLst>
          </p:cNvPr>
          <p:cNvGrpSpPr/>
          <p:nvPr userDrawn="1"/>
        </p:nvGrpSpPr>
        <p:grpSpPr>
          <a:xfrm>
            <a:off x="609301" y="691666"/>
            <a:ext cx="6220117" cy="838033"/>
            <a:chOff x="401053" y="418304"/>
            <a:chExt cx="6220117" cy="83803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92D87C5-4375-4C8D-861C-935818B9DFFC}"/>
                </a:ext>
              </a:extLst>
            </p:cNvPr>
            <p:cNvGrpSpPr/>
            <p:nvPr/>
          </p:nvGrpSpPr>
          <p:grpSpPr>
            <a:xfrm>
              <a:off x="401053" y="525384"/>
              <a:ext cx="1339516" cy="473242"/>
              <a:chOff x="1515979" y="320842"/>
              <a:chExt cx="902370" cy="47324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7EBFD3E-6846-428B-821C-33F51D40EB79}"/>
                  </a:ext>
                </a:extLst>
              </p:cNvPr>
              <p:cNvSpPr/>
              <p:nvPr/>
            </p:nvSpPr>
            <p:spPr>
              <a:xfrm>
                <a:off x="1716505" y="320842"/>
                <a:ext cx="501318" cy="128337"/>
              </a:xfrm>
              <a:prstGeom prst="roundRect">
                <a:avLst>
                  <a:gd name="adj" fmla="val 32223"/>
                </a:avLst>
              </a:prstGeom>
              <a:solidFill>
                <a:srgbClr val="CE0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D0847AF-110A-4BDA-8C56-480A8F1FAAF9}"/>
                  </a:ext>
                </a:extLst>
              </p:cNvPr>
              <p:cNvSpPr/>
              <p:nvPr/>
            </p:nvSpPr>
            <p:spPr>
              <a:xfrm>
                <a:off x="1515979" y="521367"/>
                <a:ext cx="902370" cy="64169"/>
              </a:xfrm>
              <a:prstGeom prst="roundRect">
                <a:avLst>
                  <a:gd name="adj" fmla="val 32223"/>
                </a:avLst>
              </a:prstGeom>
              <a:solidFill>
                <a:srgbClr val="CE0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F437109-CD52-40C3-B4DF-C6EF92C62D99}"/>
                  </a:ext>
                </a:extLst>
              </p:cNvPr>
              <p:cNvSpPr/>
              <p:nvPr/>
            </p:nvSpPr>
            <p:spPr>
              <a:xfrm>
                <a:off x="1716505" y="665747"/>
                <a:ext cx="501318" cy="128337"/>
              </a:xfrm>
              <a:prstGeom prst="roundRect">
                <a:avLst>
                  <a:gd name="adj" fmla="val 32223"/>
                </a:avLst>
              </a:prstGeom>
              <a:solidFill>
                <a:srgbClr val="CE0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066E4A57-8C46-44C4-B7A3-A4925827ACA6}"/>
                </a:ext>
              </a:extLst>
            </p:cNvPr>
            <p:cNvSpPr txBox="1">
              <a:spLocks/>
            </p:cNvSpPr>
            <p:nvPr/>
          </p:nvSpPr>
          <p:spPr>
            <a:xfrm>
              <a:off x="1740569" y="418304"/>
              <a:ext cx="4880601" cy="83803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ID" sz="4800" dirty="0">
                <a:solidFill>
                  <a:srgbClr val="740025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008E7-5FC3-43C5-AF0B-396D2CD27D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5" y="4861344"/>
            <a:ext cx="2033588" cy="174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30E1BBD-F295-4560-BBC8-C263D8FB6D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9237" y="4861343"/>
            <a:ext cx="2033588" cy="174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2328B03-2EE5-4B78-80A5-188F58184D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7165" y="4861341"/>
            <a:ext cx="2033588" cy="174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5D1DB2D-3A37-4D8E-B3CC-158B9BDB0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95060" y="4861341"/>
            <a:ext cx="2033588" cy="174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569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  <p:bldP spid="4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528C8-8399-47F4-9868-A7A0042501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6870"/>
          </a:xfrm>
          <a:custGeom>
            <a:avLst/>
            <a:gdLst>
              <a:gd name="connsiteX0" fmla="*/ 0 w 12192000"/>
              <a:gd name="connsiteY0" fmla="*/ 0 h 3776870"/>
              <a:gd name="connsiteX1" fmla="*/ 12192000 w 12192000"/>
              <a:gd name="connsiteY1" fmla="*/ 0 h 3776870"/>
              <a:gd name="connsiteX2" fmla="*/ 12192000 w 12192000"/>
              <a:gd name="connsiteY2" fmla="*/ 3776870 h 3776870"/>
              <a:gd name="connsiteX3" fmla="*/ 0 w 1219200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76870">
                <a:moveTo>
                  <a:pt x="0" y="0"/>
                </a:moveTo>
                <a:lnTo>
                  <a:pt x="12192000" y="0"/>
                </a:lnTo>
                <a:lnTo>
                  <a:pt x="12192000" y="3776870"/>
                </a:lnTo>
                <a:lnTo>
                  <a:pt x="0" y="37768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9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7481408-0841-4E4B-A7BF-4DF3D3753BD9}"/>
              </a:ext>
            </a:extLst>
          </p:cNvPr>
          <p:cNvSpPr/>
          <p:nvPr userDrawn="1"/>
        </p:nvSpPr>
        <p:spPr>
          <a:xfrm>
            <a:off x="6515101" y="1304918"/>
            <a:ext cx="5143500" cy="4438650"/>
          </a:xfrm>
          <a:custGeom>
            <a:avLst/>
            <a:gdLst>
              <a:gd name="connsiteX0" fmla="*/ 1074422 w 5143500"/>
              <a:gd name="connsiteY0" fmla="*/ 3924300 h 4438650"/>
              <a:gd name="connsiteX1" fmla="*/ 4126228 w 5143500"/>
              <a:gd name="connsiteY1" fmla="*/ 3924300 h 4438650"/>
              <a:gd name="connsiteX2" fmla="*/ 4257675 w 5143500"/>
              <a:gd name="connsiteY2" fmla="*/ 4055747 h 4438650"/>
              <a:gd name="connsiteX3" fmla="*/ 4257675 w 5143500"/>
              <a:gd name="connsiteY3" fmla="*/ 4307203 h 4438650"/>
              <a:gd name="connsiteX4" fmla="*/ 4126228 w 5143500"/>
              <a:gd name="connsiteY4" fmla="*/ 4438650 h 4438650"/>
              <a:gd name="connsiteX5" fmla="*/ 1074422 w 5143500"/>
              <a:gd name="connsiteY5" fmla="*/ 4438650 h 4438650"/>
              <a:gd name="connsiteX6" fmla="*/ 942975 w 5143500"/>
              <a:gd name="connsiteY6" fmla="*/ 4307203 h 4438650"/>
              <a:gd name="connsiteX7" fmla="*/ 942975 w 5143500"/>
              <a:gd name="connsiteY7" fmla="*/ 4055747 h 4438650"/>
              <a:gd name="connsiteX8" fmla="*/ 1074422 w 5143500"/>
              <a:gd name="connsiteY8" fmla="*/ 3924300 h 4438650"/>
              <a:gd name="connsiteX9" fmla="*/ 3593870 w 5143500"/>
              <a:gd name="connsiteY9" fmla="*/ 3609975 h 4438650"/>
              <a:gd name="connsiteX10" fmla="*/ 4407130 w 5143500"/>
              <a:gd name="connsiteY10" fmla="*/ 3609975 h 4438650"/>
              <a:gd name="connsiteX11" fmla="*/ 4448175 w 5143500"/>
              <a:gd name="connsiteY11" fmla="*/ 3651020 h 4438650"/>
              <a:gd name="connsiteX12" fmla="*/ 4448175 w 5143500"/>
              <a:gd name="connsiteY12" fmla="*/ 3740380 h 4438650"/>
              <a:gd name="connsiteX13" fmla="*/ 4407130 w 5143500"/>
              <a:gd name="connsiteY13" fmla="*/ 3781425 h 4438650"/>
              <a:gd name="connsiteX14" fmla="*/ 3593870 w 5143500"/>
              <a:gd name="connsiteY14" fmla="*/ 3781425 h 4438650"/>
              <a:gd name="connsiteX15" fmla="*/ 3552825 w 5143500"/>
              <a:gd name="connsiteY15" fmla="*/ 3740380 h 4438650"/>
              <a:gd name="connsiteX16" fmla="*/ 3552825 w 5143500"/>
              <a:gd name="connsiteY16" fmla="*/ 3651020 h 4438650"/>
              <a:gd name="connsiteX17" fmla="*/ 3593870 w 5143500"/>
              <a:gd name="connsiteY17" fmla="*/ 3609975 h 4438650"/>
              <a:gd name="connsiteX18" fmla="*/ 3454082 w 5143500"/>
              <a:gd name="connsiteY18" fmla="*/ 3381375 h 4438650"/>
              <a:gd name="connsiteX19" fmla="*/ 4751703 w 5143500"/>
              <a:gd name="connsiteY19" fmla="*/ 3381375 h 4438650"/>
              <a:gd name="connsiteX20" fmla="*/ 4776786 w 5143500"/>
              <a:gd name="connsiteY20" fmla="*/ 3406458 h 4438650"/>
              <a:gd name="connsiteX21" fmla="*/ 4776786 w 5143500"/>
              <a:gd name="connsiteY21" fmla="*/ 3461067 h 4438650"/>
              <a:gd name="connsiteX22" fmla="*/ 4751703 w 5143500"/>
              <a:gd name="connsiteY22" fmla="*/ 3486150 h 4438650"/>
              <a:gd name="connsiteX23" fmla="*/ 3454082 w 5143500"/>
              <a:gd name="connsiteY23" fmla="*/ 3486150 h 4438650"/>
              <a:gd name="connsiteX24" fmla="*/ 3428999 w 5143500"/>
              <a:gd name="connsiteY24" fmla="*/ 3461067 h 4438650"/>
              <a:gd name="connsiteX25" fmla="*/ 3428999 w 5143500"/>
              <a:gd name="connsiteY25" fmla="*/ 3406458 h 4438650"/>
              <a:gd name="connsiteX26" fmla="*/ 3454082 w 5143500"/>
              <a:gd name="connsiteY26" fmla="*/ 3381375 h 4438650"/>
              <a:gd name="connsiteX27" fmla="*/ 131447 w 5143500"/>
              <a:gd name="connsiteY27" fmla="*/ 3333750 h 4438650"/>
              <a:gd name="connsiteX28" fmla="*/ 3183253 w 5143500"/>
              <a:gd name="connsiteY28" fmla="*/ 3333750 h 4438650"/>
              <a:gd name="connsiteX29" fmla="*/ 3314700 w 5143500"/>
              <a:gd name="connsiteY29" fmla="*/ 3465197 h 4438650"/>
              <a:gd name="connsiteX30" fmla="*/ 3314700 w 5143500"/>
              <a:gd name="connsiteY30" fmla="*/ 3716653 h 4438650"/>
              <a:gd name="connsiteX31" fmla="*/ 3183253 w 5143500"/>
              <a:gd name="connsiteY31" fmla="*/ 3848100 h 4438650"/>
              <a:gd name="connsiteX32" fmla="*/ 131447 w 5143500"/>
              <a:gd name="connsiteY32" fmla="*/ 3848100 h 4438650"/>
              <a:gd name="connsiteX33" fmla="*/ 0 w 5143500"/>
              <a:gd name="connsiteY33" fmla="*/ 3716653 h 4438650"/>
              <a:gd name="connsiteX34" fmla="*/ 0 w 5143500"/>
              <a:gd name="connsiteY34" fmla="*/ 3465197 h 4438650"/>
              <a:gd name="connsiteX35" fmla="*/ 131447 w 5143500"/>
              <a:gd name="connsiteY35" fmla="*/ 3333750 h 4438650"/>
              <a:gd name="connsiteX36" fmla="*/ 419208 w 5143500"/>
              <a:gd name="connsiteY36" fmla="*/ 2781300 h 4438650"/>
              <a:gd name="connsiteX37" fmla="*/ 1266717 w 5143500"/>
              <a:gd name="connsiteY37" fmla="*/ 2781300 h 4438650"/>
              <a:gd name="connsiteX38" fmla="*/ 1381125 w 5143500"/>
              <a:gd name="connsiteY38" fmla="*/ 2895708 h 4438650"/>
              <a:gd name="connsiteX39" fmla="*/ 1381125 w 5143500"/>
              <a:gd name="connsiteY39" fmla="*/ 3114567 h 4438650"/>
              <a:gd name="connsiteX40" fmla="*/ 1266717 w 5143500"/>
              <a:gd name="connsiteY40" fmla="*/ 3228975 h 4438650"/>
              <a:gd name="connsiteX41" fmla="*/ 419208 w 5143500"/>
              <a:gd name="connsiteY41" fmla="*/ 3228975 h 4438650"/>
              <a:gd name="connsiteX42" fmla="*/ 304800 w 5143500"/>
              <a:gd name="connsiteY42" fmla="*/ 3114567 h 4438650"/>
              <a:gd name="connsiteX43" fmla="*/ 304800 w 5143500"/>
              <a:gd name="connsiteY43" fmla="*/ 2895708 h 4438650"/>
              <a:gd name="connsiteX44" fmla="*/ 419208 w 5143500"/>
              <a:gd name="connsiteY44" fmla="*/ 2781300 h 4438650"/>
              <a:gd name="connsiteX45" fmla="*/ 1593534 w 5143500"/>
              <a:gd name="connsiteY45" fmla="*/ 2743200 h 4438650"/>
              <a:gd name="connsiteX46" fmla="*/ 4645340 w 5143500"/>
              <a:gd name="connsiteY46" fmla="*/ 2743200 h 4438650"/>
              <a:gd name="connsiteX47" fmla="*/ 4776787 w 5143500"/>
              <a:gd name="connsiteY47" fmla="*/ 2874647 h 4438650"/>
              <a:gd name="connsiteX48" fmla="*/ 4776787 w 5143500"/>
              <a:gd name="connsiteY48" fmla="*/ 3126103 h 4438650"/>
              <a:gd name="connsiteX49" fmla="*/ 4645340 w 5143500"/>
              <a:gd name="connsiteY49" fmla="*/ 3257550 h 4438650"/>
              <a:gd name="connsiteX50" fmla="*/ 1593534 w 5143500"/>
              <a:gd name="connsiteY50" fmla="*/ 3257550 h 4438650"/>
              <a:gd name="connsiteX51" fmla="*/ 1462087 w 5143500"/>
              <a:gd name="connsiteY51" fmla="*/ 3126103 h 4438650"/>
              <a:gd name="connsiteX52" fmla="*/ 1462087 w 5143500"/>
              <a:gd name="connsiteY52" fmla="*/ 2874647 h 4438650"/>
              <a:gd name="connsiteX53" fmla="*/ 1593534 w 5143500"/>
              <a:gd name="connsiteY53" fmla="*/ 2743200 h 4438650"/>
              <a:gd name="connsiteX54" fmla="*/ 744221 w 5143500"/>
              <a:gd name="connsiteY54" fmla="*/ 2447925 h 4438650"/>
              <a:gd name="connsiteX55" fmla="*/ 3942079 w 5143500"/>
              <a:gd name="connsiteY55" fmla="*/ 2447925 h 4438650"/>
              <a:gd name="connsiteX56" fmla="*/ 4000500 w 5143500"/>
              <a:gd name="connsiteY56" fmla="*/ 2506346 h 4438650"/>
              <a:gd name="connsiteX57" fmla="*/ 4000500 w 5143500"/>
              <a:gd name="connsiteY57" fmla="*/ 2618104 h 4438650"/>
              <a:gd name="connsiteX58" fmla="*/ 3942079 w 5143500"/>
              <a:gd name="connsiteY58" fmla="*/ 2676525 h 4438650"/>
              <a:gd name="connsiteX59" fmla="*/ 744221 w 5143500"/>
              <a:gd name="connsiteY59" fmla="*/ 2676525 h 4438650"/>
              <a:gd name="connsiteX60" fmla="*/ 685800 w 5143500"/>
              <a:gd name="connsiteY60" fmla="*/ 2618104 h 4438650"/>
              <a:gd name="connsiteX61" fmla="*/ 685800 w 5143500"/>
              <a:gd name="connsiteY61" fmla="*/ 2506346 h 4438650"/>
              <a:gd name="connsiteX62" fmla="*/ 744221 w 5143500"/>
              <a:gd name="connsiteY62" fmla="*/ 2447925 h 4438650"/>
              <a:gd name="connsiteX63" fmla="*/ 349887 w 5143500"/>
              <a:gd name="connsiteY63" fmla="*/ 1990725 h 4438650"/>
              <a:gd name="connsiteX64" fmla="*/ 3460113 w 5143500"/>
              <a:gd name="connsiteY64" fmla="*/ 1990725 h 4438650"/>
              <a:gd name="connsiteX65" fmla="*/ 3562350 w 5143500"/>
              <a:gd name="connsiteY65" fmla="*/ 2092962 h 4438650"/>
              <a:gd name="connsiteX66" fmla="*/ 3562350 w 5143500"/>
              <a:gd name="connsiteY66" fmla="*/ 2288538 h 4438650"/>
              <a:gd name="connsiteX67" fmla="*/ 3460113 w 5143500"/>
              <a:gd name="connsiteY67" fmla="*/ 2390775 h 4438650"/>
              <a:gd name="connsiteX68" fmla="*/ 349887 w 5143500"/>
              <a:gd name="connsiteY68" fmla="*/ 2390775 h 4438650"/>
              <a:gd name="connsiteX69" fmla="*/ 247650 w 5143500"/>
              <a:gd name="connsiteY69" fmla="*/ 2288538 h 4438650"/>
              <a:gd name="connsiteX70" fmla="*/ 247650 w 5143500"/>
              <a:gd name="connsiteY70" fmla="*/ 2092962 h 4438650"/>
              <a:gd name="connsiteX71" fmla="*/ 349887 w 5143500"/>
              <a:gd name="connsiteY71" fmla="*/ 1990725 h 4438650"/>
              <a:gd name="connsiteX72" fmla="*/ 1364616 w 5143500"/>
              <a:gd name="connsiteY72" fmla="*/ 1704975 h 4438650"/>
              <a:gd name="connsiteX73" fmla="*/ 1559559 w 5143500"/>
              <a:gd name="connsiteY73" fmla="*/ 1704975 h 4438650"/>
              <a:gd name="connsiteX74" fmla="*/ 1609725 w 5143500"/>
              <a:gd name="connsiteY74" fmla="*/ 1755141 h 4438650"/>
              <a:gd name="connsiteX75" fmla="*/ 1609725 w 5143500"/>
              <a:gd name="connsiteY75" fmla="*/ 1864359 h 4438650"/>
              <a:gd name="connsiteX76" fmla="*/ 1559559 w 5143500"/>
              <a:gd name="connsiteY76" fmla="*/ 1914525 h 4438650"/>
              <a:gd name="connsiteX77" fmla="*/ 1364616 w 5143500"/>
              <a:gd name="connsiteY77" fmla="*/ 1914525 h 4438650"/>
              <a:gd name="connsiteX78" fmla="*/ 1314450 w 5143500"/>
              <a:gd name="connsiteY78" fmla="*/ 1864359 h 4438650"/>
              <a:gd name="connsiteX79" fmla="*/ 1314450 w 5143500"/>
              <a:gd name="connsiteY79" fmla="*/ 1755141 h 4438650"/>
              <a:gd name="connsiteX80" fmla="*/ 1364616 w 5143500"/>
              <a:gd name="connsiteY80" fmla="*/ 1704975 h 4438650"/>
              <a:gd name="connsiteX81" fmla="*/ 422045 w 5143500"/>
              <a:gd name="connsiteY81" fmla="*/ 1704975 h 4438650"/>
              <a:gd name="connsiteX82" fmla="*/ 1235305 w 5143500"/>
              <a:gd name="connsiteY82" fmla="*/ 1704975 h 4438650"/>
              <a:gd name="connsiteX83" fmla="*/ 1276350 w 5143500"/>
              <a:gd name="connsiteY83" fmla="*/ 1746020 h 4438650"/>
              <a:gd name="connsiteX84" fmla="*/ 1276350 w 5143500"/>
              <a:gd name="connsiteY84" fmla="*/ 1835380 h 4438650"/>
              <a:gd name="connsiteX85" fmla="*/ 1235305 w 5143500"/>
              <a:gd name="connsiteY85" fmla="*/ 1876425 h 4438650"/>
              <a:gd name="connsiteX86" fmla="*/ 422045 w 5143500"/>
              <a:gd name="connsiteY86" fmla="*/ 1876425 h 4438650"/>
              <a:gd name="connsiteX87" fmla="*/ 381000 w 5143500"/>
              <a:gd name="connsiteY87" fmla="*/ 1835380 h 4438650"/>
              <a:gd name="connsiteX88" fmla="*/ 381000 w 5143500"/>
              <a:gd name="connsiteY88" fmla="*/ 1746020 h 4438650"/>
              <a:gd name="connsiteX89" fmla="*/ 422045 w 5143500"/>
              <a:gd name="connsiteY89" fmla="*/ 1704975 h 4438650"/>
              <a:gd name="connsiteX90" fmla="*/ 726845 w 5143500"/>
              <a:gd name="connsiteY90" fmla="*/ 1438275 h 4438650"/>
              <a:gd name="connsiteX91" fmla="*/ 1540105 w 5143500"/>
              <a:gd name="connsiteY91" fmla="*/ 1438275 h 4438650"/>
              <a:gd name="connsiteX92" fmla="*/ 1581150 w 5143500"/>
              <a:gd name="connsiteY92" fmla="*/ 1479320 h 4438650"/>
              <a:gd name="connsiteX93" fmla="*/ 1581150 w 5143500"/>
              <a:gd name="connsiteY93" fmla="*/ 1568680 h 4438650"/>
              <a:gd name="connsiteX94" fmla="*/ 1540105 w 5143500"/>
              <a:gd name="connsiteY94" fmla="*/ 1609725 h 4438650"/>
              <a:gd name="connsiteX95" fmla="*/ 726845 w 5143500"/>
              <a:gd name="connsiteY95" fmla="*/ 1609725 h 4438650"/>
              <a:gd name="connsiteX96" fmla="*/ 685800 w 5143500"/>
              <a:gd name="connsiteY96" fmla="*/ 1568680 h 4438650"/>
              <a:gd name="connsiteX97" fmla="*/ 685800 w 5143500"/>
              <a:gd name="connsiteY97" fmla="*/ 1479320 h 4438650"/>
              <a:gd name="connsiteX98" fmla="*/ 726845 w 5143500"/>
              <a:gd name="connsiteY98" fmla="*/ 1438275 h 4438650"/>
              <a:gd name="connsiteX99" fmla="*/ 1780485 w 5143500"/>
              <a:gd name="connsiteY99" fmla="*/ 1419225 h 4438650"/>
              <a:gd name="connsiteX100" fmla="*/ 5020365 w 5143500"/>
              <a:gd name="connsiteY100" fmla="*/ 1419225 h 4438650"/>
              <a:gd name="connsiteX101" fmla="*/ 5143500 w 5143500"/>
              <a:gd name="connsiteY101" fmla="*/ 1542360 h 4438650"/>
              <a:gd name="connsiteX102" fmla="*/ 5143500 w 5143500"/>
              <a:gd name="connsiteY102" fmla="*/ 1810440 h 4438650"/>
              <a:gd name="connsiteX103" fmla="*/ 5020365 w 5143500"/>
              <a:gd name="connsiteY103" fmla="*/ 1933575 h 4438650"/>
              <a:gd name="connsiteX104" fmla="*/ 1780485 w 5143500"/>
              <a:gd name="connsiteY104" fmla="*/ 1933575 h 4438650"/>
              <a:gd name="connsiteX105" fmla="*/ 1657350 w 5143500"/>
              <a:gd name="connsiteY105" fmla="*/ 1810440 h 4438650"/>
              <a:gd name="connsiteX106" fmla="*/ 1657350 w 5143500"/>
              <a:gd name="connsiteY106" fmla="*/ 1542360 h 4438650"/>
              <a:gd name="connsiteX107" fmla="*/ 1780485 w 5143500"/>
              <a:gd name="connsiteY107" fmla="*/ 1419225 h 4438650"/>
              <a:gd name="connsiteX108" fmla="*/ 591880 w 5143500"/>
              <a:gd name="connsiteY108" fmla="*/ 1019175 h 4438650"/>
              <a:gd name="connsiteX109" fmla="*/ 3484820 w 5143500"/>
              <a:gd name="connsiteY109" fmla="*/ 1019175 h 4438650"/>
              <a:gd name="connsiteX110" fmla="*/ 3562350 w 5143500"/>
              <a:gd name="connsiteY110" fmla="*/ 1096705 h 4438650"/>
              <a:gd name="connsiteX111" fmla="*/ 3562350 w 5143500"/>
              <a:gd name="connsiteY111" fmla="*/ 1265495 h 4438650"/>
              <a:gd name="connsiteX112" fmla="*/ 3484820 w 5143500"/>
              <a:gd name="connsiteY112" fmla="*/ 1343025 h 4438650"/>
              <a:gd name="connsiteX113" fmla="*/ 591880 w 5143500"/>
              <a:gd name="connsiteY113" fmla="*/ 1343025 h 4438650"/>
              <a:gd name="connsiteX114" fmla="*/ 514350 w 5143500"/>
              <a:gd name="connsiteY114" fmla="*/ 1265495 h 4438650"/>
              <a:gd name="connsiteX115" fmla="*/ 514350 w 5143500"/>
              <a:gd name="connsiteY115" fmla="*/ 1096705 h 4438650"/>
              <a:gd name="connsiteX116" fmla="*/ 591880 w 5143500"/>
              <a:gd name="connsiteY116" fmla="*/ 1019175 h 4438650"/>
              <a:gd name="connsiteX117" fmla="*/ 1445091 w 5143500"/>
              <a:gd name="connsiteY117" fmla="*/ 257175 h 4438650"/>
              <a:gd name="connsiteX118" fmla="*/ 4155609 w 5143500"/>
              <a:gd name="connsiteY118" fmla="*/ 257175 h 4438650"/>
              <a:gd name="connsiteX119" fmla="*/ 4324350 w 5143500"/>
              <a:gd name="connsiteY119" fmla="*/ 425916 h 4438650"/>
              <a:gd name="connsiteX120" fmla="*/ 4324350 w 5143500"/>
              <a:gd name="connsiteY120" fmla="*/ 793284 h 4438650"/>
              <a:gd name="connsiteX121" fmla="*/ 4155609 w 5143500"/>
              <a:gd name="connsiteY121" fmla="*/ 962025 h 4438650"/>
              <a:gd name="connsiteX122" fmla="*/ 1445091 w 5143500"/>
              <a:gd name="connsiteY122" fmla="*/ 962025 h 4438650"/>
              <a:gd name="connsiteX123" fmla="*/ 1276350 w 5143500"/>
              <a:gd name="connsiteY123" fmla="*/ 793284 h 4438650"/>
              <a:gd name="connsiteX124" fmla="*/ 1276350 w 5143500"/>
              <a:gd name="connsiteY124" fmla="*/ 425916 h 4438650"/>
              <a:gd name="connsiteX125" fmla="*/ 1445091 w 5143500"/>
              <a:gd name="connsiteY125" fmla="*/ 257175 h 4438650"/>
              <a:gd name="connsiteX126" fmla="*/ 1633597 w 5143500"/>
              <a:gd name="connsiteY126" fmla="*/ 0 h 4438650"/>
              <a:gd name="connsiteX127" fmla="*/ 4205228 w 5143500"/>
              <a:gd name="connsiteY127" fmla="*/ 0 h 4438650"/>
              <a:gd name="connsiteX128" fmla="*/ 4257675 w 5143500"/>
              <a:gd name="connsiteY128" fmla="*/ 52447 h 4438650"/>
              <a:gd name="connsiteX129" fmla="*/ 4257675 w 5143500"/>
              <a:gd name="connsiteY129" fmla="*/ 166628 h 4438650"/>
              <a:gd name="connsiteX130" fmla="*/ 4205228 w 5143500"/>
              <a:gd name="connsiteY130" fmla="*/ 219075 h 4438650"/>
              <a:gd name="connsiteX131" fmla="*/ 1633597 w 5143500"/>
              <a:gd name="connsiteY131" fmla="*/ 219075 h 4438650"/>
              <a:gd name="connsiteX132" fmla="*/ 1581150 w 5143500"/>
              <a:gd name="connsiteY132" fmla="*/ 166628 h 4438650"/>
              <a:gd name="connsiteX133" fmla="*/ 1581150 w 5143500"/>
              <a:gd name="connsiteY133" fmla="*/ 52447 h 4438650"/>
              <a:gd name="connsiteX134" fmla="*/ 1633597 w 5143500"/>
              <a:gd name="connsiteY13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143500" h="4438650">
                <a:moveTo>
                  <a:pt x="1074422" y="3924300"/>
                </a:moveTo>
                <a:lnTo>
                  <a:pt x="4126228" y="3924300"/>
                </a:lnTo>
                <a:cubicBezTo>
                  <a:pt x="4198824" y="3924300"/>
                  <a:pt x="4257675" y="3983151"/>
                  <a:pt x="4257675" y="4055747"/>
                </a:cubicBezTo>
                <a:lnTo>
                  <a:pt x="4257675" y="4307203"/>
                </a:lnTo>
                <a:cubicBezTo>
                  <a:pt x="4257675" y="4379799"/>
                  <a:pt x="4198824" y="4438650"/>
                  <a:pt x="4126228" y="4438650"/>
                </a:cubicBezTo>
                <a:lnTo>
                  <a:pt x="1074422" y="4438650"/>
                </a:lnTo>
                <a:cubicBezTo>
                  <a:pt x="1001826" y="4438650"/>
                  <a:pt x="942975" y="4379799"/>
                  <a:pt x="942975" y="4307203"/>
                </a:cubicBezTo>
                <a:lnTo>
                  <a:pt x="942975" y="4055747"/>
                </a:lnTo>
                <a:cubicBezTo>
                  <a:pt x="942975" y="3983151"/>
                  <a:pt x="1001826" y="3924300"/>
                  <a:pt x="1074422" y="3924300"/>
                </a:cubicBezTo>
                <a:close/>
                <a:moveTo>
                  <a:pt x="3593870" y="3609975"/>
                </a:moveTo>
                <a:lnTo>
                  <a:pt x="4407130" y="3609975"/>
                </a:lnTo>
                <a:cubicBezTo>
                  <a:pt x="4429799" y="3609975"/>
                  <a:pt x="4448175" y="3628351"/>
                  <a:pt x="4448175" y="3651020"/>
                </a:cubicBezTo>
                <a:lnTo>
                  <a:pt x="4448175" y="3740380"/>
                </a:lnTo>
                <a:cubicBezTo>
                  <a:pt x="4448175" y="3763049"/>
                  <a:pt x="4429799" y="3781425"/>
                  <a:pt x="4407130" y="3781425"/>
                </a:cubicBezTo>
                <a:lnTo>
                  <a:pt x="3593870" y="3781425"/>
                </a:lnTo>
                <a:cubicBezTo>
                  <a:pt x="3571201" y="3781425"/>
                  <a:pt x="3552825" y="3763049"/>
                  <a:pt x="3552825" y="3740380"/>
                </a:cubicBezTo>
                <a:lnTo>
                  <a:pt x="3552825" y="3651020"/>
                </a:lnTo>
                <a:cubicBezTo>
                  <a:pt x="3552825" y="3628351"/>
                  <a:pt x="3571201" y="3609975"/>
                  <a:pt x="3593870" y="3609975"/>
                </a:cubicBezTo>
                <a:close/>
                <a:moveTo>
                  <a:pt x="3454082" y="3381375"/>
                </a:moveTo>
                <a:lnTo>
                  <a:pt x="4751703" y="3381375"/>
                </a:lnTo>
                <a:cubicBezTo>
                  <a:pt x="4765556" y="3381375"/>
                  <a:pt x="4776786" y="3392605"/>
                  <a:pt x="4776786" y="3406458"/>
                </a:cubicBezTo>
                <a:lnTo>
                  <a:pt x="4776786" y="3461067"/>
                </a:lnTo>
                <a:cubicBezTo>
                  <a:pt x="4776786" y="3474920"/>
                  <a:pt x="4765556" y="3486150"/>
                  <a:pt x="4751703" y="3486150"/>
                </a:cubicBezTo>
                <a:lnTo>
                  <a:pt x="3454082" y="3486150"/>
                </a:lnTo>
                <a:cubicBezTo>
                  <a:pt x="3440229" y="3486150"/>
                  <a:pt x="3428999" y="3474920"/>
                  <a:pt x="3428999" y="3461067"/>
                </a:cubicBezTo>
                <a:lnTo>
                  <a:pt x="3428999" y="3406458"/>
                </a:lnTo>
                <a:cubicBezTo>
                  <a:pt x="3428999" y="3392605"/>
                  <a:pt x="3440229" y="3381375"/>
                  <a:pt x="3454082" y="3381375"/>
                </a:cubicBezTo>
                <a:close/>
                <a:moveTo>
                  <a:pt x="131447" y="3333750"/>
                </a:moveTo>
                <a:lnTo>
                  <a:pt x="3183253" y="3333750"/>
                </a:lnTo>
                <a:cubicBezTo>
                  <a:pt x="3255849" y="3333750"/>
                  <a:pt x="3314700" y="3392601"/>
                  <a:pt x="3314700" y="3465197"/>
                </a:cubicBezTo>
                <a:lnTo>
                  <a:pt x="3314700" y="3716653"/>
                </a:lnTo>
                <a:cubicBezTo>
                  <a:pt x="3314700" y="3789249"/>
                  <a:pt x="3255849" y="3848100"/>
                  <a:pt x="3183253" y="3848100"/>
                </a:cubicBezTo>
                <a:lnTo>
                  <a:pt x="131447" y="3848100"/>
                </a:lnTo>
                <a:cubicBezTo>
                  <a:pt x="58851" y="3848100"/>
                  <a:pt x="0" y="3789249"/>
                  <a:pt x="0" y="3716653"/>
                </a:cubicBezTo>
                <a:lnTo>
                  <a:pt x="0" y="3465197"/>
                </a:lnTo>
                <a:cubicBezTo>
                  <a:pt x="0" y="3392601"/>
                  <a:pt x="58851" y="3333750"/>
                  <a:pt x="131447" y="3333750"/>
                </a:cubicBezTo>
                <a:close/>
                <a:moveTo>
                  <a:pt x="419208" y="2781300"/>
                </a:moveTo>
                <a:lnTo>
                  <a:pt x="1266717" y="2781300"/>
                </a:lnTo>
                <a:cubicBezTo>
                  <a:pt x="1329903" y="2781300"/>
                  <a:pt x="1381125" y="2832522"/>
                  <a:pt x="1381125" y="2895708"/>
                </a:cubicBezTo>
                <a:lnTo>
                  <a:pt x="1381125" y="3114567"/>
                </a:lnTo>
                <a:cubicBezTo>
                  <a:pt x="1381125" y="3177753"/>
                  <a:pt x="1329903" y="3228975"/>
                  <a:pt x="1266717" y="3228975"/>
                </a:cubicBezTo>
                <a:lnTo>
                  <a:pt x="419208" y="3228975"/>
                </a:lnTo>
                <a:cubicBezTo>
                  <a:pt x="356022" y="3228975"/>
                  <a:pt x="304800" y="3177753"/>
                  <a:pt x="304800" y="3114567"/>
                </a:cubicBezTo>
                <a:lnTo>
                  <a:pt x="304800" y="2895708"/>
                </a:lnTo>
                <a:cubicBezTo>
                  <a:pt x="304800" y="2832522"/>
                  <a:pt x="356022" y="2781300"/>
                  <a:pt x="419208" y="2781300"/>
                </a:cubicBezTo>
                <a:close/>
                <a:moveTo>
                  <a:pt x="1593534" y="2743200"/>
                </a:moveTo>
                <a:lnTo>
                  <a:pt x="4645340" y="2743200"/>
                </a:lnTo>
                <a:cubicBezTo>
                  <a:pt x="4717936" y="2743200"/>
                  <a:pt x="4776787" y="2802051"/>
                  <a:pt x="4776787" y="2874647"/>
                </a:cubicBezTo>
                <a:lnTo>
                  <a:pt x="4776787" y="3126103"/>
                </a:lnTo>
                <a:cubicBezTo>
                  <a:pt x="4776787" y="3198699"/>
                  <a:pt x="4717936" y="3257550"/>
                  <a:pt x="4645340" y="3257550"/>
                </a:cubicBezTo>
                <a:lnTo>
                  <a:pt x="1593534" y="3257550"/>
                </a:lnTo>
                <a:cubicBezTo>
                  <a:pt x="1520938" y="3257550"/>
                  <a:pt x="1462087" y="3198699"/>
                  <a:pt x="1462087" y="3126103"/>
                </a:cubicBezTo>
                <a:lnTo>
                  <a:pt x="1462087" y="2874647"/>
                </a:lnTo>
                <a:cubicBezTo>
                  <a:pt x="1462087" y="2802051"/>
                  <a:pt x="1520938" y="2743200"/>
                  <a:pt x="1593534" y="2743200"/>
                </a:cubicBezTo>
                <a:close/>
                <a:moveTo>
                  <a:pt x="744221" y="2447925"/>
                </a:moveTo>
                <a:lnTo>
                  <a:pt x="3942079" y="2447925"/>
                </a:lnTo>
                <a:cubicBezTo>
                  <a:pt x="3974344" y="2447925"/>
                  <a:pt x="4000500" y="2474081"/>
                  <a:pt x="4000500" y="2506346"/>
                </a:cubicBezTo>
                <a:lnTo>
                  <a:pt x="4000500" y="2618104"/>
                </a:lnTo>
                <a:cubicBezTo>
                  <a:pt x="4000500" y="2650369"/>
                  <a:pt x="3974344" y="2676525"/>
                  <a:pt x="3942079" y="2676525"/>
                </a:cubicBezTo>
                <a:lnTo>
                  <a:pt x="744221" y="2676525"/>
                </a:lnTo>
                <a:cubicBezTo>
                  <a:pt x="711956" y="2676525"/>
                  <a:pt x="685800" y="2650369"/>
                  <a:pt x="685800" y="2618104"/>
                </a:cubicBezTo>
                <a:lnTo>
                  <a:pt x="685800" y="2506346"/>
                </a:lnTo>
                <a:cubicBezTo>
                  <a:pt x="685800" y="2474081"/>
                  <a:pt x="711956" y="2447925"/>
                  <a:pt x="744221" y="2447925"/>
                </a:cubicBezTo>
                <a:close/>
                <a:moveTo>
                  <a:pt x="349887" y="1990725"/>
                </a:moveTo>
                <a:lnTo>
                  <a:pt x="3460113" y="1990725"/>
                </a:lnTo>
                <a:cubicBezTo>
                  <a:pt x="3516577" y="1990725"/>
                  <a:pt x="3562350" y="2036498"/>
                  <a:pt x="3562350" y="2092962"/>
                </a:cubicBezTo>
                <a:lnTo>
                  <a:pt x="3562350" y="2288538"/>
                </a:lnTo>
                <a:cubicBezTo>
                  <a:pt x="3562350" y="2345002"/>
                  <a:pt x="3516577" y="2390775"/>
                  <a:pt x="3460113" y="2390775"/>
                </a:cubicBezTo>
                <a:lnTo>
                  <a:pt x="349887" y="2390775"/>
                </a:lnTo>
                <a:cubicBezTo>
                  <a:pt x="293423" y="2390775"/>
                  <a:pt x="247650" y="2345002"/>
                  <a:pt x="247650" y="2288538"/>
                </a:cubicBezTo>
                <a:lnTo>
                  <a:pt x="247650" y="2092962"/>
                </a:lnTo>
                <a:cubicBezTo>
                  <a:pt x="247650" y="2036498"/>
                  <a:pt x="293423" y="1990725"/>
                  <a:pt x="349887" y="1990725"/>
                </a:cubicBezTo>
                <a:close/>
                <a:moveTo>
                  <a:pt x="1364616" y="1704975"/>
                </a:moveTo>
                <a:lnTo>
                  <a:pt x="1559559" y="1704975"/>
                </a:lnTo>
                <a:cubicBezTo>
                  <a:pt x="1587265" y="1704975"/>
                  <a:pt x="1609725" y="1727435"/>
                  <a:pt x="1609725" y="1755141"/>
                </a:cubicBezTo>
                <a:lnTo>
                  <a:pt x="1609725" y="1864359"/>
                </a:lnTo>
                <a:cubicBezTo>
                  <a:pt x="1609725" y="1892065"/>
                  <a:pt x="1587265" y="1914525"/>
                  <a:pt x="1559559" y="1914525"/>
                </a:cubicBezTo>
                <a:lnTo>
                  <a:pt x="1364616" y="1914525"/>
                </a:lnTo>
                <a:cubicBezTo>
                  <a:pt x="1336910" y="1914525"/>
                  <a:pt x="1314450" y="1892065"/>
                  <a:pt x="1314450" y="1864359"/>
                </a:cubicBezTo>
                <a:lnTo>
                  <a:pt x="1314450" y="1755141"/>
                </a:lnTo>
                <a:cubicBezTo>
                  <a:pt x="1314450" y="1727435"/>
                  <a:pt x="1336910" y="1704975"/>
                  <a:pt x="1364616" y="1704975"/>
                </a:cubicBezTo>
                <a:close/>
                <a:moveTo>
                  <a:pt x="422045" y="1704975"/>
                </a:moveTo>
                <a:lnTo>
                  <a:pt x="1235305" y="1704975"/>
                </a:lnTo>
                <a:cubicBezTo>
                  <a:pt x="1257974" y="1704975"/>
                  <a:pt x="1276350" y="1723351"/>
                  <a:pt x="1276350" y="1746020"/>
                </a:cubicBezTo>
                <a:lnTo>
                  <a:pt x="1276350" y="1835380"/>
                </a:lnTo>
                <a:cubicBezTo>
                  <a:pt x="1276350" y="1858049"/>
                  <a:pt x="1257974" y="1876425"/>
                  <a:pt x="1235305" y="1876425"/>
                </a:cubicBezTo>
                <a:lnTo>
                  <a:pt x="422045" y="1876425"/>
                </a:lnTo>
                <a:cubicBezTo>
                  <a:pt x="399376" y="1876425"/>
                  <a:pt x="381000" y="1858049"/>
                  <a:pt x="381000" y="1835380"/>
                </a:cubicBezTo>
                <a:lnTo>
                  <a:pt x="381000" y="1746020"/>
                </a:lnTo>
                <a:cubicBezTo>
                  <a:pt x="381000" y="1723351"/>
                  <a:pt x="399376" y="1704975"/>
                  <a:pt x="422045" y="1704975"/>
                </a:cubicBezTo>
                <a:close/>
                <a:moveTo>
                  <a:pt x="726845" y="1438275"/>
                </a:moveTo>
                <a:lnTo>
                  <a:pt x="1540105" y="1438275"/>
                </a:lnTo>
                <a:cubicBezTo>
                  <a:pt x="1562774" y="1438275"/>
                  <a:pt x="1581150" y="1456651"/>
                  <a:pt x="1581150" y="1479320"/>
                </a:cubicBezTo>
                <a:lnTo>
                  <a:pt x="1581150" y="1568680"/>
                </a:lnTo>
                <a:cubicBezTo>
                  <a:pt x="1581150" y="1591349"/>
                  <a:pt x="1562774" y="1609725"/>
                  <a:pt x="1540105" y="1609725"/>
                </a:cubicBezTo>
                <a:lnTo>
                  <a:pt x="726845" y="1609725"/>
                </a:lnTo>
                <a:cubicBezTo>
                  <a:pt x="704176" y="1609725"/>
                  <a:pt x="685800" y="1591349"/>
                  <a:pt x="685800" y="1568680"/>
                </a:cubicBezTo>
                <a:lnTo>
                  <a:pt x="685800" y="1479320"/>
                </a:lnTo>
                <a:cubicBezTo>
                  <a:pt x="685800" y="1456651"/>
                  <a:pt x="704176" y="1438275"/>
                  <a:pt x="726845" y="1438275"/>
                </a:cubicBezTo>
                <a:close/>
                <a:moveTo>
                  <a:pt x="1780485" y="1419225"/>
                </a:moveTo>
                <a:lnTo>
                  <a:pt x="5020365" y="1419225"/>
                </a:lnTo>
                <a:cubicBezTo>
                  <a:pt x="5088371" y="1419225"/>
                  <a:pt x="5143500" y="1474354"/>
                  <a:pt x="5143500" y="1542360"/>
                </a:cubicBezTo>
                <a:lnTo>
                  <a:pt x="5143500" y="1810440"/>
                </a:lnTo>
                <a:cubicBezTo>
                  <a:pt x="5143500" y="1878446"/>
                  <a:pt x="5088371" y="1933575"/>
                  <a:pt x="5020365" y="1933575"/>
                </a:cubicBezTo>
                <a:lnTo>
                  <a:pt x="1780485" y="1933575"/>
                </a:lnTo>
                <a:cubicBezTo>
                  <a:pt x="1712479" y="1933575"/>
                  <a:pt x="1657350" y="1878446"/>
                  <a:pt x="1657350" y="1810440"/>
                </a:cubicBezTo>
                <a:lnTo>
                  <a:pt x="1657350" y="1542360"/>
                </a:lnTo>
                <a:cubicBezTo>
                  <a:pt x="1657350" y="1474354"/>
                  <a:pt x="1712479" y="1419225"/>
                  <a:pt x="1780485" y="1419225"/>
                </a:cubicBezTo>
                <a:close/>
                <a:moveTo>
                  <a:pt x="591880" y="1019175"/>
                </a:moveTo>
                <a:lnTo>
                  <a:pt x="3484820" y="1019175"/>
                </a:lnTo>
                <a:cubicBezTo>
                  <a:pt x="3527639" y="1019175"/>
                  <a:pt x="3562350" y="1053886"/>
                  <a:pt x="3562350" y="1096705"/>
                </a:cubicBezTo>
                <a:lnTo>
                  <a:pt x="3562350" y="1265495"/>
                </a:lnTo>
                <a:cubicBezTo>
                  <a:pt x="3562350" y="1308314"/>
                  <a:pt x="3527639" y="1343025"/>
                  <a:pt x="3484820" y="1343025"/>
                </a:cubicBezTo>
                <a:lnTo>
                  <a:pt x="591880" y="1343025"/>
                </a:lnTo>
                <a:cubicBezTo>
                  <a:pt x="549061" y="1343025"/>
                  <a:pt x="514350" y="1308314"/>
                  <a:pt x="514350" y="1265495"/>
                </a:cubicBezTo>
                <a:lnTo>
                  <a:pt x="514350" y="1096705"/>
                </a:lnTo>
                <a:cubicBezTo>
                  <a:pt x="514350" y="1053886"/>
                  <a:pt x="549061" y="1019175"/>
                  <a:pt x="591880" y="1019175"/>
                </a:cubicBezTo>
                <a:close/>
                <a:moveTo>
                  <a:pt x="1445091" y="257175"/>
                </a:moveTo>
                <a:lnTo>
                  <a:pt x="4155609" y="257175"/>
                </a:lnTo>
                <a:cubicBezTo>
                  <a:pt x="4248802" y="257175"/>
                  <a:pt x="4324350" y="332723"/>
                  <a:pt x="4324350" y="425916"/>
                </a:cubicBezTo>
                <a:lnTo>
                  <a:pt x="4324350" y="793284"/>
                </a:lnTo>
                <a:cubicBezTo>
                  <a:pt x="4324350" y="886477"/>
                  <a:pt x="4248802" y="962025"/>
                  <a:pt x="4155609" y="962025"/>
                </a:cubicBezTo>
                <a:lnTo>
                  <a:pt x="1445091" y="962025"/>
                </a:lnTo>
                <a:cubicBezTo>
                  <a:pt x="1351898" y="962025"/>
                  <a:pt x="1276350" y="886477"/>
                  <a:pt x="1276350" y="793284"/>
                </a:cubicBezTo>
                <a:lnTo>
                  <a:pt x="1276350" y="425916"/>
                </a:lnTo>
                <a:cubicBezTo>
                  <a:pt x="1276350" y="332723"/>
                  <a:pt x="1351898" y="257175"/>
                  <a:pt x="1445091" y="257175"/>
                </a:cubicBezTo>
                <a:close/>
                <a:moveTo>
                  <a:pt x="1633597" y="0"/>
                </a:moveTo>
                <a:lnTo>
                  <a:pt x="4205228" y="0"/>
                </a:lnTo>
                <a:cubicBezTo>
                  <a:pt x="4234194" y="0"/>
                  <a:pt x="4257675" y="23481"/>
                  <a:pt x="4257675" y="52447"/>
                </a:cubicBezTo>
                <a:lnTo>
                  <a:pt x="4257675" y="166628"/>
                </a:lnTo>
                <a:cubicBezTo>
                  <a:pt x="4257675" y="195594"/>
                  <a:pt x="4234194" y="219075"/>
                  <a:pt x="4205228" y="219075"/>
                </a:cubicBezTo>
                <a:lnTo>
                  <a:pt x="1633597" y="219075"/>
                </a:lnTo>
                <a:cubicBezTo>
                  <a:pt x="1604631" y="219075"/>
                  <a:pt x="1581150" y="195594"/>
                  <a:pt x="1581150" y="166628"/>
                </a:cubicBezTo>
                <a:lnTo>
                  <a:pt x="1581150" y="52447"/>
                </a:lnTo>
                <a:cubicBezTo>
                  <a:pt x="1581150" y="23481"/>
                  <a:pt x="1604631" y="0"/>
                  <a:pt x="1633597" y="0"/>
                </a:cubicBezTo>
                <a:close/>
              </a:path>
            </a:pathLst>
          </a:custGeom>
          <a:solidFill>
            <a:srgbClr val="CCC7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3039A21-CA74-4FEE-9F63-C5C66BA3C4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749" y="1304924"/>
            <a:ext cx="5143500" cy="4438650"/>
          </a:xfrm>
          <a:custGeom>
            <a:avLst/>
            <a:gdLst>
              <a:gd name="connsiteX0" fmla="*/ 1074422 w 5143500"/>
              <a:gd name="connsiteY0" fmla="*/ 3924300 h 4438650"/>
              <a:gd name="connsiteX1" fmla="*/ 4126228 w 5143500"/>
              <a:gd name="connsiteY1" fmla="*/ 3924300 h 4438650"/>
              <a:gd name="connsiteX2" fmla="*/ 4257675 w 5143500"/>
              <a:gd name="connsiteY2" fmla="*/ 4055747 h 4438650"/>
              <a:gd name="connsiteX3" fmla="*/ 4257675 w 5143500"/>
              <a:gd name="connsiteY3" fmla="*/ 4307203 h 4438650"/>
              <a:gd name="connsiteX4" fmla="*/ 4126228 w 5143500"/>
              <a:gd name="connsiteY4" fmla="*/ 4438650 h 4438650"/>
              <a:gd name="connsiteX5" fmla="*/ 1074422 w 5143500"/>
              <a:gd name="connsiteY5" fmla="*/ 4438650 h 4438650"/>
              <a:gd name="connsiteX6" fmla="*/ 942975 w 5143500"/>
              <a:gd name="connsiteY6" fmla="*/ 4307203 h 4438650"/>
              <a:gd name="connsiteX7" fmla="*/ 942975 w 5143500"/>
              <a:gd name="connsiteY7" fmla="*/ 4055747 h 4438650"/>
              <a:gd name="connsiteX8" fmla="*/ 1074422 w 5143500"/>
              <a:gd name="connsiteY8" fmla="*/ 3924300 h 4438650"/>
              <a:gd name="connsiteX9" fmla="*/ 3593870 w 5143500"/>
              <a:gd name="connsiteY9" fmla="*/ 3609975 h 4438650"/>
              <a:gd name="connsiteX10" fmla="*/ 4407130 w 5143500"/>
              <a:gd name="connsiteY10" fmla="*/ 3609975 h 4438650"/>
              <a:gd name="connsiteX11" fmla="*/ 4448175 w 5143500"/>
              <a:gd name="connsiteY11" fmla="*/ 3651020 h 4438650"/>
              <a:gd name="connsiteX12" fmla="*/ 4448175 w 5143500"/>
              <a:gd name="connsiteY12" fmla="*/ 3740380 h 4438650"/>
              <a:gd name="connsiteX13" fmla="*/ 4407130 w 5143500"/>
              <a:gd name="connsiteY13" fmla="*/ 3781425 h 4438650"/>
              <a:gd name="connsiteX14" fmla="*/ 3593870 w 5143500"/>
              <a:gd name="connsiteY14" fmla="*/ 3781425 h 4438650"/>
              <a:gd name="connsiteX15" fmla="*/ 3552825 w 5143500"/>
              <a:gd name="connsiteY15" fmla="*/ 3740380 h 4438650"/>
              <a:gd name="connsiteX16" fmla="*/ 3552825 w 5143500"/>
              <a:gd name="connsiteY16" fmla="*/ 3651020 h 4438650"/>
              <a:gd name="connsiteX17" fmla="*/ 3593870 w 5143500"/>
              <a:gd name="connsiteY17" fmla="*/ 3609975 h 4438650"/>
              <a:gd name="connsiteX18" fmla="*/ 3454082 w 5143500"/>
              <a:gd name="connsiteY18" fmla="*/ 3381375 h 4438650"/>
              <a:gd name="connsiteX19" fmla="*/ 4751703 w 5143500"/>
              <a:gd name="connsiteY19" fmla="*/ 3381375 h 4438650"/>
              <a:gd name="connsiteX20" fmla="*/ 4776786 w 5143500"/>
              <a:gd name="connsiteY20" fmla="*/ 3406458 h 4438650"/>
              <a:gd name="connsiteX21" fmla="*/ 4776786 w 5143500"/>
              <a:gd name="connsiteY21" fmla="*/ 3461067 h 4438650"/>
              <a:gd name="connsiteX22" fmla="*/ 4751703 w 5143500"/>
              <a:gd name="connsiteY22" fmla="*/ 3486150 h 4438650"/>
              <a:gd name="connsiteX23" fmla="*/ 3454082 w 5143500"/>
              <a:gd name="connsiteY23" fmla="*/ 3486150 h 4438650"/>
              <a:gd name="connsiteX24" fmla="*/ 3428999 w 5143500"/>
              <a:gd name="connsiteY24" fmla="*/ 3461067 h 4438650"/>
              <a:gd name="connsiteX25" fmla="*/ 3428999 w 5143500"/>
              <a:gd name="connsiteY25" fmla="*/ 3406458 h 4438650"/>
              <a:gd name="connsiteX26" fmla="*/ 3454082 w 5143500"/>
              <a:gd name="connsiteY26" fmla="*/ 3381375 h 4438650"/>
              <a:gd name="connsiteX27" fmla="*/ 131447 w 5143500"/>
              <a:gd name="connsiteY27" fmla="*/ 3333750 h 4438650"/>
              <a:gd name="connsiteX28" fmla="*/ 3183253 w 5143500"/>
              <a:gd name="connsiteY28" fmla="*/ 3333750 h 4438650"/>
              <a:gd name="connsiteX29" fmla="*/ 3314700 w 5143500"/>
              <a:gd name="connsiteY29" fmla="*/ 3465197 h 4438650"/>
              <a:gd name="connsiteX30" fmla="*/ 3314700 w 5143500"/>
              <a:gd name="connsiteY30" fmla="*/ 3716653 h 4438650"/>
              <a:gd name="connsiteX31" fmla="*/ 3183253 w 5143500"/>
              <a:gd name="connsiteY31" fmla="*/ 3848100 h 4438650"/>
              <a:gd name="connsiteX32" fmla="*/ 131447 w 5143500"/>
              <a:gd name="connsiteY32" fmla="*/ 3848100 h 4438650"/>
              <a:gd name="connsiteX33" fmla="*/ 0 w 5143500"/>
              <a:gd name="connsiteY33" fmla="*/ 3716653 h 4438650"/>
              <a:gd name="connsiteX34" fmla="*/ 0 w 5143500"/>
              <a:gd name="connsiteY34" fmla="*/ 3465197 h 4438650"/>
              <a:gd name="connsiteX35" fmla="*/ 131447 w 5143500"/>
              <a:gd name="connsiteY35" fmla="*/ 3333750 h 4438650"/>
              <a:gd name="connsiteX36" fmla="*/ 419208 w 5143500"/>
              <a:gd name="connsiteY36" fmla="*/ 2781300 h 4438650"/>
              <a:gd name="connsiteX37" fmla="*/ 1266717 w 5143500"/>
              <a:gd name="connsiteY37" fmla="*/ 2781300 h 4438650"/>
              <a:gd name="connsiteX38" fmla="*/ 1381125 w 5143500"/>
              <a:gd name="connsiteY38" fmla="*/ 2895708 h 4438650"/>
              <a:gd name="connsiteX39" fmla="*/ 1381125 w 5143500"/>
              <a:gd name="connsiteY39" fmla="*/ 3114567 h 4438650"/>
              <a:gd name="connsiteX40" fmla="*/ 1266717 w 5143500"/>
              <a:gd name="connsiteY40" fmla="*/ 3228975 h 4438650"/>
              <a:gd name="connsiteX41" fmla="*/ 419208 w 5143500"/>
              <a:gd name="connsiteY41" fmla="*/ 3228975 h 4438650"/>
              <a:gd name="connsiteX42" fmla="*/ 304800 w 5143500"/>
              <a:gd name="connsiteY42" fmla="*/ 3114567 h 4438650"/>
              <a:gd name="connsiteX43" fmla="*/ 304800 w 5143500"/>
              <a:gd name="connsiteY43" fmla="*/ 2895708 h 4438650"/>
              <a:gd name="connsiteX44" fmla="*/ 419208 w 5143500"/>
              <a:gd name="connsiteY44" fmla="*/ 2781300 h 4438650"/>
              <a:gd name="connsiteX45" fmla="*/ 1593534 w 5143500"/>
              <a:gd name="connsiteY45" fmla="*/ 2743200 h 4438650"/>
              <a:gd name="connsiteX46" fmla="*/ 4645340 w 5143500"/>
              <a:gd name="connsiteY46" fmla="*/ 2743200 h 4438650"/>
              <a:gd name="connsiteX47" fmla="*/ 4776787 w 5143500"/>
              <a:gd name="connsiteY47" fmla="*/ 2874647 h 4438650"/>
              <a:gd name="connsiteX48" fmla="*/ 4776787 w 5143500"/>
              <a:gd name="connsiteY48" fmla="*/ 3126103 h 4438650"/>
              <a:gd name="connsiteX49" fmla="*/ 4645340 w 5143500"/>
              <a:gd name="connsiteY49" fmla="*/ 3257550 h 4438650"/>
              <a:gd name="connsiteX50" fmla="*/ 1593534 w 5143500"/>
              <a:gd name="connsiteY50" fmla="*/ 3257550 h 4438650"/>
              <a:gd name="connsiteX51" fmla="*/ 1462087 w 5143500"/>
              <a:gd name="connsiteY51" fmla="*/ 3126103 h 4438650"/>
              <a:gd name="connsiteX52" fmla="*/ 1462087 w 5143500"/>
              <a:gd name="connsiteY52" fmla="*/ 2874647 h 4438650"/>
              <a:gd name="connsiteX53" fmla="*/ 1593534 w 5143500"/>
              <a:gd name="connsiteY53" fmla="*/ 2743200 h 4438650"/>
              <a:gd name="connsiteX54" fmla="*/ 744221 w 5143500"/>
              <a:gd name="connsiteY54" fmla="*/ 2447925 h 4438650"/>
              <a:gd name="connsiteX55" fmla="*/ 3942079 w 5143500"/>
              <a:gd name="connsiteY55" fmla="*/ 2447925 h 4438650"/>
              <a:gd name="connsiteX56" fmla="*/ 4000500 w 5143500"/>
              <a:gd name="connsiteY56" fmla="*/ 2506346 h 4438650"/>
              <a:gd name="connsiteX57" fmla="*/ 4000500 w 5143500"/>
              <a:gd name="connsiteY57" fmla="*/ 2618104 h 4438650"/>
              <a:gd name="connsiteX58" fmla="*/ 3942079 w 5143500"/>
              <a:gd name="connsiteY58" fmla="*/ 2676525 h 4438650"/>
              <a:gd name="connsiteX59" fmla="*/ 744221 w 5143500"/>
              <a:gd name="connsiteY59" fmla="*/ 2676525 h 4438650"/>
              <a:gd name="connsiteX60" fmla="*/ 685800 w 5143500"/>
              <a:gd name="connsiteY60" fmla="*/ 2618104 h 4438650"/>
              <a:gd name="connsiteX61" fmla="*/ 685800 w 5143500"/>
              <a:gd name="connsiteY61" fmla="*/ 2506346 h 4438650"/>
              <a:gd name="connsiteX62" fmla="*/ 744221 w 5143500"/>
              <a:gd name="connsiteY62" fmla="*/ 2447925 h 4438650"/>
              <a:gd name="connsiteX63" fmla="*/ 349887 w 5143500"/>
              <a:gd name="connsiteY63" fmla="*/ 1990725 h 4438650"/>
              <a:gd name="connsiteX64" fmla="*/ 3460113 w 5143500"/>
              <a:gd name="connsiteY64" fmla="*/ 1990725 h 4438650"/>
              <a:gd name="connsiteX65" fmla="*/ 3562350 w 5143500"/>
              <a:gd name="connsiteY65" fmla="*/ 2092962 h 4438650"/>
              <a:gd name="connsiteX66" fmla="*/ 3562350 w 5143500"/>
              <a:gd name="connsiteY66" fmla="*/ 2288538 h 4438650"/>
              <a:gd name="connsiteX67" fmla="*/ 3460113 w 5143500"/>
              <a:gd name="connsiteY67" fmla="*/ 2390775 h 4438650"/>
              <a:gd name="connsiteX68" fmla="*/ 349887 w 5143500"/>
              <a:gd name="connsiteY68" fmla="*/ 2390775 h 4438650"/>
              <a:gd name="connsiteX69" fmla="*/ 247650 w 5143500"/>
              <a:gd name="connsiteY69" fmla="*/ 2288538 h 4438650"/>
              <a:gd name="connsiteX70" fmla="*/ 247650 w 5143500"/>
              <a:gd name="connsiteY70" fmla="*/ 2092962 h 4438650"/>
              <a:gd name="connsiteX71" fmla="*/ 349887 w 5143500"/>
              <a:gd name="connsiteY71" fmla="*/ 1990725 h 4438650"/>
              <a:gd name="connsiteX72" fmla="*/ 1364616 w 5143500"/>
              <a:gd name="connsiteY72" fmla="*/ 1704975 h 4438650"/>
              <a:gd name="connsiteX73" fmla="*/ 1559559 w 5143500"/>
              <a:gd name="connsiteY73" fmla="*/ 1704975 h 4438650"/>
              <a:gd name="connsiteX74" fmla="*/ 1609725 w 5143500"/>
              <a:gd name="connsiteY74" fmla="*/ 1755141 h 4438650"/>
              <a:gd name="connsiteX75" fmla="*/ 1609725 w 5143500"/>
              <a:gd name="connsiteY75" fmla="*/ 1864359 h 4438650"/>
              <a:gd name="connsiteX76" fmla="*/ 1559559 w 5143500"/>
              <a:gd name="connsiteY76" fmla="*/ 1914525 h 4438650"/>
              <a:gd name="connsiteX77" fmla="*/ 1364616 w 5143500"/>
              <a:gd name="connsiteY77" fmla="*/ 1914525 h 4438650"/>
              <a:gd name="connsiteX78" fmla="*/ 1314450 w 5143500"/>
              <a:gd name="connsiteY78" fmla="*/ 1864359 h 4438650"/>
              <a:gd name="connsiteX79" fmla="*/ 1314450 w 5143500"/>
              <a:gd name="connsiteY79" fmla="*/ 1755141 h 4438650"/>
              <a:gd name="connsiteX80" fmla="*/ 1364616 w 5143500"/>
              <a:gd name="connsiteY80" fmla="*/ 1704975 h 4438650"/>
              <a:gd name="connsiteX81" fmla="*/ 422045 w 5143500"/>
              <a:gd name="connsiteY81" fmla="*/ 1704975 h 4438650"/>
              <a:gd name="connsiteX82" fmla="*/ 1235305 w 5143500"/>
              <a:gd name="connsiteY82" fmla="*/ 1704975 h 4438650"/>
              <a:gd name="connsiteX83" fmla="*/ 1276350 w 5143500"/>
              <a:gd name="connsiteY83" fmla="*/ 1746020 h 4438650"/>
              <a:gd name="connsiteX84" fmla="*/ 1276350 w 5143500"/>
              <a:gd name="connsiteY84" fmla="*/ 1835380 h 4438650"/>
              <a:gd name="connsiteX85" fmla="*/ 1235305 w 5143500"/>
              <a:gd name="connsiteY85" fmla="*/ 1876425 h 4438650"/>
              <a:gd name="connsiteX86" fmla="*/ 422045 w 5143500"/>
              <a:gd name="connsiteY86" fmla="*/ 1876425 h 4438650"/>
              <a:gd name="connsiteX87" fmla="*/ 381000 w 5143500"/>
              <a:gd name="connsiteY87" fmla="*/ 1835380 h 4438650"/>
              <a:gd name="connsiteX88" fmla="*/ 381000 w 5143500"/>
              <a:gd name="connsiteY88" fmla="*/ 1746020 h 4438650"/>
              <a:gd name="connsiteX89" fmla="*/ 422045 w 5143500"/>
              <a:gd name="connsiteY89" fmla="*/ 1704975 h 4438650"/>
              <a:gd name="connsiteX90" fmla="*/ 726845 w 5143500"/>
              <a:gd name="connsiteY90" fmla="*/ 1438275 h 4438650"/>
              <a:gd name="connsiteX91" fmla="*/ 1540105 w 5143500"/>
              <a:gd name="connsiteY91" fmla="*/ 1438275 h 4438650"/>
              <a:gd name="connsiteX92" fmla="*/ 1581150 w 5143500"/>
              <a:gd name="connsiteY92" fmla="*/ 1479320 h 4438650"/>
              <a:gd name="connsiteX93" fmla="*/ 1581150 w 5143500"/>
              <a:gd name="connsiteY93" fmla="*/ 1568680 h 4438650"/>
              <a:gd name="connsiteX94" fmla="*/ 1540105 w 5143500"/>
              <a:gd name="connsiteY94" fmla="*/ 1609725 h 4438650"/>
              <a:gd name="connsiteX95" fmla="*/ 726845 w 5143500"/>
              <a:gd name="connsiteY95" fmla="*/ 1609725 h 4438650"/>
              <a:gd name="connsiteX96" fmla="*/ 685800 w 5143500"/>
              <a:gd name="connsiteY96" fmla="*/ 1568680 h 4438650"/>
              <a:gd name="connsiteX97" fmla="*/ 685800 w 5143500"/>
              <a:gd name="connsiteY97" fmla="*/ 1479320 h 4438650"/>
              <a:gd name="connsiteX98" fmla="*/ 726845 w 5143500"/>
              <a:gd name="connsiteY98" fmla="*/ 1438275 h 4438650"/>
              <a:gd name="connsiteX99" fmla="*/ 1780485 w 5143500"/>
              <a:gd name="connsiteY99" fmla="*/ 1419225 h 4438650"/>
              <a:gd name="connsiteX100" fmla="*/ 5020365 w 5143500"/>
              <a:gd name="connsiteY100" fmla="*/ 1419225 h 4438650"/>
              <a:gd name="connsiteX101" fmla="*/ 5143500 w 5143500"/>
              <a:gd name="connsiteY101" fmla="*/ 1542360 h 4438650"/>
              <a:gd name="connsiteX102" fmla="*/ 5143500 w 5143500"/>
              <a:gd name="connsiteY102" fmla="*/ 1810440 h 4438650"/>
              <a:gd name="connsiteX103" fmla="*/ 5020365 w 5143500"/>
              <a:gd name="connsiteY103" fmla="*/ 1933575 h 4438650"/>
              <a:gd name="connsiteX104" fmla="*/ 1780485 w 5143500"/>
              <a:gd name="connsiteY104" fmla="*/ 1933575 h 4438650"/>
              <a:gd name="connsiteX105" fmla="*/ 1657350 w 5143500"/>
              <a:gd name="connsiteY105" fmla="*/ 1810440 h 4438650"/>
              <a:gd name="connsiteX106" fmla="*/ 1657350 w 5143500"/>
              <a:gd name="connsiteY106" fmla="*/ 1542360 h 4438650"/>
              <a:gd name="connsiteX107" fmla="*/ 1780485 w 5143500"/>
              <a:gd name="connsiteY107" fmla="*/ 1419225 h 4438650"/>
              <a:gd name="connsiteX108" fmla="*/ 591880 w 5143500"/>
              <a:gd name="connsiteY108" fmla="*/ 1019175 h 4438650"/>
              <a:gd name="connsiteX109" fmla="*/ 3484820 w 5143500"/>
              <a:gd name="connsiteY109" fmla="*/ 1019175 h 4438650"/>
              <a:gd name="connsiteX110" fmla="*/ 3562350 w 5143500"/>
              <a:gd name="connsiteY110" fmla="*/ 1096705 h 4438650"/>
              <a:gd name="connsiteX111" fmla="*/ 3562350 w 5143500"/>
              <a:gd name="connsiteY111" fmla="*/ 1265495 h 4438650"/>
              <a:gd name="connsiteX112" fmla="*/ 3484820 w 5143500"/>
              <a:gd name="connsiteY112" fmla="*/ 1343025 h 4438650"/>
              <a:gd name="connsiteX113" fmla="*/ 591880 w 5143500"/>
              <a:gd name="connsiteY113" fmla="*/ 1343025 h 4438650"/>
              <a:gd name="connsiteX114" fmla="*/ 514350 w 5143500"/>
              <a:gd name="connsiteY114" fmla="*/ 1265495 h 4438650"/>
              <a:gd name="connsiteX115" fmla="*/ 514350 w 5143500"/>
              <a:gd name="connsiteY115" fmla="*/ 1096705 h 4438650"/>
              <a:gd name="connsiteX116" fmla="*/ 591880 w 5143500"/>
              <a:gd name="connsiteY116" fmla="*/ 1019175 h 4438650"/>
              <a:gd name="connsiteX117" fmla="*/ 1445091 w 5143500"/>
              <a:gd name="connsiteY117" fmla="*/ 257175 h 4438650"/>
              <a:gd name="connsiteX118" fmla="*/ 4155609 w 5143500"/>
              <a:gd name="connsiteY118" fmla="*/ 257175 h 4438650"/>
              <a:gd name="connsiteX119" fmla="*/ 4324350 w 5143500"/>
              <a:gd name="connsiteY119" fmla="*/ 425916 h 4438650"/>
              <a:gd name="connsiteX120" fmla="*/ 4324350 w 5143500"/>
              <a:gd name="connsiteY120" fmla="*/ 793284 h 4438650"/>
              <a:gd name="connsiteX121" fmla="*/ 4155609 w 5143500"/>
              <a:gd name="connsiteY121" fmla="*/ 962025 h 4438650"/>
              <a:gd name="connsiteX122" fmla="*/ 1445091 w 5143500"/>
              <a:gd name="connsiteY122" fmla="*/ 962025 h 4438650"/>
              <a:gd name="connsiteX123" fmla="*/ 1276350 w 5143500"/>
              <a:gd name="connsiteY123" fmla="*/ 793284 h 4438650"/>
              <a:gd name="connsiteX124" fmla="*/ 1276350 w 5143500"/>
              <a:gd name="connsiteY124" fmla="*/ 425916 h 4438650"/>
              <a:gd name="connsiteX125" fmla="*/ 1445091 w 5143500"/>
              <a:gd name="connsiteY125" fmla="*/ 257175 h 4438650"/>
              <a:gd name="connsiteX126" fmla="*/ 1633597 w 5143500"/>
              <a:gd name="connsiteY126" fmla="*/ 0 h 4438650"/>
              <a:gd name="connsiteX127" fmla="*/ 4205228 w 5143500"/>
              <a:gd name="connsiteY127" fmla="*/ 0 h 4438650"/>
              <a:gd name="connsiteX128" fmla="*/ 4257675 w 5143500"/>
              <a:gd name="connsiteY128" fmla="*/ 52447 h 4438650"/>
              <a:gd name="connsiteX129" fmla="*/ 4257675 w 5143500"/>
              <a:gd name="connsiteY129" fmla="*/ 166628 h 4438650"/>
              <a:gd name="connsiteX130" fmla="*/ 4205228 w 5143500"/>
              <a:gd name="connsiteY130" fmla="*/ 219075 h 4438650"/>
              <a:gd name="connsiteX131" fmla="*/ 1633597 w 5143500"/>
              <a:gd name="connsiteY131" fmla="*/ 219075 h 4438650"/>
              <a:gd name="connsiteX132" fmla="*/ 1581150 w 5143500"/>
              <a:gd name="connsiteY132" fmla="*/ 166628 h 4438650"/>
              <a:gd name="connsiteX133" fmla="*/ 1581150 w 5143500"/>
              <a:gd name="connsiteY133" fmla="*/ 52447 h 4438650"/>
              <a:gd name="connsiteX134" fmla="*/ 1633597 w 5143500"/>
              <a:gd name="connsiteY13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143500" h="4438650">
                <a:moveTo>
                  <a:pt x="1074422" y="3924300"/>
                </a:moveTo>
                <a:lnTo>
                  <a:pt x="4126228" y="3924300"/>
                </a:lnTo>
                <a:cubicBezTo>
                  <a:pt x="4198824" y="3924300"/>
                  <a:pt x="4257675" y="3983151"/>
                  <a:pt x="4257675" y="4055747"/>
                </a:cubicBezTo>
                <a:lnTo>
                  <a:pt x="4257675" y="4307203"/>
                </a:lnTo>
                <a:cubicBezTo>
                  <a:pt x="4257675" y="4379799"/>
                  <a:pt x="4198824" y="4438650"/>
                  <a:pt x="4126228" y="4438650"/>
                </a:cubicBezTo>
                <a:lnTo>
                  <a:pt x="1074422" y="4438650"/>
                </a:lnTo>
                <a:cubicBezTo>
                  <a:pt x="1001826" y="4438650"/>
                  <a:pt x="942975" y="4379799"/>
                  <a:pt x="942975" y="4307203"/>
                </a:cubicBezTo>
                <a:lnTo>
                  <a:pt x="942975" y="4055747"/>
                </a:lnTo>
                <a:cubicBezTo>
                  <a:pt x="942975" y="3983151"/>
                  <a:pt x="1001826" y="3924300"/>
                  <a:pt x="1074422" y="3924300"/>
                </a:cubicBezTo>
                <a:close/>
                <a:moveTo>
                  <a:pt x="3593870" y="3609975"/>
                </a:moveTo>
                <a:lnTo>
                  <a:pt x="4407130" y="3609975"/>
                </a:lnTo>
                <a:cubicBezTo>
                  <a:pt x="4429799" y="3609975"/>
                  <a:pt x="4448175" y="3628351"/>
                  <a:pt x="4448175" y="3651020"/>
                </a:cubicBezTo>
                <a:lnTo>
                  <a:pt x="4448175" y="3740380"/>
                </a:lnTo>
                <a:cubicBezTo>
                  <a:pt x="4448175" y="3763049"/>
                  <a:pt x="4429799" y="3781425"/>
                  <a:pt x="4407130" y="3781425"/>
                </a:cubicBezTo>
                <a:lnTo>
                  <a:pt x="3593870" y="3781425"/>
                </a:lnTo>
                <a:cubicBezTo>
                  <a:pt x="3571201" y="3781425"/>
                  <a:pt x="3552825" y="3763049"/>
                  <a:pt x="3552825" y="3740380"/>
                </a:cubicBezTo>
                <a:lnTo>
                  <a:pt x="3552825" y="3651020"/>
                </a:lnTo>
                <a:cubicBezTo>
                  <a:pt x="3552825" y="3628351"/>
                  <a:pt x="3571201" y="3609975"/>
                  <a:pt x="3593870" y="3609975"/>
                </a:cubicBezTo>
                <a:close/>
                <a:moveTo>
                  <a:pt x="3454082" y="3381375"/>
                </a:moveTo>
                <a:lnTo>
                  <a:pt x="4751703" y="3381375"/>
                </a:lnTo>
                <a:cubicBezTo>
                  <a:pt x="4765556" y="3381375"/>
                  <a:pt x="4776786" y="3392605"/>
                  <a:pt x="4776786" y="3406458"/>
                </a:cubicBezTo>
                <a:lnTo>
                  <a:pt x="4776786" y="3461067"/>
                </a:lnTo>
                <a:cubicBezTo>
                  <a:pt x="4776786" y="3474920"/>
                  <a:pt x="4765556" y="3486150"/>
                  <a:pt x="4751703" y="3486150"/>
                </a:cubicBezTo>
                <a:lnTo>
                  <a:pt x="3454082" y="3486150"/>
                </a:lnTo>
                <a:cubicBezTo>
                  <a:pt x="3440229" y="3486150"/>
                  <a:pt x="3428999" y="3474920"/>
                  <a:pt x="3428999" y="3461067"/>
                </a:cubicBezTo>
                <a:lnTo>
                  <a:pt x="3428999" y="3406458"/>
                </a:lnTo>
                <a:cubicBezTo>
                  <a:pt x="3428999" y="3392605"/>
                  <a:pt x="3440229" y="3381375"/>
                  <a:pt x="3454082" y="3381375"/>
                </a:cubicBezTo>
                <a:close/>
                <a:moveTo>
                  <a:pt x="131447" y="3333750"/>
                </a:moveTo>
                <a:lnTo>
                  <a:pt x="3183253" y="3333750"/>
                </a:lnTo>
                <a:cubicBezTo>
                  <a:pt x="3255849" y="3333750"/>
                  <a:pt x="3314700" y="3392601"/>
                  <a:pt x="3314700" y="3465197"/>
                </a:cubicBezTo>
                <a:lnTo>
                  <a:pt x="3314700" y="3716653"/>
                </a:lnTo>
                <a:cubicBezTo>
                  <a:pt x="3314700" y="3789249"/>
                  <a:pt x="3255849" y="3848100"/>
                  <a:pt x="3183253" y="3848100"/>
                </a:cubicBezTo>
                <a:lnTo>
                  <a:pt x="131447" y="3848100"/>
                </a:lnTo>
                <a:cubicBezTo>
                  <a:pt x="58851" y="3848100"/>
                  <a:pt x="0" y="3789249"/>
                  <a:pt x="0" y="3716653"/>
                </a:cubicBezTo>
                <a:lnTo>
                  <a:pt x="0" y="3465197"/>
                </a:lnTo>
                <a:cubicBezTo>
                  <a:pt x="0" y="3392601"/>
                  <a:pt x="58851" y="3333750"/>
                  <a:pt x="131447" y="3333750"/>
                </a:cubicBezTo>
                <a:close/>
                <a:moveTo>
                  <a:pt x="419208" y="2781300"/>
                </a:moveTo>
                <a:lnTo>
                  <a:pt x="1266717" y="2781300"/>
                </a:lnTo>
                <a:cubicBezTo>
                  <a:pt x="1329903" y="2781300"/>
                  <a:pt x="1381125" y="2832522"/>
                  <a:pt x="1381125" y="2895708"/>
                </a:cubicBezTo>
                <a:lnTo>
                  <a:pt x="1381125" y="3114567"/>
                </a:lnTo>
                <a:cubicBezTo>
                  <a:pt x="1381125" y="3177753"/>
                  <a:pt x="1329903" y="3228975"/>
                  <a:pt x="1266717" y="3228975"/>
                </a:cubicBezTo>
                <a:lnTo>
                  <a:pt x="419208" y="3228975"/>
                </a:lnTo>
                <a:cubicBezTo>
                  <a:pt x="356022" y="3228975"/>
                  <a:pt x="304800" y="3177753"/>
                  <a:pt x="304800" y="3114567"/>
                </a:cubicBezTo>
                <a:lnTo>
                  <a:pt x="304800" y="2895708"/>
                </a:lnTo>
                <a:cubicBezTo>
                  <a:pt x="304800" y="2832522"/>
                  <a:pt x="356022" y="2781300"/>
                  <a:pt x="419208" y="2781300"/>
                </a:cubicBezTo>
                <a:close/>
                <a:moveTo>
                  <a:pt x="1593534" y="2743200"/>
                </a:moveTo>
                <a:lnTo>
                  <a:pt x="4645340" y="2743200"/>
                </a:lnTo>
                <a:cubicBezTo>
                  <a:pt x="4717936" y="2743200"/>
                  <a:pt x="4776787" y="2802051"/>
                  <a:pt x="4776787" y="2874647"/>
                </a:cubicBezTo>
                <a:lnTo>
                  <a:pt x="4776787" y="3126103"/>
                </a:lnTo>
                <a:cubicBezTo>
                  <a:pt x="4776787" y="3198699"/>
                  <a:pt x="4717936" y="3257550"/>
                  <a:pt x="4645340" y="3257550"/>
                </a:cubicBezTo>
                <a:lnTo>
                  <a:pt x="1593534" y="3257550"/>
                </a:lnTo>
                <a:cubicBezTo>
                  <a:pt x="1520938" y="3257550"/>
                  <a:pt x="1462087" y="3198699"/>
                  <a:pt x="1462087" y="3126103"/>
                </a:cubicBezTo>
                <a:lnTo>
                  <a:pt x="1462087" y="2874647"/>
                </a:lnTo>
                <a:cubicBezTo>
                  <a:pt x="1462087" y="2802051"/>
                  <a:pt x="1520938" y="2743200"/>
                  <a:pt x="1593534" y="2743200"/>
                </a:cubicBezTo>
                <a:close/>
                <a:moveTo>
                  <a:pt x="744221" y="2447925"/>
                </a:moveTo>
                <a:lnTo>
                  <a:pt x="3942079" y="2447925"/>
                </a:lnTo>
                <a:cubicBezTo>
                  <a:pt x="3974344" y="2447925"/>
                  <a:pt x="4000500" y="2474081"/>
                  <a:pt x="4000500" y="2506346"/>
                </a:cubicBezTo>
                <a:lnTo>
                  <a:pt x="4000500" y="2618104"/>
                </a:lnTo>
                <a:cubicBezTo>
                  <a:pt x="4000500" y="2650369"/>
                  <a:pt x="3974344" y="2676525"/>
                  <a:pt x="3942079" y="2676525"/>
                </a:cubicBezTo>
                <a:lnTo>
                  <a:pt x="744221" y="2676525"/>
                </a:lnTo>
                <a:cubicBezTo>
                  <a:pt x="711956" y="2676525"/>
                  <a:pt x="685800" y="2650369"/>
                  <a:pt x="685800" y="2618104"/>
                </a:cubicBezTo>
                <a:lnTo>
                  <a:pt x="685800" y="2506346"/>
                </a:lnTo>
                <a:cubicBezTo>
                  <a:pt x="685800" y="2474081"/>
                  <a:pt x="711956" y="2447925"/>
                  <a:pt x="744221" y="2447925"/>
                </a:cubicBezTo>
                <a:close/>
                <a:moveTo>
                  <a:pt x="349887" y="1990725"/>
                </a:moveTo>
                <a:lnTo>
                  <a:pt x="3460113" y="1990725"/>
                </a:lnTo>
                <a:cubicBezTo>
                  <a:pt x="3516577" y="1990725"/>
                  <a:pt x="3562350" y="2036498"/>
                  <a:pt x="3562350" y="2092962"/>
                </a:cubicBezTo>
                <a:lnTo>
                  <a:pt x="3562350" y="2288538"/>
                </a:lnTo>
                <a:cubicBezTo>
                  <a:pt x="3562350" y="2345002"/>
                  <a:pt x="3516577" y="2390775"/>
                  <a:pt x="3460113" y="2390775"/>
                </a:cubicBezTo>
                <a:lnTo>
                  <a:pt x="349887" y="2390775"/>
                </a:lnTo>
                <a:cubicBezTo>
                  <a:pt x="293423" y="2390775"/>
                  <a:pt x="247650" y="2345002"/>
                  <a:pt x="247650" y="2288538"/>
                </a:cubicBezTo>
                <a:lnTo>
                  <a:pt x="247650" y="2092962"/>
                </a:lnTo>
                <a:cubicBezTo>
                  <a:pt x="247650" y="2036498"/>
                  <a:pt x="293423" y="1990725"/>
                  <a:pt x="349887" y="1990725"/>
                </a:cubicBezTo>
                <a:close/>
                <a:moveTo>
                  <a:pt x="1364616" y="1704975"/>
                </a:moveTo>
                <a:lnTo>
                  <a:pt x="1559559" y="1704975"/>
                </a:lnTo>
                <a:cubicBezTo>
                  <a:pt x="1587265" y="1704975"/>
                  <a:pt x="1609725" y="1727435"/>
                  <a:pt x="1609725" y="1755141"/>
                </a:cubicBezTo>
                <a:lnTo>
                  <a:pt x="1609725" y="1864359"/>
                </a:lnTo>
                <a:cubicBezTo>
                  <a:pt x="1609725" y="1892065"/>
                  <a:pt x="1587265" y="1914525"/>
                  <a:pt x="1559559" y="1914525"/>
                </a:cubicBezTo>
                <a:lnTo>
                  <a:pt x="1364616" y="1914525"/>
                </a:lnTo>
                <a:cubicBezTo>
                  <a:pt x="1336910" y="1914525"/>
                  <a:pt x="1314450" y="1892065"/>
                  <a:pt x="1314450" y="1864359"/>
                </a:cubicBezTo>
                <a:lnTo>
                  <a:pt x="1314450" y="1755141"/>
                </a:lnTo>
                <a:cubicBezTo>
                  <a:pt x="1314450" y="1727435"/>
                  <a:pt x="1336910" y="1704975"/>
                  <a:pt x="1364616" y="1704975"/>
                </a:cubicBezTo>
                <a:close/>
                <a:moveTo>
                  <a:pt x="422045" y="1704975"/>
                </a:moveTo>
                <a:lnTo>
                  <a:pt x="1235305" y="1704975"/>
                </a:lnTo>
                <a:cubicBezTo>
                  <a:pt x="1257974" y="1704975"/>
                  <a:pt x="1276350" y="1723351"/>
                  <a:pt x="1276350" y="1746020"/>
                </a:cubicBezTo>
                <a:lnTo>
                  <a:pt x="1276350" y="1835380"/>
                </a:lnTo>
                <a:cubicBezTo>
                  <a:pt x="1276350" y="1858049"/>
                  <a:pt x="1257974" y="1876425"/>
                  <a:pt x="1235305" y="1876425"/>
                </a:cubicBezTo>
                <a:lnTo>
                  <a:pt x="422045" y="1876425"/>
                </a:lnTo>
                <a:cubicBezTo>
                  <a:pt x="399376" y="1876425"/>
                  <a:pt x="381000" y="1858049"/>
                  <a:pt x="381000" y="1835380"/>
                </a:cubicBezTo>
                <a:lnTo>
                  <a:pt x="381000" y="1746020"/>
                </a:lnTo>
                <a:cubicBezTo>
                  <a:pt x="381000" y="1723351"/>
                  <a:pt x="399376" y="1704975"/>
                  <a:pt x="422045" y="1704975"/>
                </a:cubicBezTo>
                <a:close/>
                <a:moveTo>
                  <a:pt x="726845" y="1438275"/>
                </a:moveTo>
                <a:lnTo>
                  <a:pt x="1540105" y="1438275"/>
                </a:lnTo>
                <a:cubicBezTo>
                  <a:pt x="1562774" y="1438275"/>
                  <a:pt x="1581150" y="1456651"/>
                  <a:pt x="1581150" y="1479320"/>
                </a:cubicBezTo>
                <a:lnTo>
                  <a:pt x="1581150" y="1568680"/>
                </a:lnTo>
                <a:cubicBezTo>
                  <a:pt x="1581150" y="1591349"/>
                  <a:pt x="1562774" y="1609725"/>
                  <a:pt x="1540105" y="1609725"/>
                </a:cubicBezTo>
                <a:lnTo>
                  <a:pt x="726845" y="1609725"/>
                </a:lnTo>
                <a:cubicBezTo>
                  <a:pt x="704176" y="1609725"/>
                  <a:pt x="685800" y="1591349"/>
                  <a:pt x="685800" y="1568680"/>
                </a:cubicBezTo>
                <a:lnTo>
                  <a:pt x="685800" y="1479320"/>
                </a:lnTo>
                <a:cubicBezTo>
                  <a:pt x="685800" y="1456651"/>
                  <a:pt x="704176" y="1438275"/>
                  <a:pt x="726845" y="1438275"/>
                </a:cubicBezTo>
                <a:close/>
                <a:moveTo>
                  <a:pt x="1780485" y="1419225"/>
                </a:moveTo>
                <a:lnTo>
                  <a:pt x="5020365" y="1419225"/>
                </a:lnTo>
                <a:cubicBezTo>
                  <a:pt x="5088371" y="1419225"/>
                  <a:pt x="5143500" y="1474354"/>
                  <a:pt x="5143500" y="1542360"/>
                </a:cubicBezTo>
                <a:lnTo>
                  <a:pt x="5143500" y="1810440"/>
                </a:lnTo>
                <a:cubicBezTo>
                  <a:pt x="5143500" y="1878446"/>
                  <a:pt x="5088371" y="1933575"/>
                  <a:pt x="5020365" y="1933575"/>
                </a:cubicBezTo>
                <a:lnTo>
                  <a:pt x="1780485" y="1933575"/>
                </a:lnTo>
                <a:cubicBezTo>
                  <a:pt x="1712479" y="1933575"/>
                  <a:pt x="1657350" y="1878446"/>
                  <a:pt x="1657350" y="1810440"/>
                </a:cubicBezTo>
                <a:lnTo>
                  <a:pt x="1657350" y="1542360"/>
                </a:lnTo>
                <a:cubicBezTo>
                  <a:pt x="1657350" y="1474354"/>
                  <a:pt x="1712479" y="1419225"/>
                  <a:pt x="1780485" y="1419225"/>
                </a:cubicBezTo>
                <a:close/>
                <a:moveTo>
                  <a:pt x="591880" y="1019175"/>
                </a:moveTo>
                <a:lnTo>
                  <a:pt x="3484820" y="1019175"/>
                </a:lnTo>
                <a:cubicBezTo>
                  <a:pt x="3527639" y="1019175"/>
                  <a:pt x="3562350" y="1053886"/>
                  <a:pt x="3562350" y="1096705"/>
                </a:cubicBezTo>
                <a:lnTo>
                  <a:pt x="3562350" y="1265495"/>
                </a:lnTo>
                <a:cubicBezTo>
                  <a:pt x="3562350" y="1308314"/>
                  <a:pt x="3527639" y="1343025"/>
                  <a:pt x="3484820" y="1343025"/>
                </a:cubicBezTo>
                <a:lnTo>
                  <a:pt x="591880" y="1343025"/>
                </a:lnTo>
                <a:cubicBezTo>
                  <a:pt x="549061" y="1343025"/>
                  <a:pt x="514350" y="1308314"/>
                  <a:pt x="514350" y="1265495"/>
                </a:cubicBezTo>
                <a:lnTo>
                  <a:pt x="514350" y="1096705"/>
                </a:lnTo>
                <a:cubicBezTo>
                  <a:pt x="514350" y="1053886"/>
                  <a:pt x="549061" y="1019175"/>
                  <a:pt x="591880" y="1019175"/>
                </a:cubicBezTo>
                <a:close/>
                <a:moveTo>
                  <a:pt x="1445091" y="257175"/>
                </a:moveTo>
                <a:lnTo>
                  <a:pt x="4155609" y="257175"/>
                </a:lnTo>
                <a:cubicBezTo>
                  <a:pt x="4248802" y="257175"/>
                  <a:pt x="4324350" y="332723"/>
                  <a:pt x="4324350" y="425916"/>
                </a:cubicBezTo>
                <a:lnTo>
                  <a:pt x="4324350" y="793284"/>
                </a:lnTo>
                <a:cubicBezTo>
                  <a:pt x="4324350" y="886477"/>
                  <a:pt x="4248802" y="962025"/>
                  <a:pt x="4155609" y="962025"/>
                </a:cubicBezTo>
                <a:lnTo>
                  <a:pt x="1445091" y="962025"/>
                </a:lnTo>
                <a:cubicBezTo>
                  <a:pt x="1351898" y="962025"/>
                  <a:pt x="1276350" y="886477"/>
                  <a:pt x="1276350" y="793284"/>
                </a:cubicBezTo>
                <a:lnTo>
                  <a:pt x="1276350" y="425916"/>
                </a:lnTo>
                <a:cubicBezTo>
                  <a:pt x="1276350" y="332723"/>
                  <a:pt x="1351898" y="257175"/>
                  <a:pt x="1445091" y="257175"/>
                </a:cubicBezTo>
                <a:close/>
                <a:moveTo>
                  <a:pt x="1633597" y="0"/>
                </a:moveTo>
                <a:lnTo>
                  <a:pt x="4205228" y="0"/>
                </a:lnTo>
                <a:cubicBezTo>
                  <a:pt x="4234194" y="0"/>
                  <a:pt x="4257675" y="23481"/>
                  <a:pt x="4257675" y="52447"/>
                </a:cubicBezTo>
                <a:lnTo>
                  <a:pt x="4257675" y="166628"/>
                </a:lnTo>
                <a:cubicBezTo>
                  <a:pt x="4257675" y="195594"/>
                  <a:pt x="4234194" y="219075"/>
                  <a:pt x="4205228" y="219075"/>
                </a:cubicBezTo>
                <a:lnTo>
                  <a:pt x="1633597" y="219075"/>
                </a:lnTo>
                <a:cubicBezTo>
                  <a:pt x="1604631" y="219075"/>
                  <a:pt x="1581150" y="195594"/>
                  <a:pt x="1581150" y="166628"/>
                </a:cubicBezTo>
                <a:lnTo>
                  <a:pt x="1581150" y="52447"/>
                </a:lnTo>
                <a:cubicBezTo>
                  <a:pt x="1581150" y="23481"/>
                  <a:pt x="1604631" y="0"/>
                  <a:pt x="16335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03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548F532-48E5-41D3-B327-20B17D6A25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0469" y="544429"/>
            <a:ext cx="4400562" cy="5924550"/>
          </a:xfrm>
          <a:custGeom>
            <a:avLst/>
            <a:gdLst>
              <a:gd name="connsiteX0" fmla="*/ 1295403 w 4400562"/>
              <a:gd name="connsiteY0" fmla="*/ 571501 h 5924550"/>
              <a:gd name="connsiteX1" fmla="*/ 1412160 w 4400562"/>
              <a:gd name="connsiteY1" fmla="*/ 571501 h 5924550"/>
              <a:gd name="connsiteX2" fmla="*/ 1524003 w 4400562"/>
              <a:gd name="connsiteY2" fmla="*/ 683344 h 5924550"/>
              <a:gd name="connsiteX3" fmla="*/ 1524003 w 4400562"/>
              <a:gd name="connsiteY3" fmla="*/ 5924550 h 5924550"/>
              <a:gd name="connsiteX4" fmla="*/ 1407246 w 4400562"/>
              <a:gd name="connsiteY4" fmla="*/ 5924550 h 5924550"/>
              <a:gd name="connsiteX5" fmla="*/ 1295403 w 4400562"/>
              <a:gd name="connsiteY5" fmla="*/ 5812707 h 5924550"/>
              <a:gd name="connsiteX6" fmla="*/ 1619255 w 4400562"/>
              <a:gd name="connsiteY6" fmla="*/ 419101 h 5924550"/>
              <a:gd name="connsiteX7" fmla="*/ 1736012 w 4400562"/>
              <a:gd name="connsiteY7" fmla="*/ 419101 h 5924550"/>
              <a:gd name="connsiteX8" fmla="*/ 1847855 w 4400562"/>
              <a:gd name="connsiteY8" fmla="*/ 530944 h 5924550"/>
              <a:gd name="connsiteX9" fmla="*/ 1847855 w 4400562"/>
              <a:gd name="connsiteY9" fmla="*/ 5772150 h 5924550"/>
              <a:gd name="connsiteX10" fmla="*/ 1731098 w 4400562"/>
              <a:gd name="connsiteY10" fmla="*/ 5772150 h 5924550"/>
              <a:gd name="connsiteX11" fmla="*/ 1619255 w 4400562"/>
              <a:gd name="connsiteY11" fmla="*/ 5660307 h 5924550"/>
              <a:gd name="connsiteX12" fmla="*/ 0 w 4400562"/>
              <a:gd name="connsiteY12" fmla="*/ 419101 h 5924550"/>
              <a:gd name="connsiteX13" fmla="*/ 116757 w 4400562"/>
              <a:gd name="connsiteY13" fmla="*/ 419101 h 5924550"/>
              <a:gd name="connsiteX14" fmla="*/ 228600 w 4400562"/>
              <a:gd name="connsiteY14" fmla="*/ 530944 h 5924550"/>
              <a:gd name="connsiteX15" fmla="*/ 228600 w 4400562"/>
              <a:gd name="connsiteY15" fmla="*/ 5772150 h 5924550"/>
              <a:gd name="connsiteX16" fmla="*/ 111843 w 4400562"/>
              <a:gd name="connsiteY16" fmla="*/ 5772150 h 5924550"/>
              <a:gd name="connsiteX17" fmla="*/ 0 w 4400562"/>
              <a:gd name="connsiteY17" fmla="*/ 5660307 h 5924550"/>
              <a:gd name="connsiteX18" fmla="*/ 3848110 w 4400562"/>
              <a:gd name="connsiteY18" fmla="*/ 419100 h 5924550"/>
              <a:gd name="connsiteX19" fmla="*/ 3964867 w 4400562"/>
              <a:gd name="connsiteY19" fmla="*/ 419100 h 5924550"/>
              <a:gd name="connsiteX20" fmla="*/ 4076710 w 4400562"/>
              <a:gd name="connsiteY20" fmla="*/ 530943 h 5924550"/>
              <a:gd name="connsiteX21" fmla="*/ 4076710 w 4400562"/>
              <a:gd name="connsiteY21" fmla="*/ 5772150 h 5924550"/>
              <a:gd name="connsiteX22" fmla="*/ 3959953 w 4400562"/>
              <a:gd name="connsiteY22" fmla="*/ 5772150 h 5924550"/>
              <a:gd name="connsiteX23" fmla="*/ 3848110 w 4400562"/>
              <a:gd name="connsiteY23" fmla="*/ 5660307 h 5924550"/>
              <a:gd name="connsiteX24" fmla="*/ 2590809 w 4400562"/>
              <a:gd name="connsiteY24" fmla="*/ 419100 h 5924550"/>
              <a:gd name="connsiteX25" fmla="*/ 2707566 w 4400562"/>
              <a:gd name="connsiteY25" fmla="*/ 419100 h 5924550"/>
              <a:gd name="connsiteX26" fmla="*/ 2819409 w 4400562"/>
              <a:gd name="connsiteY26" fmla="*/ 530943 h 5924550"/>
              <a:gd name="connsiteX27" fmla="*/ 2819409 w 4400562"/>
              <a:gd name="connsiteY27" fmla="*/ 5772150 h 5924550"/>
              <a:gd name="connsiteX28" fmla="*/ 2702652 w 4400562"/>
              <a:gd name="connsiteY28" fmla="*/ 5772150 h 5924550"/>
              <a:gd name="connsiteX29" fmla="*/ 2590809 w 4400562"/>
              <a:gd name="connsiteY29" fmla="*/ 5660307 h 5924550"/>
              <a:gd name="connsiteX30" fmla="*/ 323849 w 4400562"/>
              <a:gd name="connsiteY30" fmla="*/ 295276 h 5924550"/>
              <a:gd name="connsiteX31" fmla="*/ 440606 w 4400562"/>
              <a:gd name="connsiteY31" fmla="*/ 295276 h 5924550"/>
              <a:gd name="connsiteX32" fmla="*/ 552449 w 4400562"/>
              <a:gd name="connsiteY32" fmla="*/ 407119 h 5924550"/>
              <a:gd name="connsiteX33" fmla="*/ 552449 w 4400562"/>
              <a:gd name="connsiteY33" fmla="*/ 5648325 h 5924550"/>
              <a:gd name="connsiteX34" fmla="*/ 435692 w 4400562"/>
              <a:gd name="connsiteY34" fmla="*/ 5648325 h 5924550"/>
              <a:gd name="connsiteX35" fmla="*/ 323849 w 4400562"/>
              <a:gd name="connsiteY35" fmla="*/ 5536482 h 5924550"/>
              <a:gd name="connsiteX36" fmla="*/ 3267083 w 4400562"/>
              <a:gd name="connsiteY36" fmla="*/ 295275 h 5924550"/>
              <a:gd name="connsiteX37" fmla="*/ 3383840 w 4400562"/>
              <a:gd name="connsiteY37" fmla="*/ 295275 h 5924550"/>
              <a:gd name="connsiteX38" fmla="*/ 3495683 w 4400562"/>
              <a:gd name="connsiteY38" fmla="*/ 407118 h 5924550"/>
              <a:gd name="connsiteX39" fmla="*/ 3495683 w 4400562"/>
              <a:gd name="connsiteY39" fmla="*/ 5648325 h 5924550"/>
              <a:gd name="connsiteX40" fmla="*/ 3378926 w 4400562"/>
              <a:gd name="connsiteY40" fmla="*/ 5648325 h 5924550"/>
              <a:gd name="connsiteX41" fmla="*/ 3267083 w 4400562"/>
              <a:gd name="connsiteY41" fmla="*/ 5536482 h 5924550"/>
              <a:gd name="connsiteX42" fmla="*/ 4171962 w 4400562"/>
              <a:gd name="connsiteY42" fmla="*/ 200026 h 5924550"/>
              <a:gd name="connsiteX43" fmla="*/ 4288719 w 4400562"/>
              <a:gd name="connsiteY43" fmla="*/ 200026 h 5924550"/>
              <a:gd name="connsiteX44" fmla="*/ 4400562 w 4400562"/>
              <a:gd name="connsiteY44" fmla="*/ 311869 h 5924550"/>
              <a:gd name="connsiteX45" fmla="*/ 4400562 w 4400562"/>
              <a:gd name="connsiteY45" fmla="*/ 5553075 h 5924550"/>
              <a:gd name="connsiteX46" fmla="*/ 4283805 w 4400562"/>
              <a:gd name="connsiteY46" fmla="*/ 5553075 h 5924550"/>
              <a:gd name="connsiteX47" fmla="*/ 4171962 w 4400562"/>
              <a:gd name="connsiteY47" fmla="*/ 5441232 h 5924550"/>
              <a:gd name="connsiteX48" fmla="*/ 990603 w 4400562"/>
              <a:gd name="connsiteY48" fmla="*/ 200026 h 5924550"/>
              <a:gd name="connsiteX49" fmla="*/ 1107360 w 4400562"/>
              <a:gd name="connsiteY49" fmla="*/ 200026 h 5924550"/>
              <a:gd name="connsiteX50" fmla="*/ 1219203 w 4400562"/>
              <a:gd name="connsiteY50" fmla="*/ 311869 h 5924550"/>
              <a:gd name="connsiteX51" fmla="*/ 1219203 w 4400562"/>
              <a:gd name="connsiteY51" fmla="*/ 5553075 h 5924550"/>
              <a:gd name="connsiteX52" fmla="*/ 1102446 w 4400562"/>
              <a:gd name="connsiteY52" fmla="*/ 5553075 h 5924550"/>
              <a:gd name="connsiteX53" fmla="*/ 990603 w 4400562"/>
              <a:gd name="connsiteY53" fmla="*/ 5441232 h 5924550"/>
              <a:gd name="connsiteX54" fmla="*/ 2914659 w 4400562"/>
              <a:gd name="connsiteY54" fmla="*/ 200025 h 5924550"/>
              <a:gd name="connsiteX55" fmla="*/ 3031416 w 4400562"/>
              <a:gd name="connsiteY55" fmla="*/ 200025 h 5924550"/>
              <a:gd name="connsiteX56" fmla="*/ 3143259 w 4400562"/>
              <a:gd name="connsiteY56" fmla="*/ 311868 h 5924550"/>
              <a:gd name="connsiteX57" fmla="*/ 3143259 w 4400562"/>
              <a:gd name="connsiteY57" fmla="*/ 5553075 h 5924550"/>
              <a:gd name="connsiteX58" fmla="*/ 3026502 w 4400562"/>
              <a:gd name="connsiteY58" fmla="*/ 5553075 h 5924550"/>
              <a:gd name="connsiteX59" fmla="*/ 2914659 w 4400562"/>
              <a:gd name="connsiteY59" fmla="*/ 5441232 h 5924550"/>
              <a:gd name="connsiteX60" fmla="*/ 2252670 w 4400562"/>
              <a:gd name="connsiteY60" fmla="*/ 200025 h 5924550"/>
              <a:gd name="connsiteX61" fmla="*/ 2369427 w 4400562"/>
              <a:gd name="connsiteY61" fmla="*/ 200025 h 5924550"/>
              <a:gd name="connsiteX62" fmla="*/ 2481270 w 4400562"/>
              <a:gd name="connsiteY62" fmla="*/ 311868 h 5924550"/>
              <a:gd name="connsiteX63" fmla="*/ 2481270 w 4400562"/>
              <a:gd name="connsiteY63" fmla="*/ 5553075 h 5924550"/>
              <a:gd name="connsiteX64" fmla="*/ 2364513 w 4400562"/>
              <a:gd name="connsiteY64" fmla="*/ 5553075 h 5924550"/>
              <a:gd name="connsiteX65" fmla="*/ 2252670 w 4400562"/>
              <a:gd name="connsiteY65" fmla="*/ 5441232 h 5924550"/>
              <a:gd name="connsiteX66" fmla="*/ 1943107 w 4400562"/>
              <a:gd name="connsiteY66" fmla="*/ 1 h 5924550"/>
              <a:gd name="connsiteX67" fmla="*/ 2059864 w 4400562"/>
              <a:gd name="connsiteY67" fmla="*/ 1 h 5924550"/>
              <a:gd name="connsiteX68" fmla="*/ 2171707 w 4400562"/>
              <a:gd name="connsiteY68" fmla="*/ 111844 h 5924550"/>
              <a:gd name="connsiteX69" fmla="*/ 2171707 w 4400562"/>
              <a:gd name="connsiteY69" fmla="*/ 5353050 h 5924550"/>
              <a:gd name="connsiteX70" fmla="*/ 2054950 w 4400562"/>
              <a:gd name="connsiteY70" fmla="*/ 5353050 h 5924550"/>
              <a:gd name="connsiteX71" fmla="*/ 1943107 w 4400562"/>
              <a:gd name="connsiteY71" fmla="*/ 5241207 h 5924550"/>
              <a:gd name="connsiteX72" fmla="*/ 666753 w 4400562"/>
              <a:gd name="connsiteY72" fmla="*/ 1 h 5924550"/>
              <a:gd name="connsiteX73" fmla="*/ 783510 w 4400562"/>
              <a:gd name="connsiteY73" fmla="*/ 1 h 5924550"/>
              <a:gd name="connsiteX74" fmla="*/ 895353 w 4400562"/>
              <a:gd name="connsiteY74" fmla="*/ 111844 h 5924550"/>
              <a:gd name="connsiteX75" fmla="*/ 895353 w 4400562"/>
              <a:gd name="connsiteY75" fmla="*/ 5353050 h 5924550"/>
              <a:gd name="connsiteX76" fmla="*/ 778596 w 4400562"/>
              <a:gd name="connsiteY76" fmla="*/ 5353050 h 5924550"/>
              <a:gd name="connsiteX77" fmla="*/ 666753 w 4400562"/>
              <a:gd name="connsiteY77" fmla="*/ 5241207 h 5924550"/>
              <a:gd name="connsiteX78" fmla="*/ 3543309 w 4400562"/>
              <a:gd name="connsiteY78" fmla="*/ 0 h 5924550"/>
              <a:gd name="connsiteX79" fmla="*/ 3660066 w 4400562"/>
              <a:gd name="connsiteY79" fmla="*/ 0 h 5924550"/>
              <a:gd name="connsiteX80" fmla="*/ 3771909 w 4400562"/>
              <a:gd name="connsiteY80" fmla="*/ 111843 h 5924550"/>
              <a:gd name="connsiteX81" fmla="*/ 3771909 w 4400562"/>
              <a:gd name="connsiteY81" fmla="*/ 5353050 h 5924550"/>
              <a:gd name="connsiteX82" fmla="*/ 3655152 w 4400562"/>
              <a:gd name="connsiteY82" fmla="*/ 5353050 h 5924550"/>
              <a:gd name="connsiteX83" fmla="*/ 3543309 w 4400562"/>
              <a:gd name="connsiteY83" fmla="*/ 5241207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400562" h="5924550">
                <a:moveTo>
                  <a:pt x="1295403" y="571501"/>
                </a:moveTo>
                <a:lnTo>
                  <a:pt x="1412160" y="571501"/>
                </a:lnTo>
                <a:cubicBezTo>
                  <a:pt x="1473929" y="571501"/>
                  <a:pt x="1524003" y="621575"/>
                  <a:pt x="1524003" y="683344"/>
                </a:cubicBezTo>
                <a:lnTo>
                  <a:pt x="1524003" y="5924550"/>
                </a:lnTo>
                <a:lnTo>
                  <a:pt x="1407246" y="5924550"/>
                </a:lnTo>
                <a:cubicBezTo>
                  <a:pt x="1345477" y="5924550"/>
                  <a:pt x="1295403" y="5874476"/>
                  <a:pt x="1295403" y="5812707"/>
                </a:cubicBezTo>
                <a:close/>
                <a:moveTo>
                  <a:pt x="1619255" y="419101"/>
                </a:moveTo>
                <a:lnTo>
                  <a:pt x="1736012" y="419101"/>
                </a:lnTo>
                <a:cubicBezTo>
                  <a:pt x="1797781" y="419101"/>
                  <a:pt x="1847855" y="469175"/>
                  <a:pt x="1847855" y="530944"/>
                </a:cubicBezTo>
                <a:lnTo>
                  <a:pt x="1847855" y="5772150"/>
                </a:lnTo>
                <a:lnTo>
                  <a:pt x="1731098" y="5772150"/>
                </a:lnTo>
                <a:cubicBezTo>
                  <a:pt x="1669329" y="5772150"/>
                  <a:pt x="1619255" y="5722076"/>
                  <a:pt x="1619255" y="5660307"/>
                </a:cubicBezTo>
                <a:close/>
                <a:moveTo>
                  <a:pt x="0" y="419101"/>
                </a:moveTo>
                <a:lnTo>
                  <a:pt x="116757" y="419101"/>
                </a:lnTo>
                <a:cubicBezTo>
                  <a:pt x="178526" y="419101"/>
                  <a:pt x="228600" y="469175"/>
                  <a:pt x="228600" y="530944"/>
                </a:cubicBezTo>
                <a:lnTo>
                  <a:pt x="228600" y="5772150"/>
                </a:lnTo>
                <a:lnTo>
                  <a:pt x="111843" y="5772150"/>
                </a:lnTo>
                <a:cubicBezTo>
                  <a:pt x="50074" y="5772150"/>
                  <a:pt x="0" y="5722076"/>
                  <a:pt x="0" y="5660307"/>
                </a:cubicBezTo>
                <a:close/>
                <a:moveTo>
                  <a:pt x="3848110" y="419100"/>
                </a:moveTo>
                <a:lnTo>
                  <a:pt x="3964867" y="419100"/>
                </a:lnTo>
                <a:cubicBezTo>
                  <a:pt x="4026636" y="419100"/>
                  <a:pt x="4076710" y="469174"/>
                  <a:pt x="4076710" y="530943"/>
                </a:cubicBezTo>
                <a:lnTo>
                  <a:pt x="4076710" y="5772150"/>
                </a:lnTo>
                <a:lnTo>
                  <a:pt x="3959953" y="5772150"/>
                </a:lnTo>
                <a:cubicBezTo>
                  <a:pt x="3898184" y="5772150"/>
                  <a:pt x="3848110" y="5722076"/>
                  <a:pt x="3848110" y="5660307"/>
                </a:cubicBezTo>
                <a:close/>
                <a:moveTo>
                  <a:pt x="2590809" y="419100"/>
                </a:moveTo>
                <a:lnTo>
                  <a:pt x="2707566" y="419100"/>
                </a:lnTo>
                <a:cubicBezTo>
                  <a:pt x="2769335" y="419100"/>
                  <a:pt x="2819409" y="469174"/>
                  <a:pt x="2819409" y="530943"/>
                </a:cubicBezTo>
                <a:lnTo>
                  <a:pt x="2819409" y="5772150"/>
                </a:lnTo>
                <a:lnTo>
                  <a:pt x="2702652" y="5772150"/>
                </a:lnTo>
                <a:cubicBezTo>
                  <a:pt x="2640883" y="5772150"/>
                  <a:pt x="2590809" y="5722076"/>
                  <a:pt x="2590809" y="5660307"/>
                </a:cubicBezTo>
                <a:close/>
                <a:moveTo>
                  <a:pt x="323849" y="295276"/>
                </a:moveTo>
                <a:lnTo>
                  <a:pt x="440606" y="295276"/>
                </a:lnTo>
                <a:cubicBezTo>
                  <a:pt x="502375" y="295276"/>
                  <a:pt x="552449" y="345350"/>
                  <a:pt x="552449" y="407119"/>
                </a:cubicBezTo>
                <a:lnTo>
                  <a:pt x="552449" y="5648325"/>
                </a:lnTo>
                <a:lnTo>
                  <a:pt x="435692" y="5648325"/>
                </a:lnTo>
                <a:cubicBezTo>
                  <a:pt x="373923" y="5648325"/>
                  <a:pt x="323849" y="5598251"/>
                  <a:pt x="323849" y="5536482"/>
                </a:cubicBezTo>
                <a:close/>
                <a:moveTo>
                  <a:pt x="3267083" y="295275"/>
                </a:moveTo>
                <a:lnTo>
                  <a:pt x="3383840" y="295275"/>
                </a:lnTo>
                <a:cubicBezTo>
                  <a:pt x="3445609" y="295275"/>
                  <a:pt x="3495683" y="345349"/>
                  <a:pt x="3495683" y="407118"/>
                </a:cubicBezTo>
                <a:lnTo>
                  <a:pt x="3495683" y="5648325"/>
                </a:lnTo>
                <a:lnTo>
                  <a:pt x="3378926" y="5648325"/>
                </a:lnTo>
                <a:cubicBezTo>
                  <a:pt x="3317157" y="5648325"/>
                  <a:pt x="3267083" y="5598251"/>
                  <a:pt x="3267083" y="5536482"/>
                </a:cubicBezTo>
                <a:close/>
                <a:moveTo>
                  <a:pt x="4171962" y="200026"/>
                </a:moveTo>
                <a:lnTo>
                  <a:pt x="4288719" y="200026"/>
                </a:lnTo>
                <a:cubicBezTo>
                  <a:pt x="4350488" y="200026"/>
                  <a:pt x="4400562" y="250100"/>
                  <a:pt x="4400562" y="311869"/>
                </a:cubicBezTo>
                <a:lnTo>
                  <a:pt x="4400562" y="5553075"/>
                </a:lnTo>
                <a:lnTo>
                  <a:pt x="4283805" y="5553075"/>
                </a:lnTo>
                <a:cubicBezTo>
                  <a:pt x="4222036" y="5553075"/>
                  <a:pt x="4171962" y="5503001"/>
                  <a:pt x="4171962" y="5441232"/>
                </a:cubicBezTo>
                <a:close/>
                <a:moveTo>
                  <a:pt x="990603" y="200026"/>
                </a:moveTo>
                <a:lnTo>
                  <a:pt x="1107360" y="200026"/>
                </a:lnTo>
                <a:cubicBezTo>
                  <a:pt x="1169129" y="200026"/>
                  <a:pt x="1219203" y="250100"/>
                  <a:pt x="1219203" y="311869"/>
                </a:cubicBezTo>
                <a:lnTo>
                  <a:pt x="1219203" y="5553075"/>
                </a:lnTo>
                <a:lnTo>
                  <a:pt x="1102446" y="5553075"/>
                </a:lnTo>
                <a:cubicBezTo>
                  <a:pt x="1040677" y="5553075"/>
                  <a:pt x="990603" y="5503001"/>
                  <a:pt x="990603" y="5441232"/>
                </a:cubicBezTo>
                <a:close/>
                <a:moveTo>
                  <a:pt x="2914659" y="200025"/>
                </a:moveTo>
                <a:lnTo>
                  <a:pt x="3031416" y="200025"/>
                </a:lnTo>
                <a:cubicBezTo>
                  <a:pt x="3093185" y="200025"/>
                  <a:pt x="3143259" y="250099"/>
                  <a:pt x="3143259" y="311868"/>
                </a:cubicBezTo>
                <a:lnTo>
                  <a:pt x="3143259" y="5553075"/>
                </a:lnTo>
                <a:lnTo>
                  <a:pt x="3026502" y="5553075"/>
                </a:lnTo>
                <a:cubicBezTo>
                  <a:pt x="2964733" y="5553075"/>
                  <a:pt x="2914659" y="5503001"/>
                  <a:pt x="2914659" y="5441232"/>
                </a:cubicBezTo>
                <a:close/>
                <a:moveTo>
                  <a:pt x="2252670" y="200025"/>
                </a:moveTo>
                <a:lnTo>
                  <a:pt x="2369427" y="200025"/>
                </a:lnTo>
                <a:cubicBezTo>
                  <a:pt x="2431196" y="200025"/>
                  <a:pt x="2481270" y="250099"/>
                  <a:pt x="2481270" y="311868"/>
                </a:cubicBezTo>
                <a:lnTo>
                  <a:pt x="2481270" y="5553075"/>
                </a:lnTo>
                <a:lnTo>
                  <a:pt x="2364513" y="5553075"/>
                </a:lnTo>
                <a:cubicBezTo>
                  <a:pt x="2302744" y="5553075"/>
                  <a:pt x="2252670" y="5503001"/>
                  <a:pt x="2252670" y="5441232"/>
                </a:cubicBezTo>
                <a:close/>
                <a:moveTo>
                  <a:pt x="1943107" y="1"/>
                </a:moveTo>
                <a:lnTo>
                  <a:pt x="2059864" y="1"/>
                </a:lnTo>
                <a:cubicBezTo>
                  <a:pt x="2121633" y="1"/>
                  <a:pt x="2171707" y="50075"/>
                  <a:pt x="2171707" y="111844"/>
                </a:cubicBezTo>
                <a:lnTo>
                  <a:pt x="2171707" y="5353050"/>
                </a:lnTo>
                <a:lnTo>
                  <a:pt x="2054950" y="5353050"/>
                </a:lnTo>
                <a:cubicBezTo>
                  <a:pt x="1993181" y="5353050"/>
                  <a:pt x="1943107" y="5302976"/>
                  <a:pt x="1943107" y="5241207"/>
                </a:cubicBezTo>
                <a:close/>
                <a:moveTo>
                  <a:pt x="666753" y="1"/>
                </a:moveTo>
                <a:lnTo>
                  <a:pt x="783510" y="1"/>
                </a:lnTo>
                <a:cubicBezTo>
                  <a:pt x="845279" y="1"/>
                  <a:pt x="895353" y="50075"/>
                  <a:pt x="895353" y="111844"/>
                </a:cubicBezTo>
                <a:lnTo>
                  <a:pt x="895353" y="5353050"/>
                </a:lnTo>
                <a:lnTo>
                  <a:pt x="778596" y="5353050"/>
                </a:lnTo>
                <a:cubicBezTo>
                  <a:pt x="716827" y="5353050"/>
                  <a:pt x="666753" y="5302976"/>
                  <a:pt x="666753" y="5241207"/>
                </a:cubicBezTo>
                <a:close/>
                <a:moveTo>
                  <a:pt x="3543309" y="0"/>
                </a:moveTo>
                <a:lnTo>
                  <a:pt x="3660066" y="0"/>
                </a:lnTo>
                <a:cubicBezTo>
                  <a:pt x="3721835" y="0"/>
                  <a:pt x="3771909" y="50074"/>
                  <a:pt x="3771909" y="111843"/>
                </a:cubicBezTo>
                <a:lnTo>
                  <a:pt x="3771909" y="5353050"/>
                </a:lnTo>
                <a:lnTo>
                  <a:pt x="3655152" y="5353050"/>
                </a:lnTo>
                <a:cubicBezTo>
                  <a:pt x="3593383" y="5353050"/>
                  <a:pt x="3543309" y="5302976"/>
                  <a:pt x="3543309" y="52412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99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2077F19-09CD-4B17-9A02-E5EB8520A7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883" y="853758"/>
            <a:ext cx="4788571" cy="4540638"/>
          </a:xfrm>
          <a:custGeom>
            <a:avLst/>
            <a:gdLst>
              <a:gd name="connsiteX0" fmla="*/ 2425911 w 4788571"/>
              <a:gd name="connsiteY0" fmla="*/ 3635566 h 4540638"/>
              <a:gd name="connsiteX1" fmla="*/ 2800304 w 4788571"/>
              <a:gd name="connsiteY1" fmla="*/ 3792977 h 4540638"/>
              <a:gd name="connsiteX2" fmla="*/ 2837259 w 4788571"/>
              <a:gd name="connsiteY2" fmla="*/ 4540638 h 4540638"/>
              <a:gd name="connsiteX3" fmla="*/ 2548262 w 4788571"/>
              <a:gd name="connsiteY3" fmla="*/ 4272359 h 4540638"/>
              <a:gd name="connsiteX4" fmla="*/ 2521635 w 4788571"/>
              <a:gd name="connsiteY4" fmla="*/ 4071667 h 4540638"/>
              <a:gd name="connsiteX5" fmla="*/ 2322495 w 4788571"/>
              <a:gd name="connsiteY5" fmla="*/ 4046729 h 4540638"/>
              <a:gd name="connsiteX6" fmla="*/ 2331584 w 4788571"/>
              <a:gd name="connsiteY6" fmla="*/ 4248048 h 4540638"/>
              <a:gd name="connsiteX7" fmla="*/ 2032742 w 4788571"/>
              <a:gd name="connsiteY7" fmla="*/ 4505525 h 4540638"/>
              <a:gd name="connsiteX8" fmla="*/ 2053885 w 4788571"/>
              <a:gd name="connsiteY8" fmla="*/ 3757415 h 4540638"/>
              <a:gd name="connsiteX9" fmla="*/ 2425911 w 4788571"/>
              <a:gd name="connsiteY9" fmla="*/ 3635566 h 4540638"/>
              <a:gd name="connsiteX10" fmla="*/ 2406317 w 4788571"/>
              <a:gd name="connsiteY10" fmla="*/ 2725231 h 4540638"/>
              <a:gd name="connsiteX11" fmla="*/ 3801981 w 4788571"/>
              <a:gd name="connsiteY11" fmla="*/ 4162926 h 4540638"/>
              <a:gd name="connsiteX12" fmla="*/ 3104149 w 4788571"/>
              <a:gd name="connsiteY12" fmla="*/ 4162927 h 4540638"/>
              <a:gd name="connsiteX13" fmla="*/ 2406316 w 4788571"/>
              <a:gd name="connsiteY13" fmla="*/ 3423063 h 4540638"/>
              <a:gd name="connsiteX14" fmla="*/ 1708484 w 4788571"/>
              <a:gd name="connsiteY14" fmla="*/ 4162927 h 4540638"/>
              <a:gd name="connsiteX15" fmla="*/ 1010652 w 4788571"/>
              <a:gd name="connsiteY15" fmla="*/ 4162927 h 4540638"/>
              <a:gd name="connsiteX16" fmla="*/ 2406317 w 4788571"/>
              <a:gd name="connsiteY16" fmla="*/ 2725231 h 4540638"/>
              <a:gd name="connsiteX17" fmla="*/ 2394286 w 4788571"/>
              <a:gd name="connsiteY17" fmla="*/ 0 h 4540638"/>
              <a:gd name="connsiteX18" fmla="*/ 4788571 w 4788571"/>
              <a:gd name="connsiteY18" fmla="*/ 2467842 h 4540638"/>
              <a:gd name="connsiteX19" fmla="*/ 4241833 w 4788571"/>
              <a:gd name="connsiteY19" fmla="*/ 4037619 h 4540638"/>
              <a:gd name="connsiteX20" fmla="*/ 4131340 w 4788571"/>
              <a:gd name="connsiteY20" fmla="*/ 4162927 h 4540638"/>
              <a:gd name="connsiteX21" fmla="*/ 4088279 w 4788571"/>
              <a:gd name="connsiteY21" fmla="*/ 4007909 h 4540638"/>
              <a:gd name="connsiteX22" fmla="*/ 2394285 w 4788571"/>
              <a:gd name="connsiteY22" fmla="*/ 2528402 h 4540638"/>
              <a:gd name="connsiteX23" fmla="*/ 700292 w 4788571"/>
              <a:gd name="connsiteY23" fmla="*/ 4007908 h 4540638"/>
              <a:gd name="connsiteX24" fmla="*/ 657232 w 4788571"/>
              <a:gd name="connsiteY24" fmla="*/ 4162927 h 4540638"/>
              <a:gd name="connsiteX25" fmla="*/ 546740 w 4788571"/>
              <a:gd name="connsiteY25" fmla="*/ 4037619 h 4540638"/>
              <a:gd name="connsiteX26" fmla="*/ 0 w 4788571"/>
              <a:gd name="connsiteY26" fmla="*/ 2467842 h 4540638"/>
              <a:gd name="connsiteX27" fmla="*/ 2394286 w 4788571"/>
              <a:gd name="connsiteY27" fmla="*/ 0 h 45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88571" h="4540638">
                <a:moveTo>
                  <a:pt x="2425911" y="3635566"/>
                </a:moveTo>
                <a:cubicBezTo>
                  <a:pt x="2559806" y="3641945"/>
                  <a:pt x="2694095" y="3694868"/>
                  <a:pt x="2800304" y="3792977"/>
                </a:cubicBezTo>
                <a:cubicBezTo>
                  <a:pt x="3025969" y="4001432"/>
                  <a:pt x="3042530" y="4336488"/>
                  <a:pt x="2837259" y="4540638"/>
                </a:cubicBezTo>
                <a:lnTo>
                  <a:pt x="2548262" y="4272359"/>
                </a:lnTo>
                <a:cubicBezTo>
                  <a:pt x="2610822" y="4224886"/>
                  <a:pt x="2598398" y="4131244"/>
                  <a:pt x="2521635" y="4071667"/>
                </a:cubicBezTo>
                <a:cubicBezTo>
                  <a:pt x="2460458" y="4024186"/>
                  <a:pt x="2377224" y="4013763"/>
                  <a:pt x="2322495" y="4046729"/>
                </a:cubicBezTo>
                <a:cubicBezTo>
                  <a:pt x="2252393" y="4088955"/>
                  <a:pt x="2256685" y="4184017"/>
                  <a:pt x="2331584" y="4248048"/>
                </a:cubicBezTo>
                <a:lnTo>
                  <a:pt x="2032742" y="4505525"/>
                </a:lnTo>
                <a:cubicBezTo>
                  <a:pt x="1820753" y="4281905"/>
                  <a:pt x="1830257" y="3945631"/>
                  <a:pt x="2053885" y="3757415"/>
                </a:cubicBezTo>
                <a:cubicBezTo>
                  <a:pt x="2158517" y="3669351"/>
                  <a:pt x="2292017" y="3629187"/>
                  <a:pt x="2425911" y="3635566"/>
                </a:cubicBezTo>
                <a:close/>
                <a:moveTo>
                  <a:pt x="2406317" y="2725231"/>
                </a:moveTo>
                <a:cubicBezTo>
                  <a:pt x="3177121" y="2725231"/>
                  <a:pt x="3801980" y="3368909"/>
                  <a:pt x="3801981" y="4162926"/>
                </a:cubicBezTo>
                <a:lnTo>
                  <a:pt x="3104149" y="4162927"/>
                </a:lnTo>
                <a:cubicBezTo>
                  <a:pt x="3104149" y="3754311"/>
                  <a:pt x="2791718" y="3423062"/>
                  <a:pt x="2406316" y="3423063"/>
                </a:cubicBezTo>
                <a:cubicBezTo>
                  <a:pt x="2020915" y="3423063"/>
                  <a:pt x="1708484" y="3754311"/>
                  <a:pt x="1708484" y="4162927"/>
                </a:cubicBezTo>
                <a:lnTo>
                  <a:pt x="1010652" y="4162927"/>
                </a:lnTo>
                <a:cubicBezTo>
                  <a:pt x="1010653" y="3368909"/>
                  <a:pt x="1635513" y="2725230"/>
                  <a:pt x="2406317" y="2725231"/>
                </a:cubicBezTo>
                <a:close/>
                <a:moveTo>
                  <a:pt x="2394286" y="0"/>
                </a:moveTo>
                <a:cubicBezTo>
                  <a:pt x="3716613" y="0"/>
                  <a:pt x="4788571" y="1104890"/>
                  <a:pt x="4788571" y="2467842"/>
                </a:cubicBezTo>
                <a:cubicBezTo>
                  <a:pt x="4788571" y="3064134"/>
                  <a:pt x="4583392" y="3611030"/>
                  <a:pt x="4241833" y="4037619"/>
                </a:cubicBezTo>
                <a:lnTo>
                  <a:pt x="4131340" y="4162927"/>
                </a:lnTo>
                <a:lnTo>
                  <a:pt x="4088279" y="4007909"/>
                </a:lnTo>
                <a:cubicBezTo>
                  <a:pt x="3809185" y="3138464"/>
                  <a:pt x="3155804" y="2528402"/>
                  <a:pt x="2394285" y="2528402"/>
                </a:cubicBezTo>
                <a:cubicBezTo>
                  <a:pt x="1632767" y="2528402"/>
                  <a:pt x="979387" y="3138464"/>
                  <a:pt x="700292" y="4007908"/>
                </a:cubicBezTo>
                <a:lnTo>
                  <a:pt x="657232" y="4162927"/>
                </a:lnTo>
                <a:lnTo>
                  <a:pt x="546740" y="4037619"/>
                </a:lnTo>
                <a:cubicBezTo>
                  <a:pt x="205180" y="3611029"/>
                  <a:pt x="0" y="3064134"/>
                  <a:pt x="0" y="2467842"/>
                </a:cubicBezTo>
                <a:cubicBezTo>
                  <a:pt x="1" y="1104891"/>
                  <a:pt x="1071959" y="0"/>
                  <a:pt x="23942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63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F6475DC5-3304-4F27-A293-BB1B821D8253}"/>
              </a:ext>
            </a:extLst>
          </p:cNvPr>
          <p:cNvSpPr/>
          <p:nvPr userDrawn="1"/>
        </p:nvSpPr>
        <p:spPr>
          <a:xfrm flipV="1">
            <a:off x="0" y="2213807"/>
            <a:ext cx="3727939" cy="3320717"/>
          </a:xfrm>
          <a:prstGeom prst="parallelogram">
            <a:avLst>
              <a:gd name="adj" fmla="val 38542"/>
            </a:avLst>
          </a:prstGeom>
          <a:solidFill>
            <a:srgbClr val="909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94BE0C4-068F-4A5F-A10F-A0305145C7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99080" y="2213807"/>
            <a:ext cx="4011966" cy="3320715"/>
          </a:xfrm>
          <a:custGeom>
            <a:avLst/>
            <a:gdLst>
              <a:gd name="connsiteX0" fmla="*/ 1449101 w 4011966"/>
              <a:gd name="connsiteY0" fmla="*/ 0 h 3662861"/>
              <a:gd name="connsiteX1" fmla="*/ 4011966 w 4011966"/>
              <a:gd name="connsiteY1" fmla="*/ 0 h 3662861"/>
              <a:gd name="connsiteX2" fmla="*/ 2562865 w 4011966"/>
              <a:gd name="connsiteY2" fmla="*/ 3662861 h 3662861"/>
              <a:gd name="connsiteX3" fmla="*/ 0 w 4011966"/>
              <a:gd name="connsiteY3" fmla="*/ 3662861 h 366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966" h="3662861">
                <a:moveTo>
                  <a:pt x="1449101" y="0"/>
                </a:moveTo>
                <a:lnTo>
                  <a:pt x="4011966" y="0"/>
                </a:lnTo>
                <a:lnTo>
                  <a:pt x="2562865" y="3662861"/>
                </a:lnTo>
                <a:lnTo>
                  <a:pt x="0" y="36628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69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F74B15-7494-41E0-A4A8-A1A2B79837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224463" cy="6858000"/>
          </a:xfrm>
          <a:custGeom>
            <a:avLst/>
            <a:gdLst>
              <a:gd name="connsiteX0" fmla="*/ 0 w 3224463"/>
              <a:gd name="connsiteY0" fmla="*/ 0 h 6858000"/>
              <a:gd name="connsiteX1" fmla="*/ 3224463 w 3224463"/>
              <a:gd name="connsiteY1" fmla="*/ 0 h 6858000"/>
              <a:gd name="connsiteX2" fmla="*/ 3224463 w 3224463"/>
              <a:gd name="connsiteY2" fmla="*/ 6858000 h 6858000"/>
              <a:gd name="connsiteX3" fmla="*/ 0 w 32244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463" h="6858000">
                <a:moveTo>
                  <a:pt x="0" y="0"/>
                </a:moveTo>
                <a:lnTo>
                  <a:pt x="3224463" y="0"/>
                </a:lnTo>
                <a:lnTo>
                  <a:pt x="322446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28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E4235A4-02F7-408B-9F31-7EF1719944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8096" y="-1"/>
            <a:ext cx="5450000" cy="5595700"/>
          </a:xfrm>
          <a:custGeom>
            <a:avLst/>
            <a:gdLst>
              <a:gd name="connsiteX0" fmla="*/ 3657303 w 5450000"/>
              <a:gd name="connsiteY0" fmla="*/ 5130475 h 5595700"/>
              <a:gd name="connsiteX1" fmla="*/ 4046327 w 5450000"/>
              <a:gd name="connsiteY1" fmla="*/ 5130475 h 5595700"/>
              <a:gd name="connsiteX2" fmla="*/ 4046327 w 5450000"/>
              <a:gd name="connsiteY2" fmla="*/ 5595700 h 5595700"/>
              <a:gd name="connsiteX3" fmla="*/ 3657303 w 5450000"/>
              <a:gd name="connsiteY3" fmla="*/ 5595700 h 5595700"/>
              <a:gd name="connsiteX4" fmla="*/ 1078507 w 5450000"/>
              <a:gd name="connsiteY4" fmla="*/ 5130475 h 5595700"/>
              <a:gd name="connsiteX5" fmla="*/ 1760304 w 5450000"/>
              <a:gd name="connsiteY5" fmla="*/ 5130475 h 5595700"/>
              <a:gd name="connsiteX6" fmla="*/ 1760304 w 5450000"/>
              <a:gd name="connsiteY6" fmla="*/ 5595700 h 5595700"/>
              <a:gd name="connsiteX7" fmla="*/ 1078507 w 5450000"/>
              <a:gd name="connsiteY7" fmla="*/ 5595700 h 5595700"/>
              <a:gd name="connsiteX8" fmla="*/ 5074527 w 5450000"/>
              <a:gd name="connsiteY8" fmla="*/ 4978075 h 5595700"/>
              <a:gd name="connsiteX9" fmla="*/ 5065002 w 5450000"/>
              <a:gd name="connsiteY9" fmla="*/ 5595700 h 5595700"/>
              <a:gd name="connsiteX10" fmla="*/ 4447351 w 5450000"/>
              <a:gd name="connsiteY10" fmla="*/ 5595700 h 5595700"/>
              <a:gd name="connsiteX11" fmla="*/ 4447351 w 5450000"/>
              <a:gd name="connsiteY11" fmla="*/ 5130475 h 5595700"/>
              <a:gd name="connsiteX12" fmla="*/ 5074527 w 5450000"/>
              <a:gd name="connsiteY12" fmla="*/ 4978075 h 5595700"/>
              <a:gd name="connsiteX13" fmla="*/ 0 w 5450000"/>
              <a:gd name="connsiteY13" fmla="*/ 0 h 5595700"/>
              <a:gd name="connsiteX14" fmla="*/ 5450000 w 5450000"/>
              <a:gd name="connsiteY14" fmla="*/ 0 h 5595700"/>
              <a:gd name="connsiteX15" fmla="*/ 5450000 w 5450000"/>
              <a:gd name="connsiteY15" fmla="*/ 3939334 h 5595700"/>
              <a:gd name="connsiteX16" fmla="*/ 4638242 w 5450000"/>
              <a:gd name="connsiteY16" fmla="*/ 4989095 h 5595700"/>
              <a:gd name="connsiteX17" fmla="*/ 811758 w 5450000"/>
              <a:gd name="connsiteY17" fmla="*/ 4989095 h 5595700"/>
              <a:gd name="connsiteX18" fmla="*/ 0 w 5450000"/>
              <a:gd name="connsiteY18" fmla="*/ 3939334 h 55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50000" h="5595700">
                <a:moveTo>
                  <a:pt x="3657303" y="5130475"/>
                </a:moveTo>
                <a:lnTo>
                  <a:pt x="4046327" y="5130475"/>
                </a:lnTo>
                <a:lnTo>
                  <a:pt x="4046327" y="5595700"/>
                </a:lnTo>
                <a:lnTo>
                  <a:pt x="3657303" y="5595700"/>
                </a:lnTo>
                <a:close/>
                <a:moveTo>
                  <a:pt x="1078507" y="5130475"/>
                </a:moveTo>
                <a:lnTo>
                  <a:pt x="1760304" y="5130475"/>
                </a:lnTo>
                <a:lnTo>
                  <a:pt x="1760304" y="5595700"/>
                </a:lnTo>
                <a:lnTo>
                  <a:pt x="1078507" y="5595700"/>
                </a:lnTo>
                <a:close/>
                <a:moveTo>
                  <a:pt x="5074527" y="4978075"/>
                </a:moveTo>
                <a:lnTo>
                  <a:pt x="5065002" y="5595700"/>
                </a:lnTo>
                <a:lnTo>
                  <a:pt x="4447351" y="5595700"/>
                </a:lnTo>
                <a:lnTo>
                  <a:pt x="4447351" y="5130475"/>
                </a:lnTo>
                <a:cubicBezTo>
                  <a:pt x="4656410" y="5079675"/>
                  <a:pt x="4970243" y="5086025"/>
                  <a:pt x="5074527" y="4978075"/>
                </a:cubicBezTo>
                <a:close/>
                <a:moveTo>
                  <a:pt x="0" y="0"/>
                </a:moveTo>
                <a:lnTo>
                  <a:pt x="5450000" y="0"/>
                </a:lnTo>
                <a:lnTo>
                  <a:pt x="5450000" y="3939334"/>
                </a:lnTo>
                <a:cubicBezTo>
                  <a:pt x="5450000" y="4519102"/>
                  <a:pt x="5086564" y="4989095"/>
                  <a:pt x="4638242" y="4989095"/>
                </a:cubicBezTo>
                <a:lnTo>
                  <a:pt x="811758" y="4989095"/>
                </a:lnTo>
                <a:cubicBezTo>
                  <a:pt x="363436" y="4989095"/>
                  <a:pt x="0" y="4519102"/>
                  <a:pt x="0" y="39393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4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3BDE04-3FF6-451C-8C89-CE5530CA97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494" y="1"/>
            <a:ext cx="9529012" cy="3593431"/>
          </a:xfrm>
          <a:custGeom>
            <a:avLst/>
            <a:gdLst>
              <a:gd name="connsiteX0" fmla="*/ 0 w 9529012"/>
              <a:gd name="connsiteY0" fmla="*/ 0 h 3593431"/>
              <a:gd name="connsiteX1" fmla="*/ 9529012 w 9529012"/>
              <a:gd name="connsiteY1" fmla="*/ 0 h 3593431"/>
              <a:gd name="connsiteX2" fmla="*/ 4764506 w 9529012"/>
              <a:gd name="connsiteY2" fmla="*/ 3593431 h 359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9012" h="3593431">
                <a:moveTo>
                  <a:pt x="0" y="0"/>
                </a:moveTo>
                <a:lnTo>
                  <a:pt x="9529012" y="0"/>
                </a:lnTo>
                <a:lnTo>
                  <a:pt x="4764506" y="35934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2319D03-03BA-43E3-9E3B-7DC0919691AE}"/>
              </a:ext>
            </a:extLst>
          </p:cNvPr>
          <p:cNvSpPr/>
          <p:nvPr userDrawn="1"/>
        </p:nvSpPr>
        <p:spPr>
          <a:xfrm rot="2561665">
            <a:off x="5396632" y="2694810"/>
            <a:ext cx="1340406" cy="1310658"/>
          </a:xfrm>
          <a:prstGeom prst="frame">
            <a:avLst>
              <a:gd name="adj1" fmla="val 7129"/>
            </a:avLst>
          </a:prstGeom>
          <a:solidFill>
            <a:srgbClr val="5E0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1CB227-E519-4EE5-93AD-58D110E013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10350" cy="6858000"/>
          </a:xfrm>
          <a:custGeom>
            <a:avLst/>
            <a:gdLst>
              <a:gd name="connsiteX0" fmla="*/ 0 w 6610350"/>
              <a:gd name="connsiteY0" fmla="*/ 0 h 6858000"/>
              <a:gd name="connsiteX1" fmla="*/ 6610350 w 6610350"/>
              <a:gd name="connsiteY1" fmla="*/ 0 h 6858000"/>
              <a:gd name="connsiteX2" fmla="*/ 6610350 w 6610350"/>
              <a:gd name="connsiteY2" fmla="*/ 6858000 h 6858000"/>
              <a:gd name="connsiteX3" fmla="*/ 0 w 6610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0350" h="6858000">
                <a:moveTo>
                  <a:pt x="0" y="0"/>
                </a:moveTo>
                <a:lnTo>
                  <a:pt x="6610350" y="0"/>
                </a:lnTo>
                <a:lnTo>
                  <a:pt x="66103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948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53D4F6-D69B-40BF-923E-C4EBB24EE0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13" y="1659611"/>
            <a:ext cx="5672885" cy="4313547"/>
          </a:xfrm>
          <a:custGeom>
            <a:avLst/>
            <a:gdLst>
              <a:gd name="connsiteX0" fmla="*/ 5672885 w 5672885"/>
              <a:gd name="connsiteY0" fmla="*/ 0 h 4313547"/>
              <a:gd name="connsiteX1" fmla="*/ 3249441 w 5672885"/>
              <a:gd name="connsiteY1" fmla="*/ 4313547 h 4313547"/>
              <a:gd name="connsiteX2" fmla="*/ 0 w 5672885"/>
              <a:gd name="connsiteY2" fmla="*/ 2196470 h 43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2885" h="4313547">
                <a:moveTo>
                  <a:pt x="5672885" y="0"/>
                </a:moveTo>
                <a:lnTo>
                  <a:pt x="3249441" y="4313547"/>
                </a:lnTo>
                <a:lnTo>
                  <a:pt x="0" y="21964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7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4B72BF-DD48-4E94-9B10-35D02A796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8450" y="1733550"/>
            <a:ext cx="5543550" cy="5124450"/>
          </a:xfrm>
          <a:custGeom>
            <a:avLst/>
            <a:gdLst>
              <a:gd name="connsiteX0" fmla="*/ 5543550 w 5543550"/>
              <a:gd name="connsiteY0" fmla="*/ 0 h 5124450"/>
              <a:gd name="connsiteX1" fmla="*/ 5543550 w 5543550"/>
              <a:gd name="connsiteY1" fmla="*/ 5124450 h 5124450"/>
              <a:gd name="connsiteX2" fmla="*/ 0 w 5543550"/>
              <a:gd name="connsiteY2" fmla="*/ 512445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550" h="5124450">
                <a:moveTo>
                  <a:pt x="5543550" y="0"/>
                </a:moveTo>
                <a:lnTo>
                  <a:pt x="5543550" y="5124450"/>
                </a:lnTo>
                <a:lnTo>
                  <a:pt x="0" y="5124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6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0CD635F-7971-4C32-80AB-69D938DCD8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551713" cy="5127172"/>
          </a:xfrm>
          <a:custGeom>
            <a:avLst/>
            <a:gdLst>
              <a:gd name="connsiteX0" fmla="*/ 0 w 5551713"/>
              <a:gd name="connsiteY0" fmla="*/ 0 h 5127172"/>
              <a:gd name="connsiteX1" fmla="*/ 5551713 w 5551713"/>
              <a:gd name="connsiteY1" fmla="*/ 0 h 5127172"/>
              <a:gd name="connsiteX2" fmla="*/ 38253 w 5551713"/>
              <a:gd name="connsiteY2" fmla="*/ 5127172 h 5127172"/>
              <a:gd name="connsiteX3" fmla="*/ 0 w 5551713"/>
              <a:gd name="connsiteY3" fmla="*/ 5126273 h 512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1713" h="5127172">
                <a:moveTo>
                  <a:pt x="0" y="0"/>
                </a:moveTo>
                <a:lnTo>
                  <a:pt x="5551713" y="0"/>
                </a:lnTo>
                <a:cubicBezTo>
                  <a:pt x="5551713" y="2831658"/>
                  <a:pt x="3083253" y="5127172"/>
                  <a:pt x="38253" y="5127172"/>
                </a:cubicBezTo>
                <a:lnTo>
                  <a:pt x="0" y="5126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1738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4B72BF-DD48-4E94-9B10-35D02A796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1733550"/>
            <a:ext cx="5543550" cy="5124450"/>
          </a:xfrm>
          <a:custGeom>
            <a:avLst/>
            <a:gdLst>
              <a:gd name="connsiteX0" fmla="*/ 5543550 w 5543550"/>
              <a:gd name="connsiteY0" fmla="*/ 0 h 5124450"/>
              <a:gd name="connsiteX1" fmla="*/ 5543550 w 5543550"/>
              <a:gd name="connsiteY1" fmla="*/ 5124450 h 5124450"/>
              <a:gd name="connsiteX2" fmla="*/ 0 w 5543550"/>
              <a:gd name="connsiteY2" fmla="*/ 512445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550" h="5124450">
                <a:moveTo>
                  <a:pt x="5543550" y="0"/>
                </a:moveTo>
                <a:lnTo>
                  <a:pt x="5543550" y="5124450"/>
                </a:lnTo>
                <a:lnTo>
                  <a:pt x="0" y="5124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22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A283C5-92A7-4AE6-83D4-D98BF7327A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238750" cy="6877050"/>
          </a:xfrm>
          <a:custGeom>
            <a:avLst/>
            <a:gdLst>
              <a:gd name="connsiteX0" fmla="*/ 0 w 5238750"/>
              <a:gd name="connsiteY0" fmla="*/ 0 h 6877050"/>
              <a:gd name="connsiteX1" fmla="*/ 3162300 w 5238750"/>
              <a:gd name="connsiteY1" fmla="*/ 0 h 6877050"/>
              <a:gd name="connsiteX2" fmla="*/ 5238750 w 5238750"/>
              <a:gd name="connsiteY2" fmla="*/ 6877050 h 6877050"/>
              <a:gd name="connsiteX3" fmla="*/ 0 w 523875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50" h="6877050">
                <a:moveTo>
                  <a:pt x="0" y="0"/>
                </a:moveTo>
                <a:lnTo>
                  <a:pt x="3162300" y="0"/>
                </a:lnTo>
                <a:lnTo>
                  <a:pt x="5238750" y="6877050"/>
                </a:lnTo>
                <a:lnTo>
                  <a:pt x="0" y="687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17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294A7B-880A-48EA-B49B-82F6268246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38800" cy="6858000"/>
          </a:xfrm>
          <a:custGeom>
            <a:avLst/>
            <a:gdLst>
              <a:gd name="connsiteX0" fmla="*/ 0 w 5638800"/>
              <a:gd name="connsiteY0" fmla="*/ 0 h 6858000"/>
              <a:gd name="connsiteX1" fmla="*/ 5638800 w 5638800"/>
              <a:gd name="connsiteY1" fmla="*/ 6858000 h 6858000"/>
              <a:gd name="connsiteX2" fmla="*/ 0 w 56388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0" h="6858000">
                <a:moveTo>
                  <a:pt x="0" y="0"/>
                </a:moveTo>
                <a:lnTo>
                  <a:pt x="5638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49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7BF219-89FA-4BAB-BF80-FC3975D58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2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A86EC4D-402C-40B4-B20E-538A342A14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240505"/>
          </a:xfrm>
          <a:custGeom>
            <a:avLst/>
            <a:gdLst>
              <a:gd name="connsiteX0" fmla="*/ 0 w 12192000"/>
              <a:gd name="connsiteY0" fmla="*/ 0 h 3240505"/>
              <a:gd name="connsiteX1" fmla="*/ 12192000 w 12192000"/>
              <a:gd name="connsiteY1" fmla="*/ 0 h 3240505"/>
              <a:gd name="connsiteX2" fmla="*/ 12192000 w 12192000"/>
              <a:gd name="connsiteY2" fmla="*/ 3240505 h 3240505"/>
              <a:gd name="connsiteX3" fmla="*/ 0 w 12192000"/>
              <a:gd name="connsiteY3" fmla="*/ 3240505 h 32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40505">
                <a:moveTo>
                  <a:pt x="0" y="0"/>
                </a:moveTo>
                <a:lnTo>
                  <a:pt x="12192000" y="0"/>
                </a:lnTo>
                <a:lnTo>
                  <a:pt x="12192000" y="3240505"/>
                </a:lnTo>
                <a:cubicBezTo>
                  <a:pt x="9491584" y="2823410"/>
                  <a:pt x="6053225" y="2133600"/>
                  <a:pt x="0" y="324050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14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FEF705-E5A6-422D-822C-FAE690166E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750" y="857250"/>
            <a:ext cx="4438650" cy="3981450"/>
          </a:xfrm>
          <a:custGeom>
            <a:avLst/>
            <a:gdLst>
              <a:gd name="connsiteX0" fmla="*/ 2219325 w 4438650"/>
              <a:gd name="connsiteY0" fmla="*/ 0 h 3981450"/>
              <a:gd name="connsiteX1" fmla="*/ 4438650 w 4438650"/>
              <a:gd name="connsiteY1" fmla="*/ 0 h 3981450"/>
              <a:gd name="connsiteX2" fmla="*/ 4438650 w 4438650"/>
              <a:gd name="connsiteY2" fmla="*/ 1990725 h 3981450"/>
              <a:gd name="connsiteX3" fmla="*/ 2219325 w 4438650"/>
              <a:gd name="connsiteY3" fmla="*/ 3981450 h 3981450"/>
              <a:gd name="connsiteX4" fmla="*/ 0 w 4438650"/>
              <a:gd name="connsiteY4" fmla="*/ 1990725 h 3981450"/>
              <a:gd name="connsiteX5" fmla="*/ 2219325 w 4438650"/>
              <a:gd name="connsiteY5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8650" h="3981450">
                <a:moveTo>
                  <a:pt x="2219325" y="0"/>
                </a:moveTo>
                <a:lnTo>
                  <a:pt x="4438650" y="0"/>
                </a:lnTo>
                <a:lnTo>
                  <a:pt x="4438650" y="1990725"/>
                </a:lnTo>
                <a:cubicBezTo>
                  <a:pt x="4438650" y="3090172"/>
                  <a:pt x="3445024" y="3981450"/>
                  <a:pt x="2219325" y="3981450"/>
                </a:cubicBezTo>
                <a:cubicBezTo>
                  <a:pt x="993626" y="3981450"/>
                  <a:pt x="0" y="3090172"/>
                  <a:pt x="0" y="1990725"/>
                </a:cubicBezTo>
                <a:cubicBezTo>
                  <a:pt x="0" y="891278"/>
                  <a:pt x="993626" y="0"/>
                  <a:pt x="22193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104B3E-1BEE-47EA-9E9B-36A966F9FD72}"/>
              </a:ext>
            </a:extLst>
          </p:cNvPr>
          <p:cNvGrpSpPr/>
          <p:nvPr userDrawn="1"/>
        </p:nvGrpSpPr>
        <p:grpSpPr>
          <a:xfrm>
            <a:off x="7048500" y="95250"/>
            <a:ext cx="5010150" cy="4552950"/>
            <a:chOff x="7048500" y="95250"/>
            <a:chExt cx="5010150" cy="4552950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B4AD3CDD-13E1-4659-B62D-32CABBAADEF1}"/>
                </a:ext>
              </a:extLst>
            </p:cNvPr>
            <p:cNvSpPr/>
            <p:nvPr userDrawn="1"/>
          </p:nvSpPr>
          <p:spPr>
            <a:xfrm>
              <a:off x="7048500" y="666750"/>
              <a:ext cx="4438650" cy="3981450"/>
            </a:xfrm>
            <a:prstGeom prst="teardrop">
              <a:avLst/>
            </a:prstGeom>
            <a:noFill/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C7CCCC0D-C589-4644-A205-41653CDA21AB}"/>
                </a:ext>
              </a:extLst>
            </p:cNvPr>
            <p:cNvSpPr/>
            <p:nvPr userDrawn="1"/>
          </p:nvSpPr>
          <p:spPr>
            <a:xfrm>
              <a:off x="7239000" y="476250"/>
              <a:ext cx="4438650" cy="3981450"/>
            </a:xfrm>
            <a:prstGeom prst="teardrop">
              <a:avLst/>
            </a:prstGeom>
            <a:noFill/>
            <a:ln>
              <a:solidFill>
                <a:srgbClr val="EAA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3FBABAB9-F4F6-46A1-9ECE-2FE3F582435B}"/>
                </a:ext>
              </a:extLst>
            </p:cNvPr>
            <p:cNvSpPr/>
            <p:nvPr userDrawn="1"/>
          </p:nvSpPr>
          <p:spPr>
            <a:xfrm>
              <a:off x="7429500" y="285750"/>
              <a:ext cx="4438650" cy="3981450"/>
            </a:xfrm>
            <a:prstGeom prst="teardrop">
              <a:avLst/>
            </a:prstGeom>
            <a:noFill/>
            <a:ln>
              <a:solidFill>
                <a:srgbClr val="6902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E2637C7F-40EB-46AC-9C44-B9E8CAAFF4D1}"/>
                </a:ext>
              </a:extLst>
            </p:cNvPr>
            <p:cNvSpPr/>
            <p:nvPr userDrawn="1"/>
          </p:nvSpPr>
          <p:spPr>
            <a:xfrm>
              <a:off x="7620000" y="95250"/>
              <a:ext cx="4438650" cy="3981450"/>
            </a:xfrm>
            <a:prstGeom prst="teardrop">
              <a:avLst/>
            </a:prstGeom>
            <a:noFill/>
            <a:ln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0179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7D103A-A7DD-4906-BAAE-FF60FC0374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00350" cy="6858000"/>
          </a:xfrm>
          <a:custGeom>
            <a:avLst/>
            <a:gdLst>
              <a:gd name="connsiteX0" fmla="*/ 0 w 2800350"/>
              <a:gd name="connsiteY0" fmla="*/ 0 h 6858000"/>
              <a:gd name="connsiteX1" fmla="*/ 2800350 w 2800350"/>
              <a:gd name="connsiteY1" fmla="*/ 0 h 6858000"/>
              <a:gd name="connsiteX2" fmla="*/ 2800350 w 2800350"/>
              <a:gd name="connsiteY2" fmla="*/ 6858000 h 6858000"/>
              <a:gd name="connsiteX3" fmla="*/ 0 w 2800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6858000">
                <a:moveTo>
                  <a:pt x="0" y="0"/>
                </a:moveTo>
                <a:lnTo>
                  <a:pt x="2800350" y="0"/>
                </a:lnTo>
                <a:lnTo>
                  <a:pt x="28003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FDF47C-4FCE-4E29-83FC-DE6FE68175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2800350" cy="6858000"/>
          </a:xfrm>
          <a:custGeom>
            <a:avLst/>
            <a:gdLst>
              <a:gd name="connsiteX0" fmla="*/ 0 w 2800350"/>
              <a:gd name="connsiteY0" fmla="*/ 0 h 6858000"/>
              <a:gd name="connsiteX1" fmla="*/ 2800350 w 2800350"/>
              <a:gd name="connsiteY1" fmla="*/ 0 h 6858000"/>
              <a:gd name="connsiteX2" fmla="*/ 2800350 w 2800350"/>
              <a:gd name="connsiteY2" fmla="*/ 6858000 h 6858000"/>
              <a:gd name="connsiteX3" fmla="*/ 0 w 2800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6858000">
                <a:moveTo>
                  <a:pt x="0" y="0"/>
                </a:moveTo>
                <a:lnTo>
                  <a:pt x="2800350" y="0"/>
                </a:lnTo>
                <a:lnTo>
                  <a:pt x="28003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35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B2A223-1F81-4E70-8301-AB35C555D6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4200" y="0"/>
            <a:ext cx="5257800" cy="6858000"/>
          </a:xfrm>
          <a:custGeom>
            <a:avLst/>
            <a:gdLst>
              <a:gd name="connsiteX0" fmla="*/ 0 w 5257800"/>
              <a:gd name="connsiteY0" fmla="*/ 0 h 6858000"/>
              <a:gd name="connsiteX1" fmla="*/ 5257800 w 5257800"/>
              <a:gd name="connsiteY1" fmla="*/ 0 h 6858000"/>
              <a:gd name="connsiteX2" fmla="*/ 5257800 w 5257800"/>
              <a:gd name="connsiteY2" fmla="*/ 6858000 h 6858000"/>
              <a:gd name="connsiteX3" fmla="*/ 0 w 5257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0" h="6858000">
                <a:moveTo>
                  <a:pt x="0" y="0"/>
                </a:moveTo>
                <a:lnTo>
                  <a:pt x="5257800" y="0"/>
                </a:lnTo>
                <a:lnTo>
                  <a:pt x="5257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668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B04945-4296-4A3C-97C1-4A312A596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62250" y="0"/>
            <a:ext cx="6667500" cy="3067050"/>
          </a:xfrm>
          <a:custGeom>
            <a:avLst/>
            <a:gdLst>
              <a:gd name="connsiteX0" fmla="*/ 0 w 6667500"/>
              <a:gd name="connsiteY0" fmla="*/ 0 h 3067050"/>
              <a:gd name="connsiteX1" fmla="*/ 6667500 w 6667500"/>
              <a:gd name="connsiteY1" fmla="*/ 0 h 3067050"/>
              <a:gd name="connsiteX2" fmla="*/ 3333750 w 6667500"/>
              <a:gd name="connsiteY2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0" h="3067050">
                <a:moveTo>
                  <a:pt x="0" y="0"/>
                </a:moveTo>
                <a:lnTo>
                  <a:pt x="6667500" y="0"/>
                </a:lnTo>
                <a:lnTo>
                  <a:pt x="3333750" y="306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92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27B9AF-19C7-416D-B0C1-4ABD33CBECA3}"/>
              </a:ext>
            </a:extLst>
          </p:cNvPr>
          <p:cNvSpPr/>
          <p:nvPr userDrawn="1"/>
        </p:nvSpPr>
        <p:spPr>
          <a:xfrm>
            <a:off x="19051" y="3133262"/>
            <a:ext cx="12192000" cy="3724738"/>
          </a:xfrm>
          <a:custGeom>
            <a:avLst/>
            <a:gdLst>
              <a:gd name="connsiteX0" fmla="*/ 2179849 w 13324461"/>
              <a:gd name="connsiteY0" fmla="*/ 1276350 h 3724738"/>
              <a:gd name="connsiteX1" fmla="*/ 2351299 w 13324461"/>
              <a:gd name="connsiteY1" fmla="*/ 1257300 h 3724738"/>
              <a:gd name="connsiteX2" fmla="*/ 2465599 w 13324461"/>
              <a:gd name="connsiteY2" fmla="*/ 1219200 h 3724738"/>
              <a:gd name="connsiteX3" fmla="*/ 2522749 w 13324461"/>
              <a:gd name="connsiteY3" fmla="*/ 1200150 h 3724738"/>
              <a:gd name="connsiteX4" fmla="*/ 2675149 w 13324461"/>
              <a:gd name="connsiteY4" fmla="*/ 1123950 h 3724738"/>
              <a:gd name="connsiteX5" fmla="*/ 2808499 w 13324461"/>
              <a:gd name="connsiteY5" fmla="*/ 1085850 h 3724738"/>
              <a:gd name="connsiteX6" fmla="*/ 2884699 w 13324461"/>
              <a:gd name="connsiteY6" fmla="*/ 1066800 h 3724738"/>
              <a:gd name="connsiteX7" fmla="*/ 2941849 w 13324461"/>
              <a:gd name="connsiteY7" fmla="*/ 1047750 h 3724738"/>
              <a:gd name="connsiteX8" fmla="*/ 3094249 w 13324461"/>
              <a:gd name="connsiteY8" fmla="*/ 1009650 h 3724738"/>
              <a:gd name="connsiteX9" fmla="*/ 3151399 w 13324461"/>
              <a:gd name="connsiteY9" fmla="*/ 990600 h 3724738"/>
              <a:gd name="connsiteX10" fmla="*/ 4180099 w 13324461"/>
              <a:gd name="connsiteY10" fmla="*/ 971550 h 3724738"/>
              <a:gd name="connsiteX11" fmla="*/ 4256299 w 13324461"/>
              <a:gd name="connsiteY11" fmla="*/ 952500 h 3724738"/>
              <a:gd name="connsiteX12" fmla="*/ 4370599 w 13324461"/>
              <a:gd name="connsiteY12" fmla="*/ 914400 h 3724738"/>
              <a:gd name="connsiteX13" fmla="*/ 4503949 w 13324461"/>
              <a:gd name="connsiteY13" fmla="*/ 895350 h 3724738"/>
              <a:gd name="connsiteX14" fmla="*/ 4675399 w 13324461"/>
              <a:gd name="connsiteY14" fmla="*/ 838200 h 3724738"/>
              <a:gd name="connsiteX15" fmla="*/ 4732549 w 13324461"/>
              <a:gd name="connsiteY15" fmla="*/ 819150 h 3724738"/>
              <a:gd name="connsiteX16" fmla="*/ 4808749 w 13324461"/>
              <a:gd name="connsiteY16" fmla="*/ 800100 h 3724738"/>
              <a:gd name="connsiteX17" fmla="*/ 4923049 w 13324461"/>
              <a:gd name="connsiteY17" fmla="*/ 762000 h 3724738"/>
              <a:gd name="connsiteX18" fmla="*/ 5704099 w 13324461"/>
              <a:gd name="connsiteY18" fmla="*/ 742950 h 3724738"/>
              <a:gd name="connsiteX19" fmla="*/ 5913649 w 13324461"/>
              <a:gd name="connsiteY19" fmla="*/ 685800 h 3724738"/>
              <a:gd name="connsiteX20" fmla="*/ 6027949 w 13324461"/>
              <a:gd name="connsiteY20" fmla="*/ 666750 h 3724738"/>
              <a:gd name="connsiteX21" fmla="*/ 6085099 w 13324461"/>
              <a:gd name="connsiteY21" fmla="*/ 647700 h 3724738"/>
              <a:gd name="connsiteX22" fmla="*/ 6275599 w 13324461"/>
              <a:gd name="connsiteY22" fmla="*/ 609600 h 3724738"/>
              <a:gd name="connsiteX23" fmla="*/ 7209049 w 13324461"/>
              <a:gd name="connsiteY23" fmla="*/ 609600 h 3724738"/>
              <a:gd name="connsiteX24" fmla="*/ 7323349 w 13324461"/>
              <a:gd name="connsiteY24" fmla="*/ 571500 h 3724738"/>
              <a:gd name="connsiteX25" fmla="*/ 7380499 w 13324461"/>
              <a:gd name="connsiteY25" fmla="*/ 552450 h 3724738"/>
              <a:gd name="connsiteX26" fmla="*/ 7437649 w 13324461"/>
              <a:gd name="connsiteY26" fmla="*/ 533400 h 3724738"/>
              <a:gd name="connsiteX27" fmla="*/ 7570999 w 13324461"/>
              <a:gd name="connsiteY27" fmla="*/ 514350 h 3724738"/>
              <a:gd name="connsiteX28" fmla="*/ 7628149 w 13324461"/>
              <a:gd name="connsiteY28" fmla="*/ 533400 h 3724738"/>
              <a:gd name="connsiteX29" fmla="*/ 7685299 w 13324461"/>
              <a:gd name="connsiteY29" fmla="*/ 590550 h 3724738"/>
              <a:gd name="connsiteX30" fmla="*/ 8523499 w 13324461"/>
              <a:gd name="connsiteY30" fmla="*/ 571500 h 3724738"/>
              <a:gd name="connsiteX31" fmla="*/ 9018799 w 13324461"/>
              <a:gd name="connsiteY31" fmla="*/ 514350 h 3724738"/>
              <a:gd name="connsiteX32" fmla="*/ 9133099 w 13324461"/>
              <a:gd name="connsiteY32" fmla="*/ 495300 h 3724738"/>
              <a:gd name="connsiteX33" fmla="*/ 9190249 w 13324461"/>
              <a:gd name="connsiteY33" fmla="*/ 476250 h 3724738"/>
              <a:gd name="connsiteX34" fmla="*/ 9399799 w 13324461"/>
              <a:gd name="connsiteY34" fmla="*/ 438150 h 3724738"/>
              <a:gd name="connsiteX35" fmla="*/ 9628399 w 13324461"/>
              <a:gd name="connsiteY35" fmla="*/ 361950 h 3724738"/>
              <a:gd name="connsiteX36" fmla="*/ 9704599 w 13324461"/>
              <a:gd name="connsiteY36" fmla="*/ 342900 h 3724738"/>
              <a:gd name="connsiteX37" fmla="*/ 9856999 w 13324461"/>
              <a:gd name="connsiteY37" fmla="*/ 381000 h 3724738"/>
              <a:gd name="connsiteX38" fmla="*/ 10066549 w 13324461"/>
              <a:gd name="connsiteY38" fmla="*/ 457200 h 3724738"/>
              <a:gd name="connsiteX39" fmla="*/ 10428499 w 13324461"/>
              <a:gd name="connsiteY39" fmla="*/ 438150 h 3724738"/>
              <a:gd name="connsiteX40" fmla="*/ 10504699 w 13324461"/>
              <a:gd name="connsiteY40" fmla="*/ 419100 h 3724738"/>
              <a:gd name="connsiteX41" fmla="*/ 11419099 w 13324461"/>
              <a:gd name="connsiteY41" fmla="*/ 381000 h 3724738"/>
              <a:gd name="connsiteX42" fmla="*/ 11685799 w 13324461"/>
              <a:gd name="connsiteY42" fmla="*/ 304800 h 3724738"/>
              <a:gd name="connsiteX43" fmla="*/ 11876299 w 13324461"/>
              <a:gd name="connsiteY43" fmla="*/ 266700 h 3724738"/>
              <a:gd name="connsiteX44" fmla="*/ 11971549 w 13324461"/>
              <a:gd name="connsiteY44" fmla="*/ 228600 h 3724738"/>
              <a:gd name="connsiteX45" fmla="*/ 12104899 w 13324461"/>
              <a:gd name="connsiteY45" fmla="*/ 190500 h 3724738"/>
              <a:gd name="connsiteX46" fmla="*/ 12219199 w 13324461"/>
              <a:gd name="connsiteY46" fmla="*/ 152400 h 3724738"/>
              <a:gd name="connsiteX47" fmla="*/ 12485899 w 13324461"/>
              <a:gd name="connsiteY47" fmla="*/ 76200 h 3724738"/>
              <a:gd name="connsiteX48" fmla="*/ 12562099 w 13324461"/>
              <a:gd name="connsiteY48" fmla="*/ 38100 h 3724738"/>
              <a:gd name="connsiteX49" fmla="*/ 12676399 w 13324461"/>
              <a:gd name="connsiteY49" fmla="*/ 0 h 3724738"/>
              <a:gd name="connsiteX50" fmla="*/ 12714499 w 13324461"/>
              <a:gd name="connsiteY50" fmla="*/ 76200 h 3724738"/>
              <a:gd name="connsiteX51" fmla="*/ 12695449 w 13324461"/>
              <a:gd name="connsiteY51" fmla="*/ 133350 h 3724738"/>
              <a:gd name="connsiteX52" fmla="*/ 12619249 w 13324461"/>
              <a:gd name="connsiteY52" fmla="*/ 266700 h 3724738"/>
              <a:gd name="connsiteX53" fmla="*/ 12695449 w 13324461"/>
              <a:gd name="connsiteY53" fmla="*/ 171450 h 3724738"/>
              <a:gd name="connsiteX54" fmla="*/ 12771649 w 13324461"/>
              <a:gd name="connsiteY54" fmla="*/ 190500 h 3724738"/>
              <a:gd name="connsiteX55" fmla="*/ 12809749 w 13324461"/>
              <a:gd name="connsiteY55" fmla="*/ 133350 h 3724738"/>
              <a:gd name="connsiteX56" fmla="*/ 12790699 w 13324461"/>
              <a:gd name="connsiteY56" fmla="*/ 209550 h 3724738"/>
              <a:gd name="connsiteX57" fmla="*/ 12733549 w 13324461"/>
              <a:gd name="connsiteY57" fmla="*/ 266700 h 3724738"/>
              <a:gd name="connsiteX58" fmla="*/ 12714499 w 13324461"/>
              <a:gd name="connsiteY58" fmla="*/ 361950 h 3724738"/>
              <a:gd name="connsiteX59" fmla="*/ 12733549 w 13324461"/>
              <a:gd name="connsiteY59" fmla="*/ 457200 h 3724738"/>
              <a:gd name="connsiteX60" fmla="*/ 12828799 w 13324461"/>
              <a:gd name="connsiteY60" fmla="*/ 419100 h 3724738"/>
              <a:gd name="connsiteX61" fmla="*/ 12809749 w 13324461"/>
              <a:gd name="connsiteY61" fmla="*/ 514350 h 3724738"/>
              <a:gd name="connsiteX62" fmla="*/ 12771649 w 13324461"/>
              <a:gd name="connsiteY62" fmla="*/ 571500 h 3724738"/>
              <a:gd name="connsiteX63" fmla="*/ 12790699 w 13324461"/>
              <a:gd name="connsiteY63" fmla="*/ 514350 h 3724738"/>
              <a:gd name="connsiteX64" fmla="*/ 12809749 w 13324461"/>
              <a:gd name="connsiteY64" fmla="*/ 571500 h 3724738"/>
              <a:gd name="connsiteX65" fmla="*/ 12847849 w 13324461"/>
              <a:gd name="connsiteY65" fmla="*/ 628650 h 3724738"/>
              <a:gd name="connsiteX66" fmla="*/ 12828799 w 13324461"/>
              <a:gd name="connsiteY66" fmla="*/ 685800 h 3724738"/>
              <a:gd name="connsiteX67" fmla="*/ 12904999 w 13324461"/>
              <a:gd name="connsiteY67" fmla="*/ 704850 h 3724738"/>
              <a:gd name="connsiteX68" fmla="*/ 12962149 w 13324461"/>
              <a:gd name="connsiteY68" fmla="*/ 723900 h 3724738"/>
              <a:gd name="connsiteX69" fmla="*/ 12904999 w 13324461"/>
              <a:gd name="connsiteY69" fmla="*/ 819150 h 3724738"/>
              <a:gd name="connsiteX70" fmla="*/ 12885949 w 13324461"/>
              <a:gd name="connsiteY70" fmla="*/ 914400 h 3724738"/>
              <a:gd name="connsiteX71" fmla="*/ 12866899 w 13324461"/>
              <a:gd name="connsiteY71" fmla="*/ 971550 h 3724738"/>
              <a:gd name="connsiteX72" fmla="*/ 12885949 w 13324461"/>
              <a:gd name="connsiteY72" fmla="*/ 1028700 h 3724738"/>
              <a:gd name="connsiteX73" fmla="*/ 12904999 w 13324461"/>
              <a:gd name="connsiteY73" fmla="*/ 1104900 h 3724738"/>
              <a:gd name="connsiteX74" fmla="*/ 12924049 w 13324461"/>
              <a:gd name="connsiteY74" fmla="*/ 1181100 h 3724738"/>
              <a:gd name="connsiteX75" fmla="*/ 13019299 w 13324461"/>
              <a:gd name="connsiteY75" fmla="*/ 1143000 h 3724738"/>
              <a:gd name="connsiteX76" fmla="*/ 13152649 w 13324461"/>
              <a:gd name="connsiteY76" fmla="*/ 1104900 h 3724738"/>
              <a:gd name="connsiteX77" fmla="*/ 13190749 w 13324461"/>
              <a:gd name="connsiteY77" fmla="*/ 1162050 h 3724738"/>
              <a:gd name="connsiteX78" fmla="*/ 13133599 w 13324461"/>
              <a:gd name="connsiteY78" fmla="*/ 1333500 h 3724738"/>
              <a:gd name="connsiteX79" fmla="*/ 13076449 w 13324461"/>
              <a:gd name="connsiteY79" fmla="*/ 1390650 h 3724738"/>
              <a:gd name="connsiteX80" fmla="*/ 13133599 w 13324461"/>
              <a:gd name="connsiteY80" fmla="*/ 1371600 h 3724738"/>
              <a:gd name="connsiteX81" fmla="*/ 13305049 w 13324461"/>
              <a:gd name="connsiteY81" fmla="*/ 1352550 h 3724738"/>
              <a:gd name="connsiteX82" fmla="*/ 13324099 w 13324461"/>
              <a:gd name="connsiteY82" fmla="*/ 1447800 h 3724738"/>
              <a:gd name="connsiteX83" fmla="*/ 13209799 w 13324461"/>
              <a:gd name="connsiteY83" fmla="*/ 1638300 h 3724738"/>
              <a:gd name="connsiteX84" fmla="*/ 13247899 w 13324461"/>
              <a:gd name="connsiteY84" fmla="*/ 1657350 h 3724738"/>
              <a:gd name="connsiteX85" fmla="*/ 13285999 w 13324461"/>
              <a:gd name="connsiteY85" fmla="*/ 1714500 h 3724738"/>
              <a:gd name="connsiteX86" fmla="*/ 13247899 w 13324461"/>
              <a:gd name="connsiteY86" fmla="*/ 1790700 h 3724738"/>
              <a:gd name="connsiteX87" fmla="*/ 13190749 w 13324461"/>
              <a:gd name="connsiteY87" fmla="*/ 1828800 h 3724738"/>
              <a:gd name="connsiteX88" fmla="*/ 13133599 w 13324461"/>
              <a:gd name="connsiteY88" fmla="*/ 1885950 h 3724738"/>
              <a:gd name="connsiteX89" fmla="*/ 13209799 w 13324461"/>
              <a:gd name="connsiteY89" fmla="*/ 1790700 h 3724738"/>
              <a:gd name="connsiteX90" fmla="*/ 13247899 w 13324461"/>
              <a:gd name="connsiteY90" fmla="*/ 1905000 h 3724738"/>
              <a:gd name="connsiteX91" fmla="*/ 13171699 w 13324461"/>
              <a:gd name="connsiteY91" fmla="*/ 2057400 h 3724738"/>
              <a:gd name="connsiteX92" fmla="*/ 13133599 w 13324461"/>
              <a:gd name="connsiteY92" fmla="*/ 2171700 h 3724738"/>
              <a:gd name="connsiteX93" fmla="*/ 13152649 w 13324461"/>
              <a:gd name="connsiteY93" fmla="*/ 2247900 h 3724738"/>
              <a:gd name="connsiteX94" fmla="*/ 13209799 w 13324461"/>
              <a:gd name="connsiteY94" fmla="*/ 2266950 h 3724738"/>
              <a:gd name="connsiteX95" fmla="*/ 13285999 w 13324461"/>
              <a:gd name="connsiteY95" fmla="*/ 2286000 h 3724738"/>
              <a:gd name="connsiteX96" fmla="*/ 13266949 w 13324461"/>
              <a:gd name="connsiteY96" fmla="*/ 2381250 h 3724738"/>
              <a:gd name="connsiteX97" fmla="*/ 13285999 w 13324461"/>
              <a:gd name="connsiteY97" fmla="*/ 2324100 h 3724738"/>
              <a:gd name="connsiteX98" fmla="*/ 13228849 w 13324461"/>
              <a:gd name="connsiteY98" fmla="*/ 2381250 h 3724738"/>
              <a:gd name="connsiteX99" fmla="*/ 13152649 w 13324461"/>
              <a:gd name="connsiteY99" fmla="*/ 2495550 h 3724738"/>
              <a:gd name="connsiteX100" fmla="*/ 13057399 w 13324461"/>
              <a:gd name="connsiteY100" fmla="*/ 2667000 h 3724738"/>
              <a:gd name="connsiteX101" fmla="*/ 12904999 w 13324461"/>
              <a:gd name="connsiteY101" fmla="*/ 2819400 h 3724738"/>
              <a:gd name="connsiteX102" fmla="*/ 12866899 w 13324461"/>
              <a:gd name="connsiteY102" fmla="*/ 2876550 h 3724738"/>
              <a:gd name="connsiteX103" fmla="*/ 12638299 w 13324461"/>
              <a:gd name="connsiteY103" fmla="*/ 3028950 h 3724738"/>
              <a:gd name="connsiteX104" fmla="*/ 12504949 w 13324461"/>
              <a:gd name="connsiteY104" fmla="*/ 3086100 h 3724738"/>
              <a:gd name="connsiteX105" fmla="*/ 12352549 w 13324461"/>
              <a:gd name="connsiteY105" fmla="*/ 3124200 h 3724738"/>
              <a:gd name="connsiteX106" fmla="*/ 12238249 w 13324461"/>
              <a:gd name="connsiteY106" fmla="*/ 3162300 h 3724738"/>
              <a:gd name="connsiteX107" fmla="*/ 12104899 w 13324461"/>
              <a:gd name="connsiteY107" fmla="*/ 3200400 h 3724738"/>
              <a:gd name="connsiteX108" fmla="*/ 12123949 w 13324461"/>
              <a:gd name="connsiteY108" fmla="*/ 3143250 h 3724738"/>
              <a:gd name="connsiteX109" fmla="*/ 12162049 w 13324461"/>
              <a:gd name="connsiteY109" fmla="*/ 3086100 h 3724738"/>
              <a:gd name="connsiteX110" fmla="*/ 12104899 w 13324461"/>
              <a:gd name="connsiteY110" fmla="*/ 3124200 h 3724738"/>
              <a:gd name="connsiteX111" fmla="*/ 12009649 w 13324461"/>
              <a:gd name="connsiteY111" fmla="*/ 3162300 h 3724738"/>
              <a:gd name="connsiteX112" fmla="*/ 11838199 w 13324461"/>
              <a:gd name="connsiteY112" fmla="*/ 3257550 h 3724738"/>
              <a:gd name="connsiteX113" fmla="*/ 11761999 w 13324461"/>
              <a:gd name="connsiteY113" fmla="*/ 3238500 h 3724738"/>
              <a:gd name="connsiteX114" fmla="*/ 11704849 w 13324461"/>
              <a:gd name="connsiteY114" fmla="*/ 3257550 h 3724738"/>
              <a:gd name="connsiteX115" fmla="*/ 11571499 w 13324461"/>
              <a:gd name="connsiteY115" fmla="*/ 3314700 h 3724738"/>
              <a:gd name="connsiteX116" fmla="*/ 11476249 w 13324461"/>
              <a:gd name="connsiteY116" fmla="*/ 3295650 h 3724738"/>
              <a:gd name="connsiteX117" fmla="*/ 11361949 w 13324461"/>
              <a:gd name="connsiteY117" fmla="*/ 3371850 h 3724738"/>
              <a:gd name="connsiteX118" fmla="*/ 11266699 w 13324461"/>
              <a:gd name="connsiteY118" fmla="*/ 3390900 h 3724738"/>
              <a:gd name="connsiteX119" fmla="*/ 11190499 w 13324461"/>
              <a:gd name="connsiteY119" fmla="*/ 3371850 h 3724738"/>
              <a:gd name="connsiteX120" fmla="*/ 10790449 w 13324461"/>
              <a:gd name="connsiteY120" fmla="*/ 3409950 h 3724738"/>
              <a:gd name="connsiteX121" fmla="*/ 10714249 w 13324461"/>
              <a:gd name="connsiteY121" fmla="*/ 3429000 h 3724738"/>
              <a:gd name="connsiteX122" fmla="*/ 10504699 w 13324461"/>
              <a:gd name="connsiteY122" fmla="*/ 3467100 h 3724738"/>
              <a:gd name="connsiteX123" fmla="*/ 10428499 w 13324461"/>
              <a:gd name="connsiteY123" fmla="*/ 3448050 h 3724738"/>
              <a:gd name="connsiteX124" fmla="*/ 10371349 w 13324461"/>
              <a:gd name="connsiteY124" fmla="*/ 3429000 h 3724738"/>
              <a:gd name="connsiteX125" fmla="*/ 10237999 w 13324461"/>
              <a:gd name="connsiteY125" fmla="*/ 3467100 h 3724738"/>
              <a:gd name="connsiteX126" fmla="*/ 10047499 w 13324461"/>
              <a:gd name="connsiteY126" fmla="*/ 3486150 h 3724738"/>
              <a:gd name="connsiteX127" fmla="*/ 9666499 w 13324461"/>
              <a:gd name="connsiteY127" fmla="*/ 3505200 h 3724738"/>
              <a:gd name="connsiteX128" fmla="*/ 9590299 w 13324461"/>
              <a:gd name="connsiteY128" fmla="*/ 3524250 h 3724738"/>
              <a:gd name="connsiteX129" fmla="*/ 9418849 w 13324461"/>
              <a:gd name="connsiteY129" fmla="*/ 3543300 h 3724738"/>
              <a:gd name="connsiteX130" fmla="*/ 9323599 w 13324461"/>
              <a:gd name="connsiteY130" fmla="*/ 3600450 h 3724738"/>
              <a:gd name="connsiteX131" fmla="*/ 8980699 w 13324461"/>
              <a:gd name="connsiteY131" fmla="*/ 3657600 h 3724738"/>
              <a:gd name="connsiteX132" fmla="*/ 8866399 w 13324461"/>
              <a:gd name="connsiteY132" fmla="*/ 3695700 h 3724738"/>
              <a:gd name="connsiteX133" fmla="*/ 8313949 w 13324461"/>
              <a:gd name="connsiteY133" fmla="*/ 3695700 h 3724738"/>
              <a:gd name="connsiteX134" fmla="*/ 8294899 w 13324461"/>
              <a:gd name="connsiteY134" fmla="*/ 3600450 h 3724738"/>
              <a:gd name="connsiteX135" fmla="*/ 6904249 w 13324461"/>
              <a:gd name="connsiteY135" fmla="*/ 3581400 h 3724738"/>
              <a:gd name="connsiteX136" fmla="*/ 6694699 w 13324461"/>
              <a:gd name="connsiteY136" fmla="*/ 3543300 h 3724738"/>
              <a:gd name="connsiteX137" fmla="*/ 6427999 w 13324461"/>
              <a:gd name="connsiteY137" fmla="*/ 3524250 h 3724738"/>
              <a:gd name="connsiteX138" fmla="*/ 6294649 w 13324461"/>
              <a:gd name="connsiteY138" fmla="*/ 3486150 h 3724738"/>
              <a:gd name="connsiteX139" fmla="*/ 6199399 w 13324461"/>
              <a:gd name="connsiteY139" fmla="*/ 3467100 h 3724738"/>
              <a:gd name="connsiteX140" fmla="*/ 6046999 w 13324461"/>
              <a:gd name="connsiteY140" fmla="*/ 3429000 h 3724738"/>
              <a:gd name="connsiteX141" fmla="*/ 5399299 w 13324461"/>
              <a:gd name="connsiteY141" fmla="*/ 3448050 h 3724738"/>
              <a:gd name="connsiteX142" fmla="*/ 5265949 w 13324461"/>
              <a:gd name="connsiteY142" fmla="*/ 3505200 h 3724738"/>
              <a:gd name="connsiteX143" fmla="*/ 4999249 w 13324461"/>
              <a:gd name="connsiteY143" fmla="*/ 3543300 h 3724738"/>
              <a:gd name="connsiteX144" fmla="*/ 4808749 w 13324461"/>
              <a:gd name="connsiteY144" fmla="*/ 3524250 h 3724738"/>
              <a:gd name="connsiteX145" fmla="*/ 4751599 w 13324461"/>
              <a:gd name="connsiteY145" fmla="*/ 3505200 h 3724738"/>
              <a:gd name="connsiteX146" fmla="*/ 4618249 w 13324461"/>
              <a:gd name="connsiteY146" fmla="*/ 3486150 h 3724738"/>
              <a:gd name="connsiteX147" fmla="*/ 4446799 w 13324461"/>
              <a:gd name="connsiteY147" fmla="*/ 3467100 h 3724738"/>
              <a:gd name="connsiteX148" fmla="*/ 4294399 w 13324461"/>
              <a:gd name="connsiteY148" fmla="*/ 3448050 h 3724738"/>
              <a:gd name="connsiteX149" fmla="*/ 3646699 w 13324461"/>
              <a:gd name="connsiteY149" fmla="*/ 3448050 h 3724738"/>
              <a:gd name="connsiteX150" fmla="*/ 3513349 w 13324461"/>
              <a:gd name="connsiteY150" fmla="*/ 3467100 h 3724738"/>
              <a:gd name="connsiteX151" fmla="*/ 3418099 w 13324461"/>
              <a:gd name="connsiteY151" fmla="*/ 3486150 h 3724738"/>
              <a:gd name="connsiteX152" fmla="*/ 3170449 w 13324461"/>
              <a:gd name="connsiteY152" fmla="*/ 3505200 h 3724738"/>
              <a:gd name="connsiteX153" fmla="*/ 3113299 w 13324461"/>
              <a:gd name="connsiteY153" fmla="*/ 3486150 h 3724738"/>
              <a:gd name="connsiteX154" fmla="*/ 3094249 w 13324461"/>
              <a:gd name="connsiteY154" fmla="*/ 3429000 h 3724738"/>
              <a:gd name="connsiteX155" fmla="*/ 3075199 w 13324461"/>
              <a:gd name="connsiteY155" fmla="*/ 3314700 h 3724738"/>
              <a:gd name="connsiteX156" fmla="*/ 2922799 w 13324461"/>
              <a:gd name="connsiteY156" fmla="*/ 3333750 h 3724738"/>
              <a:gd name="connsiteX157" fmla="*/ 2827549 w 13324461"/>
              <a:gd name="connsiteY157" fmla="*/ 3352800 h 3724738"/>
              <a:gd name="connsiteX158" fmla="*/ 2751349 w 13324461"/>
              <a:gd name="connsiteY158" fmla="*/ 3238500 h 3724738"/>
              <a:gd name="connsiteX159" fmla="*/ 2617999 w 13324461"/>
              <a:gd name="connsiteY159" fmla="*/ 3314700 h 3724738"/>
              <a:gd name="connsiteX160" fmla="*/ 2560849 w 13324461"/>
              <a:gd name="connsiteY160" fmla="*/ 3333750 h 3724738"/>
              <a:gd name="connsiteX161" fmla="*/ 2465599 w 13324461"/>
              <a:gd name="connsiteY161" fmla="*/ 3371850 h 3724738"/>
              <a:gd name="connsiteX162" fmla="*/ 2351299 w 13324461"/>
              <a:gd name="connsiteY162" fmla="*/ 3429000 h 3724738"/>
              <a:gd name="connsiteX163" fmla="*/ 2027449 w 13324461"/>
              <a:gd name="connsiteY163" fmla="*/ 3505200 h 3724738"/>
              <a:gd name="connsiteX164" fmla="*/ 2046499 w 13324461"/>
              <a:gd name="connsiteY164" fmla="*/ 3409950 h 3724738"/>
              <a:gd name="connsiteX165" fmla="*/ 2046499 w 13324461"/>
              <a:gd name="connsiteY165" fmla="*/ 3333750 h 3724738"/>
              <a:gd name="connsiteX166" fmla="*/ 1989349 w 13324461"/>
              <a:gd name="connsiteY166" fmla="*/ 3352800 h 3724738"/>
              <a:gd name="connsiteX167" fmla="*/ 1932199 w 13324461"/>
              <a:gd name="connsiteY167" fmla="*/ 3390900 h 3724738"/>
              <a:gd name="connsiteX168" fmla="*/ 1855999 w 13324461"/>
              <a:gd name="connsiteY168" fmla="*/ 3409950 h 3724738"/>
              <a:gd name="connsiteX169" fmla="*/ 1760749 w 13324461"/>
              <a:gd name="connsiteY169" fmla="*/ 3448050 h 3724738"/>
              <a:gd name="connsiteX170" fmla="*/ 1608349 w 13324461"/>
              <a:gd name="connsiteY170" fmla="*/ 3524250 h 3724738"/>
              <a:gd name="connsiteX171" fmla="*/ 1551199 w 13324461"/>
              <a:gd name="connsiteY171" fmla="*/ 3562350 h 3724738"/>
              <a:gd name="connsiteX172" fmla="*/ 1494049 w 13324461"/>
              <a:gd name="connsiteY172" fmla="*/ 3581400 h 3724738"/>
              <a:gd name="connsiteX173" fmla="*/ 1551199 w 13324461"/>
              <a:gd name="connsiteY173" fmla="*/ 3524250 h 3724738"/>
              <a:gd name="connsiteX174" fmla="*/ 1665499 w 13324461"/>
              <a:gd name="connsiteY174" fmla="*/ 3448050 h 3724738"/>
              <a:gd name="connsiteX175" fmla="*/ 1494049 w 13324461"/>
              <a:gd name="connsiteY175" fmla="*/ 3448050 h 3724738"/>
              <a:gd name="connsiteX176" fmla="*/ 1436899 w 13324461"/>
              <a:gd name="connsiteY176" fmla="*/ 3467100 h 3724738"/>
              <a:gd name="connsiteX177" fmla="*/ 1474999 w 13324461"/>
              <a:gd name="connsiteY177" fmla="*/ 3448050 h 3724738"/>
              <a:gd name="connsiteX178" fmla="*/ 1646449 w 13324461"/>
              <a:gd name="connsiteY178" fmla="*/ 3429000 h 3724738"/>
              <a:gd name="connsiteX179" fmla="*/ 1722649 w 13324461"/>
              <a:gd name="connsiteY179" fmla="*/ 3409950 h 3724738"/>
              <a:gd name="connsiteX180" fmla="*/ 1913149 w 13324461"/>
              <a:gd name="connsiteY180" fmla="*/ 3371850 h 3724738"/>
              <a:gd name="connsiteX181" fmla="*/ 1989349 w 13324461"/>
              <a:gd name="connsiteY181" fmla="*/ 3352800 h 3724738"/>
              <a:gd name="connsiteX182" fmla="*/ 1627399 w 13324461"/>
              <a:gd name="connsiteY182" fmla="*/ 3448050 h 3724738"/>
              <a:gd name="connsiteX183" fmla="*/ 1551199 w 13324461"/>
              <a:gd name="connsiteY183" fmla="*/ 3467100 h 3724738"/>
              <a:gd name="connsiteX184" fmla="*/ 1455949 w 13324461"/>
              <a:gd name="connsiteY184" fmla="*/ 3486150 h 3724738"/>
              <a:gd name="connsiteX185" fmla="*/ 1398799 w 13324461"/>
              <a:gd name="connsiteY185" fmla="*/ 3505200 h 3724738"/>
              <a:gd name="connsiteX186" fmla="*/ 1436899 w 13324461"/>
              <a:gd name="connsiteY186" fmla="*/ 3390900 h 3724738"/>
              <a:gd name="connsiteX187" fmla="*/ 1379749 w 13324461"/>
              <a:gd name="connsiteY187" fmla="*/ 3409950 h 3724738"/>
              <a:gd name="connsiteX188" fmla="*/ 1284499 w 13324461"/>
              <a:gd name="connsiteY188" fmla="*/ 3448050 h 3724738"/>
              <a:gd name="connsiteX189" fmla="*/ 1227349 w 13324461"/>
              <a:gd name="connsiteY189" fmla="*/ 3467100 h 3724738"/>
              <a:gd name="connsiteX190" fmla="*/ 1055899 w 13324461"/>
              <a:gd name="connsiteY190" fmla="*/ 3543300 h 3724738"/>
              <a:gd name="connsiteX191" fmla="*/ 903499 w 13324461"/>
              <a:gd name="connsiteY191" fmla="*/ 3562350 h 3724738"/>
              <a:gd name="connsiteX192" fmla="*/ 1074949 w 13324461"/>
              <a:gd name="connsiteY192" fmla="*/ 3448050 h 3724738"/>
              <a:gd name="connsiteX193" fmla="*/ 1379749 w 13324461"/>
              <a:gd name="connsiteY193" fmla="*/ 3409950 h 3724738"/>
              <a:gd name="connsiteX194" fmla="*/ 1779799 w 13324461"/>
              <a:gd name="connsiteY194" fmla="*/ 3352800 h 3724738"/>
              <a:gd name="connsiteX195" fmla="*/ 1875049 w 13324461"/>
              <a:gd name="connsiteY195" fmla="*/ 3333750 h 3724738"/>
              <a:gd name="connsiteX196" fmla="*/ 1817899 w 13324461"/>
              <a:gd name="connsiteY196" fmla="*/ 3352800 h 3724738"/>
              <a:gd name="connsiteX197" fmla="*/ 1570249 w 13324461"/>
              <a:gd name="connsiteY197" fmla="*/ 3409950 h 3724738"/>
              <a:gd name="connsiteX198" fmla="*/ 1246399 w 13324461"/>
              <a:gd name="connsiteY198" fmla="*/ 3524250 h 3724738"/>
              <a:gd name="connsiteX199" fmla="*/ 770149 w 13324461"/>
              <a:gd name="connsiteY199" fmla="*/ 3581400 h 3724738"/>
              <a:gd name="connsiteX200" fmla="*/ 617749 w 13324461"/>
              <a:gd name="connsiteY200" fmla="*/ 3619500 h 3724738"/>
              <a:gd name="connsiteX201" fmla="*/ 8149 w 13324461"/>
              <a:gd name="connsiteY201" fmla="*/ 3600450 h 3724738"/>
              <a:gd name="connsiteX202" fmla="*/ 103399 w 13324461"/>
              <a:gd name="connsiteY202" fmla="*/ 3543300 h 3724738"/>
              <a:gd name="connsiteX203" fmla="*/ 941599 w 13324461"/>
              <a:gd name="connsiteY203" fmla="*/ 3333750 h 3724738"/>
              <a:gd name="connsiteX204" fmla="*/ 1074949 w 13324461"/>
              <a:gd name="connsiteY204" fmla="*/ 3314700 h 3724738"/>
              <a:gd name="connsiteX205" fmla="*/ 1189249 w 13324461"/>
              <a:gd name="connsiteY205" fmla="*/ 3295650 h 3724738"/>
              <a:gd name="connsiteX206" fmla="*/ 827299 w 13324461"/>
              <a:gd name="connsiteY206" fmla="*/ 3333750 h 3724738"/>
              <a:gd name="connsiteX207" fmla="*/ 674899 w 13324461"/>
              <a:gd name="connsiteY207" fmla="*/ 3352800 h 3724738"/>
              <a:gd name="connsiteX208" fmla="*/ 541549 w 13324461"/>
              <a:gd name="connsiteY208" fmla="*/ 3390900 h 3724738"/>
              <a:gd name="connsiteX209" fmla="*/ 141499 w 13324461"/>
              <a:gd name="connsiteY209" fmla="*/ 3429000 h 3724738"/>
              <a:gd name="connsiteX210" fmla="*/ 236749 w 13324461"/>
              <a:gd name="connsiteY210" fmla="*/ 3371850 h 3724738"/>
              <a:gd name="connsiteX211" fmla="*/ 351049 w 13324461"/>
              <a:gd name="connsiteY211" fmla="*/ 3352800 h 3724738"/>
              <a:gd name="connsiteX212" fmla="*/ 484399 w 13324461"/>
              <a:gd name="connsiteY212" fmla="*/ 3314700 h 3724738"/>
              <a:gd name="connsiteX213" fmla="*/ 636799 w 13324461"/>
              <a:gd name="connsiteY213" fmla="*/ 3238500 h 3724738"/>
              <a:gd name="connsiteX214" fmla="*/ 1113049 w 13324461"/>
              <a:gd name="connsiteY214" fmla="*/ 3162300 h 3724738"/>
              <a:gd name="connsiteX215" fmla="*/ 941599 w 13324461"/>
              <a:gd name="connsiteY215" fmla="*/ 3181350 h 3724738"/>
              <a:gd name="connsiteX216" fmla="*/ 655849 w 13324461"/>
              <a:gd name="connsiteY216" fmla="*/ 3200400 h 3724738"/>
              <a:gd name="connsiteX217" fmla="*/ 541549 w 13324461"/>
              <a:gd name="connsiteY217" fmla="*/ 3219450 h 3724738"/>
              <a:gd name="connsiteX218" fmla="*/ 732049 w 13324461"/>
              <a:gd name="connsiteY218" fmla="*/ 3124200 h 3724738"/>
              <a:gd name="connsiteX219" fmla="*/ 1303549 w 13324461"/>
              <a:gd name="connsiteY219" fmla="*/ 2990850 h 3724738"/>
              <a:gd name="connsiteX220" fmla="*/ 1474999 w 13324461"/>
              <a:gd name="connsiteY220" fmla="*/ 2933700 h 3724738"/>
              <a:gd name="connsiteX221" fmla="*/ 1417849 w 13324461"/>
              <a:gd name="connsiteY221" fmla="*/ 2971800 h 3724738"/>
              <a:gd name="connsiteX222" fmla="*/ 1227349 w 13324461"/>
              <a:gd name="connsiteY222" fmla="*/ 3028950 h 3724738"/>
              <a:gd name="connsiteX223" fmla="*/ 941599 w 13324461"/>
              <a:gd name="connsiteY223" fmla="*/ 3067050 h 3724738"/>
              <a:gd name="connsiteX224" fmla="*/ 751099 w 13324461"/>
              <a:gd name="connsiteY224" fmla="*/ 3067050 h 3724738"/>
              <a:gd name="connsiteX225" fmla="*/ 941599 w 13324461"/>
              <a:gd name="connsiteY225" fmla="*/ 2990850 h 3724738"/>
              <a:gd name="connsiteX226" fmla="*/ 1055899 w 13324461"/>
              <a:gd name="connsiteY226" fmla="*/ 2933700 h 3724738"/>
              <a:gd name="connsiteX227" fmla="*/ 1132099 w 13324461"/>
              <a:gd name="connsiteY227" fmla="*/ 2914650 h 3724738"/>
              <a:gd name="connsiteX228" fmla="*/ 1284499 w 13324461"/>
              <a:gd name="connsiteY228" fmla="*/ 2838450 h 3724738"/>
              <a:gd name="connsiteX229" fmla="*/ 1208299 w 13324461"/>
              <a:gd name="connsiteY229" fmla="*/ 2819400 h 3724738"/>
              <a:gd name="connsiteX230" fmla="*/ 1494049 w 13324461"/>
              <a:gd name="connsiteY230" fmla="*/ 2705100 h 3724738"/>
              <a:gd name="connsiteX231" fmla="*/ 1570249 w 13324461"/>
              <a:gd name="connsiteY231" fmla="*/ 2667000 h 3724738"/>
              <a:gd name="connsiteX232" fmla="*/ 1341649 w 13324461"/>
              <a:gd name="connsiteY232" fmla="*/ 2686050 h 3724738"/>
              <a:gd name="connsiteX233" fmla="*/ 1417849 w 13324461"/>
              <a:gd name="connsiteY233" fmla="*/ 2609850 h 3724738"/>
              <a:gd name="connsiteX234" fmla="*/ 1494049 w 13324461"/>
              <a:gd name="connsiteY234" fmla="*/ 2571750 h 3724738"/>
              <a:gd name="connsiteX235" fmla="*/ 1551199 w 13324461"/>
              <a:gd name="connsiteY235" fmla="*/ 2533650 h 3724738"/>
              <a:gd name="connsiteX236" fmla="*/ 1113049 w 13324461"/>
              <a:gd name="connsiteY236" fmla="*/ 2590800 h 3724738"/>
              <a:gd name="connsiteX237" fmla="*/ 1265449 w 13324461"/>
              <a:gd name="connsiteY237" fmla="*/ 2495550 h 3724738"/>
              <a:gd name="connsiteX238" fmla="*/ 1341649 w 13324461"/>
              <a:gd name="connsiteY238" fmla="*/ 2457450 h 3724738"/>
              <a:gd name="connsiteX239" fmla="*/ 1417849 w 13324461"/>
              <a:gd name="connsiteY239" fmla="*/ 2400300 h 3724738"/>
              <a:gd name="connsiteX240" fmla="*/ 1474999 w 13324461"/>
              <a:gd name="connsiteY240" fmla="*/ 2362200 h 3724738"/>
              <a:gd name="connsiteX241" fmla="*/ 1265449 w 13324461"/>
              <a:gd name="connsiteY241" fmla="*/ 2400300 h 3724738"/>
              <a:gd name="connsiteX242" fmla="*/ 1208299 w 13324461"/>
              <a:gd name="connsiteY242" fmla="*/ 2419350 h 3724738"/>
              <a:gd name="connsiteX243" fmla="*/ 1360699 w 13324461"/>
              <a:gd name="connsiteY243" fmla="*/ 2286000 h 3724738"/>
              <a:gd name="connsiteX244" fmla="*/ 1417849 w 13324461"/>
              <a:gd name="connsiteY244" fmla="*/ 2266950 h 3724738"/>
              <a:gd name="connsiteX245" fmla="*/ 1532149 w 13324461"/>
              <a:gd name="connsiteY245" fmla="*/ 2209800 h 3724738"/>
              <a:gd name="connsiteX246" fmla="*/ 1646449 w 13324461"/>
              <a:gd name="connsiteY246" fmla="*/ 2171700 h 3724738"/>
              <a:gd name="connsiteX247" fmla="*/ 1494049 w 13324461"/>
              <a:gd name="connsiteY247" fmla="*/ 2152650 h 3724738"/>
              <a:gd name="connsiteX248" fmla="*/ 1703599 w 13324461"/>
              <a:gd name="connsiteY248" fmla="*/ 2000250 h 3724738"/>
              <a:gd name="connsiteX249" fmla="*/ 1570249 w 13324461"/>
              <a:gd name="connsiteY249" fmla="*/ 1962150 h 3724738"/>
              <a:gd name="connsiteX250" fmla="*/ 1436899 w 13324461"/>
              <a:gd name="connsiteY250" fmla="*/ 1981200 h 3724738"/>
              <a:gd name="connsiteX251" fmla="*/ 1494049 w 13324461"/>
              <a:gd name="connsiteY251" fmla="*/ 1905000 h 3724738"/>
              <a:gd name="connsiteX252" fmla="*/ 1570249 w 13324461"/>
              <a:gd name="connsiteY252" fmla="*/ 1885950 h 3724738"/>
              <a:gd name="connsiteX253" fmla="*/ 1627399 w 13324461"/>
              <a:gd name="connsiteY253" fmla="*/ 1847850 h 3724738"/>
              <a:gd name="connsiteX254" fmla="*/ 1741699 w 13324461"/>
              <a:gd name="connsiteY254" fmla="*/ 1809750 h 3724738"/>
              <a:gd name="connsiteX255" fmla="*/ 1817899 w 13324461"/>
              <a:gd name="connsiteY255" fmla="*/ 1752600 h 3724738"/>
              <a:gd name="connsiteX256" fmla="*/ 1646449 w 13324461"/>
              <a:gd name="connsiteY256" fmla="*/ 1790700 h 3724738"/>
              <a:gd name="connsiteX257" fmla="*/ 1589299 w 13324461"/>
              <a:gd name="connsiteY257" fmla="*/ 1828800 h 3724738"/>
              <a:gd name="connsiteX258" fmla="*/ 1722649 w 13324461"/>
              <a:gd name="connsiteY258" fmla="*/ 1790700 h 3724738"/>
              <a:gd name="connsiteX259" fmla="*/ 1779799 w 13324461"/>
              <a:gd name="connsiteY259" fmla="*/ 1733550 h 3724738"/>
              <a:gd name="connsiteX260" fmla="*/ 1894099 w 13324461"/>
              <a:gd name="connsiteY260" fmla="*/ 1695450 h 3724738"/>
              <a:gd name="connsiteX261" fmla="*/ 1684549 w 13324461"/>
              <a:gd name="connsiteY261" fmla="*/ 1828800 h 3724738"/>
              <a:gd name="connsiteX262" fmla="*/ 1836949 w 13324461"/>
              <a:gd name="connsiteY262" fmla="*/ 1733550 h 3724738"/>
              <a:gd name="connsiteX263" fmla="*/ 1913149 w 13324461"/>
              <a:gd name="connsiteY263" fmla="*/ 1676400 h 3724738"/>
              <a:gd name="connsiteX264" fmla="*/ 1836949 w 13324461"/>
              <a:gd name="connsiteY264" fmla="*/ 1638300 h 3724738"/>
              <a:gd name="connsiteX265" fmla="*/ 1970299 w 13324461"/>
              <a:gd name="connsiteY265" fmla="*/ 1485900 h 3724738"/>
              <a:gd name="connsiteX266" fmla="*/ 2046499 w 13324461"/>
              <a:gd name="connsiteY266" fmla="*/ 1428750 h 3724738"/>
              <a:gd name="connsiteX267" fmla="*/ 1913149 w 13324461"/>
              <a:gd name="connsiteY267" fmla="*/ 1409700 h 3724738"/>
              <a:gd name="connsiteX268" fmla="*/ 1989349 w 13324461"/>
              <a:gd name="connsiteY268" fmla="*/ 1390650 h 3724738"/>
              <a:gd name="connsiteX269" fmla="*/ 2046499 w 13324461"/>
              <a:gd name="connsiteY269" fmla="*/ 1371600 h 3724738"/>
              <a:gd name="connsiteX270" fmla="*/ 2179849 w 13324461"/>
              <a:gd name="connsiteY270" fmla="*/ 1276350 h 37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13324461" h="3724738">
                <a:moveTo>
                  <a:pt x="2179849" y="1276350"/>
                </a:moveTo>
                <a:cubicBezTo>
                  <a:pt x="2230649" y="1257300"/>
                  <a:pt x="2294914" y="1268577"/>
                  <a:pt x="2351299" y="1257300"/>
                </a:cubicBezTo>
                <a:cubicBezTo>
                  <a:pt x="2390680" y="1249424"/>
                  <a:pt x="2427499" y="1231900"/>
                  <a:pt x="2465599" y="1219200"/>
                </a:cubicBezTo>
                <a:cubicBezTo>
                  <a:pt x="2484649" y="1212850"/>
                  <a:pt x="2504788" y="1209130"/>
                  <a:pt x="2522749" y="1200150"/>
                </a:cubicBezTo>
                <a:cubicBezTo>
                  <a:pt x="2573549" y="1174750"/>
                  <a:pt x="2620049" y="1137725"/>
                  <a:pt x="2675149" y="1123950"/>
                </a:cubicBezTo>
                <a:cubicBezTo>
                  <a:pt x="2913363" y="1064397"/>
                  <a:pt x="2617193" y="1140509"/>
                  <a:pt x="2808499" y="1085850"/>
                </a:cubicBezTo>
                <a:cubicBezTo>
                  <a:pt x="2833673" y="1078657"/>
                  <a:pt x="2859525" y="1073993"/>
                  <a:pt x="2884699" y="1066800"/>
                </a:cubicBezTo>
                <a:cubicBezTo>
                  <a:pt x="2904007" y="1061283"/>
                  <a:pt x="2922476" y="1053034"/>
                  <a:pt x="2941849" y="1047750"/>
                </a:cubicBezTo>
                <a:cubicBezTo>
                  <a:pt x="2992367" y="1033972"/>
                  <a:pt x="3044573" y="1026209"/>
                  <a:pt x="3094249" y="1009650"/>
                </a:cubicBezTo>
                <a:cubicBezTo>
                  <a:pt x="3113299" y="1003300"/>
                  <a:pt x="3131331" y="991304"/>
                  <a:pt x="3151399" y="990600"/>
                </a:cubicBezTo>
                <a:cubicBezTo>
                  <a:pt x="3494147" y="978574"/>
                  <a:pt x="3837199" y="977900"/>
                  <a:pt x="4180099" y="971550"/>
                </a:cubicBezTo>
                <a:cubicBezTo>
                  <a:pt x="4205499" y="965200"/>
                  <a:pt x="4231221" y="960023"/>
                  <a:pt x="4256299" y="952500"/>
                </a:cubicBezTo>
                <a:cubicBezTo>
                  <a:pt x="4294766" y="940960"/>
                  <a:pt x="4330842" y="920080"/>
                  <a:pt x="4370599" y="914400"/>
                </a:cubicBezTo>
                <a:lnTo>
                  <a:pt x="4503949" y="895350"/>
                </a:lnTo>
                <a:lnTo>
                  <a:pt x="4675399" y="838200"/>
                </a:lnTo>
                <a:cubicBezTo>
                  <a:pt x="4694449" y="831850"/>
                  <a:pt x="4713068" y="824020"/>
                  <a:pt x="4732549" y="819150"/>
                </a:cubicBezTo>
                <a:cubicBezTo>
                  <a:pt x="4757949" y="812800"/>
                  <a:pt x="4783671" y="807623"/>
                  <a:pt x="4808749" y="800100"/>
                </a:cubicBezTo>
                <a:cubicBezTo>
                  <a:pt x="4847216" y="788560"/>
                  <a:pt x="4882900" y="762979"/>
                  <a:pt x="4923049" y="762000"/>
                </a:cubicBezTo>
                <a:lnTo>
                  <a:pt x="5704099" y="742950"/>
                </a:lnTo>
                <a:cubicBezTo>
                  <a:pt x="5791151" y="713933"/>
                  <a:pt x="5793332" y="711582"/>
                  <a:pt x="5913649" y="685800"/>
                </a:cubicBezTo>
                <a:cubicBezTo>
                  <a:pt x="5951417" y="677707"/>
                  <a:pt x="5990243" y="675129"/>
                  <a:pt x="6027949" y="666750"/>
                </a:cubicBezTo>
                <a:cubicBezTo>
                  <a:pt x="6047551" y="662394"/>
                  <a:pt x="6065791" y="653217"/>
                  <a:pt x="6085099" y="647700"/>
                </a:cubicBezTo>
                <a:cubicBezTo>
                  <a:pt x="6164670" y="624966"/>
                  <a:pt x="6185783" y="624569"/>
                  <a:pt x="6275599" y="609600"/>
                </a:cubicBezTo>
                <a:cubicBezTo>
                  <a:pt x="6570644" y="619118"/>
                  <a:pt x="6907762" y="647261"/>
                  <a:pt x="7209049" y="609600"/>
                </a:cubicBezTo>
                <a:cubicBezTo>
                  <a:pt x="7248900" y="604619"/>
                  <a:pt x="7285249" y="584200"/>
                  <a:pt x="7323349" y="571500"/>
                </a:cubicBezTo>
                <a:lnTo>
                  <a:pt x="7380499" y="552450"/>
                </a:lnTo>
                <a:cubicBezTo>
                  <a:pt x="7399549" y="546100"/>
                  <a:pt x="7417770" y="536240"/>
                  <a:pt x="7437649" y="533400"/>
                </a:cubicBezTo>
                <a:lnTo>
                  <a:pt x="7570999" y="514350"/>
                </a:lnTo>
                <a:cubicBezTo>
                  <a:pt x="7590049" y="520700"/>
                  <a:pt x="7611441" y="522261"/>
                  <a:pt x="7628149" y="533400"/>
                </a:cubicBezTo>
                <a:cubicBezTo>
                  <a:pt x="7650565" y="548344"/>
                  <a:pt x="7658383" y="589405"/>
                  <a:pt x="7685299" y="590550"/>
                </a:cubicBezTo>
                <a:cubicBezTo>
                  <a:pt x="7964518" y="602432"/>
                  <a:pt x="8244099" y="577850"/>
                  <a:pt x="8523499" y="571500"/>
                </a:cubicBezTo>
                <a:cubicBezTo>
                  <a:pt x="8775214" y="545004"/>
                  <a:pt x="8822679" y="544522"/>
                  <a:pt x="9018799" y="514350"/>
                </a:cubicBezTo>
                <a:cubicBezTo>
                  <a:pt x="9056975" y="508477"/>
                  <a:pt x="9095393" y="503679"/>
                  <a:pt x="9133099" y="495300"/>
                </a:cubicBezTo>
                <a:cubicBezTo>
                  <a:pt x="9152701" y="490944"/>
                  <a:pt x="9170614" y="480457"/>
                  <a:pt x="9190249" y="476250"/>
                </a:cubicBezTo>
                <a:cubicBezTo>
                  <a:pt x="9259668" y="461374"/>
                  <a:pt x="9330494" y="453551"/>
                  <a:pt x="9399799" y="438150"/>
                </a:cubicBezTo>
                <a:cubicBezTo>
                  <a:pt x="9583116" y="397413"/>
                  <a:pt x="9477587" y="412221"/>
                  <a:pt x="9628399" y="361950"/>
                </a:cubicBezTo>
                <a:cubicBezTo>
                  <a:pt x="9653237" y="353671"/>
                  <a:pt x="9679199" y="349250"/>
                  <a:pt x="9704599" y="342900"/>
                </a:cubicBezTo>
                <a:cubicBezTo>
                  <a:pt x="9755399" y="355600"/>
                  <a:pt x="9806650" y="366615"/>
                  <a:pt x="9856999" y="381000"/>
                </a:cubicBezTo>
                <a:cubicBezTo>
                  <a:pt x="9942598" y="405457"/>
                  <a:pt x="9986071" y="425009"/>
                  <a:pt x="10066549" y="457200"/>
                </a:cubicBezTo>
                <a:cubicBezTo>
                  <a:pt x="10187199" y="450850"/>
                  <a:pt x="10308136" y="448616"/>
                  <a:pt x="10428499" y="438150"/>
                </a:cubicBezTo>
                <a:cubicBezTo>
                  <a:pt x="10454582" y="435882"/>
                  <a:pt x="10478561" y="420608"/>
                  <a:pt x="10504699" y="419100"/>
                </a:cubicBezTo>
                <a:cubicBezTo>
                  <a:pt x="10809257" y="401529"/>
                  <a:pt x="11114299" y="393700"/>
                  <a:pt x="11419099" y="381000"/>
                </a:cubicBezTo>
                <a:cubicBezTo>
                  <a:pt x="11744440" y="334523"/>
                  <a:pt x="11355960" y="401812"/>
                  <a:pt x="11685799" y="304800"/>
                </a:cubicBezTo>
                <a:cubicBezTo>
                  <a:pt x="11747925" y="286528"/>
                  <a:pt x="11813728" y="283386"/>
                  <a:pt x="11876299" y="266700"/>
                </a:cubicBezTo>
                <a:cubicBezTo>
                  <a:pt x="11909340" y="257889"/>
                  <a:pt x="11939108" y="239414"/>
                  <a:pt x="11971549" y="228600"/>
                </a:cubicBezTo>
                <a:cubicBezTo>
                  <a:pt x="12015405" y="213981"/>
                  <a:pt x="12060715" y="204095"/>
                  <a:pt x="12104899" y="190500"/>
                </a:cubicBezTo>
                <a:cubicBezTo>
                  <a:pt x="12143284" y="178689"/>
                  <a:pt x="12180583" y="163433"/>
                  <a:pt x="12219199" y="152400"/>
                </a:cubicBezTo>
                <a:cubicBezTo>
                  <a:pt x="12276166" y="136124"/>
                  <a:pt x="12424999" y="106650"/>
                  <a:pt x="12485899" y="76200"/>
                </a:cubicBezTo>
                <a:cubicBezTo>
                  <a:pt x="12511299" y="63500"/>
                  <a:pt x="12535732" y="48647"/>
                  <a:pt x="12562099" y="38100"/>
                </a:cubicBezTo>
                <a:cubicBezTo>
                  <a:pt x="12599387" y="23185"/>
                  <a:pt x="12676399" y="0"/>
                  <a:pt x="12676399" y="0"/>
                </a:cubicBezTo>
                <a:cubicBezTo>
                  <a:pt x="12689099" y="25400"/>
                  <a:pt x="12710483" y="48087"/>
                  <a:pt x="12714499" y="76200"/>
                </a:cubicBezTo>
                <a:cubicBezTo>
                  <a:pt x="12717339" y="96079"/>
                  <a:pt x="12700966" y="114042"/>
                  <a:pt x="12695449" y="133350"/>
                </a:cubicBezTo>
                <a:cubicBezTo>
                  <a:pt x="12664748" y="240803"/>
                  <a:pt x="12700177" y="185772"/>
                  <a:pt x="12619249" y="266700"/>
                </a:cubicBezTo>
                <a:cubicBezTo>
                  <a:pt x="12633663" y="223457"/>
                  <a:pt x="12635132" y="180067"/>
                  <a:pt x="12695449" y="171450"/>
                </a:cubicBezTo>
                <a:cubicBezTo>
                  <a:pt x="12721368" y="167747"/>
                  <a:pt x="12746249" y="184150"/>
                  <a:pt x="12771649" y="190500"/>
                </a:cubicBezTo>
                <a:cubicBezTo>
                  <a:pt x="12784349" y="171450"/>
                  <a:pt x="12793560" y="117161"/>
                  <a:pt x="12809749" y="133350"/>
                </a:cubicBezTo>
                <a:cubicBezTo>
                  <a:pt x="12828262" y="151863"/>
                  <a:pt x="12803689" y="186818"/>
                  <a:pt x="12790699" y="209550"/>
                </a:cubicBezTo>
                <a:cubicBezTo>
                  <a:pt x="12777333" y="232941"/>
                  <a:pt x="12752599" y="247650"/>
                  <a:pt x="12733549" y="266700"/>
                </a:cubicBezTo>
                <a:cubicBezTo>
                  <a:pt x="12727199" y="298450"/>
                  <a:pt x="12728979" y="332990"/>
                  <a:pt x="12714499" y="361950"/>
                </a:cubicBezTo>
                <a:cubicBezTo>
                  <a:pt x="12668161" y="454627"/>
                  <a:pt x="12600689" y="390770"/>
                  <a:pt x="12733549" y="457200"/>
                </a:cubicBezTo>
                <a:cubicBezTo>
                  <a:pt x="12765299" y="444500"/>
                  <a:pt x="12801442" y="398583"/>
                  <a:pt x="12828799" y="419100"/>
                </a:cubicBezTo>
                <a:cubicBezTo>
                  <a:pt x="12854702" y="438527"/>
                  <a:pt x="12821118" y="484033"/>
                  <a:pt x="12809749" y="514350"/>
                </a:cubicBezTo>
                <a:cubicBezTo>
                  <a:pt x="12801710" y="535787"/>
                  <a:pt x="12794544" y="571500"/>
                  <a:pt x="12771649" y="571500"/>
                </a:cubicBezTo>
                <a:cubicBezTo>
                  <a:pt x="12751569" y="571500"/>
                  <a:pt x="12784349" y="533400"/>
                  <a:pt x="12790699" y="514350"/>
                </a:cubicBezTo>
                <a:cubicBezTo>
                  <a:pt x="12797049" y="533400"/>
                  <a:pt x="12800769" y="553539"/>
                  <a:pt x="12809749" y="571500"/>
                </a:cubicBezTo>
                <a:cubicBezTo>
                  <a:pt x="12819988" y="591978"/>
                  <a:pt x="12844085" y="606066"/>
                  <a:pt x="12847849" y="628650"/>
                </a:cubicBezTo>
                <a:cubicBezTo>
                  <a:pt x="12851150" y="648457"/>
                  <a:pt x="12835149" y="666750"/>
                  <a:pt x="12828799" y="685800"/>
                </a:cubicBezTo>
                <a:cubicBezTo>
                  <a:pt x="12865317" y="795355"/>
                  <a:pt x="12819479" y="719103"/>
                  <a:pt x="12904999" y="704850"/>
                </a:cubicBezTo>
                <a:cubicBezTo>
                  <a:pt x="12924806" y="701549"/>
                  <a:pt x="12943099" y="717550"/>
                  <a:pt x="12962149" y="723900"/>
                </a:cubicBezTo>
                <a:cubicBezTo>
                  <a:pt x="12943099" y="755650"/>
                  <a:pt x="12918750" y="784772"/>
                  <a:pt x="12904999" y="819150"/>
                </a:cubicBezTo>
                <a:cubicBezTo>
                  <a:pt x="12892974" y="849213"/>
                  <a:pt x="12893802" y="882988"/>
                  <a:pt x="12885949" y="914400"/>
                </a:cubicBezTo>
                <a:cubicBezTo>
                  <a:pt x="12881079" y="933881"/>
                  <a:pt x="12873249" y="952500"/>
                  <a:pt x="12866899" y="971550"/>
                </a:cubicBezTo>
                <a:cubicBezTo>
                  <a:pt x="12873249" y="990600"/>
                  <a:pt x="12888440" y="1008775"/>
                  <a:pt x="12885949" y="1028700"/>
                </a:cubicBezTo>
                <a:cubicBezTo>
                  <a:pt x="12873074" y="1131700"/>
                  <a:pt x="12796216" y="1141161"/>
                  <a:pt x="12904999" y="1104900"/>
                </a:cubicBezTo>
                <a:cubicBezTo>
                  <a:pt x="12911349" y="1130300"/>
                  <a:pt x="12899211" y="1172821"/>
                  <a:pt x="12924049" y="1181100"/>
                </a:cubicBezTo>
                <a:cubicBezTo>
                  <a:pt x="12956490" y="1191914"/>
                  <a:pt x="12986858" y="1153814"/>
                  <a:pt x="13019299" y="1143000"/>
                </a:cubicBezTo>
                <a:cubicBezTo>
                  <a:pt x="13063155" y="1128381"/>
                  <a:pt x="13108199" y="1117600"/>
                  <a:pt x="13152649" y="1104900"/>
                </a:cubicBezTo>
                <a:cubicBezTo>
                  <a:pt x="13165349" y="1123950"/>
                  <a:pt x="13188221" y="1139295"/>
                  <a:pt x="13190749" y="1162050"/>
                </a:cubicBezTo>
                <a:cubicBezTo>
                  <a:pt x="13198531" y="1232091"/>
                  <a:pt x="13174989" y="1283832"/>
                  <a:pt x="13133599" y="1333500"/>
                </a:cubicBezTo>
                <a:cubicBezTo>
                  <a:pt x="13116352" y="1354196"/>
                  <a:pt x="13076449" y="1363709"/>
                  <a:pt x="13076449" y="1390650"/>
                </a:cubicBezTo>
                <a:cubicBezTo>
                  <a:pt x="13076449" y="1410730"/>
                  <a:pt x="13113792" y="1374901"/>
                  <a:pt x="13133599" y="1371600"/>
                </a:cubicBezTo>
                <a:cubicBezTo>
                  <a:pt x="13190318" y="1362147"/>
                  <a:pt x="13247899" y="1358900"/>
                  <a:pt x="13305049" y="1352550"/>
                </a:cubicBezTo>
                <a:cubicBezTo>
                  <a:pt x="13311399" y="1384300"/>
                  <a:pt x="13327030" y="1415554"/>
                  <a:pt x="13324099" y="1447800"/>
                </a:cubicBezTo>
                <a:cubicBezTo>
                  <a:pt x="13314207" y="1556610"/>
                  <a:pt x="13279007" y="1569092"/>
                  <a:pt x="13209799" y="1638300"/>
                </a:cubicBezTo>
                <a:cubicBezTo>
                  <a:pt x="13165965" y="1769802"/>
                  <a:pt x="13194044" y="1646579"/>
                  <a:pt x="13247899" y="1657350"/>
                </a:cubicBezTo>
                <a:cubicBezTo>
                  <a:pt x="13270350" y="1661840"/>
                  <a:pt x="13273299" y="1695450"/>
                  <a:pt x="13285999" y="1714500"/>
                </a:cubicBezTo>
                <a:cubicBezTo>
                  <a:pt x="13273299" y="1739900"/>
                  <a:pt x="13266079" y="1768884"/>
                  <a:pt x="13247899" y="1790700"/>
                </a:cubicBezTo>
                <a:cubicBezTo>
                  <a:pt x="13233242" y="1808289"/>
                  <a:pt x="13208338" y="1814143"/>
                  <a:pt x="13190749" y="1828800"/>
                </a:cubicBezTo>
                <a:cubicBezTo>
                  <a:pt x="13170053" y="1846047"/>
                  <a:pt x="13152649" y="1866900"/>
                  <a:pt x="13133599" y="1885950"/>
                </a:cubicBezTo>
                <a:cubicBezTo>
                  <a:pt x="13134887" y="1882085"/>
                  <a:pt x="13164448" y="1754419"/>
                  <a:pt x="13209799" y="1790700"/>
                </a:cubicBezTo>
                <a:cubicBezTo>
                  <a:pt x="13241159" y="1815788"/>
                  <a:pt x="13247899" y="1905000"/>
                  <a:pt x="13247899" y="1905000"/>
                </a:cubicBezTo>
                <a:cubicBezTo>
                  <a:pt x="13199515" y="2146921"/>
                  <a:pt x="13271756" y="1877298"/>
                  <a:pt x="13171699" y="2057400"/>
                </a:cubicBezTo>
                <a:cubicBezTo>
                  <a:pt x="13152195" y="2092507"/>
                  <a:pt x="13146299" y="2133600"/>
                  <a:pt x="13133599" y="2171700"/>
                </a:cubicBezTo>
                <a:cubicBezTo>
                  <a:pt x="13139949" y="2197100"/>
                  <a:pt x="13136293" y="2227456"/>
                  <a:pt x="13152649" y="2247900"/>
                </a:cubicBezTo>
                <a:cubicBezTo>
                  <a:pt x="13165193" y="2263580"/>
                  <a:pt x="13190491" y="2261433"/>
                  <a:pt x="13209799" y="2266950"/>
                </a:cubicBezTo>
                <a:cubicBezTo>
                  <a:pt x="13234973" y="2274143"/>
                  <a:pt x="13260599" y="2279650"/>
                  <a:pt x="13285999" y="2286000"/>
                </a:cubicBezTo>
                <a:cubicBezTo>
                  <a:pt x="13279649" y="2317750"/>
                  <a:pt x="13266949" y="2348871"/>
                  <a:pt x="13266949" y="2381250"/>
                </a:cubicBezTo>
                <a:cubicBezTo>
                  <a:pt x="13266949" y="2401330"/>
                  <a:pt x="13306079" y="2324100"/>
                  <a:pt x="13285999" y="2324100"/>
                </a:cubicBezTo>
                <a:cubicBezTo>
                  <a:pt x="13259058" y="2324100"/>
                  <a:pt x="13245389" y="2359984"/>
                  <a:pt x="13228849" y="2381250"/>
                </a:cubicBezTo>
                <a:cubicBezTo>
                  <a:pt x="13200736" y="2417395"/>
                  <a:pt x="13169655" y="2453035"/>
                  <a:pt x="13152649" y="2495550"/>
                </a:cubicBezTo>
                <a:cubicBezTo>
                  <a:pt x="13117149" y="2584300"/>
                  <a:pt x="13121704" y="2596849"/>
                  <a:pt x="13057399" y="2667000"/>
                </a:cubicBezTo>
                <a:cubicBezTo>
                  <a:pt x="13008854" y="2719959"/>
                  <a:pt x="12944850" y="2759624"/>
                  <a:pt x="12904999" y="2819400"/>
                </a:cubicBezTo>
                <a:cubicBezTo>
                  <a:pt x="12892299" y="2838450"/>
                  <a:pt x="12882215" y="2859532"/>
                  <a:pt x="12866899" y="2876550"/>
                </a:cubicBezTo>
                <a:cubicBezTo>
                  <a:pt x="12729708" y="3028984"/>
                  <a:pt x="12785376" y="2999535"/>
                  <a:pt x="12638299" y="3028950"/>
                </a:cubicBezTo>
                <a:cubicBezTo>
                  <a:pt x="12593849" y="3048000"/>
                  <a:pt x="12550827" y="3070807"/>
                  <a:pt x="12504949" y="3086100"/>
                </a:cubicBezTo>
                <a:cubicBezTo>
                  <a:pt x="12455273" y="3102659"/>
                  <a:pt x="12402898" y="3109815"/>
                  <a:pt x="12352549" y="3124200"/>
                </a:cubicBezTo>
                <a:cubicBezTo>
                  <a:pt x="12313933" y="3135233"/>
                  <a:pt x="12276716" y="3150760"/>
                  <a:pt x="12238249" y="3162300"/>
                </a:cubicBezTo>
                <a:cubicBezTo>
                  <a:pt x="11999047" y="3234061"/>
                  <a:pt x="12296963" y="3136379"/>
                  <a:pt x="12104899" y="3200400"/>
                </a:cubicBezTo>
                <a:cubicBezTo>
                  <a:pt x="12111249" y="3181350"/>
                  <a:pt x="12114969" y="3161211"/>
                  <a:pt x="12123949" y="3143250"/>
                </a:cubicBezTo>
                <a:cubicBezTo>
                  <a:pt x="12134188" y="3122772"/>
                  <a:pt x="12178238" y="3102289"/>
                  <a:pt x="12162049" y="3086100"/>
                </a:cubicBezTo>
                <a:cubicBezTo>
                  <a:pt x="12145860" y="3069911"/>
                  <a:pt x="12125377" y="3113961"/>
                  <a:pt x="12104899" y="3124200"/>
                </a:cubicBezTo>
                <a:cubicBezTo>
                  <a:pt x="12074313" y="3139493"/>
                  <a:pt x="12040780" y="3148150"/>
                  <a:pt x="12009649" y="3162300"/>
                </a:cubicBezTo>
                <a:cubicBezTo>
                  <a:pt x="11903752" y="3210435"/>
                  <a:pt x="11915269" y="3206170"/>
                  <a:pt x="11838199" y="3257550"/>
                </a:cubicBezTo>
                <a:cubicBezTo>
                  <a:pt x="11812799" y="3251200"/>
                  <a:pt x="11788181" y="3238500"/>
                  <a:pt x="11761999" y="3238500"/>
                </a:cubicBezTo>
                <a:cubicBezTo>
                  <a:pt x="11741919" y="3238500"/>
                  <a:pt x="11723493" y="3250092"/>
                  <a:pt x="11704849" y="3257550"/>
                </a:cubicBezTo>
                <a:cubicBezTo>
                  <a:pt x="11659948" y="3275511"/>
                  <a:pt x="11615949" y="3295650"/>
                  <a:pt x="11571499" y="3314700"/>
                </a:cubicBezTo>
                <a:cubicBezTo>
                  <a:pt x="11539749" y="3308350"/>
                  <a:pt x="11507487" y="3287131"/>
                  <a:pt x="11476249" y="3295650"/>
                </a:cubicBezTo>
                <a:cubicBezTo>
                  <a:pt x="11432072" y="3307698"/>
                  <a:pt x="11406850" y="3362870"/>
                  <a:pt x="11361949" y="3371850"/>
                </a:cubicBezTo>
                <a:lnTo>
                  <a:pt x="11266699" y="3390900"/>
                </a:lnTo>
                <a:cubicBezTo>
                  <a:pt x="11241299" y="3384550"/>
                  <a:pt x="11216681" y="3371850"/>
                  <a:pt x="11190499" y="3371850"/>
                </a:cubicBezTo>
                <a:cubicBezTo>
                  <a:pt x="11060173" y="3371850"/>
                  <a:pt x="10920430" y="3383954"/>
                  <a:pt x="10790449" y="3409950"/>
                </a:cubicBezTo>
                <a:cubicBezTo>
                  <a:pt x="10764776" y="3415085"/>
                  <a:pt x="10739922" y="3423865"/>
                  <a:pt x="10714249" y="3429000"/>
                </a:cubicBezTo>
                <a:cubicBezTo>
                  <a:pt x="10644633" y="3442923"/>
                  <a:pt x="10574549" y="3454400"/>
                  <a:pt x="10504699" y="3467100"/>
                </a:cubicBezTo>
                <a:cubicBezTo>
                  <a:pt x="10479299" y="3460750"/>
                  <a:pt x="10453673" y="3455243"/>
                  <a:pt x="10428499" y="3448050"/>
                </a:cubicBezTo>
                <a:cubicBezTo>
                  <a:pt x="10409191" y="3442533"/>
                  <a:pt x="10391429" y="3429000"/>
                  <a:pt x="10371349" y="3429000"/>
                </a:cubicBezTo>
                <a:cubicBezTo>
                  <a:pt x="10306434" y="3429000"/>
                  <a:pt x="10296391" y="3458117"/>
                  <a:pt x="10237999" y="3467100"/>
                </a:cubicBezTo>
                <a:cubicBezTo>
                  <a:pt x="10174924" y="3476804"/>
                  <a:pt x="10111174" y="3481905"/>
                  <a:pt x="10047499" y="3486150"/>
                </a:cubicBezTo>
                <a:cubicBezTo>
                  <a:pt x="9920622" y="3494608"/>
                  <a:pt x="9793499" y="3498850"/>
                  <a:pt x="9666499" y="3505200"/>
                </a:cubicBezTo>
                <a:cubicBezTo>
                  <a:pt x="9641099" y="3511550"/>
                  <a:pt x="9616176" y="3520269"/>
                  <a:pt x="9590299" y="3524250"/>
                </a:cubicBezTo>
                <a:cubicBezTo>
                  <a:pt x="9533466" y="3532994"/>
                  <a:pt x="9474138" y="3527503"/>
                  <a:pt x="9418849" y="3543300"/>
                </a:cubicBezTo>
                <a:cubicBezTo>
                  <a:pt x="9383247" y="3553472"/>
                  <a:pt x="9357307" y="3585128"/>
                  <a:pt x="9323599" y="3600450"/>
                </a:cubicBezTo>
                <a:cubicBezTo>
                  <a:pt x="9197768" y="3657646"/>
                  <a:pt x="9133163" y="3644895"/>
                  <a:pt x="8980699" y="3657600"/>
                </a:cubicBezTo>
                <a:cubicBezTo>
                  <a:pt x="8942599" y="3670300"/>
                  <a:pt x="8904866" y="3684160"/>
                  <a:pt x="8866399" y="3695700"/>
                </a:cubicBezTo>
                <a:cubicBezTo>
                  <a:pt x="8669938" y="3754638"/>
                  <a:pt x="8610813" y="3707575"/>
                  <a:pt x="8313949" y="3695700"/>
                </a:cubicBezTo>
                <a:cubicBezTo>
                  <a:pt x="8307599" y="3663950"/>
                  <a:pt x="8327172" y="3603067"/>
                  <a:pt x="8294899" y="3600450"/>
                </a:cubicBezTo>
                <a:cubicBezTo>
                  <a:pt x="7832822" y="3562984"/>
                  <a:pt x="7367698" y="3592986"/>
                  <a:pt x="6904249" y="3581400"/>
                </a:cubicBezTo>
                <a:cubicBezTo>
                  <a:pt x="6631695" y="3574586"/>
                  <a:pt x="6880516" y="3563946"/>
                  <a:pt x="6694699" y="3543300"/>
                </a:cubicBezTo>
                <a:cubicBezTo>
                  <a:pt x="6606118" y="3533458"/>
                  <a:pt x="6516899" y="3530600"/>
                  <a:pt x="6427999" y="3524250"/>
                </a:cubicBezTo>
                <a:cubicBezTo>
                  <a:pt x="6364357" y="3503036"/>
                  <a:pt x="6366410" y="3502097"/>
                  <a:pt x="6294649" y="3486150"/>
                </a:cubicBezTo>
                <a:cubicBezTo>
                  <a:pt x="6263041" y="3479126"/>
                  <a:pt x="6230949" y="3474381"/>
                  <a:pt x="6199399" y="3467100"/>
                </a:cubicBezTo>
                <a:cubicBezTo>
                  <a:pt x="6148377" y="3455326"/>
                  <a:pt x="6046999" y="3429000"/>
                  <a:pt x="6046999" y="3429000"/>
                </a:cubicBezTo>
                <a:cubicBezTo>
                  <a:pt x="5831099" y="3435350"/>
                  <a:pt x="5614994" y="3436698"/>
                  <a:pt x="5399299" y="3448050"/>
                </a:cubicBezTo>
                <a:cubicBezTo>
                  <a:pt x="5262893" y="3455229"/>
                  <a:pt x="5378108" y="3467814"/>
                  <a:pt x="5265949" y="3505200"/>
                </a:cubicBezTo>
                <a:cubicBezTo>
                  <a:pt x="5232989" y="3516187"/>
                  <a:pt x="5015233" y="3541302"/>
                  <a:pt x="4999249" y="3543300"/>
                </a:cubicBezTo>
                <a:cubicBezTo>
                  <a:pt x="4935749" y="3536950"/>
                  <a:pt x="4871824" y="3533954"/>
                  <a:pt x="4808749" y="3524250"/>
                </a:cubicBezTo>
                <a:cubicBezTo>
                  <a:pt x="4788902" y="3521197"/>
                  <a:pt x="4771290" y="3509138"/>
                  <a:pt x="4751599" y="3505200"/>
                </a:cubicBezTo>
                <a:cubicBezTo>
                  <a:pt x="4707570" y="3496394"/>
                  <a:pt x="4662804" y="3491719"/>
                  <a:pt x="4618249" y="3486150"/>
                </a:cubicBezTo>
                <a:cubicBezTo>
                  <a:pt x="4561191" y="3479018"/>
                  <a:pt x="4503907" y="3473819"/>
                  <a:pt x="4446799" y="3467100"/>
                </a:cubicBezTo>
                <a:lnTo>
                  <a:pt x="4294399" y="3448050"/>
                </a:lnTo>
                <a:cubicBezTo>
                  <a:pt x="4053690" y="3367814"/>
                  <a:pt x="4225087" y="3417609"/>
                  <a:pt x="3646699" y="3448050"/>
                </a:cubicBezTo>
                <a:cubicBezTo>
                  <a:pt x="3601860" y="3450410"/>
                  <a:pt x="3557639" y="3459718"/>
                  <a:pt x="3513349" y="3467100"/>
                </a:cubicBezTo>
                <a:cubicBezTo>
                  <a:pt x="3481411" y="3472423"/>
                  <a:pt x="3450280" y="3482574"/>
                  <a:pt x="3418099" y="3486150"/>
                </a:cubicBezTo>
                <a:cubicBezTo>
                  <a:pt x="3335812" y="3495293"/>
                  <a:pt x="3252999" y="3498850"/>
                  <a:pt x="3170449" y="3505200"/>
                </a:cubicBezTo>
                <a:cubicBezTo>
                  <a:pt x="3151399" y="3498850"/>
                  <a:pt x="3127498" y="3500349"/>
                  <a:pt x="3113299" y="3486150"/>
                </a:cubicBezTo>
                <a:cubicBezTo>
                  <a:pt x="3099100" y="3471951"/>
                  <a:pt x="3098605" y="3448602"/>
                  <a:pt x="3094249" y="3429000"/>
                </a:cubicBezTo>
                <a:cubicBezTo>
                  <a:pt x="3085870" y="3391294"/>
                  <a:pt x="3081549" y="3352800"/>
                  <a:pt x="3075199" y="3314700"/>
                </a:cubicBezTo>
                <a:cubicBezTo>
                  <a:pt x="3024399" y="3321050"/>
                  <a:pt x="2973399" y="3325965"/>
                  <a:pt x="2922799" y="3333750"/>
                </a:cubicBezTo>
                <a:cubicBezTo>
                  <a:pt x="2890797" y="3338673"/>
                  <a:pt x="2855853" y="3368525"/>
                  <a:pt x="2827549" y="3352800"/>
                </a:cubicBezTo>
                <a:cubicBezTo>
                  <a:pt x="2787521" y="3330562"/>
                  <a:pt x="2751349" y="3238500"/>
                  <a:pt x="2751349" y="3238500"/>
                </a:cubicBezTo>
                <a:cubicBezTo>
                  <a:pt x="2706899" y="3263900"/>
                  <a:pt x="2663790" y="3291805"/>
                  <a:pt x="2617999" y="3314700"/>
                </a:cubicBezTo>
                <a:cubicBezTo>
                  <a:pt x="2600038" y="3323680"/>
                  <a:pt x="2579651" y="3326699"/>
                  <a:pt x="2560849" y="3333750"/>
                </a:cubicBezTo>
                <a:cubicBezTo>
                  <a:pt x="2528830" y="3345757"/>
                  <a:pt x="2496730" y="3357700"/>
                  <a:pt x="2465599" y="3371850"/>
                </a:cubicBezTo>
                <a:cubicBezTo>
                  <a:pt x="2426820" y="3389477"/>
                  <a:pt x="2392051" y="3416597"/>
                  <a:pt x="2351299" y="3429000"/>
                </a:cubicBezTo>
                <a:cubicBezTo>
                  <a:pt x="2245206" y="3461289"/>
                  <a:pt x="2027449" y="3505200"/>
                  <a:pt x="2027449" y="3505200"/>
                </a:cubicBezTo>
                <a:cubicBezTo>
                  <a:pt x="2033799" y="3473450"/>
                  <a:pt x="2032019" y="3438910"/>
                  <a:pt x="2046499" y="3409950"/>
                </a:cubicBezTo>
                <a:cubicBezTo>
                  <a:pt x="2087270" y="3328408"/>
                  <a:pt x="2151999" y="3368917"/>
                  <a:pt x="2046499" y="3333750"/>
                </a:cubicBezTo>
                <a:cubicBezTo>
                  <a:pt x="2027449" y="3340100"/>
                  <a:pt x="2007310" y="3343820"/>
                  <a:pt x="1989349" y="3352800"/>
                </a:cubicBezTo>
                <a:cubicBezTo>
                  <a:pt x="1968871" y="3363039"/>
                  <a:pt x="1953243" y="3381881"/>
                  <a:pt x="1932199" y="3390900"/>
                </a:cubicBezTo>
                <a:cubicBezTo>
                  <a:pt x="1908134" y="3401213"/>
                  <a:pt x="1880837" y="3401671"/>
                  <a:pt x="1855999" y="3409950"/>
                </a:cubicBezTo>
                <a:cubicBezTo>
                  <a:pt x="1823558" y="3420764"/>
                  <a:pt x="1792499" y="3435350"/>
                  <a:pt x="1760749" y="3448050"/>
                </a:cubicBezTo>
                <a:cubicBezTo>
                  <a:pt x="1652358" y="3556441"/>
                  <a:pt x="1764084" y="3465850"/>
                  <a:pt x="1608349" y="3524250"/>
                </a:cubicBezTo>
                <a:cubicBezTo>
                  <a:pt x="1586912" y="3532289"/>
                  <a:pt x="1571677" y="3552111"/>
                  <a:pt x="1551199" y="3562350"/>
                </a:cubicBezTo>
                <a:cubicBezTo>
                  <a:pt x="1533238" y="3571330"/>
                  <a:pt x="1513099" y="3575050"/>
                  <a:pt x="1494049" y="3581400"/>
                </a:cubicBezTo>
                <a:cubicBezTo>
                  <a:pt x="1513099" y="3562350"/>
                  <a:pt x="1528783" y="3539194"/>
                  <a:pt x="1551199" y="3524250"/>
                </a:cubicBezTo>
                <a:cubicBezTo>
                  <a:pt x="1716616" y="3413972"/>
                  <a:pt x="1483185" y="3630364"/>
                  <a:pt x="1665499" y="3448050"/>
                </a:cubicBezTo>
                <a:cubicBezTo>
                  <a:pt x="1578677" y="3419109"/>
                  <a:pt x="1614746" y="3421229"/>
                  <a:pt x="1494049" y="3448050"/>
                </a:cubicBezTo>
                <a:cubicBezTo>
                  <a:pt x="1474447" y="3452406"/>
                  <a:pt x="1456979" y="3467100"/>
                  <a:pt x="1436899" y="3467100"/>
                </a:cubicBezTo>
                <a:cubicBezTo>
                  <a:pt x="1422700" y="3467100"/>
                  <a:pt x="1460887" y="3449618"/>
                  <a:pt x="1474999" y="3448050"/>
                </a:cubicBezTo>
                <a:lnTo>
                  <a:pt x="1646449" y="3429000"/>
                </a:lnTo>
                <a:cubicBezTo>
                  <a:pt x="1671849" y="3422650"/>
                  <a:pt x="1697048" y="3415436"/>
                  <a:pt x="1722649" y="3409950"/>
                </a:cubicBezTo>
                <a:cubicBezTo>
                  <a:pt x="1785969" y="3396381"/>
                  <a:pt x="1850325" y="3387556"/>
                  <a:pt x="1913149" y="3371850"/>
                </a:cubicBezTo>
                <a:cubicBezTo>
                  <a:pt x="1938549" y="3365500"/>
                  <a:pt x="2015174" y="3348496"/>
                  <a:pt x="1989349" y="3352800"/>
                </a:cubicBezTo>
                <a:cubicBezTo>
                  <a:pt x="1589263" y="3419481"/>
                  <a:pt x="2000301" y="3354824"/>
                  <a:pt x="1627399" y="3448050"/>
                </a:cubicBezTo>
                <a:cubicBezTo>
                  <a:pt x="1601999" y="3454400"/>
                  <a:pt x="1576757" y="3461420"/>
                  <a:pt x="1551199" y="3467100"/>
                </a:cubicBezTo>
                <a:cubicBezTo>
                  <a:pt x="1519591" y="3474124"/>
                  <a:pt x="1487361" y="3478297"/>
                  <a:pt x="1455949" y="3486150"/>
                </a:cubicBezTo>
                <a:cubicBezTo>
                  <a:pt x="1436468" y="3491020"/>
                  <a:pt x="1417849" y="3498850"/>
                  <a:pt x="1398799" y="3505200"/>
                </a:cubicBezTo>
                <a:cubicBezTo>
                  <a:pt x="1318049" y="3262950"/>
                  <a:pt x="1436899" y="3676296"/>
                  <a:pt x="1436899" y="3390900"/>
                </a:cubicBezTo>
                <a:cubicBezTo>
                  <a:pt x="1436899" y="3370820"/>
                  <a:pt x="1398551" y="3402899"/>
                  <a:pt x="1379749" y="3409950"/>
                </a:cubicBezTo>
                <a:cubicBezTo>
                  <a:pt x="1347730" y="3421957"/>
                  <a:pt x="1316518" y="3436043"/>
                  <a:pt x="1284499" y="3448050"/>
                </a:cubicBezTo>
                <a:cubicBezTo>
                  <a:pt x="1265697" y="3455101"/>
                  <a:pt x="1245885" y="3459377"/>
                  <a:pt x="1227349" y="3467100"/>
                </a:cubicBezTo>
                <a:cubicBezTo>
                  <a:pt x="1169620" y="3491154"/>
                  <a:pt x="1115898" y="3525653"/>
                  <a:pt x="1055899" y="3543300"/>
                </a:cubicBezTo>
                <a:cubicBezTo>
                  <a:pt x="1006784" y="3557746"/>
                  <a:pt x="954299" y="3556000"/>
                  <a:pt x="903499" y="3562350"/>
                </a:cubicBezTo>
                <a:cubicBezTo>
                  <a:pt x="935072" y="3538670"/>
                  <a:pt x="1039061" y="3456595"/>
                  <a:pt x="1074949" y="3448050"/>
                </a:cubicBezTo>
                <a:cubicBezTo>
                  <a:pt x="1174555" y="3424334"/>
                  <a:pt x="1278281" y="3423662"/>
                  <a:pt x="1379749" y="3409950"/>
                </a:cubicBezTo>
                <a:cubicBezTo>
                  <a:pt x="1513239" y="3391911"/>
                  <a:pt x="1647711" y="3379218"/>
                  <a:pt x="1779799" y="3352800"/>
                </a:cubicBezTo>
                <a:cubicBezTo>
                  <a:pt x="1811549" y="3346450"/>
                  <a:pt x="1842670" y="3333750"/>
                  <a:pt x="1875049" y="3333750"/>
                </a:cubicBezTo>
                <a:cubicBezTo>
                  <a:pt x="1895129" y="3333750"/>
                  <a:pt x="1837380" y="3347930"/>
                  <a:pt x="1817899" y="3352800"/>
                </a:cubicBezTo>
                <a:cubicBezTo>
                  <a:pt x="1735709" y="3373348"/>
                  <a:pt x="1651709" y="3386676"/>
                  <a:pt x="1570249" y="3409950"/>
                </a:cubicBezTo>
                <a:cubicBezTo>
                  <a:pt x="1307882" y="3484912"/>
                  <a:pt x="1528791" y="3453652"/>
                  <a:pt x="1246399" y="3524250"/>
                </a:cubicBezTo>
                <a:cubicBezTo>
                  <a:pt x="1062651" y="3570187"/>
                  <a:pt x="965188" y="3567469"/>
                  <a:pt x="770149" y="3581400"/>
                </a:cubicBezTo>
                <a:cubicBezTo>
                  <a:pt x="719349" y="3594100"/>
                  <a:pt x="670096" y="3618191"/>
                  <a:pt x="617749" y="3619500"/>
                </a:cubicBezTo>
                <a:lnTo>
                  <a:pt x="8149" y="3600450"/>
                </a:lnTo>
                <a:cubicBezTo>
                  <a:pt x="-28478" y="3595024"/>
                  <a:pt x="68185" y="3554744"/>
                  <a:pt x="103399" y="3543300"/>
                </a:cubicBezTo>
                <a:cubicBezTo>
                  <a:pt x="795599" y="3318335"/>
                  <a:pt x="547842" y="3382970"/>
                  <a:pt x="941599" y="3333750"/>
                </a:cubicBezTo>
                <a:cubicBezTo>
                  <a:pt x="986154" y="3328181"/>
                  <a:pt x="1030570" y="3321528"/>
                  <a:pt x="1074949" y="3314700"/>
                </a:cubicBezTo>
                <a:cubicBezTo>
                  <a:pt x="1113125" y="3308827"/>
                  <a:pt x="1227761" y="3292688"/>
                  <a:pt x="1189249" y="3295650"/>
                </a:cubicBezTo>
                <a:cubicBezTo>
                  <a:pt x="1068290" y="3304955"/>
                  <a:pt x="947874" y="3320353"/>
                  <a:pt x="827299" y="3333750"/>
                </a:cubicBezTo>
                <a:cubicBezTo>
                  <a:pt x="776417" y="3339404"/>
                  <a:pt x="725699" y="3346450"/>
                  <a:pt x="674899" y="3352800"/>
                </a:cubicBezTo>
                <a:cubicBezTo>
                  <a:pt x="630449" y="3365500"/>
                  <a:pt x="586752" y="3381214"/>
                  <a:pt x="541549" y="3390900"/>
                </a:cubicBezTo>
                <a:cubicBezTo>
                  <a:pt x="430759" y="3414641"/>
                  <a:pt x="233074" y="3422459"/>
                  <a:pt x="141499" y="3429000"/>
                </a:cubicBezTo>
                <a:cubicBezTo>
                  <a:pt x="173249" y="3409950"/>
                  <a:pt x="201952" y="3384504"/>
                  <a:pt x="236749" y="3371850"/>
                </a:cubicBezTo>
                <a:cubicBezTo>
                  <a:pt x="273049" y="3358650"/>
                  <a:pt x="313413" y="3361485"/>
                  <a:pt x="351049" y="3352800"/>
                </a:cubicBezTo>
                <a:cubicBezTo>
                  <a:pt x="396094" y="3342405"/>
                  <a:pt x="441477" y="3331869"/>
                  <a:pt x="484399" y="3314700"/>
                </a:cubicBezTo>
                <a:cubicBezTo>
                  <a:pt x="537133" y="3293606"/>
                  <a:pt x="582464" y="3255037"/>
                  <a:pt x="636799" y="3238500"/>
                </a:cubicBezTo>
                <a:cubicBezTo>
                  <a:pt x="722087" y="3212543"/>
                  <a:pt x="998706" y="3162300"/>
                  <a:pt x="1113049" y="3162300"/>
                </a:cubicBezTo>
                <a:cubicBezTo>
                  <a:pt x="1170551" y="3162300"/>
                  <a:pt x="998973" y="3177525"/>
                  <a:pt x="941599" y="3181350"/>
                </a:cubicBezTo>
                <a:lnTo>
                  <a:pt x="655849" y="3200400"/>
                </a:lnTo>
                <a:cubicBezTo>
                  <a:pt x="617749" y="3206750"/>
                  <a:pt x="529335" y="3256093"/>
                  <a:pt x="541549" y="3219450"/>
                </a:cubicBezTo>
                <a:cubicBezTo>
                  <a:pt x="550653" y="3192137"/>
                  <a:pt x="681902" y="3136357"/>
                  <a:pt x="732049" y="3124200"/>
                </a:cubicBezTo>
                <a:cubicBezTo>
                  <a:pt x="922160" y="3078113"/>
                  <a:pt x="1121923" y="3063500"/>
                  <a:pt x="1303549" y="2990850"/>
                </a:cubicBezTo>
                <a:cubicBezTo>
                  <a:pt x="1423108" y="2943026"/>
                  <a:pt x="1365624" y="2961044"/>
                  <a:pt x="1474999" y="2933700"/>
                </a:cubicBezTo>
                <a:cubicBezTo>
                  <a:pt x="1455949" y="2946400"/>
                  <a:pt x="1439569" y="2964560"/>
                  <a:pt x="1417849" y="2971800"/>
                </a:cubicBezTo>
                <a:cubicBezTo>
                  <a:pt x="1362313" y="2990312"/>
                  <a:pt x="1275327" y="3020227"/>
                  <a:pt x="1227349" y="3028950"/>
                </a:cubicBezTo>
                <a:cubicBezTo>
                  <a:pt x="1132806" y="3046140"/>
                  <a:pt x="1036849" y="3054350"/>
                  <a:pt x="941599" y="3067050"/>
                </a:cubicBezTo>
                <a:cubicBezTo>
                  <a:pt x="751099" y="3130550"/>
                  <a:pt x="789199" y="3181350"/>
                  <a:pt x="751099" y="3067050"/>
                </a:cubicBezTo>
                <a:cubicBezTo>
                  <a:pt x="814599" y="3041650"/>
                  <a:pt x="878942" y="3018263"/>
                  <a:pt x="941599" y="2990850"/>
                </a:cubicBezTo>
                <a:cubicBezTo>
                  <a:pt x="980625" y="2973776"/>
                  <a:pt x="1016349" y="2949520"/>
                  <a:pt x="1055899" y="2933700"/>
                </a:cubicBezTo>
                <a:cubicBezTo>
                  <a:pt x="1080208" y="2923976"/>
                  <a:pt x="1107261" y="2922929"/>
                  <a:pt x="1132099" y="2914650"/>
                </a:cubicBezTo>
                <a:cubicBezTo>
                  <a:pt x="1225305" y="2883581"/>
                  <a:pt x="1214498" y="2885118"/>
                  <a:pt x="1284499" y="2838450"/>
                </a:cubicBezTo>
                <a:cubicBezTo>
                  <a:pt x="1259099" y="2832100"/>
                  <a:pt x="1191943" y="2839844"/>
                  <a:pt x="1208299" y="2819400"/>
                </a:cubicBezTo>
                <a:cubicBezTo>
                  <a:pt x="1258408" y="2756764"/>
                  <a:pt x="1423002" y="2730935"/>
                  <a:pt x="1494049" y="2705100"/>
                </a:cubicBezTo>
                <a:cubicBezTo>
                  <a:pt x="1520737" y="2695395"/>
                  <a:pt x="1598428" y="2670522"/>
                  <a:pt x="1570249" y="2667000"/>
                </a:cubicBezTo>
                <a:cubicBezTo>
                  <a:pt x="1494375" y="2657516"/>
                  <a:pt x="1417849" y="2679700"/>
                  <a:pt x="1341649" y="2686050"/>
                </a:cubicBezTo>
                <a:cubicBezTo>
                  <a:pt x="1216871" y="2717245"/>
                  <a:pt x="1221422" y="2724433"/>
                  <a:pt x="1417849" y="2609850"/>
                </a:cubicBezTo>
                <a:cubicBezTo>
                  <a:pt x="1442379" y="2595541"/>
                  <a:pt x="1469393" y="2585839"/>
                  <a:pt x="1494049" y="2571750"/>
                </a:cubicBezTo>
                <a:cubicBezTo>
                  <a:pt x="1513928" y="2560391"/>
                  <a:pt x="1574066" y="2532507"/>
                  <a:pt x="1551199" y="2533650"/>
                </a:cubicBezTo>
                <a:cubicBezTo>
                  <a:pt x="1404096" y="2541005"/>
                  <a:pt x="1259099" y="2571750"/>
                  <a:pt x="1113049" y="2590800"/>
                </a:cubicBezTo>
                <a:cubicBezTo>
                  <a:pt x="1163849" y="2559050"/>
                  <a:pt x="1213704" y="2525735"/>
                  <a:pt x="1265449" y="2495550"/>
                </a:cubicBezTo>
                <a:cubicBezTo>
                  <a:pt x="1289979" y="2481241"/>
                  <a:pt x="1317567" y="2472501"/>
                  <a:pt x="1341649" y="2457450"/>
                </a:cubicBezTo>
                <a:cubicBezTo>
                  <a:pt x="1368573" y="2440623"/>
                  <a:pt x="1392013" y="2418754"/>
                  <a:pt x="1417849" y="2400300"/>
                </a:cubicBezTo>
                <a:cubicBezTo>
                  <a:pt x="1436480" y="2386992"/>
                  <a:pt x="1497894" y="2362200"/>
                  <a:pt x="1474999" y="2362200"/>
                </a:cubicBezTo>
                <a:cubicBezTo>
                  <a:pt x="1404004" y="2362200"/>
                  <a:pt x="1334868" y="2385424"/>
                  <a:pt x="1265449" y="2400300"/>
                </a:cubicBezTo>
                <a:cubicBezTo>
                  <a:pt x="1245814" y="2404507"/>
                  <a:pt x="1227349" y="2413000"/>
                  <a:pt x="1208299" y="2419350"/>
                </a:cubicBezTo>
                <a:cubicBezTo>
                  <a:pt x="1259099" y="2374900"/>
                  <a:pt x="1306108" y="2325702"/>
                  <a:pt x="1360699" y="2286000"/>
                </a:cubicBezTo>
                <a:cubicBezTo>
                  <a:pt x="1376939" y="2274189"/>
                  <a:pt x="1399499" y="2275105"/>
                  <a:pt x="1417849" y="2266950"/>
                </a:cubicBezTo>
                <a:cubicBezTo>
                  <a:pt x="1456775" y="2249650"/>
                  <a:pt x="1492829" y="2226183"/>
                  <a:pt x="1532149" y="2209800"/>
                </a:cubicBezTo>
                <a:cubicBezTo>
                  <a:pt x="1569221" y="2194353"/>
                  <a:pt x="1646449" y="2171700"/>
                  <a:pt x="1646449" y="2171700"/>
                </a:cubicBezTo>
                <a:cubicBezTo>
                  <a:pt x="1595649" y="2165350"/>
                  <a:pt x="1494049" y="2203845"/>
                  <a:pt x="1494049" y="2152650"/>
                </a:cubicBezTo>
                <a:cubicBezTo>
                  <a:pt x="1494049" y="2138424"/>
                  <a:pt x="1655166" y="2032538"/>
                  <a:pt x="1703599" y="2000250"/>
                </a:cubicBezTo>
                <a:cubicBezTo>
                  <a:pt x="1659149" y="1987550"/>
                  <a:pt x="1616360" y="1965444"/>
                  <a:pt x="1570249" y="1962150"/>
                </a:cubicBezTo>
                <a:cubicBezTo>
                  <a:pt x="1525462" y="1958951"/>
                  <a:pt x="1472820" y="2008141"/>
                  <a:pt x="1436899" y="1981200"/>
                </a:cubicBezTo>
                <a:cubicBezTo>
                  <a:pt x="1411499" y="1962150"/>
                  <a:pt x="1468213" y="1923454"/>
                  <a:pt x="1494049" y="1905000"/>
                </a:cubicBezTo>
                <a:cubicBezTo>
                  <a:pt x="1515354" y="1889782"/>
                  <a:pt x="1544849" y="1892300"/>
                  <a:pt x="1570249" y="1885950"/>
                </a:cubicBezTo>
                <a:cubicBezTo>
                  <a:pt x="1589299" y="1873250"/>
                  <a:pt x="1606477" y="1857149"/>
                  <a:pt x="1627399" y="1847850"/>
                </a:cubicBezTo>
                <a:cubicBezTo>
                  <a:pt x="1664099" y="1831539"/>
                  <a:pt x="1741699" y="1809750"/>
                  <a:pt x="1741699" y="1809750"/>
                </a:cubicBezTo>
                <a:cubicBezTo>
                  <a:pt x="1767099" y="1790700"/>
                  <a:pt x="1849032" y="1758827"/>
                  <a:pt x="1817899" y="1752600"/>
                </a:cubicBezTo>
                <a:cubicBezTo>
                  <a:pt x="1760492" y="1741119"/>
                  <a:pt x="1701989" y="1772187"/>
                  <a:pt x="1646449" y="1790700"/>
                </a:cubicBezTo>
                <a:cubicBezTo>
                  <a:pt x="1624729" y="1797940"/>
                  <a:pt x="1566404" y="1828800"/>
                  <a:pt x="1589299" y="1828800"/>
                </a:cubicBezTo>
                <a:cubicBezTo>
                  <a:pt x="1635528" y="1828800"/>
                  <a:pt x="1678199" y="1803400"/>
                  <a:pt x="1722649" y="1790700"/>
                </a:cubicBezTo>
                <a:cubicBezTo>
                  <a:pt x="1741699" y="1771650"/>
                  <a:pt x="1756249" y="1746634"/>
                  <a:pt x="1779799" y="1733550"/>
                </a:cubicBezTo>
                <a:cubicBezTo>
                  <a:pt x="1814906" y="1714046"/>
                  <a:pt x="1927981" y="1673889"/>
                  <a:pt x="1894099" y="1695450"/>
                </a:cubicBezTo>
                <a:cubicBezTo>
                  <a:pt x="1824249" y="1739900"/>
                  <a:pt x="1753438" y="1782874"/>
                  <a:pt x="1684549" y="1828800"/>
                </a:cubicBezTo>
                <a:cubicBezTo>
                  <a:pt x="1634704" y="1862030"/>
                  <a:pt x="1789024" y="1769493"/>
                  <a:pt x="1836949" y="1733550"/>
                </a:cubicBezTo>
                <a:lnTo>
                  <a:pt x="1913149" y="1676400"/>
                </a:lnTo>
                <a:cubicBezTo>
                  <a:pt x="1887749" y="1663700"/>
                  <a:pt x="1857029" y="1658380"/>
                  <a:pt x="1836949" y="1638300"/>
                </a:cubicBezTo>
                <a:cubicBezTo>
                  <a:pt x="1751943" y="1553294"/>
                  <a:pt x="1941122" y="1505351"/>
                  <a:pt x="1970299" y="1485900"/>
                </a:cubicBezTo>
                <a:cubicBezTo>
                  <a:pt x="1996717" y="1468288"/>
                  <a:pt x="2021099" y="1447800"/>
                  <a:pt x="2046499" y="1428750"/>
                </a:cubicBezTo>
                <a:cubicBezTo>
                  <a:pt x="2002049" y="1422400"/>
                  <a:pt x="1950509" y="1434607"/>
                  <a:pt x="1913149" y="1409700"/>
                </a:cubicBezTo>
                <a:cubicBezTo>
                  <a:pt x="1891364" y="1395177"/>
                  <a:pt x="1964175" y="1397843"/>
                  <a:pt x="1989349" y="1390650"/>
                </a:cubicBezTo>
                <a:cubicBezTo>
                  <a:pt x="2008657" y="1385133"/>
                  <a:pt x="2027449" y="1377950"/>
                  <a:pt x="2046499" y="1371600"/>
                </a:cubicBezTo>
                <a:cubicBezTo>
                  <a:pt x="2011385" y="1266257"/>
                  <a:pt x="2129049" y="1295400"/>
                  <a:pt x="2179849" y="1276350"/>
                </a:cubicBezTo>
                <a:close/>
              </a:path>
            </a:pathLst>
          </a:custGeom>
          <a:solidFill>
            <a:srgbClr val="CCC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702203-2D86-4AB3-B2CA-A6798668C7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95600"/>
            <a:ext cx="12192001" cy="3724738"/>
          </a:xfrm>
          <a:custGeom>
            <a:avLst/>
            <a:gdLst>
              <a:gd name="connsiteX0" fmla="*/ 1818421 w 12192001"/>
              <a:gd name="connsiteY0" fmla="*/ 3354193 h 3724738"/>
              <a:gd name="connsiteX1" fmla="*/ 1794321 w 12192001"/>
              <a:gd name="connsiteY1" fmla="*/ 3372308 h 3724738"/>
              <a:gd name="connsiteX2" fmla="*/ 1767980 w 12192001"/>
              <a:gd name="connsiteY2" fmla="*/ 3390900 h 3724738"/>
              <a:gd name="connsiteX3" fmla="*/ 1698257 w 12192001"/>
              <a:gd name="connsiteY3" fmla="*/ 3409950 h 3724738"/>
              <a:gd name="connsiteX4" fmla="*/ 1611102 w 12192001"/>
              <a:gd name="connsiteY4" fmla="*/ 3448050 h 3724738"/>
              <a:gd name="connsiteX5" fmla="*/ 1471655 w 12192001"/>
              <a:gd name="connsiteY5" fmla="*/ 3524250 h 3724738"/>
              <a:gd name="connsiteX6" fmla="*/ 1419362 w 12192001"/>
              <a:gd name="connsiteY6" fmla="*/ 3562350 h 3724738"/>
              <a:gd name="connsiteX7" fmla="*/ 1367069 w 12192001"/>
              <a:gd name="connsiteY7" fmla="*/ 3581400 h 3724738"/>
              <a:gd name="connsiteX8" fmla="*/ 1419362 w 12192001"/>
              <a:gd name="connsiteY8" fmla="*/ 3524250 h 3724738"/>
              <a:gd name="connsiteX9" fmla="*/ 1474983 w 12192001"/>
              <a:gd name="connsiteY9" fmla="*/ 3499749 h 3724738"/>
              <a:gd name="connsiteX10" fmla="*/ 1466728 w 12192001"/>
              <a:gd name="connsiteY10" fmla="*/ 3511884 h 3724738"/>
              <a:gd name="connsiteX11" fmla="*/ 1458514 w 12192001"/>
              <a:gd name="connsiteY11" fmla="*/ 3521362 h 3724738"/>
              <a:gd name="connsiteX12" fmla="*/ 1465857 w 12192001"/>
              <a:gd name="connsiteY12" fmla="*/ 3513164 h 3724738"/>
              <a:gd name="connsiteX13" fmla="*/ 1466728 w 12192001"/>
              <a:gd name="connsiteY13" fmla="*/ 3511884 h 3724738"/>
              <a:gd name="connsiteX14" fmla="*/ 1477766 w 12192001"/>
              <a:gd name="connsiteY14" fmla="*/ 3499145 h 3724738"/>
              <a:gd name="connsiteX15" fmla="*/ 1523948 w 12192001"/>
              <a:gd name="connsiteY15" fmla="*/ 3448050 h 3724738"/>
              <a:gd name="connsiteX16" fmla="*/ 1508787 w 12192001"/>
              <a:gd name="connsiteY16" fmla="*/ 3442349 h 3724738"/>
              <a:gd name="connsiteX17" fmla="*/ 1586266 w 12192001"/>
              <a:gd name="connsiteY17" fmla="*/ 3419926 h 3724738"/>
              <a:gd name="connsiteX18" fmla="*/ 1633301 w 12192001"/>
              <a:gd name="connsiteY18" fmla="*/ 3403215 h 3724738"/>
              <a:gd name="connsiteX19" fmla="*/ 1645898 w 12192001"/>
              <a:gd name="connsiteY19" fmla="*/ 3395394 h 3724738"/>
              <a:gd name="connsiteX20" fmla="*/ 1663565 w 12192001"/>
              <a:gd name="connsiteY20" fmla="*/ 3391702 h 3724738"/>
              <a:gd name="connsiteX21" fmla="*/ 1750549 w 12192001"/>
              <a:gd name="connsiteY21" fmla="*/ 3371850 h 3724738"/>
              <a:gd name="connsiteX22" fmla="*/ 1802988 w 12192001"/>
              <a:gd name="connsiteY22" fmla="*/ 3358330 h 3724738"/>
              <a:gd name="connsiteX23" fmla="*/ 1820273 w 12192001"/>
              <a:gd name="connsiteY23" fmla="*/ 3352800 h 3724738"/>
              <a:gd name="connsiteX24" fmla="*/ 1822616 w 12192001"/>
              <a:gd name="connsiteY24" fmla="*/ 3353068 h 3724738"/>
              <a:gd name="connsiteX25" fmla="*/ 1818421 w 12192001"/>
              <a:gd name="connsiteY25" fmla="*/ 3354193 h 3724738"/>
              <a:gd name="connsiteX26" fmla="*/ 12156808 w 12192001"/>
              <a:gd name="connsiteY26" fmla="*/ 2324100 h 3724738"/>
              <a:gd name="connsiteX27" fmla="*/ 12139377 w 12192001"/>
              <a:gd name="connsiteY27" fmla="*/ 2381250 h 3724738"/>
              <a:gd name="connsiteX28" fmla="*/ 12149342 w 12192001"/>
              <a:gd name="connsiteY28" fmla="*/ 2326797 h 3724738"/>
              <a:gd name="connsiteX29" fmla="*/ 1605548 w 12192001"/>
              <a:gd name="connsiteY29" fmla="*/ 1755412 h 3724738"/>
              <a:gd name="connsiteX30" fmla="*/ 1600843 w 12192001"/>
              <a:gd name="connsiteY30" fmla="*/ 1759888 h 3724738"/>
              <a:gd name="connsiteX31" fmla="*/ 1576241 w 12192001"/>
              <a:gd name="connsiteY31" fmla="*/ 1790700 h 3724738"/>
              <a:gd name="connsiteX32" fmla="*/ 1454224 w 12192001"/>
              <a:gd name="connsiteY32" fmla="*/ 1828800 h 3724738"/>
              <a:gd name="connsiteX33" fmla="*/ 1506517 w 12192001"/>
              <a:gd name="connsiteY33" fmla="*/ 1790700 h 3724738"/>
              <a:gd name="connsiteX34" fmla="*/ 1584315 w 12192001"/>
              <a:gd name="connsiteY34" fmla="*/ 1760403 h 3724738"/>
              <a:gd name="connsiteX35" fmla="*/ 1651586 w 12192001"/>
              <a:gd name="connsiteY35" fmla="*/ 1752154 h 3724738"/>
              <a:gd name="connsiteX36" fmla="*/ 1655597 w 12192001"/>
              <a:gd name="connsiteY36" fmla="*/ 1752306 h 3724738"/>
              <a:gd name="connsiteX37" fmla="*/ 1634124 w 12192001"/>
              <a:gd name="connsiteY37" fmla="*/ 1768270 h 3724738"/>
              <a:gd name="connsiteX38" fmla="*/ 1577555 w 12192001"/>
              <a:gd name="connsiteY38" fmla="*/ 1807115 h 3724738"/>
              <a:gd name="connsiteX39" fmla="*/ 1553998 w 12192001"/>
              <a:gd name="connsiteY39" fmla="*/ 1822675 h 3724738"/>
              <a:gd name="connsiteX40" fmla="*/ 1553971 w 12192001"/>
              <a:gd name="connsiteY40" fmla="*/ 1822684 h 3724738"/>
              <a:gd name="connsiteX41" fmla="*/ 1545385 w 12192001"/>
              <a:gd name="connsiteY41" fmla="*/ 1826014 h 3724738"/>
              <a:gd name="connsiteX42" fmla="*/ 1734374 w 12192001"/>
              <a:gd name="connsiteY42" fmla="*/ 1689565 h 3724738"/>
              <a:gd name="connsiteX43" fmla="*/ 1734349 w 12192001"/>
              <a:gd name="connsiteY43" fmla="*/ 1689679 h 3724738"/>
              <a:gd name="connsiteX44" fmla="*/ 1694770 w 12192001"/>
              <a:gd name="connsiteY44" fmla="*/ 1722121 h 3724738"/>
              <a:gd name="connsiteX45" fmla="*/ 1651586 w 12192001"/>
              <a:gd name="connsiteY45" fmla="*/ 1752154 h 3724738"/>
              <a:gd name="connsiteX46" fmla="*/ 1623869 w 12192001"/>
              <a:gd name="connsiteY46" fmla="*/ 1751107 h 3724738"/>
              <a:gd name="connsiteX47" fmla="*/ 1605548 w 12192001"/>
              <a:gd name="connsiteY47" fmla="*/ 1755412 h 3724738"/>
              <a:gd name="connsiteX48" fmla="*/ 1628533 w 12192001"/>
              <a:gd name="connsiteY48" fmla="*/ 1733550 h 3724738"/>
              <a:gd name="connsiteX49" fmla="*/ 1734374 w 12192001"/>
              <a:gd name="connsiteY49" fmla="*/ 1689565 h 3724738"/>
              <a:gd name="connsiteX50" fmla="*/ 11599019 w 12192001"/>
              <a:gd name="connsiteY50" fmla="*/ 0 h 3724738"/>
              <a:gd name="connsiteX51" fmla="*/ 11633880 w 12192001"/>
              <a:gd name="connsiteY51" fmla="*/ 76200 h 3724738"/>
              <a:gd name="connsiteX52" fmla="*/ 11616449 w 12192001"/>
              <a:gd name="connsiteY52" fmla="*/ 133350 h 3724738"/>
              <a:gd name="connsiteX53" fmla="*/ 11608425 w 12192001"/>
              <a:gd name="connsiteY53" fmla="*/ 166612 h 3724738"/>
              <a:gd name="connsiteX54" fmla="*/ 11606707 w 12192001"/>
              <a:gd name="connsiteY54" fmla="*/ 175199 h 3724738"/>
              <a:gd name="connsiteX55" fmla="*/ 11584126 w 12192001"/>
              <a:gd name="connsiteY55" fmla="*/ 183887 h 3724738"/>
              <a:gd name="connsiteX56" fmla="*/ 11546726 w 12192001"/>
              <a:gd name="connsiteY56" fmla="*/ 266700 h 3724738"/>
              <a:gd name="connsiteX57" fmla="*/ 11604117 w 12192001"/>
              <a:gd name="connsiteY57" fmla="*/ 188137 h 3724738"/>
              <a:gd name="connsiteX58" fmla="*/ 11606707 w 12192001"/>
              <a:gd name="connsiteY58" fmla="*/ 175199 h 3724738"/>
              <a:gd name="connsiteX59" fmla="*/ 11616449 w 12192001"/>
              <a:gd name="connsiteY59" fmla="*/ 171450 h 3724738"/>
              <a:gd name="connsiteX60" fmla="*/ 11686173 w 12192001"/>
              <a:gd name="connsiteY60" fmla="*/ 190500 h 3724738"/>
              <a:gd name="connsiteX61" fmla="*/ 11721035 w 12192001"/>
              <a:gd name="connsiteY61" fmla="*/ 133350 h 3724738"/>
              <a:gd name="connsiteX62" fmla="*/ 11703604 w 12192001"/>
              <a:gd name="connsiteY62" fmla="*/ 209550 h 3724738"/>
              <a:gd name="connsiteX63" fmla="*/ 11651311 w 12192001"/>
              <a:gd name="connsiteY63" fmla="*/ 266700 h 3724738"/>
              <a:gd name="connsiteX64" fmla="*/ 11633880 w 12192001"/>
              <a:gd name="connsiteY64" fmla="*/ 361950 h 3724738"/>
              <a:gd name="connsiteX65" fmla="*/ 11651311 w 12192001"/>
              <a:gd name="connsiteY65" fmla="*/ 457200 h 3724738"/>
              <a:gd name="connsiteX66" fmla="*/ 11738466 w 12192001"/>
              <a:gd name="connsiteY66" fmla="*/ 419100 h 3724738"/>
              <a:gd name="connsiteX67" fmla="*/ 11721035 w 12192001"/>
              <a:gd name="connsiteY67" fmla="*/ 514350 h 3724738"/>
              <a:gd name="connsiteX68" fmla="*/ 11711887 w 12192001"/>
              <a:gd name="connsiteY68" fmla="*/ 541507 h 3724738"/>
              <a:gd name="connsiteX69" fmla="*/ 11703604 w 12192001"/>
              <a:gd name="connsiteY69" fmla="*/ 514350 h 3724738"/>
              <a:gd name="connsiteX70" fmla="*/ 11686173 w 12192001"/>
              <a:gd name="connsiteY70" fmla="*/ 571500 h 3724738"/>
              <a:gd name="connsiteX71" fmla="*/ 11708701 w 12192001"/>
              <a:gd name="connsiteY71" fmla="*/ 550964 h 3724738"/>
              <a:gd name="connsiteX72" fmla="*/ 11711887 w 12192001"/>
              <a:gd name="connsiteY72" fmla="*/ 541507 h 3724738"/>
              <a:gd name="connsiteX73" fmla="*/ 11721035 w 12192001"/>
              <a:gd name="connsiteY73" fmla="*/ 571500 h 3724738"/>
              <a:gd name="connsiteX74" fmla="*/ 11755897 w 12192001"/>
              <a:gd name="connsiteY74" fmla="*/ 628650 h 3724738"/>
              <a:gd name="connsiteX75" fmla="*/ 11738466 w 12192001"/>
              <a:gd name="connsiteY75" fmla="*/ 685800 h 3724738"/>
              <a:gd name="connsiteX76" fmla="*/ 11808190 w 12192001"/>
              <a:gd name="connsiteY76" fmla="*/ 704850 h 3724738"/>
              <a:gd name="connsiteX77" fmla="*/ 11860482 w 12192001"/>
              <a:gd name="connsiteY77" fmla="*/ 723900 h 3724738"/>
              <a:gd name="connsiteX78" fmla="*/ 11808190 w 12192001"/>
              <a:gd name="connsiteY78" fmla="*/ 819150 h 3724738"/>
              <a:gd name="connsiteX79" fmla="*/ 11790759 w 12192001"/>
              <a:gd name="connsiteY79" fmla="*/ 914400 h 3724738"/>
              <a:gd name="connsiteX80" fmla="*/ 11773328 w 12192001"/>
              <a:gd name="connsiteY80" fmla="*/ 971550 h 3724738"/>
              <a:gd name="connsiteX81" fmla="*/ 11790759 w 12192001"/>
              <a:gd name="connsiteY81" fmla="*/ 1028700 h 3724738"/>
              <a:gd name="connsiteX82" fmla="*/ 11808190 w 12192001"/>
              <a:gd name="connsiteY82" fmla="*/ 1104900 h 3724738"/>
              <a:gd name="connsiteX83" fmla="*/ 11825620 w 12192001"/>
              <a:gd name="connsiteY83" fmla="*/ 1181100 h 3724738"/>
              <a:gd name="connsiteX84" fmla="*/ 11912775 w 12192001"/>
              <a:gd name="connsiteY84" fmla="*/ 1143000 h 3724738"/>
              <a:gd name="connsiteX85" fmla="*/ 12034791 w 12192001"/>
              <a:gd name="connsiteY85" fmla="*/ 1104900 h 3724738"/>
              <a:gd name="connsiteX86" fmla="*/ 12069653 w 12192001"/>
              <a:gd name="connsiteY86" fmla="*/ 1162050 h 3724738"/>
              <a:gd name="connsiteX87" fmla="*/ 12017361 w 12192001"/>
              <a:gd name="connsiteY87" fmla="*/ 1333500 h 3724738"/>
              <a:gd name="connsiteX88" fmla="*/ 11965068 w 12192001"/>
              <a:gd name="connsiteY88" fmla="*/ 1390650 h 3724738"/>
              <a:gd name="connsiteX89" fmla="*/ 12017361 w 12192001"/>
              <a:gd name="connsiteY89" fmla="*/ 1371600 h 3724738"/>
              <a:gd name="connsiteX90" fmla="*/ 12174239 w 12192001"/>
              <a:gd name="connsiteY90" fmla="*/ 1352550 h 3724738"/>
              <a:gd name="connsiteX91" fmla="*/ 12191670 w 12192001"/>
              <a:gd name="connsiteY91" fmla="*/ 1447800 h 3724738"/>
              <a:gd name="connsiteX92" fmla="*/ 12087084 w 12192001"/>
              <a:gd name="connsiteY92" fmla="*/ 1638300 h 3724738"/>
              <a:gd name="connsiteX93" fmla="*/ 12121946 w 12192001"/>
              <a:gd name="connsiteY93" fmla="*/ 1657350 h 3724738"/>
              <a:gd name="connsiteX94" fmla="*/ 12156808 w 12192001"/>
              <a:gd name="connsiteY94" fmla="*/ 1714500 h 3724738"/>
              <a:gd name="connsiteX95" fmla="*/ 12121946 w 12192001"/>
              <a:gd name="connsiteY95" fmla="*/ 1790700 h 3724738"/>
              <a:gd name="connsiteX96" fmla="*/ 12098621 w 12192001"/>
              <a:gd name="connsiteY96" fmla="*/ 1809395 h 3724738"/>
              <a:gd name="connsiteX97" fmla="*/ 12087084 w 12192001"/>
              <a:gd name="connsiteY97" fmla="*/ 1790700 h 3724738"/>
              <a:gd name="connsiteX98" fmla="*/ 12017361 w 12192001"/>
              <a:gd name="connsiteY98" fmla="*/ 1885950 h 3724738"/>
              <a:gd name="connsiteX99" fmla="*/ 12069653 w 12192001"/>
              <a:gd name="connsiteY99" fmla="*/ 1828800 h 3724738"/>
              <a:gd name="connsiteX100" fmla="*/ 12096806 w 12192001"/>
              <a:gd name="connsiteY100" fmla="*/ 1810850 h 3724738"/>
              <a:gd name="connsiteX101" fmla="*/ 12098621 w 12192001"/>
              <a:gd name="connsiteY101" fmla="*/ 1809395 h 3724738"/>
              <a:gd name="connsiteX102" fmla="*/ 12104637 w 12192001"/>
              <a:gd name="connsiteY102" fmla="*/ 1819144 h 3724738"/>
              <a:gd name="connsiteX103" fmla="*/ 12121946 w 12192001"/>
              <a:gd name="connsiteY103" fmla="*/ 1905000 h 3724738"/>
              <a:gd name="connsiteX104" fmla="*/ 12052222 w 12192001"/>
              <a:gd name="connsiteY104" fmla="*/ 2057400 h 3724738"/>
              <a:gd name="connsiteX105" fmla="*/ 12017361 w 12192001"/>
              <a:gd name="connsiteY105" fmla="*/ 2171700 h 3724738"/>
              <a:gd name="connsiteX106" fmla="*/ 12034791 w 12192001"/>
              <a:gd name="connsiteY106" fmla="*/ 2247900 h 3724738"/>
              <a:gd name="connsiteX107" fmla="*/ 12087084 w 12192001"/>
              <a:gd name="connsiteY107" fmla="*/ 2266950 h 3724738"/>
              <a:gd name="connsiteX108" fmla="*/ 12156808 w 12192001"/>
              <a:gd name="connsiteY108" fmla="*/ 2286000 h 3724738"/>
              <a:gd name="connsiteX109" fmla="*/ 12149342 w 12192001"/>
              <a:gd name="connsiteY109" fmla="*/ 2326797 h 3724738"/>
              <a:gd name="connsiteX110" fmla="*/ 12140366 w 12192001"/>
              <a:gd name="connsiteY110" fmla="*/ 2330039 h 3724738"/>
              <a:gd name="connsiteX111" fmla="*/ 12104515 w 12192001"/>
              <a:gd name="connsiteY111" fmla="*/ 2381250 h 3724738"/>
              <a:gd name="connsiteX112" fmla="*/ 12034791 w 12192001"/>
              <a:gd name="connsiteY112" fmla="*/ 2495550 h 3724738"/>
              <a:gd name="connsiteX113" fmla="*/ 11947637 w 12192001"/>
              <a:gd name="connsiteY113" fmla="*/ 2667000 h 3724738"/>
              <a:gd name="connsiteX114" fmla="*/ 11808190 w 12192001"/>
              <a:gd name="connsiteY114" fmla="*/ 2819400 h 3724738"/>
              <a:gd name="connsiteX115" fmla="*/ 11773328 w 12192001"/>
              <a:gd name="connsiteY115" fmla="*/ 2876550 h 3724738"/>
              <a:gd name="connsiteX116" fmla="*/ 11564157 w 12192001"/>
              <a:gd name="connsiteY116" fmla="*/ 3028950 h 3724738"/>
              <a:gd name="connsiteX117" fmla="*/ 11442140 w 12192001"/>
              <a:gd name="connsiteY117" fmla="*/ 3086100 h 3724738"/>
              <a:gd name="connsiteX118" fmla="*/ 11302693 w 12192001"/>
              <a:gd name="connsiteY118" fmla="*/ 3124200 h 3724738"/>
              <a:gd name="connsiteX119" fmla="*/ 11198107 w 12192001"/>
              <a:gd name="connsiteY119" fmla="*/ 3162300 h 3724738"/>
              <a:gd name="connsiteX120" fmla="*/ 11076091 w 12192001"/>
              <a:gd name="connsiteY120" fmla="*/ 3200400 h 3724738"/>
              <a:gd name="connsiteX121" fmla="*/ 11093522 w 12192001"/>
              <a:gd name="connsiteY121" fmla="*/ 3143250 h 3724738"/>
              <a:gd name="connsiteX122" fmla="*/ 11128384 w 12192001"/>
              <a:gd name="connsiteY122" fmla="*/ 3086100 h 3724738"/>
              <a:gd name="connsiteX123" fmla="*/ 11076091 w 12192001"/>
              <a:gd name="connsiteY123" fmla="*/ 3124200 h 3724738"/>
              <a:gd name="connsiteX124" fmla="*/ 10988936 w 12192001"/>
              <a:gd name="connsiteY124" fmla="*/ 3162300 h 3724738"/>
              <a:gd name="connsiteX125" fmla="*/ 10832058 w 12192001"/>
              <a:gd name="connsiteY125" fmla="*/ 3257550 h 3724738"/>
              <a:gd name="connsiteX126" fmla="*/ 10762334 w 12192001"/>
              <a:gd name="connsiteY126" fmla="*/ 3238500 h 3724738"/>
              <a:gd name="connsiteX127" fmla="*/ 10710042 w 12192001"/>
              <a:gd name="connsiteY127" fmla="*/ 3257550 h 3724738"/>
              <a:gd name="connsiteX128" fmla="*/ 10588025 w 12192001"/>
              <a:gd name="connsiteY128" fmla="*/ 3314700 h 3724738"/>
              <a:gd name="connsiteX129" fmla="*/ 10500871 w 12192001"/>
              <a:gd name="connsiteY129" fmla="*/ 3295650 h 3724738"/>
              <a:gd name="connsiteX130" fmla="*/ 10396285 w 12192001"/>
              <a:gd name="connsiteY130" fmla="*/ 3371850 h 3724738"/>
              <a:gd name="connsiteX131" fmla="*/ 10309131 w 12192001"/>
              <a:gd name="connsiteY131" fmla="*/ 3390900 h 3724738"/>
              <a:gd name="connsiteX132" fmla="*/ 10239407 w 12192001"/>
              <a:gd name="connsiteY132" fmla="*/ 3371850 h 3724738"/>
              <a:gd name="connsiteX133" fmla="*/ 9873358 w 12192001"/>
              <a:gd name="connsiteY133" fmla="*/ 3409950 h 3724738"/>
              <a:gd name="connsiteX134" fmla="*/ 9803634 w 12192001"/>
              <a:gd name="connsiteY134" fmla="*/ 3429000 h 3724738"/>
              <a:gd name="connsiteX135" fmla="*/ 9611894 w 12192001"/>
              <a:gd name="connsiteY135" fmla="*/ 3467100 h 3724738"/>
              <a:gd name="connsiteX136" fmla="*/ 9542170 w 12192001"/>
              <a:gd name="connsiteY136" fmla="*/ 3448050 h 3724738"/>
              <a:gd name="connsiteX137" fmla="*/ 9489877 w 12192001"/>
              <a:gd name="connsiteY137" fmla="*/ 3429000 h 3724738"/>
              <a:gd name="connsiteX138" fmla="*/ 9367861 w 12192001"/>
              <a:gd name="connsiteY138" fmla="*/ 3467100 h 3724738"/>
              <a:gd name="connsiteX139" fmla="*/ 9193552 w 12192001"/>
              <a:gd name="connsiteY139" fmla="*/ 3486150 h 3724738"/>
              <a:gd name="connsiteX140" fmla="*/ 8844933 w 12192001"/>
              <a:gd name="connsiteY140" fmla="*/ 3505200 h 3724738"/>
              <a:gd name="connsiteX141" fmla="*/ 8775210 w 12192001"/>
              <a:gd name="connsiteY141" fmla="*/ 3524250 h 3724738"/>
              <a:gd name="connsiteX142" fmla="*/ 8618331 w 12192001"/>
              <a:gd name="connsiteY142" fmla="*/ 3543300 h 3724738"/>
              <a:gd name="connsiteX143" fmla="*/ 8531177 w 12192001"/>
              <a:gd name="connsiteY143" fmla="*/ 3600450 h 3724738"/>
              <a:gd name="connsiteX144" fmla="*/ 8217420 w 12192001"/>
              <a:gd name="connsiteY144" fmla="*/ 3657600 h 3724738"/>
              <a:gd name="connsiteX145" fmla="*/ 8112835 w 12192001"/>
              <a:gd name="connsiteY145" fmla="*/ 3695700 h 3724738"/>
              <a:gd name="connsiteX146" fmla="*/ 7607338 w 12192001"/>
              <a:gd name="connsiteY146" fmla="*/ 3695700 h 3724738"/>
              <a:gd name="connsiteX147" fmla="*/ 7589907 w 12192001"/>
              <a:gd name="connsiteY147" fmla="*/ 3600450 h 3724738"/>
              <a:gd name="connsiteX148" fmla="*/ 6317450 w 12192001"/>
              <a:gd name="connsiteY148" fmla="*/ 3581400 h 3724738"/>
              <a:gd name="connsiteX149" fmla="*/ 6125711 w 12192001"/>
              <a:gd name="connsiteY149" fmla="*/ 3543300 h 3724738"/>
              <a:gd name="connsiteX150" fmla="*/ 5881677 w 12192001"/>
              <a:gd name="connsiteY150" fmla="*/ 3524250 h 3724738"/>
              <a:gd name="connsiteX151" fmla="*/ 5759661 w 12192001"/>
              <a:gd name="connsiteY151" fmla="*/ 3486150 h 3724738"/>
              <a:gd name="connsiteX152" fmla="*/ 5672507 w 12192001"/>
              <a:gd name="connsiteY152" fmla="*/ 3467100 h 3724738"/>
              <a:gd name="connsiteX153" fmla="*/ 5533059 w 12192001"/>
              <a:gd name="connsiteY153" fmla="*/ 3429000 h 3724738"/>
              <a:gd name="connsiteX154" fmla="*/ 4940408 w 12192001"/>
              <a:gd name="connsiteY154" fmla="*/ 3448050 h 3724738"/>
              <a:gd name="connsiteX155" fmla="*/ 4818391 w 12192001"/>
              <a:gd name="connsiteY155" fmla="*/ 3505200 h 3724738"/>
              <a:gd name="connsiteX156" fmla="*/ 4574358 w 12192001"/>
              <a:gd name="connsiteY156" fmla="*/ 3543300 h 3724738"/>
              <a:gd name="connsiteX157" fmla="*/ 4400049 w 12192001"/>
              <a:gd name="connsiteY157" fmla="*/ 3524250 h 3724738"/>
              <a:gd name="connsiteX158" fmla="*/ 4347757 w 12192001"/>
              <a:gd name="connsiteY158" fmla="*/ 3505200 h 3724738"/>
              <a:gd name="connsiteX159" fmla="*/ 4225741 w 12192001"/>
              <a:gd name="connsiteY159" fmla="*/ 3486150 h 3724738"/>
              <a:gd name="connsiteX160" fmla="*/ 4068862 w 12192001"/>
              <a:gd name="connsiteY160" fmla="*/ 3467100 h 3724738"/>
              <a:gd name="connsiteX161" fmla="*/ 3929415 w 12192001"/>
              <a:gd name="connsiteY161" fmla="*/ 3448050 h 3724738"/>
              <a:gd name="connsiteX162" fmla="*/ 3336763 w 12192001"/>
              <a:gd name="connsiteY162" fmla="*/ 3448050 h 3724738"/>
              <a:gd name="connsiteX163" fmla="*/ 3214747 w 12192001"/>
              <a:gd name="connsiteY163" fmla="*/ 3467100 h 3724738"/>
              <a:gd name="connsiteX164" fmla="*/ 3127592 w 12192001"/>
              <a:gd name="connsiteY164" fmla="*/ 3486150 h 3724738"/>
              <a:gd name="connsiteX165" fmla="*/ 2900990 w 12192001"/>
              <a:gd name="connsiteY165" fmla="*/ 3505200 h 3724738"/>
              <a:gd name="connsiteX166" fmla="*/ 2848698 w 12192001"/>
              <a:gd name="connsiteY166" fmla="*/ 3486150 h 3724738"/>
              <a:gd name="connsiteX167" fmla="*/ 2831267 w 12192001"/>
              <a:gd name="connsiteY167" fmla="*/ 3429000 h 3724738"/>
              <a:gd name="connsiteX168" fmla="*/ 2813836 w 12192001"/>
              <a:gd name="connsiteY168" fmla="*/ 3314700 h 3724738"/>
              <a:gd name="connsiteX169" fmla="*/ 2674388 w 12192001"/>
              <a:gd name="connsiteY169" fmla="*/ 3333750 h 3724738"/>
              <a:gd name="connsiteX170" fmla="*/ 2587234 w 12192001"/>
              <a:gd name="connsiteY170" fmla="*/ 3352800 h 3724738"/>
              <a:gd name="connsiteX171" fmla="*/ 2517510 w 12192001"/>
              <a:gd name="connsiteY171" fmla="*/ 3238500 h 3724738"/>
              <a:gd name="connsiteX172" fmla="*/ 2395494 w 12192001"/>
              <a:gd name="connsiteY172" fmla="*/ 3314700 h 3724738"/>
              <a:gd name="connsiteX173" fmla="*/ 2343201 w 12192001"/>
              <a:gd name="connsiteY173" fmla="*/ 3333750 h 3724738"/>
              <a:gd name="connsiteX174" fmla="*/ 2256046 w 12192001"/>
              <a:gd name="connsiteY174" fmla="*/ 3371850 h 3724738"/>
              <a:gd name="connsiteX175" fmla="*/ 2151461 w 12192001"/>
              <a:gd name="connsiteY175" fmla="*/ 3429000 h 3724738"/>
              <a:gd name="connsiteX176" fmla="*/ 1855135 w 12192001"/>
              <a:gd name="connsiteY176" fmla="*/ 3505200 h 3724738"/>
              <a:gd name="connsiteX177" fmla="*/ 1872566 w 12192001"/>
              <a:gd name="connsiteY177" fmla="*/ 3409950 h 3724738"/>
              <a:gd name="connsiteX178" fmla="*/ 1872566 w 12192001"/>
              <a:gd name="connsiteY178" fmla="*/ 3333750 h 3724738"/>
              <a:gd name="connsiteX179" fmla="*/ 1820273 w 12192001"/>
              <a:gd name="connsiteY179" fmla="*/ 3352800 h 3724738"/>
              <a:gd name="connsiteX180" fmla="*/ 1647295 w 12192001"/>
              <a:gd name="connsiteY180" fmla="*/ 3394526 h 3724738"/>
              <a:gd name="connsiteX181" fmla="*/ 1645898 w 12192001"/>
              <a:gd name="connsiteY181" fmla="*/ 3395394 h 3724738"/>
              <a:gd name="connsiteX182" fmla="*/ 1576241 w 12192001"/>
              <a:gd name="connsiteY182" fmla="*/ 3409950 h 3724738"/>
              <a:gd name="connsiteX183" fmla="*/ 1506517 w 12192001"/>
              <a:gd name="connsiteY183" fmla="*/ 3429000 h 3724738"/>
              <a:gd name="connsiteX184" fmla="*/ 1481373 w 12192001"/>
              <a:gd name="connsiteY184" fmla="*/ 3432053 h 3724738"/>
              <a:gd name="connsiteX185" fmla="*/ 1457132 w 12192001"/>
              <a:gd name="connsiteY185" fmla="*/ 3427139 h 3724738"/>
              <a:gd name="connsiteX186" fmla="*/ 1427001 w 12192001"/>
              <a:gd name="connsiteY186" fmla="*/ 3432665 h 3724738"/>
              <a:gd name="connsiteX187" fmla="*/ 1382717 w 12192001"/>
              <a:gd name="connsiteY187" fmla="*/ 3444034 h 3724738"/>
              <a:gd name="connsiteX188" fmla="*/ 1349638 w 12192001"/>
              <a:gd name="connsiteY188" fmla="*/ 3448050 h 3724738"/>
              <a:gd name="connsiteX189" fmla="*/ 1314777 w 12192001"/>
              <a:gd name="connsiteY189" fmla="*/ 3467100 h 3724738"/>
              <a:gd name="connsiteX190" fmla="*/ 1367069 w 12192001"/>
              <a:gd name="connsiteY190" fmla="*/ 3448050 h 3724738"/>
              <a:gd name="connsiteX191" fmla="*/ 1382717 w 12192001"/>
              <a:gd name="connsiteY191" fmla="*/ 3444034 h 3724738"/>
              <a:gd name="connsiteX192" fmla="*/ 1481373 w 12192001"/>
              <a:gd name="connsiteY192" fmla="*/ 3432053 h 3724738"/>
              <a:gd name="connsiteX193" fmla="*/ 1481451 w 12192001"/>
              <a:gd name="connsiteY193" fmla="*/ 3432069 h 3724738"/>
              <a:gd name="connsiteX194" fmla="*/ 1508787 w 12192001"/>
              <a:gd name="connsiteY194" fmla="*/ 3442349 h 3724738"/>
              <a:gd name="connsiteX195" fmla="*/ 1489086 w 12192001"/>
              <a:gd name="connsiteY195" fmla="*/ 3448050 h 3724738"/>
              <a:gd name="connsiteX196" fmla="*/ 1419362 w 12192001"/>
              <a:gd name="connsiteY196" fmla="*/ 3467100 h 3724738"/>
              <a:gd name="connsiteX197" fmla="*/ 1332207 w 12192001"/>
              <a:gd name="connsiteY197" fmla="*/ 3486150 h 3724738"/>
              <a:gd name="connsiteX198" fmla="*/ 1279915 w 12192001"/>
              <a:gd name="connsiteY198" fmla="*/ 3505200 h 3724738"/>
              <a:gd name="connsiteX199" fmla="*/ 1272536 w 12192001"/>
              <a:gd name="connsiteY199" fmla="*/ 3481365 h 3724738"/>
              <a:gd name="connsiteX200" fmla="*/ 1278087 w 12192001"/>
              <a:gd name="connsiteY200" fmla="*/ 3478313 h 3724738"/>
              <a:gd name="connsiteX201" fmla="*/ 1284264 w 12192001"/>
              <a:gd name="connsiteY201" fmla="*/ 3488609 h 3724738"/>
              <a:gd name="connsiteX202" fmla="*/ 1310248 w 12192001"/>
              <a:gd name="connsiteY202" fmla="*/ 3467815 h 3724738"/>
              <a:gd name="connsiteX203" fmla="*/ 1311220 w 12192001"/>
              <a:gd name="connsiteY203" fmla="*/ 3458677 h 3724738"/>
              <a:gd name="connsiteX204" fmla="*/ 1325550 w 12192001"/>
              <a:gd name="connsiteY204" fmla="*/ 3449506 h 3724738"/>
              <a:gd name="connsiteX205" fmla="*/ 1436793 w 12192001"/>
              <a:gd name="connsiteY205" fmla="*/ 3409950 h 3724738"/>
              <a:gd name="connsiteX206" fmla="*/ 1663395 w 12192001"/>
              <a:gd name="connsiteY206" fmla="*/ 3352800 h 3724738"/>
              <a:gd name="connsiteX207" fmla="*/ 1715688 w 12192001"/>
              <a:gd name="connsiteY207" fmla="*/ 3333750 h 3724738"/>
              <a:gd name="connsiteX208" fmla="*/ 1628533 w 12192001"/>
              <a:gd name="connsiteY208" fmla="*/ 3352800 h 3724738"/>
              <a:gd name="connsiteX209" fmla="*/ 1445990 w 12192001"/>
              <a:gd name="connsiteY209" fmla="*/ 3384517 h 3724738"/>
              <a:gd name="connsiteX210" fmla="*/ 1314464 w 12192001"/>
              <a:gd name="connsiteY210" fmla="*/ 3402746 h 3724738"/>
              <a:gd name="connsiteX211" fmla="*/ 1314777 w 12192001"/>
              <a:gd name="connsiteY211" fmla="*/ 3390900 h 3724738"/>
              <a:gd name="connsiteX212" fmla="*/ 1262484 w 12192001"/>
              <a:gd name="connsiteY212" fmla="*/ 3409950 h 3724738"/>
              <a:gd name="connsiteX213" fmla="*/ 983589 w 12192001"/>
              <a:gd name="connsiteY213" fmla="*/ 3448050 h 3724738"/>
              <a:gd name="connsiteX214" fmla="*/ 826711 w 12192001"/>
              <a:gd name="connsiteY214" fmla="*/ 3562350 h 3724738"/>
              <a:gd name="connsiteX215" fmla="*/ 966158 w 12192001"/>
              <a:gd name="connsiteY215" fmla="*/ 3543300 h 3724738"/>
              <a:gd name="connsiteX216" fmla="*/ 1123037 w 12192001"/>
              <a:gd name="connsiteY216" fmla="*/ 3467100 h 3724738"/>
              <a:gd name="connsiteX217" fmla="*/ 1175329 w 12192001"/>
              <a:gd name="connsiteY217" fmla="*/ 3448050 h 3724738"/>
              <a:gd name="connsiteX218" fmla="*/ 1262484 w 12192001"/>
              <a:gd name="connsiteY218" fmla="*/ 3409950 h 3724738"/>
              <a:gd name="connsiteX219" fmla="*/ 1314464 w 12192001"/>
              <a:gd name="connsiteY219" fmla="*/ 3402746 h 3724738"/>
              <a:gd name="connsiteX220" fmla="*/ 1313573 w 12192001"/>
              <a:gd name="connsiteY220" fmla="*/ 3436554 h 3724738"/>
              <a:gd name="connsiteX221" fmla="*/ 1311220 w 12192001"/>
              <a:gd name="connsiteY221" fmla="*/ 3458677 h 3724738"/>
              <a:gd name="connsiteX222" fmla="*/ 1295501 w 12192001"/>
              <a:gd name="connsiteY222" fmla="*/ 3468737 h 3724738"/>
              <a:gd name="connsiteX223" fmla="*/ 1278087 w 12192001"/>
              <a:gd name="connsiteY223" fmla="*/ 3478313 h 3724738"/>
              <a:gd name="connsiteX224" fmla="*/ 1269638 w 12192001"/>
              <a:gd name="connsiteY224" fmla="*/ 3464230 h 3724738"/>
              <a:gd name="connsiteX225" fmla="*/ 1259282 w 12192001"/>
              <a:gd name="connsiteY225" fmla="*/ 3439737 h 3724738"/>
              <a:gd name="connsiteX226" fmla="*/ 1255695 w 12192001"/>
              <a:gd name="connsiteY226" fmla="*/ 3429152 h 3724738"/>
              <a:gd name="connsiteX227" fmla="*/ 1258475 w 12192001"/>
              <a:gd name="connsiteY227" fmla="*/ 3437828 h 3724738"/>
              <a:gd name="connsiteX228" fmla="*/ 1259282 w 12192001"/>
              <a:gd name="connsiteY228" fmla="*/ 3439737 h 3724738"/>
              <a:gd name="connsiteX229" fmla="*/ 1260199 w 12192001"/>
              <a:gd name="connsiteY229" fmla="*/ 3442442 h 3724738"/>
              <a:gd name="connsiteX230" fmla="*/ 1268130 w 12192001"/>
              <a:gd name="connsiteY230" fmla="*/ 3467130 h 3724738"/>
              <a:gd name="connsiteX231" fmla="*/ 1272536 w 12192001"/>
              <a:gd name="connsiteY231" fmla="*/ 3481365 h 3724738"/>
              <a:gd name="connsiteX232" fmla="*/ 1262018 w 12192001"/>
              <a:gd name="connsiteY232" fmla="*/ 3487149 h 3724738"/>
              <a:gd name="connsiteX233" fmla="*/ 1140468 w 12192001"/>
              <a:gd name="connsiteY233" fmla="*/ 3524250 h 3724738"/>
              <a:gd name="connsiteX234" fmla="*/ 704694 w 12192001"/>
              <a:gd name="connsiteY234" fmla="*/ 3581400 h 3724738"/>
              <a:gd name="connsiteX235" fmla="*/ 565247 w 12192001"/>
              <a:gd name="connsiteY235" fmla="*/ 3619500 h 3724738"/>
              <a:gd name="connsiteX236" fmla="*/ 7458 w 12192001"/>
              <a:gd name="connsiteY236" fmla="*/ 3600450 h 3724738"/>
              <a:gd name="connsiteX237" fmla="*/ 94612 w 12192001"/>
              <a:gd name="connsiteY237" fmla="*/ 3543300 h 3724738"/>
              <a:gd name="connsiteX238" fmla="*/ 861573 w 12192001"/>
              <a:gd name="connsiteY238" fmla="*/ 3333750 h 3724738"/>
              <a:gd name="connsiteX239" fmla="*/ 983589 w 12192001"/>
              <a:gd name="connsiteY239" fmla="*/ 3314700 h 3724738"/>
              <a:gd name="connsiteX240" fmla="*/ 1088175 w 12192001"/>
              <a:gd name="connsiteY240" fmla="*/ 3295650 h 3724738"/>
              <a:gd name="connsiteX241" fmla="*/ 756987 w 12192001"/>
              <a:gd name="connsiteY241" fmla="*/ 3333750 h 3724738"/>
              <a:gd name="connsiteX242" fmla="*/ 617540 w 12192001"/>
              <a:gd name="connsiteY242" fmla="*/ 3352800 h 3724738"/>
              <a:gd name="connsiteX243" fmla="*/ 495523 w 12192001"/>
              <a:gd name="connsiteY243" fmla="*/ 3390900 h 3724738"/>
              <a:gd name="connsiteX244" fmla="*/ 129474 w 12192001"/>
              <a:gd name="connsiteY244" fmla="*/ 3429000 h 3724738"/>
              <a:gd name="connsiteX245" fmla="*/ 216629 w 12192001"/>
              <a:gd name="connsiteY245" fmla="*/ 3371850 h 3724738"/>
              <a:gd name="connsiteX246" fmla="*/ 321214 w 12192001"/>
              <a:gd name="connsiteY246" fmla="*/ 3352800 h 3724738"/>
              <a:gd name="connsiteX247" fmla="*/ 443231 w 12192001"/>
              <a:gd name="connsiteY247" fmla="*/ 3314700 h 3724738"/>
              <a:gd name="connsiteX248" fmla="*/ 582678 w 12192001"/>
              <a:gd name="connsiteY248" fmla="*/ 3238500 h 3724738"/>
              <a:gd name="connsiteX249" fmla="*/ 790595 w 12192001"/>
              <a:gd name="connsiteY249" fmla="*/ 3190666 h 3724738"/>
              <a:gd name="connsiteX250" fmla="*/ 838798 w 12192001"/>
              <a:gd name="connsiteY250" fmla="*/ 3183010 h 3724738"/>
              <a:gd name="connsiteX251" fmla="*/ 861573 w 12192001"/>
              <a:gd name="connsiteY251" fmla="*/ 3181350 h 3724738"/>
              <a:gd name="connsiteX252" fmla="*/ 1018451 w 12192001"/>
              <a:gd name="connsiteY252" fmla="*/ 3162300 h 3724738"/>
              <a:gd name="connsiteX253" fmla="*/ 917197 w 12192001"/>
              <a:gd name="connsiteY253" fmla="*/ 3170556 h 3724738"/>
              <a:gd name="connsiteX254" fmla="*/ 838798 w 12192001"/>
              <a:gd name="connsiteY254" fmla="*/ 3183010 h 3724738"/>
              <a:gd name="connsiteX255" fmla="*/ 600109 w 12192001"/>
              <a:gd name="connsiteY255" fmla="*/ 3200400 h 3724738"/>
              <a:gd name="connsiteX256" fmla="*/ 495523 w 12192001"/>
              <a:gd name="connsiteY256" fmla="*/ 3219450 h 3724738"/>
              <a:gd name="connsiteX257" fmla="*/ 669833 w 12192001"/>
              <a:gd name="connsiteY257" fmla="*/ 3124200 h 3724738"/>
              <a:gd name="connsiteX258" fmla="*/ 702281 w 12192001"/>
              <a:gd name="connsiteY258" fmla="*/ 3116795 h 3724738"/>
              <a:gd name="connsiteX259" fmla="*/ 704694 w 12192001"/>
              <a:gd name="connsiteY259" fmla="*/ 3124200 h 3724738"/>
              <a:gd name="connsiteX260" fmla="*/ 765703 w 12192001"/>
              <a:gd name="connsiteY260" fmla="*/ 3109913 h 3724738"/>
              <a:gd name="connsiteX261" fmla="*/ 800392 w 12192001"/>
              <a:gd name="connsiteY261" fmla="*/ 3094404 h 3724738"/>
              <a:gd name="connsiteX262" fmla="*/ 801556 w 12192001"/>
              <a:gd name="connsiteY262" fmla="*/ 3094138 h 3724738"/>
              <a:gd name="connsiteX263" fmla="*/ 934208 w 12192001"/>
              <a:gd name="connsiteY263" fmla="*/ 3067486 h 3724738"/>
              <a:gd name="connsiteX264" fmla="*/ 1037997 w 12192001"/>
              <a:gd name="connsiteY264" fmla="*/ 3042462 h 3724738"/>
              <a:gd name="connsiteX265" fmla="*/ 1123037 w 12192001"/>
              <a:gd name="connsiteY265" fmla="*/ 3028950 h 3724738"/>
              <a:gd name="connsiteX266" fmla="*/ 1297346 w 12192001"/>
              <a:gd name="connsiteY266" fmla="*/ 2971800 h 3724738"/>
              <a:gd name="connsiteX267" fmla="*/ 1349638 w 12192001"/>
              <a:gd name="connsiteY267" fmla="*/ 2933700 h 3724738"/>
              <a:gd name="connsiteX268" fmla="*/ 1192760 w 12192001"/>
              <a:gd name="connsiteY268" fmla="*/ 2990850 h 3724738"/>
              <a:gd name="connsiteX269" fmla="*/ 1065404 w 12192001"/>
              <a:gd name="connsiteY269" fmla="*/ 3035854 h 3724738"/>
              <a:gd name="connsiteX270" fmla="*/ 1037997 w 12192001"/>
              <a:gd name="connsiteY270" fmla="*/ 3042462 h 3724738"/>
              <a:gd name="connsiteX271" fmla="*/ 992547 w 12192001"/>
              <a:gd name="connsiteY271" fmla="*/ 3049684 h 3724738"/>
              <a:gd name="connsiteX272" fmla="*/ 861573 w 12192001"/>
              <a:gd name="connsiteY272" fmla="*/ 3067050 h 3724738"/>
              <a:gd name="connsiteX273" fmla="*/ 800392 w 12192001"/>
              <a:gd name="connsiteY273" fmla="*/ 3094404 h 3724738"/>
              <a:gd name="connsiteX274" fmla="*/ 702281 w 12192001"/>
              <a:gd name="connsiteY274" fmla="*/ 3116795 h 3724738"/>
              <a:gd name="connsiteX275" fmla="*/ 697613 w 12192001"/>
              <a:gd name="connsiteY275" fmla="*/ 3102471 h 3724738"/>
              <a:gd name="connsiteX276" fmla="*/ 687263 w 12192001"/>
              <a:gd name="connsiteY276" fmla="*/ 3067050 h 3724738"/>
              <a:gd name="connsiteX277" fmla="*/ 861573 w 12192001"/>
              <a:gd name="connsiteY277" fmla="*/ 2990850 h 3724738"/>
              <a:gd name="connsiteX278" fmla="*/ 966158 w 12192001"/>
              <a:gd name="connsiteY278" fmla="*/ 2933700 h 3724738"/>
              <a:gd name="connsiteX279" fmla="*/ 1035882 w 12192001"/>
              <a:gd name="connsiteY279" fmla="*/ 2914650 h 3724738"/>
              <a:gd name="connsiteX280" fmla="*/ 1175329 w 12192001"/>
              <a:gd name="connsiteY280" fmla="*/ 2838450 h 3724738"/>
              <a:gd name="connsiteX281" fmla="*/ 1105606 w 12192001"/>
              <a:gd name="connsiteY281" fmla="*/ 2819400 h 3724738"/>
              <a:gd name="connsiteX282" fmla="*/ 1367069 w 12192001"/>
              <a:gd name="connsiteY282" fmla="*/ 2705100 h 3724738"/>
              <a:gd name="connsiteX283" fmla="*/ 1436793 w 12192001"/>
              <a:gd name="connsiteY283" fmla="*/ 2667000 h 3724738"/>
              <a:gd name="connsiteX284" fmla="*/ 1227622 w 12192001"/>
              <a:gd name="connsiteY284" fmla="*/ 2686050 h 3724738"/>
              <a:gd name="connsiteX285" fmla="*/ 1297346 w 12192001"/>
              <a:gd name="connsiteY285" fmla="*/ 2609850 h 3724738"/>
              <a:gd name="connsiteX286" fmla="*/ 1367069 w 12192001"/>
              <a:gd name="connsiteY286" fmla="*/ 2571750 h 3724738"/>
              <a:gd name="connsiteX287" fmla="*/ 1419362 w 12192001"/>
              <a:gd name="connsiteY287" fmla="*/ 2533650 h 3724738"/>
              <a:gd name="connsiteX288" fmla="*/ 1018451 w 12192001"/>
              <a:gd name="connsiteY288" fmla="*/ 2590800 h 3724738"/>
              <a:gd name="connsiteX289" fmla="*/ 1157898 w 12192001"/>
              <a:gd name="connsiteY289" fmla="*/ 2495550 h 3724738"/>
              <a:gd name="connsiteX290" fmla="*/ 1227622 w 12192001"/>
              <a:gd name="connsiteY290" fmla="*/ 2457450 h 3724738"/>
              <a:gd name="connsiteX291" fmla="*/ 1297346 w 12192001"/>
              <a:gd name="connsiteY291" fmla="*/ 2400300 h 3724738"/>
              <a:gd name="connsiteX292" fmla="*/ 1349638 w 12192001"/>
              <a:gd name="connsiteY292" fmla="*/ 2362200 h 3724738"/>
              <a:gd name="connsiteX293" fmla="*/ 1157898 w 12192001"/>
              <a:gd name="connsiteY293" fmla="*/ 2400300 h 3724738"/>
              <a:gd name="connsiteX294" fmla="*/ 1105606 w 12192001"/>
              <a:gd name="connsiteY294" fmla="*/ 2419350 h 3724738"/>
              <a:gd name="connsiteX295" fmla="*/ 1245053 w 12192001"/>
              <a:gd name="connsiteY295" fmla="*/ 2286000 h 3724738"/>
              <a:gd name="connsiteX296" fmla="*/ 1297346 w 12192001"/>
              <a:gd name="connsiteY296" fmla="*/ 2266950 h 3724738"/>
              <a:gd name="connsiteX297" fmla="*/ 1401931 w 12192001"/>
              <a:gd name="connsiteY297" fmla="*/ 2209800 h 3724738"/>
              <a:gd name="connsiteX298" fmla="*/ 1506517 w 12192001"/>
              <a:gd name="connsiteY298" fmla="*/ 2171700 h 3724738"/>
              <a:gd name="connsiteX299" fmla="*/ 1367069 w 12192001"/>
              <a:gd name="connsiteY299" fmla="*/ 2152650 h 3724738"/>
              <a:gd name="connsiteX300" fmla="*/ 1558810 w 12192001"/>
              <a:gd name="connsiteY300" fmla="*/ 2000250 h 3724738"/>
              <a:gd name="connsiteX301" fmla="*/ 1436793 w 12192001"/>
              <a:gd name="connsiteY301" fmla="*/ 1962150 h 3724738"/>
              <a:gd name="connsiteX302" fmla="*/ 1314777 w 12192001"/>
              <a:gd name="connsiteY302" fmla="*/ 1981200 h 3724738"/>
              <a:gd name="connsiteX303" fmla="*/ 1367069 w 12192001"/>
              <a:gd name="connsiteY303" fmla="*/ 1905000 h 3724738"/>
              <a:gd name="connsiteX304" fmla="*/ 1436793 w 12192001"/>
              <a:gd name="connsiteY304" fmla="*/ 1885950 h 3724738"/>
              <a:gd name="connsiteX305" fmla="*/ 1489086 w 12192001"/>
              <a:gd name="connsiteY305" fmla="*/ 1847850 h 3724738"/>
              <a:gd name="connsiteX306" fmla="*/ 1545385 w 12192001"/>
              <a:gd name="connsiteY306" fmla="*/ 1826014 h 3724738"/>
              <a:gd name="connsiteX307" fmla="*/ 1541379 w 12192001"/>
              <a:gd name="connsiteY307" fmla="*/ 1828800 h 3724738"/>
              <a:gd name="connsiteX308" fmla="*/ 1553895 w 12192001"/>
              <a:gd name="connsiteY308" fmla="*/ 1822743 h 3724738"/>
              <a:gd name="connsiteX309" fmla="*/ 1553998 w 12192001"/>
              <a:gd name="connsiteY309" fmla="*/ 1822675 h 3724738"/>
              <a:gd name="connsiteX310" fmla="*/ 1582052 w 12192001"/>
              <a:gd name="connsiteY310" fmla="*/ 1813410 h 3724738"/>
              <a:gd name="connsiteX311" fmla="*/ 1593671 w 12192001"/>
              <a:gd name="connsiteY311" fmla="*/ 1809750 h 3724738"/>
              <a:gd name="connsiteX312" fmla="*/ 1663395 w 12192001"/>
              <a:gd name="connsiteY312" fmla="*/ 1752600 h 3724738"/>
              <a:gd name="connsiteX313" fmla="*/ 1655597 w 12192001"/>
              <a:gd name="connsiteY313" fmla="*/ 1752306 h 3724738"/>
              <a:gd name="connsiteX314" fmla="*/ 1680826 w 12192001"/>
              <a:gd name="connsiteY314" fmla="*/ 1733550 h 3724738"/>
              <a:gd name="connsiteX315" fmla="*/ 1694770 w 12192001"/>
              <a:gd name="connsiteY315" fmla="*/ 1722121 h 3724738"/>
              <a:gd name="connsiteX316" fmla="*/ 1733119 w 12192001"/>
              <a:gd name="connsiteY316" fmla="*/ 1695450 h 3724738"/>
              <a:gd name="connsiteX317" fmla="*/ 1734349 w 12192001"/>
              <a:gd name="connsiteY317" fmla="*/ 1689679 h 3724738"/>
              <a:gd name="connsiteX318" fmla="*/ 1750549 w 12192001"/>
              <a:gd name="connsiteY318" fmla="*/ 1676400 h 3724738"/>
              <a:gd name="connsiteX319" fmla="*/ 1680826 w 12192001"/>
              <a:gd name="connsiteY319" fmla="*/ 1638300 h 3724738"/>
              <a:gd name="connsiteX320" fmla="*/ 1802842 w 12192001"/>
              <a:gd name="connsiteY320" fmla="*/ 1485900 h 3724738"/>
              <a:gd name="connsiteX321" fmla="*/ 1872566 w 12192001"/>
              <a:gd name="connsiteY321" fmla="*/ 1428750 h 3724738"/>
              <a:gd name="connsiteX322" fmla="*/ 1750549 w 12192001"/>
              <a:gd name="connsiteY322" fmla="*/ 1409700 h 3724738"/>
              <a:gd name="connsiteX323" fmla="*/ 1820273 w 12192001"/>
              <a:gd name="connsiteY323" fmla="*/ 1390650 h 3724738"/>
              <a:gd name="connsiteX324" fmla="*/ 1872566 w 12192001"/>
              <a:gd name="connsiteY324" fmla="*/ 1371600 h 3724738"/>
              <a:gd name="connsiteX325" fmla="*/ 1994582 w 12192001"/>
              <a:gd name="connsiteY325" fmla="*/ 1276350 h 3724738"/>
              <a:gd name="connsiteX326" fmla="*/ 2151461 w 12192001"/>
              <a:gd name="connsiteY326" fmla="*/ 1257300 h 3724738"/>
              <a:gd name="connsiteX327" fmla="*/ 2256046 w 12192001"/>
              <a:gd name="connsiteY327" fmla="*/ 1219200 h 3724738"/>
              <a:gd name="connsiteX328" fmla="*/ 2308339 w 12192001"/>
              <a:gd name="connsiteY328" fmla="*/ 1200150 h 3724738"/>
              <a:gd name="connsiteX329" fmla="*/ 2447786 w 12192001"/>
              <a:gd name="connsiteY329" fmla="*/ 1123950 h 3724738"/>
              <a:gd name="connsiteX330" fmla="*/ 2508430 w 12192001"/>
              <a:gd name="connsiteY330" fmla="*/ 1107457 h 3724738"/>
              <a:gd name="connsiteX331" fmla="*/ 2524675 w 12192001"/>
              <a:gd name="connsiteY331" fmla="*/ 1103107 h 3724738"/>
              <a:gd name="connsiteX332" fmla="*/ 2524890 w 12192001"/>
              <a:gd name="connsiteY332" fmla="*/ 1103065 h 3724738"/>
              <a:gd name="connsiteX333" fmla="*/ 2534191 w 12192001"/>
              <a:gd name="connsiteY333" fmla="*/ 1100560 h 3724738"/>
              <a:gd name="connsiteX334" fmla="*/ 2524675 w 12192001"/>
              <a:gd name="connsiteY334" fmla="*/ 1103107 h 3724738"/>
              <a:gd name="connsiteX335" fmla="*/ 2507542 w 12192001"/>
              <a:gd name="connsiteY335" fmla="*/ 1106488 h 3724738"/>
              <a:gd name="connsiteX336" fmla="*/ 2569803 w 12192001"/>
              <a:gd name="connsiteY336" fmla="*/ 1085850 h 3724738"/>
              <a:gd name="connsiteX337" fmla="*/ 2639527 w 12192001"/>
              <a:gd name="connsiteY337" fmla="*/ 1066800 h 3724738"/>
              <a:gd name="connsiteX338" fmla="*/ 2691819 w 12192001"/>
              <a:gd name="connsiteY338" fmla="*/ 1047750 h 3724738"/>
              <a:gd name="connsiteX339" fmla="*/ 2831267 w 12192001"/>
              <a:gd name="connsiteY339" fmla="*/ 1009650 h 3724738"/>
              <a:gd name="connsiteX340" fmla="*/ 2883559 w 12192001"/>
              <a:gd name="connsiteY340" fmla="*/ 990600 h 3724738"/>
              <a:gd name="connsiteX341" fmla="*/ 3824829 w 12192001"/>
              <a:gd name="connsiteY341" fmla="*/ 971550 h 3724738"/>
              <a:gd name="connsiteX342" fmla="*/ 3894553 w 12192001"/>
              <a:gd name="connsiteY342" fmla="*/ 952500 h 3724738"/>
              <a:gd name="connsiteX343" fmla="*/ 3999138 w 12192001"/>
              <a:gd name="connsiteY343" fmla="*/ 914400 h 3724738"/>
              <a:gd name="connsiteX344" fmla="*/ 4121154 w 12192001"/>
              <a:gd name="connsiteY344" fmla="*/ 895350 h 3724738"/>
              <a:gd name="connsiteX345" fmla="*/ 4278033 w 12192001"/>
              <a:gd name="connsiteY345" fmla="*/ 838200 h 3724738"/>
              <a:gd name="connsiteX346" fmla="*/ 4330326 w 12192001"/>
              <a:gd name="connsiteY346" fmla="*/ 819150 h 3724738"/>
              <a:gd name="connsiteX347" fmla="*/ 4400049 w 12192001"/>
              <a:gd name="connsiteY347" fmla="*/ 800100 h 3724738"/>
              <a:gd name="connsiteX348" fmla="*/ 4504635 w 12192001"/>
              <a:gd name="connsiteY348" fmla="*/ 762000 h 3724738"/>
              <a:gd name="connsiteX349" fmla="*/ 5219303 w 12192001"/>
              <a:gd name="connsiteY349" fmla="*/ 742950 h 3724738"/>
              <a:gd name="connsiteX350" fmla="*/ 5411043 w 12192001"/>
              <a:gd name="connsiteY350" fmla="*/ 685800 h 3724738"/>
              <a:gd name="connsiteX351" fmla="*/ 5515629 w 12192001"/>
              <a:gd name="connsiteY351" fmla="*/ 666750 h 3724738"/>
              <a:gd name="connsiteX352" fmla="*/ 5567921 w 12192001"/>
              <a:gd name="connsiteY352" fmla="*/ 647700 h 3724738"/>
              <a:gd name="connsiteX353" fmla="*/ 5742230 w 12192001"/>
              <a:gd name="connsiteY353" fmla="*/ 609600 h 3724738"/>
              <a:gd name="connsiteX354" fmla="*/ 6596345 w 12192001"/>
              <a:gd name="connsiteY354" fmla="*/ 609600 h 3724738"/>
              <a:gd name="connsiteX355" fmla="*/ 6700931 w 12192001"/>
              <a:gd name="connsiteY355" fmla="*/ 571500 h 3724738"/>
              <a:gd name="connsiteX356" fmla="*/ 6753223 w 12192001"/>
              <a:gd name="connsiteY356" fmla="*/ 552450 h 3724738"/>
              <a:gd name="connsiteX357" fmla="*/ 6805516 w 12192001"/>
              <a:gd name="connsiteY357" fmla="*/ 533400 h 3724738"/>
              <a:gd name="connsiteX358" fmla="*/ 6927532 w 12192001"/>
              <a:gd name="connsiteY358" fmla="*/ 514350 h 3724738"/>
              <a:gd name="connsiteX359" fmla="*/ 6979825 w 12192001"/>
              <a:gd name="connsiteY359" fmla="*/ 533400 h 3724738"/>
              <a:gd name="connsiteX360" fmla="*/ 7032118 w 12192001"/>
              <a:gd name="connsiteY360" fmla="*/ 590550 h 3724738"/>
              <a:gd name="connsiteX361" fmla="*/ 7799078 w 12192001"/>
              <a:gd name="connsiteY361" fmla="*/ 571500 h 3724738"/>
              <a:gd name="connsiteX362" fmla="*/ 8252282 w 12192001"/>
              <a:gd name="connsiteY362" fmla="*/ 514350 h 3724738"/>
              <a:gd name="connsiteX363" fmla="*/ 8356868 w 12192001"/>
              <a:gd name="connsiteY363" fmla="*/ 495300 h 3724738"/>
              <a:gd name="connsiteX364" fmla="*/ 8409160 w 12192001"/>
              <a:gd name="connsiteY364" fmla="*/ 476250 h 3724738"/>
              <a:gd name="connsiteX365" fmla="*/ 8600900 w 12192001"/>
              <a:gd name="connsiteY365" fmla="*/ 438150 h 3724738"/>
              <a:gd name="connsiteX366" fmla="*/ 8810071 w 12192001"/>
              <a:gd name="connsiteY366" fmla="*/ 361950 h 3724738"/>
              <a:gd name="connsiteX367" fmla="*/ 8879795 w 12192001"/>
              <a:gd name="connsiteY367" fmla="*/ 342900 h 3724738"/>
              <a:gd name="connsiteX368" fmla="*/ 9019243 w 12192001"/>
              <a:gd name="connsiteY368" fmla="*/ 381000 h 3724738"/>
              <a:gd name="connsiteX369" fmla="*/ 9210983 w 12192001"/>
              <a:gd name="connsiteY369" fmla="*/ 457200 h 3724738"/>
              <a:gd name="connsiteX370" fmla="*/ 9542170 w 12192001"/>
              <a:gd name="connsiteY370" fmla="*/ 438150 h 3724738"/>
              <a:gd name="connsiteX371" fmla="*/ 9611894 w 12192001"/>
              <a:gd name="connsiteY371" fmla="*/ 419100 h 3724738"/>
              <a:gd name="connsiteX372" fmla="*/ 10448578 w 12192001"/>
              <a:gd name="connsiteY372" fmla="*/ 381000 h 3724738"/>
              <a:gd name="connsiteX373" fmla="*/ 10692611 w 12192001"/>
              <a:gd name="connsiteY373" fmla="*/ 304800 h 3724738"/>
              <a:gd name="connsiteX374" fmla="*/ 10866920 w 12192001"/>
              <a:gd name="connsiteY374" fmla="*/ 266700 h 3724738"/>
              <a:gd name="connsiteX375" fmla="*/ 10954075 w 12192001"/>
              <a:gd name="connsiteY375" fmla="*/ 228600 h 3724738"/>
              <a:gd name="connsiteX376" fmla="*/ 11076091 w 12192001"/>
              <a:gd name="connsiteY376" fmla="*/ 190500 h 3724738"/>
              <a:gd name="connsiteX377" fmla="*/ 11180676 w 12192001"/>
              <a:gd name="connsiteY377" fmla="*/ 152400 h 3724738"/>
              <a:gd name="connsiteX378" fmla="*/ 11424709 w 12192001"/>
              <a:gd name="connsiteY378" fmla="*/ 76200 h 3724738"/>
              <a:gd name="connsiteX379" fmla="*/ 11494433 w 12192001"/>
              <a:gd name="connsiteY379" fmla="*/ 38100 h 3724738"/>
              <a:gd name="connsiteX380" fmla="*/ 11599019 w 12192001"/>
              <a:gd name="connsiteY380" fmla="*/ 0 h 37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12192001" h="3724738">
                <a:moveTo>
                  <a:pt x="1818421" y="3354193"/>
                </a:moveTo>
                <a:lnTo>
                  <a:pt x="1794321" y="3372308"/>
                </a:lnTo>
                <a:cubicBezTo>
                  <a:pt x="1785997" y="3379426"/>
                  <a:pt x="1777608" y="3386391"/>
                  <a:pt x="1767980" y="3390900"/>
                </a:cubicBezTo>
                <a:cubicBezTo>
                  <a:pt x="1745961" y="3401213"/>
                  <a:pt x="1720984" y="3401671"/>
                  <a:pt x="1698257" y="3409950"/>
                </a:cubicBezTo>
                <a:cubicBezTo>
                  <a:pt x="1668573" y="3420764"/>
                  <a:pt x="1640154" y="3435350"/>
                  <a:pt x="1611102" y="3448050"/>
                </a:cubicBezTo>
                <a:cubicBezTo>
                  <a:pt x="1511924" y="3556441"/>
                  <a:pt x="1614154" y="3465850"/>
                  <a:pt x="1471655" y="3524250"/>
                </a:cubicBezTo>
                <a:cubicBezTo>
                  <a:pt x="1452040" y="3532289"/>
                  <a:pt x="1438100" y="3552111"/>
                  <a:pt x="1419362" y="3562350"/>
                </a:cubicBezTo>
                <a:cubicBezTo>
                  <a:pt x="1402928" y="3571330"/>
                  <a:pt x="1384500" y="3575050"/>
                  <a:pt x="1367069" y="3581400"/>
                </a:cubicBezTo>
                <a:cubicBezTo>
                  <a:pt x="1384500" y="3562350"/>
                  <a:pt x="1398851" y="3539194"/>
                  <a:pt x="1419362" y="3524250"/>
                </a:cubicBezTo>
                <a:cubicBezTo>
                  <a:pt x="1476121" y="3482896"/>
                  <a:pt x="1481560" y="3487480"/>
                  <a:pt x="1474983" y="3499749"/>
                </a:cubicBezTo>
                <a:lnTo>
                  <a:pt x="1466728" y="3511884"/>
                </a:lnTo>
                <a:lnTo>
                  <a:pt x="1458514" y="3521362"/>
                </a:lnTo>
                <a:cubicBezTo>
                  <a:pt x="1452714" y="3528437"/>
                  <a:pt x="1459044" y="3521926"/>
                  <a:pt x="1465857" y="3513164"/>
                </a:cubicBezTo>
                <a:lnTo>
                  <a:pt x="1466728" y="3511884"/>
                </a:lnTo>
                <a:lnTo>
                  <a:pt x="1477766" y="3499145"/>
                </a:lnTo>
                <a:cubicBezTo>
                  <a:pt x="1488187" y="3487399"/>
                  <a:pt x="1503095" y="3470840"/>
                  <a:pt x="1523948" y="3448050"/>
                </a:cubicBezTo>
                <a:lnTo>
                  <a:pt x="1508787" y="3442349"/>
                </a:lnTo>
                <a:lnTo>
                  <a:pt x="1586266" y="3419926"/>
                </a:lnTo>
                <a:cubicBezTo>
                  <a:pt x="1609351" y="3412642"/>
                  <a:pt x="1624079" y="3407260"/>
                  <a:pt x="1633301" y="3403215"/>
                </a:cubicBezTo>
                <a:lnTo>
                  <a:pt x="1645898" y="3395394"/>
                </a:lnTo>
                <a:lnTo>
                  <a:pt x="1663565" y="3391702"/>
                </a:lnTo>
                <a:cubicBezTo>
                  <a:pt x="1692715" y="3385836"/>
                  <a:pt x="1721807" y="3379703"/>
                  <a:pt x="1750549" y="3371850"/>
                </a:cubicBezTo>
                <a:cubicBezTo>
                  <a:pt x="1762170" y="3368675"/>
                  <a:pt x="1785509" y="3362837"/>
                  <a:pt x="1802988" y="3358330"/>
                </a:cubicBezTo>
                <a:close/>
                <a:moveTo>
                  <a:pt x="1820273" y="3352800"/>
                </a:moveTo>
                <a:cubicBezTo>
                  <a:pt x="1826181" y="3351724"/>
                  <a:pt x="1826229" y="3351980"/>
                  <a:pt x="1822616" y="3353068"/>
                </a:cubicBezTo>
                <a:lnTo>
                  <a:pt x="1818421" y="3354193"/>
                </a:lnTo>
                <a:close/>
                <a:moveTo>
                  <a:pt x="12156808" y="2324100"/>
                </a:moveTo>
                <a:cubicBezTo>
                  <a:pt x="12175181" y="2324100"/>
                  <a:pt x="12139377" y="2401330"/>
                  <a:pt x="12139377" y="2381250"/>
                </a:cubicBezTo>
                <a:lnTo>
                  <a:pt x="12149342" y="2326797"/>
                </a:lnTo>
                <a:close/>
                <a:moveTo>
                  <a:pt x="1605548" y="1755412"/>
                </a:moveTo>
                <a:lnTo>
                  <a:pt x="1600843" y="1759888"/>
                </a:lnTo>
                <a:cubicBezTo>
                  <a:pt x="1592642" y="1770159"/>
                  <a:pt x="1584956" y="1781175"/>
                  <a:pt x="1576241" y="1790700"/>
                </a:cubicBezTo>
                <a:cubicBezTo>
                  <a:pt x="1535568" y="1803400"/>
                  <a:pt x="1496524" y="1828800"/>
                  <a:pt x="1454224" y="1828800"/>
                </a:cubicBezTo>
                <a:cubicBezTo>
                  <a:pt x="1433275" y="1828800"/>
                  <a:pt x="1486643" y="1797940"/>
                  <a:pt x="1506517" y="1790700"/>
                </a:cubicBezTo>
                <a:cubicBezTo>
                  <a:pt x="1531927" y="1781444"/>
                  <a:pt x="1558014" y="1769049"/>
                  <a:pt x="1584315" y="1760403"/>
                </a:cubicBezTo>
                <a:close/>
                <a:moveTo>
                  <a:pt x="1651586" y="1752154"/>
                </a:moveTo>
                <a:lnTo>
                  <a:pt x="1655597" y="1752306"/>
                </a:lnTo>
                <a:lnTo>
                  <a:pt x="1634124" y="1768270"/>
                </a:lnTo>
                <a:cubicBezTo>
                  <a:pt x="1615432" y="1781480"/>
                  <a:pt x="1595095" y="1795379"/>
                  <a:pt x="1577555" y="1807115"/>
                </a:cubicBezTo>
                <a:lnTo>
                  <a:pt x="1553998" y="1822675"/>
                </a:lnTo>
                <a:lnTo>
                  <a:pt x="1553971" y="1822684"/>
                </a:lnTo>
                <a:lnTo>
                  <a:pt x="1545385" y="1826014"/>
                </a:lnTo>
                <a:close/>
                <a:moveTo>
                  <a:pt x="1734374" y="1689565"/>
                </a:moveTo>
                <a:lnTo>
                  <a:pt x="1734349" y="1689679"/>
                </a:lnTo>
                <a:lnTo>
                  <a:pt x="1694770" y="1722121"/>
                </a:lnTo>
                <a:lnTo>
                  <a:pt x="1651586" y="1752154"/>
                </a:lnTo>
                <a:lnTo>
                  <a:pt x="1623869" y="1751107"/>
                </a:lnTo>
                <a:lnTo>
                  <a:pt x="1605548" y="1755412"/>
                </a:lnTo>
                <a:lnTo>
                  <a:pt x="1628533" y="1733550"/>
                </a:lnTo>
                <a:cubicBezTo>
                  <a:pt x="1652626" y="1718922"/>
                  <a:pt x="1716848" y="1692677"/>
                  <a:pt x="1734374" y="1689565"/>
                </a:cubicBezTo>
                <a:close/>
                <a:moveTo>
                  <a:pt x="11599019" y="0"/>
                </a:moveTo>
                <a:cubicBezTo>
                  <a:pt x="11610639" y="25400"/>
                  <a:pt x="11630206" y="48087"/>
                  <a:pt x="11633880" y="76200"/>
                </a:cubicBezTo>
                <a:cubicBezTo>
                  <a:pt x="11636479" y="96079"/>
                  <a:pt x="11621498" y="114042"/>
                  <a:pt x="11616449" y="133350"/>
                </a:cubicBezTo>
                <a:cubicBezTo>
                  <a:pt x="11612938" y="146782"/>
                  <a:pt x="11610372" y="157675"/>
                  <a:pt x="11608425" y="166612"/>
                </a:cubicBezTo>
                <a:lnTo>
                  <a:pt x="11606707" y="175199"/>
                </a:lnTo>
                <a:lnTo>
                  <a:pt x="11584126" y="183887"/>
                </a:lnTo>
                <a:cubicBezTo>
                  <a:pt x="11559847" y="201753"/>
                  <a:pt x="11556618" y="234268"/>
                  <a:pt x="11546726" y="266700"/>
                </a:cubicBezTo>
                <a:cubicBezTo>
                  <a:pt x="11602264" y="206004"/>
                  <a:pt x="11597913" y="221785"/>
                  <a:pt x="11604117" y="188137"/>
                </a:cubicBezTo>
                <a:lnTo>
                  <a:pt x="11606707" y="175199"/>
                </a:lnTo>
                <a:lnTo>
                  <a:pt x="11616449" y="171450"/>
                </a:lnTo>
                <a:cubicBezTo>
                  <a:pt x="11640166" y="167747"/>
                  <a:pt x="11662932" y="184150"/>
                  <a:pt x="11686173" y="190500"/>
                </a:cubicBezTo>
                <a:cubicBezTo>
                  <a:pt x="11697794" y="171450"/>
                  <a:pt x="11706222" y="117161"/>
                  <a:pt x="11721035" y="133350"/>
                </a:cubicBezTo>
                <a:cubicBezTo>
                  <a:pt x="11737975" y="151863"/>
                  <a:pt x="11715490" y="186818"/>
                  <a:pt x="11703604" y="209550"/>
                </a:cubicBezTo>
                <a:cubicBezTo>
                  <a:pt x="11691374" y="232941"/>
                  <a:pt x="11668742" y="247650"/>
                  <a:pt x="11651311" y="266700"/>
                </a:cubicBezTo>
                <a:cubicBezTo>
                  <a:pt x="11645501" y="298450"/>
                  <a:pt x="11647130" y="332990"/>
                  <a:pt x="11633880" y="361950"/>
                </a:cubicBezTo>
                <a:cubicBezTo>
                  <a:pt x="11591481" y="454627"/>
                  <a:pt x="11529743" y="390770"/>
                  <a:pt x="11651311" y="457200"/>
                </a:cubicBezTo>
                <a:cubicBezTo>
                  <a:pt x="11680363" y="444500"/>
                  <a:pt x="11713434" y="398583"/>
                  <a:pt x="11738466" y="419100"/>
                </a:cubicBezTo>
                <a:cubicBezTo>
                  <a:pt x="11762167" y="438527"/>
                  <a:pt x="11731438" y="484033"/>
                  <a:pt x="11721035" y="514350"/>
                </a:cubicBezTo>
                <a:lnTo>
                  <a:pt x="11711887" y="541507"/>
                </a:lnTo>
                <a:lnTo>
                  <a:pt x="11703604" y="514350"/>
                </a:lnTo>
                <a:cubicBezTo>
                  <a:pt x="11697794" y="533400"/>
                  <a:pt x="11667800" y="571500"/>
                  <a:pt x="11686173" y="571500"/>
                </a:cubicBezTo>
                <a:cubicBezTo>
                  <a:pt x="11696648" y="571500"/>
                  <a:pt x="11703524" y="562572"/>
                  <a:pt x="11708701" y="550964"/>
                </a:cubicBezTo>
                <a:lnTo>
                  <a:pt x="11711887" y="541507"/>
                </a:lnTo>
                <a:lnTo>
                  <a:pt x="11721035" y="571500"/>
                </a:lnTo>
                <a:cubicBezTo>
                  <a:pt x="11730404" y="591978"/>
                  <a:pt x="11752453" y="606066"/>
                  <a:pt x="11755897" y="628650"/>
                </a:cubicBezTo>
                <a:cubicBezTo>
                  <a:pt x="11758917" y="648457"/>
                  <a:pt x="11744276" y="666750"/>
                  <a:pt x="11738466" y="685800"/>
                </a:cubicBezTo>
                <a:cubicBezTo>
                  <a:pt x="11771880" y="795355"/>
                  <a:pt x="11729938" y="719103"/>
                  <a:pt x="11808190" y="704850"/>
                </a:cubicBezTo>
                <a:cubicBezTo>
                  <a:pt x="11826313" y="701549"/>
                  <a:pt x="11843051" y="717550"/>
                  <a:pt x="11860482" y="723900"/>
                </a:cubicBezTo>
                <a:cubicBezTo>
                  <a:pt x="11843051" y="755650"/>
                  <a:pt x="11820772" y="784772"/>
                  <a:pt x="11808190" y="819150"/>
                </a:cubicBezTo>
                <a:cubicBezTo>
                  <a:pt x="11797187" y="849213"/>
                  <a:pt x="11797944" y="882988"/>
                  <a:pt x="11790759" y="914400"/>
                </a:cubicBezTo>
                <a:cubicBezTo>
                  <a:pt x="11786303" y="933881"/>
                  <a:pt x="11779138" y="952500"/>
                  <a:pt x="11773328" y="971550"/>
                </a:cubicBezTo>
                <a:cubicBezTo>
                  <a:pt x="11779138" y="990600"/>
                  <a:pt x="11793038" y="1008775"/>
                  <a:pt x="11790759" y="1028700"/>
                </a:cubicBezTo>
                <a:cubicBezTo>
                  <a:pt x="11778978" y="1131700"/>
                  <a:pt x="11708652" y="1141161"/>
                  <a:pt x="11808190" y="1104900"/>
                </a:cubicBezTo>
                <a:cubicBezTo>
                  <a:pt x="11814000" y="1130300"/>
                  <a:pt x="11802893" y="1172821"/>
                  <a:pt x="11825620" y="1181100"/>
                </a:cubicBezTo>
                <a:cubicBezTo>
                  <a:pt x="11855304" y="1191914"/>
                  <a:pt x="11883091" y="1153814"/>
                  <a:pt x="11912775" y="1143000"/>
                </a:cubicBezTo>
                <a:cubicBezTo>
                  <a:pt x="11952904" y="1128381"/>
                  <a:pt x="11994119" y="1117600"/>
                  <a:pt x="12034791" y="1104900"/>
                </a:cubicBezTo>
                <a:cubicBezTo>
                  <a:pt x="12046412" y="1123950"/>
                  <a:pt x="12067340" y="1139295"/>
                  <a:pt x="12069653" y="1162050"/>
                </a:cubicBezTo>
                <a:cubicBezTo>
                  <a:pt x="12076774" y="1232091"/>
                  <a:pt x="12055233" y="1283832"/>
                  <a:pt x="12017361" y="1333500"/>
                </a:cubicBezTo>
                <a:cubicBezTo>
                  <a:pt x="12001579" y="1354196"/>
                  <a:pt x="11965068" y="1363709"/>
                  <a:pt x="11965068" y="1390650"/>
                </a:cubicBezTo>
                <a:cubicBezTo>
                  <a:pt x="11965068" y="1410730"/>
                  <a:pt x="11999237" y="1374901"/>
                  <a:pt x="12017361" y="1371600"/>
                </a:cubicBezTo>
                <a:cubicBezTo>
                  <a:pt x="12069259" y="1362147"/>
                  <a:pt x="12121946" y="1358900"/>
                  <a:pt x="12174239" y="1352550"/>
                </a:cubicBezTo>
                <a:cubicBezTo>
                  <a:pt x="12180049" y="1384300"/>
                  <a:pt x="12194352" y="1415554"/>
                  <a:pt x="12191670" y="1447800"/>
                </a:cubicBezTo>
                <a:cubicBezTo>
                  <a:pt x="12182618" y="1556610"/>
                  <a:pt x="12150410" y="1569092"/>
                  <a:pt x="12087084" y="1638300"/>
                </a:cubicBezTo>
                <a:cubicBezTo>
                  <a:pt x="12046976" y="1769802"/>
                  <a:pt x="12072668" y="1646579"/>
                  <a:pt x="12121946" y="1657350"/>
                </a:cubicBezTo>
                <a:cubicBezTo>
                  <a:pt x="12142489" y="1661840"/>
                  <a:pt x="12145187" y="1695450"/>
                  <a:pt x="12156808" y="1714500"/>
                </a:cubicBezTo>
                <a:cubicBezTo>
                  <a:pt x="12145187" y="1739900"/>
                  <a:pt x="12138581" y="1768884"/>
                  <a:pt x="12121946" y="1790700"/>
                </a:cubicBezTo>
                <a:lnTo>
                  <a:pt x="12098621" y="1809395"/>
                </a:lnTo>
                <a:lnTo>
                  <a:pt x="12087084" y="1790700"/>
                </a:lnTo>
                <a:cubicBezTo>
                  <a:pt x="12045588" y="1754419"/>
                  <a:pt x="12018539" y="1882085"/>
                  <a:pt x="12017361" y="1885950"/>
                </a:cubicBezTo>
                <a:cubicBezTo>
                  <a:pt x="12034791" y="1866900"/>
                  <a:pt x="12050716" y="1846047"/>
                  <a:pt x="12069653" y="1828800"/>
                </a:cubicBezTo>
                <a:cubicBezTo>
                  <a:pt x="12077700" y="1821472"/>
                  <a:pt x="12087420" y="1816344"/>
                  <a:pt x="12096806" y="1810850"/>
                </a:cubicBezTo>
                <a:lnTo>
                  <a:pt x="12098621" y="1809395"/>
                </a:lnTo>
                <a:lnTo>
                  <a:pt x="12104637" y="1819144"/>
                </a:lnTo>
                <a:cubicBezTo>
                  <a:pt x="12118477" y="1854819"/>
                  <a:pt x="12121946" y="1905000"/>
                  <a:pt x="12121946" y="1905000"/>
                </a:cubicBezTo>
                <a:cubicBezTo>
                  <a:pt x="12077674" y="2146921"/>
                  <a:pt x="12143775" y="1877298"/>
                  <a:pt x="12052222" y="2057400"/>
                </a:cubicBezTo>
                <a:cubicBezTo>
                  <a:pt x="12034376" y="2092507"/>
                  <a:pt x="12028981" y="2133600"/>
                  <a:pt x="12017361" y="2171700"/>
                </a:cubicBezTo>
                <a:cubicBezTo>
                  <a:pt x="12023171" y="2197100"/>
                  <a:pt x="12019826" y="2227456"/>
                  <a:pt x="12034791" y="2247900"/>
                </a:cubicBezTo>
                <a:cubicBezTo>
                  <a:pt x="12046269" y="2263580"/>
                  <a:pt x="12069417" y="2261433"/>
                  <a:pt x="12087084" y="2266950"/>
                </a:cubicBezTo>
                <a:cubicBezTo>
                  <a:pt x="12110119" y="2274143"/>
                  <a:pt x="12133567" y="2279650"/>
                  <a:pt x="12156808" y="2286000"/>
                </a:cubicBezTo>
                <a:lnTo>
                  <a:pt x="12149342" y="2326797"/>
                </a:lnTo>
                <a:lnTo>
                  <a:pt x="12140366" y="2330039"/>
                </a:lnTo>
                <a:cubicBezTo>
                  <a:pt x="12125739" y="2341129"/>
                  <a:pt x="12115866" y="2365301"/>
                  <a:pt x="12104515" y="2381250"/>
                </a:cubicBezTo>
                <a:cubicBezTo>
                  <a:pt x="12078792" y="2417395"/>
                  <a:pt x="12050352" y="2453035"/>
                  <a:pt x="12034791" y="2495550"/>
                </a:cubicBezTo>
                <a:cubicBezTo>
                  <a:pt x="12002309" y="2584300"/>
                  <a:pt x="12006477" y="2596849"/>
                  <a:pt x="11947637" y="2667000"/>
                </a:cubicBezTo>
                <a:cubicBezTo>
                  <a:pt x="11903218" y="2719959"/>
                  <a:pt x="11844654" y="2759624"/>
                  <a:pt x="11808190" y="2819400"/>
                </a:cubicBezTo>
                <a:cubicBezTo>
                  <a:pt x="11796569" y="2838450"/>
                  <a:pt x="11787342" y="2859532"/>
                  <a:pt x="11773328" y="2876550"/>
                </a:cubicBezTo>
                <a:cubicBezTo>
                  <a:pt x="11647797" y="3028984"/>
                  <a:pt x="11698733" y="2999535"/>
                  <a:pt x="11564157" y="3028950"/>
                </a:cubicBezTo>
                <a:cubicBezTo>
                  <a:pt x="11523485" y="3048000"/>
                  <a:pt x="11484119" y="3070807"/>
                  <a:pt x="11442140" y="3086100"/>
                </a:cubicBezTo>
                <a:cubicBezTo>
                  <a:pt x="11396686" y="3102659"/>
                  <a:pt x="11348763" y="3109815"/>
                  <a:pt x="11302693" y="3124200"/>
                </a:cubicBezTo>
                <a:cubicBezTo>
                  <a:pt x="11267359" y="3135233"/>
                  <a:pt x="11233305" y="3150760"/>
                  <a:pt x="11198107" y="3162300"/>
                </a:cubicBezTo>
                <a:cubicBezTo>
                  <a:pt x="10979235" y="3234061"/>
                  <a:pt x="11251831" y="3136379"/>
                  <a:pt x="11076091" y="3200400"/>
                </a:cubicBezTo>
                <a:cubicBezTo>
                  <a:pt x="11081901" y="3181350"/>
                  <a:pt x="11085305" y="3161211"/>
                  <a:pt x="11093522" y="3143250"/>
                </a:cubicBezTo>
                <a:cubicBezTo>
                  <a:pt x="11102891" y="3122772"/>
                  <a:pt x="11143197" y="3102289"/>
                  <a:pt x="11128384" y="3086100"/>
                </a:cubicBezTo>
                <a:cubicBezTo>
                  <a:pt x="11113571" y="3069911"/>
                  <a:pt x="11094829" y="3113961"/>
                  <a:pt x="11076091" y="3124200"/>
                </a:cubicBezTo>
                <a:cubicBezTo>
                  <a:pt x="11048104" y="3139493"/>
                  <a:pt x="11017421" y="3148150"/>
                  <a:pt x="10988936" y="3162300"/>
                </a:cubicBezTo>
                <a:cubicBezTo>
                  <a:pt x="10892040" y="3210435"/>
                  <a:pt x="10902578" y="3206170"/>
                  <a:pt x="10832058" y="3257550"/>
                </a:cubicBezTo>
                <a:cubicBezTo>
                  <a:pt x="10808817" y="3251200"/>
                  <a:pt x="10786291" y="3238500"/>
                  <a:pt x="10762334" y="3238500"/>
                </a:cubicBezTo>
                <a:cubicBezTo>
                  <a:pt x="10743961" y="3238500"/>
                  <a:pt x="10727101" y="3250092"/>
                  <a:pt x="10710042" y="3257550"/>
                </a:cubicBezTo>
                <a:cubicBezTo>
                  <a:pt x="10668957" y="3275511"/>
                  <a:pt x="10628697" y="3295650"/>
                  <a:pt x="10588025" y="3314700"/>
                </a:cubicBezTo>
                <a:cubicBezTo>
                  <a:pt x="10558974" y="3308350"/>
                  <a:pt x="10529454" y="3287131"/>
                  <a:pt x="10500871" y="3295650"/>
                </a:cubicBezTo>
                <a:cubicBezTo>
                  <a:pt x="10460448" y="3307698"/>
                  <a:pt x="10437370" y="3362870"/>
                  <a:pt x="10396285" y="3371850"/>
                </a:cubicBezTo>
                <a:lnTo>
                  <a:pt x="10309131" y="3390900"/>
                </a:lnTo>
                <a:cubicBezTo>
                  <a:pt x="10285889" y="3384550"/>
                  <a:pt x="10263364" y="3371850"/>
                  <a:pt x="10239407" y="3371850"/>
                </a:cubicBezTo>
                <a:cubicBezTo>
                  <a:pt x="10120157" y="3371850"/>
                  <a:pt x="9992291" y="3383954"/>
                  <a:pt x="9873358" y="3409950"/>
                </a:cubicBezTo>
                <a:cubicBezTo>
                  <a:pt x="9849867" y="3415085"/>
                  <a:pt x="9827125" y="3423865"/>
                  <a:pt x="9803634" y="3429000"/>
                </a:cubicBezTo>
                <a:cubicBezTo>
                  <a:pt x="9739935" y="3442923"/>
                  <a:pt x="9675807" y="3454400"/>
                  <a:pt x="9611894" y="3467100"/>
                </a:cubicBezTo>
                <a:cubicBezTo>
                  <a:pt x="9588653" y="3460750"/>
                  <a:pt x="9565205" y="3455243"/>
                  <a:pt x="9542170" y="3448050"/>
                </a:cubicBezTo>
                <a:cubicBezTo>
                  <a:pt x="9524503" y="3442533"/>
                  <a:pt x="9508251" y="3429000"/>
                  <a:pt x="9489877" y="3429000"/>
                </a:cubicBezTo>
                <a:cubicBezTo>
                  <a:pt x="9430480" y="3429000"/>
                  <a:pt x="9421290" y="3458117"/>
                  <a:pt x="9367861" y="3467100"/>
                </a:cubicBezTo>
                <a:cubicBezTo>
                  <a:pt x="9310147" y="3476804"/>
                  <a:pt x="9251815" y="3481905"/>
                  <a:pt x="9193552" y="3486150"/>
                </a:cubicBezTo>
                <a:cubicBezTo>
                  <a:pt x="9077458" y="3494608"/>
                  <a:pt x="8961139" y="3498850"/>
                  <a:pt x="8844933" y="3505200"/>
                </a:cubicBezTo>
                <a:cubicBezTo>
                  <a:pt x="8821692" y="3511550"/>
                  <a:pt x="8798887" y="3520269"/>
                  <a:pt x="8775210" y="3524250"/>
                </a:cubicBezTo>
                <a:cubicBezTo>
                  <a:pt x="8723207" y="3532994"/>
                  <a:pt x="8668921" y="3527503"/>
                  <a:pt x="8618331" y="3543300"/>
                </a:cubicBezTo>
                <a:cubicBezTo>
                  <a:pt x="8585755" y="3553472"/>
                  <a:pt x="8562020" y="3585128"/>
                  <a:pt x="8531177" y="3600450"/>
                </a:cubicBezTo>
                <a:cubicBezTo>
                  <a:pt x="8416040" y="3657646"/>
                  <a:pt x="8356926" y="3644895"/>
                  <a:pt x="8217420" y="3657600"/>
                </a:cubicBezTo>
                <a:cubicBezTo>
                  <a:pt x="8182559" y="3670300"/>
                  <a:pt x="8148033" y="3684160"/>
                  <a:pt x="8112835" y="3695700"/>
                </a:cubicBezTo>
                <a:cubicBezTo>
                  <a:pt x="7933071" y="3754638"/>
                  <a:pt x="7878972" y="3707575"/>
                  <a:pt x="7607338" y="3695700"/>
                </a:cubicBezTo>
                <a:cubicBezTo>
                  <a:pt x="7601528" y="3663950"/>
                  <a:pt x="7619437" y="3603067"/>
                  <a:pt x="7589907" y="3600450"/>
                </a:cubicBezTo>
                <a:cubicBezTo>
                  <a:pt x="7167103" y="3562984"/>
                  <a:pt x="6741510" y="3592986"/>
                  <a:pt x="6317450" y="3581400"/>
                </a:cubicBezTo>
                <a:cubicBezTo>
                  <a:pt x="6068061" y="3574586"/>
                  <a:pt x="6295734" y="3563946"/>
                  <a:pt x="6125711" y="3543300"/>
                </a:cubicBezTo>
                <a:cubicBezTo>
                  <a:pt x="6044658" y="3533458"/>
                  <a:pt x="5963022" y="3530600"/>
                  <a:pt x="5881677" y="3524250"/>
                </a:cubicBezTo>
                <a:cubicBezTo>
                  <a:pt x="5823444" y="3503036"/>
                  <a:pt x="5825323" y="3502097"/>
                  <a:pt x="5759661" y="3486150"/>
                </a:cubicBezTo>
                <a:cubicBezTo>
                  <a:pt x="5730740" y="3479126"/>
                  <a:pt x="5701375" y="3474381"/>
                  <a:pt x="5672507" y="3467100"/>
                </a:cubicBezTo>
                <a:cubicBezTo>
                  <a:pt x="5625821" y="3455326"/>
                  <a:pt x="5533059" y="3429000"/>
                  <a:pt x="5533059" y="3429000"/>
                </a:cubicBezTo>
                <a:cubicBezTo>
                  <a:pt x="5335509" y="3435350"/>
                  <a:pt x="5137771" y="3436698"/>
                  <a:pt x="4940408" y="3448050"/>
                </a:cubicBezTo>
                <a:cubicBezTo>
                  <a:pt x="4815596" y="3455229"/>
                  <a:pt x="4921018" y="3467814"/>
                  <a:pt x="4818391" y="3505200"/>
                </a:cubicBezTo>
                <a:cubicBezTo>
                  <a:pt x="4788233" y="3516187"/>
                  <a:pt x="4588984" y="3541302"/>
                  <a:pt x="4574358" y="3543300"/>
                </a:cubicBezTo>
                <a:cubicBezTo>
                  <a:pt x="4516255" y="3536950"/>
                  <a:pt x="4457763" y="3533954"/>
                  <a:pt x="4400049" y="3524250"/>
                </a:cubicBezTo>
                <a:cubicBezTo>
                  <a:pt x="4381890" y="3521197"/>
                  <a:pt x="4365774" y="3509138"/>
                  <a:pt x="4347757" y="3505200"/>
                </a:cubicBezTo>
                <a:cubicBezTo>
                  <a:pt x="4307470" y="3496394"/>
                  <a:pt x="4266508" y="3491719"/>
                  <a:pt x="4225741" y="3486150"/>
                </a:cubicBezTo>
                <a:cubicBezTo>
                  <a:pt x="4173532" y="3479018"/>
                  <a:pt x="4121116" y="3473819"/>
                  <a:pt x="4068862" y="3467100"/>
                </a:cubicBezTo>
                <a:lnTo>
                  <a:pt x="3929415" y="3448050"/>
                </a:lnTo>
                <a:cubicBezTo>
                  <a:pt x="3709164" y="3367814"/>
                  <a:pt x="3865993" y="3417609"/>
                  <a:pt x="3336763" y="3448050"/>
                </a:cubicBezTo>
                <a:cubicBezTo>
                  <a:pt x="3295735" y="3450410"/>
                  <a:pt x="3255272" y="3459718"/>
                  <a:pt x="3214747" y="3467100"/>
                </a:cubicBezTo>
                <a:cubicBezTo>
                  <a:pt x="3185523" y="3472423"/>
                  <a:pt x="3157038" y="3482574"/>
                  <a:pt x="3127592" y="3486150"/>
                </a:cubicBezTo>
                <a:cubicBezTo>
                  <a:pt x="3052299" y="3495293"/>
                  <a:pt x="2976524" y="3498850"/>
                  <a:pt x="2900990" y="3505200"/>
                </a:cubicBezTo>
                <a:cubicBezTo>
                  <a:pt x="2883559" y="3498850"/>
                  <a:pt x="2861690" y="3500349"/>
                  <a:pt x="2848698" y="3486150"/>
                </a:cubicBezTo>
                <a:cubicBezTo>
                  <a:pt x="2835705" y="3471951"/>
                  <a:pt x="2835252" y="3448602"/>
                  <a:pt x="2831267" y="3429000"/>
                </a:cubicBezTo>
                <a:cubicBezTo>
                  <a:pt x="2823600" y="3391294"/>
                  <a:pt x="2819646" y="3352800"/>
                  <a:pt x="2813836" y="3314700"/>
                </a:cubicBezTo>
                <a:cubicBezTo>
                  <a:pt x="2767353" y="3321050"/>
                  <a:pt x="2720688" y="3325965"/>
                  <a:pt x="2674388" y="3333750"/>
                </a:cubicBezTo>
                <a:cubicBezTo>
                  <a:pt x="2645106" y="3338673"/>
                  <a:pt x="2613132" y="3368525"/>
                  <a:pt x="2587234" y="3352800"/>
                </a:cubicBezTo>
                <a:cubicBezTo>
                  <a:pt x="2550608" y="3330562"/>
                  <a:pt x="2517510" y="3238500"/>
                  <a:pt x="2517510" y="3238500"/>
                </a:cubicBezTo>
                <a:cubicBezTo>
                  <a:pt x="2476838" y="3263900"/>
                  <a:pt x="2437393" y="3291805"/>
                  <a:pt x="2395494" y="3314700"/>
                </a:cubicBezTo>
                <a:cubicBezTo>
                  <a:pt x="2379059" y="3323680"/>
                  <a:pt x="2360405" y="3326699"/>
                  <a:pt x="2343201" y="3333750"/>
                </a:cubicBezTo>
                <a:cubicBezTo>
                  <a:pt x="2313903" y="3345757"/>
                  <a:pt x="2284531" y="3357700"/>
                  <a:pt x="2256046" y="3371850"/>
                </a:cubicBezTo>
                <a:cubicBezTo>
                  <a:pt x="2220563" y="3389477"/>
                  <a:pt x="2188749" y="3416597"/>
                  <a:pt x="2151461" y="3429000"/>
                </a:cubicBezTo>
                <a:cubicBezTo>
                  <a:pt x="2054385" y="3461289"/>
                  <a:pt x="1855135" y="3505200"/>
                  <a:pt x="1855135" y="3505200"/>
                </a:cubicBezTo>
                <a:cubicBezTo>
                  <a:pt x="1860945" y="3473450"/>
                  <a:pt x="1859317" y="3438910"/>
                  <a:pt x="1872566" y="3409950"/>
                </a:cubicBezTo>
                <a:cubicBezTo>
                  <a:pt x="1909872" y="3328408"/>
                  <a:pt x="1969099" y="3368917"/>
                  <a:pt x="1872566" y="3333750"/>
                </a:cubicBezTo>
                <a:cubicBezTo>
                  <a:pt x="1855135" y="3340100"/>
                  <a:pt x="1836708" y="3343820"/>
                  <a:pt x="1820273" y="3352800"/>
                </a:cubicBezTo>
                <a:cubicBezTo>
                  <a:pt x="1591472" y="3394476"/>
                  <a:pt x="1652587" y="3384848"/>
                  <a:pt x="1647295" y="3394526"/>
                </a:cubicBezTo>
                <a:lnTo>
                  <a:pt x="1645898" y="3395394"/>
                </a:lnTo>
                <a:lnTo>
                  <a:pt x="1576241" y="3409950"/>
                </a:lnTo>
                <a:cubicBezTo>
                  <a:pt x="1552815" y="3415436"/>
                  <a:pt x="1529758" y="3422650"/>
                  <a:pt x="1506517" y="3429000"/>
                </a:cubicBezTo>
                <a:lnTo>
                  <a:pt x="1481373" y="3432053"/>
                </a:lnTo>
                <a:lnTo>
                  <a:pt x="1457132" y="3427139"/>
                </a:lnTo>
                <a:cubicBezTo>
                  <a:pt x="1449390" y="3427272"/>
                  <a:pt x="1440679" y="3429147"/>
                  <a:pt x="1427001" y="3432665"/>
                </a:cubicBezTo>
                <a:lnTo>
                  <a:pt x="1382717" y="3444034"/>
                </a:lnTo>
                <a:lnTo>
                  <a:pt x="1349638" y="3448050"/>
                </a:lnTo>
                <a:cubicBezTo>
                  <a:pt x="1336726" y="3449618"/>
                  <a:pt x="1301784" y="3467100"/>
                  <a:pt x="1314777" y="3467100"/>
                </a:cubicBezTo>
                <a:cubicBezTo>
                  <a:pt x="1333150" y="3467100"/>
                  <a:pt x="1349134" y="3452406"/>
                  <a:pt x="1367069" y="3448050"/>
                </a:cubicBezTo>
                <a:lnTo>
                  <a:pt x="1382717" y="3444034"/>
                </a:lnTo>
                <a:lnTo>
                  <a:pt x="1481373" y="3432053"/>
                </a:lnTo>
                <a:lnTo>
                  <a:pt x="1481451" y="3432069"/>
                </a:lnTo>
                <a:lnTo>
                  <a:pt x="1508787" y="3442349"/>
                </a:lnTo>
                <a:lnTo>
                  <a:pt x="1489086" y="3448050"/>
                </a:lnTo>
                <a:cubicBezTo>
                  <a:pt x="1465844" y="3454400"/>
                  <a:pt x="1442748" y="3461420"/>
                  <a:pt x="1419362" y="3467100"/>
                </a:cubicBezTo>
                <a:cubicBezTo>
                  <a:pt x="1390440" y="3474124"/>
                  <a:pt x="1360950" y="3478297"/>
                  <a:pt x="1332207" y="3486150"/>
                </a:cubicBezTo>
                <a:cubicBezTo>
                  <a:pt x="1314382" y="3491020"/>
                  <a:pt x="1297346" y="3498850"/>
                  <a:pt x="1279915" y="3505200"/>
                </a:cubicBezTo>
                <a:lnTo>
                  <a:pt x="1272536" y="3481365"/>
                </a:lnTo>
                <a:lnTo>
                  <a:pt x="1278087" y="3478313"/>
                </a:lnTo>
                <a:lnTo>
                  <a:pt x="1284264" y="3488609"/>
                </a:lnTo>
                <a:cubicBezTo>
                  <a:pt x="1294411" y="3500661"/>
                  <a:pt x="1304590" y="3500783"/>
                  <a:pt x="1310248" y="3467815"/>
                </a:cubicBezTo>
                <a:lnTo>
                  <a:pt x="1311220" y="3458677"/>
                </a:lnTo>
                <a:lnTo>
                  <a:pt x="1325550" y="3449506"/>
                </a:lnTo>
                <a:cubicBezTo>
                  <a:pt x="1344397" y="3440792"/>
                  <a:pt x="1376776" y="3428691"/>
                  <a:pt x="1436793" y="3409950"/>
                </a:cubicBezTo>
                <a:cubicBezTo>
                  <a:pt x="1511330" y="3386676"/>
                  <a:pt x="1588191" y="3373348"/>
                  <a:pt x="1663395" y="3352800"/>
                </a:cubicBezTo>
                <a:cubicBezTo>
                  <a:pt x="1681220" y="3347930"/>
                  <a:pt x="1734061" y="3333750"/>
                  <a:pt x="1715688" y="3333750"/>
                </a:cubicBezTo>
                <a:cubicBezTo>
                  <a:pt x="1686061" y="3333750"/>
                  <a:pt x="1657585" y="3346450"/>
                  <a:pt x="1628533" y="3352800"/>
                </a:cubicBezTo>
                <a:cubicBezTo>
                  <a:pt x="1568102" y="3366009"/>
                  <a:pt x="1507126" y="3375787"/>
                  <a:pt x="1445990" y="3384517"/>
                </a:cubicBezTo>
                <a:lnTo>
                  <a:pt x="1314464" y="3402746"/>
                </a:lnTo>
                <a:lnTo>
                  <a:pt x="1314777" y="3390900"/>
                </a:lnTo>
                <a:cubicBezTo>
                  <a:pt x="1314777" y="3370820"/>
                  <a:pt x="1279688" y="3402899"/>
                  <a:pt x="1262484" y="3409950"/>
                </a:cubicBezTo>
                <a:cubicBezTo>
                  <a:pt x="1169640" y="3423662"/>
                  <a:pt x="1074730" y="3424334"/>
                  <a:pt x="983589" y="3448050"/>
                </a:cubicBezTo>
                <a:cubicBezTo>
                  <a:pt x="950751" y="3456595"/>
                  <a:pt x="855601" y="3538670"/>
                  <a:pt x="826711" y="3562350"/>
                </a:cubicBezTo>
                <a:cubicBezTo>
                  <a:pt x="873193" y="3556000"/>
                  <a:pt x="921217" y="3557746"/>
                  <a:pt x="966158" y="3543300"/>
                </a:cubicBezTo>
                <a:cubicBezTo>
                  <a:pt x="1021058" y="3525653"/>
                  <a:pt x="1070214" y="3491154"/>
                  <a:pt x="1123037" y="3467100"/>
                </a:cubicBezTo>
                <a:cubicBezTo>
                  <a:pt x="1139997" y="3459377"/>
                  <a:pt x="1158125" y="3455101"/>
                  <a:pt x="1175329" y="3448050"/>
                </a:cubicBezTo>
                <a:cubicBezTo>
                  <a:pt x="1204627" y="3436043"/>
                  <a:pt x="1233186" y="3421957"/>
                  <a:pt x="1262484" y="3409950"/>
                </a:cubicBezTo>
                <a:lnTo>
                  <a:pt x="1314464" y="3402746"/>
                </a:lnTo>
                <a:lnTo>
                  <a:pt x="1313573" y="3436554"/>
                </a:lnTo>
                <a:lnTo>
                  <a:pt x="1311220" y="3458677"/>
                </a:lnTo>
                <a:lnTo>
                  <a:pt x="1295501" y="3468737"/>
                </a:lnTo>
                <a:lnTo>
                  <a:pt x="1278087" y="3478313"/>
                </a:lnTo>
                <a:lnTo>
                  <a:pt x="1269638" y="3464230"/>
                </a:lnTo>
                <a:lnTo>
                  <a:pt x="1259282" y="3439737"/>
                </a:lnTo>
                <a:lnTo>
                  <a:pt x="1255695" y="3429152"/>
                </a:lnTo>
                <a:cubicBezTo>
                  <a:pt x="1252762" y="3420899"/>
                  <a:pt x="1254329" y="3426767"/>
                  <a:pt x="1258475" y="3437828"/>
                </a:cubicBezTo>
                <a:lnTo>
                  <a:pt x="1259282" y="3439737"/>
                </a:lnTo>
                <a:lnTo>
                  <a:pt x="1260199" y="3442442"/>
                </a:lnTo>
                <a:cubicBezTo>
                  <a:pt x="1262248" y="3448662"/>
                  <a:pt x="1264868" y="3456781"/>
                  <a:pt x="1268130" y="3467130"/>
                </a:cubicBezTo>
                <a:lnTo>
                  <a:pt x="1272536" y="3481365"/>
                </a:lnTo>
                <a:lnTo>
                  <a:pt x="1262018" y="3487149"/>
                </a:lnTo>
                <a:cubicBezTo>
                  <a:pt x="1240880" y="3495317"/>
                  <a:pt x="1205065" y="3506601"/>
                  <a:pt x="1140468" y="3524250"/>
                </a:cubicBezTo>
                <a:cubicBezTo>
                  <a:pt x="972336" y="3570187"/>
                  <a:pt x="883157" y="3567469"/>
                  <a:pt x="704694" y="3581400"/>
                </a:cubicBezTo>
                <a:cubicBezTo>
                  <a:pt x="658212" y="3594100"/>
                  <a:pt x="613145" y="3618191"/>
                  <a:pt x="565247" y="3619500"/>
                </a:cubicBezTo>
                <a:lnTo>
                  <a:pt x="7458" y="3600450"/>
                </a:lnTo>
                <a:cubicBezTo>
                  <a:pt x="-26056" y="3595024"/>
                  <a:pt x="62391" y="3554744"/>
                  <a:pt x="94612" y="3543300"/>
                </a:cubicBezTo>
                <a:cubicBezTo>
                  <a:pt x="727981" y="3318335"/>
                  <a:pt x="501282" y="3382970"/>
                  <a:pt x="861573" y="3333750"/>
                </a:cubicBezTo>
                <a:cubicBezTo>
                  <a:pt x="902341" y="3328181"/>
                  <a:pt x="942982" y="3321528"/>
                  <a:pt x="983589" y="3314700"/>
                </a:cubicBezTo>
                <a:cubicBezTo>
                  <a:pt x="1018520" y="3308827"/>
                  <a:pt x="1123414" y="3292688"/>
                  <a:pt x="1088175" y="3295650"/>
                </a:cubicBezTo>
                <a:cubicBezTo>
                  <a:pt x="977496" y="3304955"/>
                  <a:pt x="867314" y="3320353"/>
                  <a:pt x="756987" y="3333750"/>
                </a:cubicBezTo>
                <a:cubicBezTo>
                  <a:pt x="710430" y="3339404"/>
                  <a:pt x="664022" y="3346450"/>
                  <a:pt x="617540" y="3352800"/>
                </a:cubicBezTo>
                <a:cubicBezTo>
                  <a:pt x="576868" y="3365500"/>
                  <a:pt x="536885" y="3381214"/>
                  <a:pt x="495523" y="3390900"/>
                </a:cubicBezTo>
                <a:cubicBezTo>
                  <a:pt x="394150" y="3414641"/>
                  <a:pt x="213266" y="3422459"/>
                  <a:pt x="129474" y="3429000"/>
                </a:cubicBezTo>
                <a:cubicBezTo>
                  <a:pt x="158526" y="3409950"/>
                  <a:pt x="184789" y="3384504"/>
                  <a:pt x="216629" y="3371850"/>
                </a:cubicBezTo>
                <a:cubicBezTo>
                  <a:pt x="249844" y="3358650"/>
                  <a:pt x="286777" y="3361485"/>
                  <a:pt x="321214" y="3352800"/>
                </a:cubicBezTo>
                <a:cubicBezTo>
                  <a:pt x="362431" y="3342405"/>
                  <a:pt x="403957" y="3331869"/>
                  <a:pt x="443231" y="3314700"/>
                </a:cubicBezTo>
                <a:cubicBezTo>
                  <a:pt x="491483" y="3293606"/>
                  <a:pt x="532961" y="3255037"/>
                  <a:pt x="582678" y="3238500"/>
                </a:cubicBezTo>
                <a:cubicBezTo>
                  <a:pt x="621698" y="3225522"/>
                  <a:pt x="704485" y="3206472"/>
                  <a:pt x="790595" y="3190666"/>
                </a:cubicBezTo>
                <a:lnTo>
                  <a:pt x="838798" y="3183010"/>
                </a:lnTo>
                <a:lnTo>
                  <a:pt x="861573" y="3181350"/>
                </a:lnTo>
                <a:cubicBezTo>
                  <a:pt x="914070" y="3177525"/>
                  <a:pt x="1071066" y="3162300"/>
                  <a:pt x="1018451" y="3162300"/>
                </a:cubicBezTo>
                <a:cubicBezTo>
                  <a:pt x="992295" y="3162300"/>
                  <a:pt x="956858" y="3165440"/>
                  <a:pt x="917197" y="3170556"/>
                </a:cubicBezTo>
                <a:lnTo>
                  <a:pt x="838798" y="3183010"/>
                </a:lnTo>
                <a:lnTo>
                  <a:pt x="600109" y="3200400"/>
                </a:lnTo>
                <a:cubicBezTo>
                  <a:pt x="565247" y="3206750"/>
                  <a:pt x="484347" y="3256093"/>
                  <a:pt x="495523" y="3219450"/>
                </a:cubicBezTo>
                <a:cubicBezTo>
                  <a:pt x="503854" y="3192137"/>
                  <a:pt x="623948" y="3136357"/>
                  <a:pt x="669833" y="3124200"/>
                </a:cubicBezTo>
                <a:lnTo>
                  <a:pt x="702281" y="3116795"/>
                </a:lnTo>
                <a:lnTo>
                  <a:pt x="704694" y="3124200"/>
                </a:lnTo>
                <a:cubicBezTo>
                  <a:pt x="713410" y="3144838"/>
                  <a:pt x="722125" y="3133725"/>
                  <a:pt x="765703" y="3109913"/>
                </a:cubicBezTo>
                <a:lnTo>
                  <a:pt x="800392" y="3094404"/>
                </a:lnTo>
                <a:lnTo>
                  <a:pt x="801556" y="3094138"/>
                </a:lnTo>
                <a:cubicBezTo>
                  <a:pt x="845751" y="3085152"/>
                  <a:pt x="890101" y="3076734"/>
                  <a:pt x="934208" y="3067486"/>
                </a:cubicBezTo>
                <a:lnTo>
                  <a:pt x="1037997" y="3042462"/>
                </a:lnTo>
                <a:lnTo>
                  <a:pt x="1123037" y="3028950"/>
                </a:lnTo>
                <a:cubicBezTo>
                  <a:pt x="1166937" y="3020227"/>
                  <a:pt x="1246530" y="2990312"/>
                  <a:pt x="1297346" y="2971800"/>
                </a:cubicBezTo>
                <a:cubicBezTo>
                  <a:pt x="1317220" y="2964560"/>
                  <a:pt x="1332207" y="2946400"/>
                  <a:pt x="1349638" y="2933700"/>
                </a:cubicBezTo>
                <a:cubicBezTo>
                  <a:pt x="1249559" y="2961044"/>
                  <a:pt x="1302158" y="2943026"/>
                  <a:pt x="1192760" y="2990850"/>
                </a:cubicBezTo>
                <a:cubicBezTo>
                  <a:pt x="1151213" y="3009013"/>
                  <a:pt x="1108628" y="3023548"/>
                  <a:pt x="1065404" y="3035854"/>
                </a:cubicBezTo>
                <a:lnTo>
                  <a:pt x="1037997" y="3042462"/>
                </a:lnTo>
                <a:lnTo>
                  <a:pt x="992547" y="3049684"/>
                </a:lnTo>
                <a:cubicBezTo>
                  <a:pt x="948889" y="3055473"/>
                  <a:pt x="905150" y="3060700"/>
                  <a:pt x="861573" y="3067050"/>
                </a:cubicBezTo>
                <a:lnTo>
                  <a:pt x="800392" y="3094404"/>
                </a:lnTo>
                <a:lnTo>
                  <a:pt x="702281" y="3116795"/>
                </a:lnTo>
                <a:lnTo>
                  <a:pt x="697613" y="3102471"/>
                </a:lnTo>
                <a:cubicBezTo>
                  <a:pt x="694889" y="3093046"/>
                  <a:pt x="691621" y="3081338"/>
                  <a:pt x="687263" y="3067050"/>
                </a:cubicBezTo>
                <a:cubicBezTo>
                  <a:pt x="745367" y="3041650"/>
                  <a:pt x="804241" y="3018263"/>
                  <a:pt x="861573" y="2990850"/>
                </a:cubicBezTo>
                <a:cubicBezTo>
                  <a:pt x="897282" y="2973776"/>
                  <a:pt x="929970" y="2949520"/>
                  <a:pt x="966158" y="2933700"/>
                </a:cubicBezTo>
                <a:cubicBezTo>
                  <a:pt x="988401" y="2923976"/>
                  <a:pt x="1013155" y="2922929"/>
                  <a:pt x="1035882" y="2914650"/>
                </a:cubicBezTo>
                <a:cubicBezTo>
                  <a:pt x="1121166" y="2883581"/>
                  <a:pt x="1111278" y="2885118"/>
                  <a:pt x="1175329" y="2838450"/>
                </a:cubicBezTo>
                <a:cubicBezTo>
                  <a:pt x="1152088" y="2832100"/>
                  <a:pt x="1090640" y="2839844"/>
                  <a:pt x="1105606" y="2819400"/>
                </a:cubicBezTo>
                <a:cubicBezTo>
                  <a:pt x="1151456" y="2756764"/>
                  <a:pt x="1302061" y="2730935"/>
                  <a:pt x="1367069" y="2705100"/>
                </a:cubicBezTo>
                <a:cubicBezTo>
                  <a:pt x="1391489" y="2695395"/>
                  <a:pt x="1462577" y="2670522"/>
                  <a:pt x="1436793" y="2667000"/>
                </a:cubicBezTo>
                <a:cubicBezTo>
                  <a:pt x="1367368" y="2657516"/>
                  <a:pt x="1297346" y="2679700"/>
                  <a:pt x="1227622" y="2686050"/>
                </a:cubicBezTo>
                <a:cubicBezTo>
                  <a:pt x="1113449" y="2717245"/>
                  <a:pt x="1117613" y="2724433"/>
                  <a:pt x="1297346" y="2609850"/>
                </a:cubicBezTo>
                <a:cubicBezTo>
                  <a:pt x="1319791" y="2595541"/>
                  <a:pt x="1344509" y="2585839"/>
                  <a:pt x="1367069" y="2571750"/>
                </a:cubicBezTo>
                <a:cubicBezTo>
                  <a:pt x="1385259" y="2560391"/>
                  <a:pt x="1440286" y="2532507"/>
                  <a:pt x="1419362" y="2533650"/>
                </a:cubicBezTo>
                <a:cubicBezTo>
                  <a:pt x="1284762" y="2541005"/>
                  <a:pt x="1152088" y="2571750"/>
                  <a:pt x="1018451" y="2590800"/>
                </a:cubicBezTo>
                <a:cubicBezTo>
                  <a:pt x="1064933" y="2559050"/>
                  <a:pt x="1110551" y="2525735"/>
                  <a:pt x="1157898" y="2495550"/>
                </a:cubicBezTo>
                <a:cubicBezTo>
                  <a:pt x="1180344" y="2481241"/>
                  <a:pt x="1205587" y="2472501"/>
                  <a:pt x="1227622" y="2457450"/>
                </a:cubicBezTo>
                <a:cubicBezTo>
                  <a:pt x="1252258" y="2440623"/>
                  <a:pt x="1273705" y="2418754"/>
                  <a:pt x="1297346" y="2400300"/>
                </a:cubicBezTo>
                <a:cubicBezTo>
                  <a:pt x="1314393" y="2386992"/>
                  <a:pt x="1370588" y="2362200"/>
                  <a:pt x="1349638" y="2362200"/>
                </a:cubicBezTo>
                <a:cubicBezTo>
                  <a:pt x="1284678" y="2362200"/>
                  <a:pt x="1221417" y="2385424"/>
                  <a:pt x="1157898" y="2400300"/>
                </a:cubicBezTo>
                <a:cubicBezTo>
                  <a:pt x="1139932" y="2404507"/>
                  <a:pt x="1123037" y="2413000"/>
                  <a:pt x="1105606" y="2419350"/>
                </a:cubicBezTo>
                <a:cubicBezTo>
                  <a:pt x="1152088" y="2374900"/>
                  <a:pt x="1195102" y="2325702"/>
                  <a:pt x="1245053" y="2286000"/>
                </a:cubicBezTo>
                <a:cubicBezTo>
                  <a:pt x="1259913" y="2274189"/>
                  <a:pt x="1280555" y="2275105"/>
                  <a:pt x="1297346" y="2266950"/>
                </a:cubicBezTo>
                <a:cubicBezTo>
                  <a:pt x="1332963" y="2249650"/>
                  <a:pt x="1365953" y="2226183"/>
                  <a:pt x="1401931" y="2209800"/>
                </a:cubicBezTo>
                <a:cubicBezTo>
                  <a:pt x="1435853" y="2194353"/>
                  <a:pt x="1506517" y="2171700"/>
                  <a:pt x="1506517" y="2171700"/>
                </a:cubicBezTo>
                <a:cubicBezTo>
                  <a:pt x="1460034" y="2165350"/>
                  <a:pt x="1367069" y="2203845"/>
                  <a:pt x="1367069" y="2152650"/>
                </a:cubicBezTo>
                <a:cubicBezTo>
                  <a:pt x="1367069" y="2138424"/>
                  <a:pt x="1514493" y="2032538"/>
                  <a:pt x="1558810" y="2000250"/>
                </a:cubicBezTo>
                <a:cubicBezTo>
                  <a:pt x="1518137" y="1987550"/>
                  <a:pt x="1478985" y="1965444"/>
                  <a:pt x="1436793" y="1962150"/>
                </a:cubicBezTo>
                <a:cubicBezTo>
                  <a:pt x="1395813" y="1958951"/>
                  <a:pt x="1347645" y="2008141"/>
                  <a:pt x="1314777" y="1981200"/>
                </a:cubicBezTo>
                <a:cubicBezTo>
                  <a:pt x="1291536" y="1962150"/>
                  <a:pt x="1343429" y="1923454"/>
                  <a:pt x="1367069" y="1905000"/>
                </a:cubicBezTo>
                <a:cubicBezTo>
                  <a:pt x="1386564" y="1889782"/>
                  <a:pt x="1413552" y="1892300"/>
                  <a:pt x="1436793" y="1885950"/>
                </a:cubicBezTo>
                <a:cubicBezTo>
                  <a:pt x="1454224" y="1873250"/>
                  <a:pt x="1469942" y="1857149"/>
                  <a:pt x="1489086" y="1847850"/>
                </a:cubicBezTo>
                <a:lnTo>
                  <a:pt x="1545385" y="1826014"/>
                </a:lnTo>
                <a:lnTo>
                  <a:pt x="1541379" y="1828800"/>
                </a:lnTo>
                <a:cubicBezTo>
                  <a:pt x="1524275" y="1841262"/>
                  <a:pt x="1533443" y="1836037"/>
                  <a:pt x="1553895" y="1822743"/>
                </a:cubicBezTo>
                <a:lnTo>
                  <a:pt x="1553998" y="1822675"/>
                </a:lnTo>
                <a:lnTo>
                  <a:pt x="1582052" y="1813410"/>
                </a:lnTo>
                <a:cubicBezTo>
                  <a:pt x="1589233" y="1811112"/>
                  <a:pt x="1593671" y="1809750"/>
                  <a:pt x="1593671" y="1809750"/>
                </a:cubicBezTo>
                <a:cubicBezTo>
                  <a:pt x="1616912" y="1790700"/>
                  <a:pt x="1691882" y="1758827"/>
                  <a:pt x="1663395" y="1752600"/>
                </a:cubicBezTo>
                <a:lnTo>
                  <a:pt x="1655597" y="1752306"/>
                </a:lnTo>
                <a:lnTo>
                  <a:pt x="1680826" y="1733550"/>
                </a:lnTo>
                <a:lnTo>
                  <a:pt x="1694770" y="1722121"/>
                </a:lnTo>
                <a:lnTo>
                  <a:pt x="1733119" y="1695450"/>
                </a:lnTo>
                <a:lnTo>
                  <a:pt x="1734349" y="1689679"/>
                </a:lnTo>
                <a:lnTo>
                  <a:pt x="1750549" y="1676400"/>
                </a:lnTo>
                <a:cubicBezTo>
                  <a:pt x="1727309" y="1663700"/>
                  <a:pt x="1699199" y="1658380"/>
                  <a:pt x="1680826" y="1638300"/>
                </a:cubicBezTo>
                <a:cubicBezTo>
                  <a:pt x="1603045" y="1553294"/>
                  <a:pt x="1776145" y="1505351"/>
                  <a:pt x="1802842" y="1485900"/>
                </a:cubicBezTo>
                <a:cubicBezTo>
                  <a:pt x="1827015" y="1468288"/>
                  <a:pt x="1849325" y="1447800"/>
                  <a:pt x="1872566" y="1428750"/>
                </a:cubicBezTo>
                <a:cubicBezTo>
                  <a:pt x="1831894" y="1422400"/>
                  <a:pt x="1784734" y="1434607"/>
                  <a:pt x="1750549" y="1409700"/>
                </a:cubicBezTo>
                <a:cubicBezTo>
                  <a:pt x="1730616" y="1395177"/>
                  <a:pt x="1797239" y="1397843"/>
                  <a:pt x="1820273" y="1390650"/>
                </a:cubicBezTo>
                <a:cubicBezTo>
                  <a:pt x="1837940" y="1385133"/>
                  <a:pt x="1855135" y="1377950"/>
                  <a:pt x="1872566" y="1371600"/>
                </a:cubicBezTo>
                <a:cubicBezTo>
                  <a:pt x="1840436" y="1266257"/>
                  <a:pt x="1948100" y="1295400"/>
                  <a:pt x="1994582" y="1276350"/>
                </a:cubicBezTo>
                <a:cubicBezTo>
                  <a:pt x="2041065" y="1257300"/>
                  <a:pt x="2099868" y="1268577"/>
                  <a:pt x="2151461" y="1257300"/>
                </a:cubicBezTo>
                <a:cubicBezTo>
                  <a:pt x="2187495" y="1249424"/>
                  <a:pt x="2221184" y="1231900"/>
                  <a:pt x="2256046" y="1219200"/>
                </a:cubicBezTo>
                <a:cubicBezTo>
                  <a:pt x="2273477" y="1212850"/>
                  <a:pt x="2291905" y="1209130"/>
                  <a:pt x="2308339" y="1200150"/>
                </a:cubicBezTo>
                <a:cubicBezTo>
                  <a:pt x="2354822" y="1174750"/>
                  <a:pt x="2397369" y="1137725"/>
                  <a:pt x="2447786" y="1123950"/>
                </a:cubicBezTo>
                <a:cubicBezTo>
                  <a:pt x="2475032" y="1116506"/>
                  <a:pt x="2494638" y="1111182"/>
                  <a:pt x="2508430" y="1107457"/>
                </a:cubicBezTo>
                <a:lnTo>
                  <a:pt x="2524675" y="1103107"/>
                </a:lnTo>
                <a:lnTo>
                  <a:pt x="2524890" y="1103065"/>
                </a:lnTo>
                <a:cubicBezTo>
                  <a:pt x="2534201" y="1100689"/>
                  <a:pt x="2542172" y="1098466"/>
                  <a:pt x="2534191" y="1100560"/>
                </a:cubicBezTo>
                <a:lnTo>
                  <a:pt x="2524675" y="1103107"/>
                </a:lnTo>
                <a:lnTo>
                  <a:pt x="2507542" y="1106488"/>
                </a:lnTo>
                <a:cubicBezTo>
                  <a:pt x="2510157" y="1105006"/>
                  <a:pt x="2526041" y="1099515"/>
                  <a:pt x="2569803" y="1085850"/>
                </a:cubicBezTo>
                <a:cubicBezTo>
                  <a:pt x="2592837" y="1078657"/>
                  <a:pt x="2616492" y="1073993"/>
                  <a:pt x="2639527" y="1066800"/>
                </a:cubicBezTo>
                <a:cubicBezTo>
                  <a:pt x="2657194" y="1061283"/>
                  <a:pt x="2674093" y="1053034"/>
                  <a:pt x="2691819" y="1047750"/>
                </a:cubicBezTo>
                <a:cubicBezTo>
                  <a:pt x="2738044" y="1033972"/>
                  <a:pt x="2785813" y="1026209"/>
                  <a:pt x="2831267" y="1009650"/>
                </a:cubicBezTo>
                <a:cubicBezTo>
                  <a:pt x="2848698" y="1003300"/>
                  <a:pt x="2865197" y="991304"/>
                  <a:pt x="2883559" y="990600"/>
                </a:cubicBezTo>
                <a:cubicBezTo>
                  <a:pt x="3197177" y="978574"/>
                  <a:pt x="3511072" y="977900"/>
                  <a:pt x="3824829" y="971550"/>
                </a:cubicBezTo>
                <a:cubicBezTo>
                  <a:pt x="3848070" y="965200"/>
                  <a:pt x="3871606" y="960023"/>
                  <a:pt x="3894553" y="952500"/>
                </a:cubicBezTo>
                <a:cubicBezTo>
                  <a:pt x="3929750" y="940960"/>
                  <a:pt x="3962760" y="920080"/>
                  <a:pt x="3999138" y="914400"/>
                </a:cubicBezTo>
                <a:lnTo>
                  <a:pt x="4121154" y="895350"/>
                </a:lnTo>
                <a:lnTo>
                  <a:pt x="4278033" y="838200"/>
                </a:lnTo>
                <a:cubicBezTo>
                  <a:pt x="4295464" y="831850"/>
                  <a:pt x="4312501" y="824020"/>
                  <a:pt x="4330326" y="819150"/>
                </a:cubicBezTo>
                <a:cubicBezTo>
                  <a:pt x="4353567" y="812800"/>
                  <a:pt x="4377103" y="807623"/>
                  <a:pt x="4400049" y="800100"/>
                </a:cubicBezTo>
                <a:cubicBezTo>
                  <a:pt x="4435247" y="788560"/>
                  <a:pt x="4467898" y="762979"/>
                  <a:pt x="4504635" y="762000"/>
                </a:cubicBezTo>
                <a:lnTo>
                  <a:pt x="5219303" y="742950"/>
                </a:lnTo>
                <a:cubicBezTo>
                  <a:pt x="5298956" y="713933"/>
                  <a:pt x="5300951" y="711582"/>
                  <a:pt x="5411043" y="685800"/>
                </a:cubicBezTo>
                <a:cubicBezTo>
                  <a:pt x="5445601" y="677707"/>
                  <a:pt x="5481127" y="675129"/>
                  <a:pt x="5515629" y="666750"/>
                </a:cubicBezTo>
                <a:cubicBezTo>
                  <a:pt x="5533564" y="662394"/>
                  <a:pt x="5550254" y="653217"/>
                  <a:pt x="5567921" y="647700"/>
                </a:cubicBezTo>
                <a:cubicBezTo>
                  <a:pt x="5640729" y="624966"/>
                  <a:pt x="5660048" y="624569"/>
                  <a:pt x="5742230" y="609600"/>
                </a:cubicBezTo>
                <a:cubicBezTo>
                  <a:pt x="6012199" y="619118"/>
                  <a:pt x="6320665" y="647261"/>
                  <a:pt x="6596345" y="609600"/>
                </a:cubicBezTo>
                <a:cubicBezTo>
                  <a:pt x="6632809" y="604619"/>
                  <a:pt x="6666069" y="584200"/>
                  <a:pt x="6700931" y="571500"/>
                </a:cubicBezTo>
                <a:lnTo>
                  <a:pt x="6753223" y="552450"/>
                </a:lnTo>
                <a:cubicBezTo>
                  <a:pt x="6770654" y="546100"/>
                  <a:pt x="6787327" y="536240"/>
                  <a:pt x="6805516" y="533400"/>
                </a:cubicBezTo>
                <a:lnTo>
                  <a:pt x="6927532" y="514350"/>
                </a:lnTo>
                <a:cubicBezTo>
                  <a:pt x="6944963" y="520700"/>
                  <a:pt x="6964537" y="522261"/>
                  <a:pt x="6979825" y="533400"/>
                </a:cubicBezTo>
                <a:cubicBezTo>
                  <a:pt x="7000336" y="548344"/>
                  <a:pt x="7007490" y="589405"/>
                  <a:pt x="7032118" y="590550"/>
                </a:cubicBezTo>
                <a:cubicBezTo>
                  <a:pt x="7287606" y="602432"/>
                  <a:pt x="7543425" y="577850"/>
                  <a:pt x="7799078" y="571500"/>
                </a:cubicBezTo>
                <a:cubicBezTo>
                  <a:pt x="8029400" y="545004"/>
                  <a:pt x="8072831" y="544522"/>
                  <a:pt x="8252282" y="514350"/>
                </a:cubicBezTo>
                <a:cubicBezTo>
                  <a:pt x="8287214" y="508477"/>
                  <a:pt x="8322367" y="503679"/>
                  <a:pt x="8356868" y="495300"/>
                </a:cubicBezTo>
                <a:cubicBezTo>
                  <a:pt x="8374804" y="490944"/>
                  <a:pt x="8391194" y="480457"/>
                  <a:pt x="8409160" y="476250"/>
                </a:cubicBezTo>
                <a:cubicBezTo>
                  <a:pt x="8472679" y="461374"/>
                  <a:pt x="8537486" y="453551"/>
                  <a:pt x="8600900" y="438150"/>
                </a:cubicBezTo>
                <a:cubicBezTo>
                  <a:pt x="8768637" y="397413"/>
                  <a:pt x="8672077" y="412221"/>
                  <a:pt x="8810071" y="361950"/>
                </a:cubicBezTo>
                <a:cubicBezTo>
                  <a:pt x="8832798" y="353671"/>
                  <a:pt x="8856554" y="349250"/>
                  <a:pt x="8879795" y="342900"/>
                </a:cubicBezTo>
                <a:cubicBezTo>
                  <a:pt x="8926278" y="355600"/>
                  <a:pt x="8973173" y="366615"/>
                  <a:pt x="9019243" y="381000"/>
                </a:cubicBezTo>
                <a:cubicBezTo>
                  <a:pt x="9097566" y="405457"/>
                  <a:pt x="9137345" y="425009"/>
                  <a:pt x="9210983" y="457200"/>
                </a:cubicBezTo>
                <a:cubicBezTo>
                  <a:pt x="9321378" y="450850"/>
                  <a:pt x="9432037" y="448616"/>
                  <a:pt x="9542170" y="438150"/>
                </a:cubicBezTo>
                <a:cubicBezTo>
                  <a:pt x="9566036" y="435882"/>
                  <a:pt x="9587977" y="420608"/>
                  <a:pt x="9611894" y="419100"/>
                </a:cubicBezTo>
                <a:cubicBezTo>
                  <a:pt x="9890567" y="401529"/>
                  <a:pt x="10169683" y="393700"/>
                  <a:pt x="10448578" y="381000"/>
                </a:cubicBezTo>
                <a:cubicBezTo>
                  <a:pt x="10746268" y="334523"/>
                  <a:pt x="10390805" y="401812"/>
                  <a:pt x="10692611" y="304800"/>
                </a:cubicBezTo>
                <a:cubicBezTo>
                  <a:pt x="10749457" y="286528"/>
                  <a:pt x="10809667" y="283386"/>
                  <a:pt x="10866920" y="266700"/>
                </a:cubicBezTo>
                <a:cubicBezTo>
                  <a:pt x="10897153" y="257889"/>
                  <a:pt x="10924391" y="239414"/>
                  <a:pt x="10954075" y="228600"/>
                </a:cubicBezTo>
                <a:cubicBezTo>
                  <a:pt x="10994203" y="213981"/>
                  <a:pt x="11035662" y="204095"/>
                  <a:pt x="11076091" y="190500"/>
                </a:cubicBezTo>
                <a:cubicBezTo>
                  <a:pt x="11111214" y="178689"/>
                  <a:pt x="11145342" y="163433"/>
                  <a:pt x="11180676" y="152400"/>
                </a:cubicBezTo>
                <a:cubicBezTo>
                  <a:pt x="11232802" y="136124"/>
                  <a:pt x="11368985" y="106650"/>
                  <a:pt x="11424709" y="76200"/>
                </a:cubicBezTo>
                <a:cubicBezTo>
                  <a:pt x="11447951" y="63500"/>
                  <a:pt x="11470307" y="48647"/>
                  <a:pt x="11494433" y="38100"/>
                </a:cubicBezTo>
                <a:cubicBezTo>
                  <a:pt x="11528552" y="23185"/>
                  <a:pt x="11599019" y="0"/>
                  <a:pt x="11599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76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B3D0D-01A7-4978-AE10-B3CC196ED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099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0A52D-9832-40C2-810C-897F11FB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921-51CD-4A53-91C6-4D3C08290E5A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7FED5-B3DA-4243-ACE0-F106011D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5C63D-9FFD-4C41-97CE-B0478563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2E87-7645-4785-B678-689EE7BE39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3534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C214F2-45E0-409F-875A-0BBC542A5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8126" y="474890"/>
            <a:ext cx="6177464" cy="6383110"/>
          </a:xfrm>
          <a:custGeom>
            <a:avLst/>
            <a:gdLst>
              <a:gd name="connsiteX0" fmla="*/ 1800884 w 5422036"/>
              <a:gd name="connsiteY0" fmla="*/ 5720031 h 5883237"/>
              <a:gd name="connsiteX1" fmla="*/ 1782695 w 5422036"/>
              <a:gd name="connsiteY1" fmla="*/ 5770477 h 5883237"/>
              <a:gd name="connsiteX2" fmla="*/ 1756610 w 5422036"/>
              <a:gd name="connsiteY2" fmla="*/ 5829658 h 5883237"/>
              <a:gd name="connsiteX3" fmla="*/ 1708484 w 5422036"/>
              <a:gd name="connsiteY3" fmla="*/ 5877785 h 5883237"/>
              <a:gd name="connsiteX4" fmla="*/ 1780673 w 5422036"/>
              <a:gd name="connsiteY4" fmla="*/ 5733406 h 5883237"/>
              <a:gd name="connsiteX5" fmla="*/ 2575933 w 5422036"/>
              <a:gd name="connsiteY5" fmla="*/ 5561788 h 5883237"/>
              <a:gd name="connsiteX6" fmla="*/ 2562228 w 5422036"/>
              <a:gd name="connsiteY6" fmla="*/ 5588705 h 5883237"/>
              <a:gd name="connsiteX7" fmla="*/ 2526631 w 5422036"/>
              <a:gd name="connsiteY7" fmla="*/ 5661216 h 5883237"/>
              <a:gd name="connsiteX8" fmla="*/ 2478505 w 5422036"/>
              <a:gd name="connsiteY8" fmla="*/ 5709343 h 5883237"/>
              <a:gd name="connsiteX9" fmla="*/ 2537542 w 5422036"/>
              <a:gd name="connsiteY9" fmla="*/ 5600586 h 5883237"/>
              <a:gd name="connsiteX10" fmla="*/ 1347537 w 5422036"/>
              <a:gd name="connsiteY10" fmla="*/ 5540900 h 5883237"/>
              <a:gd name="connsiteX11" fmla="*/ 1347537 w 5422036"/>
              <a:gd name="connsiteY11" fmla="*/ 5540900 h 5883237"/>
              <a:gd name="connsiteX12" fmla="*/ 1275347 w 5422036"/>
              <a:gd name="connsiteY12" fmla="*/ 5613090 h 5883237"/>
              <a:gd name="connsiteX13" fmla="*/ 1203158 w 5422036"/>
              <a:gd name="connsiteY13" fmla="*/ 5709343 h 5883237"/>
              <a:gd name="connsiteX14" fmla="*/ 1251284 w 5422036"/>
              <a:gd name="connsiteY14" fmla="*/ 5637153 h 5883237"/>
              <a:gd name="connsiteX15" fmla="*/ 2635726 w 5422036"/>
              <a:gd name="connsiteY15" fmla="*/ 5477726 h 5883237"/>
              <a:gd name="connsiteX16" fmla="*/ 2622884 w 5422036"/>
              <a:gd name="connsiteY16" fmla="*/ 5516837 h 5883237"/>
              <a:gd name="connsiteX17" fmla="*/ 2585528 w 5422036"/>
              <a:gd name="connsiteY17" fmla="*/ 5552092 h 5883237"/>
              <a:gd name="connsiteX18" fmla="*/ 2575933 w 5422036"/>
              <a:gd name="connsiteY18" fmla="*/ 5561788 h 5883237"/>
              <a:gd name="connsiteX19" fmla="*/ 2598821 w 5422036"/>
              <a:gd name="connsiteY19" fmla="*/ 5516837 h 5883237"/>
              <a:gd name="connsiteX20" fmla="*/ 2633591 w 5422036"/>
              <a:gd name="connsiteY20" fmla="*/ 5479728 h 5883237"/>
              <a:gd name="connsiteX21" fmla="*/ 2765635 w 5422036"/>
              <a:gd name="connsiteY21" fmla="*/ 5323036 h 5883237"/>
              <a:gd name="connsiteX22" fmla="*/ 2736300 w 5422036"/>
              <a:gd name="connsiteY22" fmla="*/ 5368066 h 5883237"/>
              <a:gd name="connsiteX23" fmla="*/ 2671010 w 5422036"/>
              <a:gd name="connsiteY23" fmla="*/ 5444648 h 5883237"/>
              <a:gd name="connsiteX24" fmla="*/ 2635726 w 5422036"/>
              <a:gd name="connsiteY24" fmla="*/ 5477726 h 5883237"/>
              <a:gd name="connsiteX25" fmla="*/ 2638706 w 5422036"/>
              <a:gd name="connsiteY25" fmla="*/ 5468651 h 5883237"/>
              <a:gd name="connsiteX26" fmla="*/ 2724253 w 5422036"/>
              <a:gd name="connsiteY26" fmla="*/ 5360023 h 5883237"/>
              <a:gd name="connsiteX27" fmla="*/ 1180786 w 5422036"/>
              <a:gd name="connsiteY27" fmla="*/ 5010665 h 5883237"/>
              <a:gd name="connsiteX28" fmla="*/ 1141578 w 5422036"/>
              <a:gd name="connsiteY28" fmla="*/ 5039790 h 5883237"/>
              <a:gd name="connsiteX29" fmla="*/ 1082842 w 5422036"/>
              <a:gd name="connsiteY29" fmla="*/ 5083700 h 5883237"/>
              <a:gd name="connsiteX30" fmla="*/ 1179094 w 5422036"/>
              <a:gd name="connsiteY30" fmla="*/ 5011511 h 5883237"/>
              <a:gd name="connsiteX31" fmla="*/ 949130 w 5422036"/>
              <a:gd name="connsiteY31" fmla="*/ 3244586 h 5883237"/>
              <a:gd name="connsiteX32" fmla="*/ 926699 w 5422036"/>
              <a:gd name="connsiteY32" fmla="*/ 3267228 h 5883237"/>
              <a:gd name="connsiteX33" fmla="*/ 866273 w 5422036"/>
              <a:gd name="connsiteY33" fmla="*/ 3327090 h 5883237"/>
              <a:gd name="connsiteX34" fmla="*/ 770021 w 5422036"/>
              <a:gd name="connsiteY34" fmla="*/ 3399279 h 5883237"/>
              <a:gd name="connsiteX35" fmla="*/ 577515 w 5422036"/>
              <a:gd name="connsiteY35" fmla="*/ 3567722 h 5883237"/>
              <a:gd name="connsiteX36" fmla="*/ 601579 w 5422036"/>
              <a:gd name="connsiteY36" fmla="*/ 3495532 h 5883237"/>
              <a:gd name="connsiteX37" fmla="*/ 770021 w 5422036"/>
              <a:gd name="connsiteY37" fmla="*/ 3327090 h 5883237"/>
              <a:gd name="connsiteX38" fmla="*/ 866273 w 5422036"/>
              <a:gd name="connsiteY38" fmla="*/ 3278964 h 5883237"/>
              <a:gd name="connsiteX39" fmla="*/ 921609 w 5422036"/>
              <a:gd name="connsiteY39" fmla="*/ 3255219 h 5883237"/>
              <a:gd name="connsiteX40" fmla="*/ 549855 w 5422036"/>
              <a:gd name="connsiteY40" fmla="*/ 1097906 h 5883237"/>
              <a:gd name="connsiteX41" fmla="*/ 479795 w 5422036"/>
              <a:gd name="connsiteY41" fmla="*/ 1134785 h 5883237"/>
              <a:gd name="connsiteX42" fmla="*/ 385010 w 5422036"/>
              <a:gd name="connsiteY42" fmla="*/ 1185469 h 5883237"/>
              <a:gd name="connsiteX43" fmla="*/ 216568 w 5422036"/>
              <a:gd name="connsiteY43" fmla="*/ 1281722 h 5883237"/>
              <a:gd name="connsiteX44" fmla="*/ 0 w 5422036"/>
              <a:gd name="connsiteY44" fmla="*/ 1402037 h 5883237"/>
              <a:gd name="connsiteX45" fmla="*/ 24063 w 5422036"/>
              <a:gd name="connsiteY45" fmla="*/ 1329848 h 5883237"/>
              <a:gd name="connsiteX46" fmla="*/ 312821 w 5422036"/>
              <a:gd name="connsiteY46" fmla="*/ 1209532 h 5883237"/>
              <a:gd name="connsiteX47" fmla="*/ 481263 w 5422036"/>
              <a:gd name="connsiteY47" fmla="*/ 1113279 h 5883237"/>
              <a:gd name="connsiteX48" fmla="*/ 540932 w 5422036"/>
              <a:gd name="connsiteY48" fmla="*/ 1099405 h 5883237"/>
              <a:gd name="connsiteX49" fmla="*/ 890337 w 5422036"/>
              <a:gd name="connsiteY49" fmla="*/ 391385 h 5883237"/>
              <a:gd name="connsiteX50" fmla="*/ 914400 w 5422036"/>
              <a:gd name="connsiteY50" fmla="*/ 463574 h 5883237"/>
              <a:gd name="connsiteX51" fmla="*/ 906163 w 5422036"/>
              <a:gd name="connsiteY51" fmla="*/ 506150 h 5883237"/>
              <a:gd name="connsiteX52" fmla="*/ 896649 w 5422036"/>
              <a:gd name="connsiteY52" fmla="*/ 509479 h 5883237"/>
              <a:gd name="connsiteX53" fmla="*/ 890337 w 5422036"/>
              <a:gd name="connsiteY53" fmla="*/ 511700 h 5883237"/>
              <a:gd name="connsiteX54" fmla="*/ 818147 w 5422036"/>
              <a:gd name="connsiteY54" fmla="*/ 463574 h 5883237"/>
              <a:gd name="connsiteX55" fmla="*/ 890337 w 5422036"/>
              <a:gd name="connsiteY55" fmla="*/ 391385 h 5883237"/>
              <a:gd name="connsiteX56" fmla="*/ 3043309 w 5422036"/>
              <a:gd name="connsiteY56" fmla="*/ 294 h 5883237"/>
              <a:gd name="connsiteX57" fmla="*/ 3176337 w 5422036"/>
              <a:gd name="connsiteY57" fmla="*/ 30437 h 5883237"/>
              <a:gd name="connsiteX58" fmla="*/ 3200400 w 5422036"/>
              <a:gd name="connsiteY58" fmla="*/ 174816 h 5883237"/>
              <a:gd name="connsiteX59" fmla="*/ 3753852 w 5422036"/>
              <a:gd name="connsiteY59" fmla="*/ 198879 h 5883237"/>
              <a:gd name="connsiteX60" fmla="*/ 3826042 w 5422036"/>
              <a:gd name="connsiteY60" fmla="*/ 222943 h 5883237"/>
              <a:gd name="connsiteX61" fmla="*/ 3803426 w 5422036"/>
              <a:gd name="connsiteY61" fmla="*/ 294810 h 5883237"/>
              <a:gd name="connsiteX62" fmla="*/ 3786822 w 5422036"/>
              <a:gd name="connsiteY62" fmla="*/ 296590 h 5883237"/>
              <a:gd name="connsiteX63" fmla="*/ 3785344 w 5422036"/>
              <a:gd name="connsiteY63" fmla="*/ 296422 h 5883237"/>
              <a:gd name="connsiteX64" fmla="*/ 3782246 w 5422036"/>
              <a:gd name="connsiteY64" fmla="*/ 297081 h 5883237"/>
              <a:gd name="connsiteX65" fmla="*/ 3786822 w 5422036"/>
              <a:gd name="connsiteY65" fmla="*/ 296590 h 5883237"/>
              <a:gd name="connsiteX66" fmla="*/ 3803600 w 5422036"/>
              <a:gd name="connsiteY66" fmla="*/ 298495 h 5883237"/>
              <a:gd name="connsiteX67" fmla="*/ 3922294 w 5422036"/>
              <a:gd name="connsiteY67" fmla="*/ 319195 h 5883237"/>
              <a:gd name="connsiteX68" fmla="*/ 4307305 w 5422036"/>
              <a:gd name="connsiteY68" fmla="*/ 174816 h 5883237"/>
              <a:gd name="connsiteX69" fmla="*/ 4523873 w 5422036"/>
              <a:gd name="connsiteY69" fmla="*/ 102627 h 5883237"/>
              <a:gd name="connsiteX70" fmla="*/ 4572000 w 5422036"/>
              <a:gd name="connsiteY70" fmla="*/ 174816 h 5883237"/>
              <a:gd name="connsiteX71" fmla="*/ 4644189 w 5422036"/>
              <a:gd name="connsiteY71" fmla="*/ 198879 h 5883237"/>
              <a:gd name="connsiteX72" fmla="*/ 4742412 w 5422036"/>
              <a:gd name="connsiteY72" fmla="*/ 175108 h 5883237"/>
              <a:gd name="connsiteX73" fmla="*/ 4752646 w 5422036"/>
              <a:gd name="connsiteY73" fmla="*/ 172856 h 5883237"/>
              <a:gd name="connsiteX74" fmla="*/ 4757580 w 5422036"/>
              <a:gd name="connsiteY74" fmla="*/ 171969 h 5883237"/>
              <a:gd name="connsiteX75" fmla="*/ 4754372 w 5422036"/>
              <a:gd name="connsiteY75" fmla="*/ 172476 h 5883237"/>
              <a:gd name="connsiteX76" fmla="*/ 4752646 w 5422036"/>
              <a:gd name="connsiteY76" fmla="*/ 172856 h 5883237"/>
              <a:gd name="connsiteX77" fmla="*/ 4744793 w 5422036"/>
              <a:gd name="connsiteY77" fmla="*/ 174268 h 5883237"/>
              <a:gd name="connsiteX78" fmla="*/ 4812631 w 5422036"/>
              <a:gd name="connsiteY78" fmla="*/ 126690 h 5883237"/>
              <a:gd name="connsiteX79" fmla="*/ 4981073 w 5422036"/>
              <a:gd name="connsiteY79" fmla="*/ 54500 h 5883237"/>
              <a:gd name="connsiteX80" fmla="*/ 5077326 w 5422036"/>
              <a:gd name="connsiteY80" fmla="*/ 30437 h 5883237"/>
              <a:gd name="connsiteX81" fmla="*/ 5053263 w 5422036"/>
              <a:gd name="connsiteY81" fmla="*/ 102627 h 5883237"/>
              <a:gd name="connsiteX82" fmla="*/ 5077326 w 5422036"/>
              <a:gd name="connsiteY82" fmla="*/ 463574 h 5883237"/>
              <a:gd name="connsiteX83" fmla="*/ 5245768 w 5422036"/>
              <a:gd name="connsiteY83" fmla="*/ 247006 h 5883237"/>
              <a:gd name="connsiteX84" fmla="*/ 5366084 w 5422036"/>
              <a:gd name="connsiteY84" fmla="*/ 126690 h 5883237"/>
              <a:gd name="connsiteX85" fmla="*/ 5414210 w 5422036"/>
              <a:gd name="connsiteY85" fmla="*/ 54500 h 5883237"/>
              <a:gd name="connsiteX86" fmla="*/ 5390147 w 5422036"/>
              <a:gd name="connsiteY86" fmla="*/ 126690 h 5883237"/>
              <a:gd name="connsiteX87" fmla="*/ 5366084 w 5422036"/>
              <a:gd name="connsiteY87" fmla="*/ 271069 h 5883237"/>
              <a:gd name="connsiteX88" fmla="*/ 5317958 w 5422036"/>
              <a:gd name="connsiteY88" fmla="*/ 415448 h 5883237"/>
              <a:gd name="connsiteX89" fmla="*/ 5269831 w 5422036"/>
              <a:gd name="connsiteY89" fmla="*/ 511700 h 5883237"/>
              <a:gd name="connsiteX90" fmla="*/ 5221705 w 5422036"/>
              <a:gd name="connsiteY90" fmla="*/ 680143 h 5883237"/>
              <a:gd name="connsiteX91" fmla="*/ 5149515 w 5422036"/>
              <a:gd name="connsiteY91" fmla="*/ 824522 h 5883237"/>
              <a:gd name="connsiteX92" fmla="*/ 5125452 w 5422036"/>
              <a:gd name="connsiteY92" fmla="*/ 968900 h 5883237"/>
              <a:gd name="connsiteX93" fmla="*/ 5077326 w 5422036"/>
              <a:gd name="connsiteY93" fmla="*/ 1209532 h 5883237"/>
              <a:gd name="connsiteX94" fmla="*/ 5005137 w 5422036"/>
              <a:gd name="connsiteY94" fmla="*/ 1233595 h 5883237"/>
              <a:gd name="connsiteX95" fmla="*/ 4981073 w 5422036"/>
              <a:gd name="connsiteY95" fmla="*/ 1353911 h 5883237"/>
              <a:gd name="connsiteX96" fmla="*/ 4932947 w 5422036"/>
              <a:gd name="connsiteY96" fmla="*/ 1762985 h 5883237"/>
              <a:gd name="connsiteX97" fmla="*/ 4836694 w 5422036"/>
              <a:gd name="connsiteY97" fmla="*/ 2388627 h 5883237"/>
              <a:gd name="connsiteX98" fmla="*/ 4788568 w 5422036"/>
              <a:gd name="connsiteY98" fmla="*/ 2292374 h 5883237"/>
              <a:gd name="connsiteX99" fmla="*/ 4692315 w 5422036"/>
              <a:gd name="connsiteY99" fmla="*/ 2244248 h 5883237"/>
              <a:gd name="connsiteX100" fmla="*/ 4620126 w 5422036"/>
              <a:gd name="connsiteY100" fmla="*/ 2629258 h 5883237"/>
              <a:gd name="connsiteX101" fmla="*/ 4596063 w 5422036"/>
              <a:gd name="connsiteY101" fmla="*/ 2725511 h 5883237"/>
              <a:gd name="connsiteX102" fmla="*/ 4547937 w 5422036"/>
              <a:gd name="connsiteY102" fmla="*/ 3351153 h 5883237"/>
              <a:gd name="connsiteX103" fmla="*/ 4523873 w 5422036"/>
              <a:gd name="connsiteY103" fmla="*/ 3278964 h 5883237"/>
              <a:gd name="connsiteX104" fmla="*/ 4475747 w 5422036"/>
              <a:gd name="connsiteY104" fmla="*/ 3351153 h 5883237"/>
              <a:gd name="connsiteX105" fmla="*/ 4427621 w 5422036"/>
              <a:gd name="connsiteY105" fmla="*/ 3639911 h 5883237"/>
              <a:gd name="connsiteX106" fmla="*/ 4403558 w 5422036"/>
              <a:gd name="connsiteY106" fmla="*/ 3567722 h 5883237"/>
              <a:gd name="connsiteX107" fmla="*/ 4355431 w 5422036"/>
              <a:gd name="connsiteY107" fmla="*/ 3423343 h 5883237"/>
              <a:gd name="connsiteX108" fmla="*/ 4307305 w 5422036"/>
              <a:gd name="connsiteY108" fmla="*/ 3375216 h 5883237"/>
              <a:gd name="connsiteX109" fmla="*/ 4259179 w 5422036"/>
              <a:gd name="connsiteY109" fmla="*/ 3639911 h 5883237"/>
              <a:gd name="connsiteX110" fmla="*/ 4235115 w 5422036"/>
              <a:gd name="connsiteY110" fmla="*/ 3760227 h 5883237"/>
              <a:gd name="connsiteX111" fmla="*/ 4211052 w 5422036"/>
              <a:gd name="connsiteY111" fmla="*/ 3832416 h 5883237"/>
              <a:gd name="connsiteX112" fmla="*/ 4186989 w 5422036"/>
              <a:gd name="connsiteY112" fmla="*/ 3976795 h 5883237"/>
              <a:gd name="connsiteX113" fmla="*/ 4162926 w 5422036"/>
              <a:gd name="connsiteY113" fmla="*/ 3904606 h 5883237"/>
              <a:gd name="connsiteX114" fmla="*/ 4138863 w 5422036"/>
              <a:gd name="connsiteY114" fmla="*/ 3808353 h 5883237"/>
              <a:gd name="connsiteX115" fmla="*/ 4090737 w 5422036"/>
              <a:gd name="connsiteY115" fmla="*/ 4000858 h 5883237"/>
              <a:gd name="connsiteX116" fmla="*/ 4066673 w 5422036"/>
              <a:gd name="connsiteY116" fmla="*/ 4097111 h 5883237"/>
              <a:gd name="connsiteX117" fmla="*/ 4018547 w 5422036"/>
              <a:gd name="connsiteY117" fmla="*/ 4169300 h 5883237"/>
              <a:gd name="connsiteX118" fmla="*/ 3970421 w 5422036"/>
              <a:gd name="connsiteY118" fmla="*/ 4073048 h 5883237"/>
              <a:gd name="connsiteX119" fmla="*/ 3922294 w 5422036"/>
              <a:gd name="connsiteY119" fmla="*/ 4121174 h 5883237"/>
              <a:gd name="connsiteX120" fmla="*/ 3946358 w 5422036"/>
              <a:gd name="connsiteY120" fmla="*/ 4048985 h 5883237"/>
              <a:gd name="connsiteX121" fmla="*/ 3970421 w 5422036"/>
              <a:gd name="connsiteY121" fmla="*/ 3952732 h 5883237"/>
              <a:gd name="connsiteX122" fmla="*/ 4042610 w 5422036"/>
              <a:gd name="connsiteY122" fmla="*/ 3712100 h 5883237"/>
              <a:gd name="connsiteX123" fmla="*/ 4066673 w 5422036"/>
              <a:gd name="connsiteY123" fmla="*/ 3519595 h 5883237"/>
              <a:gd name="connsiteX124" fmla="*/ 3994484 w 5422036"/>
              <a:gd name="connsiteY124" fmla="*/ 3663974 h 5883237"/>
              <a:gd name="connsiteX125" fmla="*/ 3850105 w 5422036"/>
              <a:gd name="connsiteY125" fmla="*/ 3880543 h 5883237"/>
              <a:gd name="connsiteX126" fmla="*/ 3633537 w 5422036"/>
              <a:gd name="connsiteY126" fmla="*/ 4193364 h 5883237"/>
              <a:gd name="connsiteX127" fmla="*/ 3416968 w 5422036"/>
              <a:gd name="connsiteY127" fmla="*/ 4554311 h 5883237"/>
              <a:gd name="connsiteX128" fmla="*/ 3272589 w 5422036"/>
              <a:gd name="connsiteY128" fmla="*/ 4722753 h 5883237"/>
              <a:gd name="connsiteX129" fmla="*/ 3200400 w 5422036"/>
              <a:gd name="connsiteY129" fmla="*/ 4843069 h 5883237"/>
              <a:gd name="connsiteX130" fmla="*/ 3056021 w 5422036"/>
              <a:gd name="connsiteY130" fmla="*/ 5083700 h 5883237"/>
              <a:gd name="connsiteX131" fmla="*/ 2935705 w 5422036"/>
              <a:gd name="connsiteY131" fmla="*/ 5131827 h 5883237"/>
              <a:gd name="connsiteX132" fmla="*/ 2887579 w 5422036"/>
              <a:gd name="connsiteY132" fmla="*/ 5204016 h 5883237"/>
              <a:gd name="connsiteX133" fmla="*/ 2839452 w 5422036"/>
              <a:gd name="connsiteY133" fmla="*/ 5252143 h 5883237"/>
              <a:gd name="connsiteX134" fmla="*/ 2771891 w 5422036"/>
              <a:gd name="connsiteY134" fmla="*/ 5317445 h 5883237"/>
              <a:gd name="connsiteX135" fmla="*/ 2765635 w 5422036"/>
              <a:gd name="connsiteY135" fmla="*/ 5323036 h 5883237"/>
              <a:gd name="connsiteX136" fmla="*/ 2781182 w 5422036"/>
              <a:gd name="connsiteY136" fmla="*/ 5299171 h 5883237"/>
              <a:gd name="connsiteX137" fmla="*/ 2815389 w 5422036"/>
              <a:gd name="connsiteY137" fmla="*/ 5107764 h 5883237"/>
              <a:gd name="connsiteX138" fmla="*/ 2767263 w 5422036"/>
              <a:gd name="connsiteY138" fmla="*/ 5059637 h 5883237"/>
              <a:gd name="connsiteX139" fmla="*/ 2646947 w 5422036"/>
              <a:gd name="connsiteY139" fmla="*/ 5155890 h 5883237"/>
              <a:gd name="connsiteX140" fmla="*/ 2526631 w 5422036"/>
              <a:gd name="connsiteY140" fmla="*/ 5252143 h 5883237"/>
              <a:gd name="connsiteX141" fmla="*/ 2406315 w 5422036"/>
              <a:gd name="connsiteY141" fmla="*/ 5324332 h 5883237"/>
              <a:gd name="connsiteX142" fmla="*/ 2141621 w 5422036"/>
              <a:gd name="connsiteY142" fmla="*/ 5492774 h 5883237"/>
              <a:gd name="connsiteX143" fmla="*/ 1997242 w 5422036"/>
              <a:gd name="connsiteY143" fmla="*/ 5613090 h 5883237"/>
              <a:gd name="connsiteX144" fmla="*/ 1900989 w 5422036"/>
              <a:gd name="connsiteY144" fmla="*/ 5685279 h 5883237"/>
              <a:gd name="connsiteX145" fmla="*/ 1807048 w 5422036"/>
              <a:gd name="connsiteY145" fmla="*/ 5715951 h 5883237"/>
              <a:gd name="connsiteX146" fmla="*/ 1800884 w 5422036"/>
              <a:gd name="connsiteY146" fmla="*/ 5720031 h 5883237"/>
              <a:gd name="connsiteX147" fmla="*/ 1804737 w 5422036"/>
              <a:gd name="connsiteY147" fmla="*/ 5709343 h 5883237"/>
              <a:gd name="connsiteX148" fmla="*/ 1900989 w 5422036"/>
              <a:gd name="connsiteY148" fmla="*/ 5613090 h 5883237"/>
              <a:gd name="connsiteX149" fmla="*/ 2117558 w 5422036"/>
              <a:gd name="connsiteY149" fmla="*/ 5276206 h 5883237"/>
              <a:gd name="connsiteX150" fmla="*/ 2117558 w 5422036"/>
              <a:gd name="connsiteY150" fmla="*/ 5035574 h 5883237"/>
              <a:gd name="connsiteX151" fmla="*/ 2069431 w 5422036"/>
              <a:gd name="connsiteY151" fmla="*/ 5083700 h 5883237"/>
              <a:gd name="connsiteX152" fmla="*/ 1925052 w 5422036"/>
              <a:gd name="connsiteY152" fmla="*/ 5131827 h 5883237"/>
              <a:gd name="connsiteX153" fmla="*/ 1660358 w 5422036"/>
              <a:gd name="connsiteY153" fmla="*/ 5324332 h 5883237"/>
              <a:gd name="connsiteX154" fmla="*/ 1395663 w 5422036"/>
              <a:gd name="connsiteY154" fmla="*/ 5492774 h 5883237"/>
              <a:gd name="connsiteX155" fmla="*/ 1347537 w 5422036"/>
              <a:gd name="connsiteY155" fmla="*/ 5540900 h 5883237"/>
              <a:gd name="connsiteX156" fmla="*/ 1383199 w 5422036"/>
              <a:gd name="connsiteY156" fmla="*/ 5480407 h 5883237"/>
              <a:gd name="connsiteX157" fmla="*/ 1419726 w 5422036"/>
              <a:gd name="connsiteY157" fmla="*/ 5420585 h 5883237"/>
              <a:gd name="connsiteX158" fmla="*/ 1636294 w 5422036"/>
              <a:gd name="connsiteY158" fmla="*/ 5179953 h 5883237"/>
              <a:gd name="connsiteX159" fmla="*/ 1828800 w 5422036"/>
              <a:gd name="connsiteY159" fmla="*/ 4915258 h 5883237"/>
              <a:gd name="connsiteX160" fmla="*/ 1973179 w 5422036"/>
              <a:gd name="connsiteY160" fmla="*/ 4650564 h 5883237"/>
              <a:gd name="connsiteX161" fmla="*/ 1925052 w 5422036"/>
              <a:gd name="connsiteY161" fmla="*/ 4578374 h 5883237"/>
              <a:gd name="connsiteX162" fmla="*/ 1852863 w 5422036"/>
              <a:gd name="connsiteY162" fmla="*/ 4602437 h 5883237"/>
              <a:gd name="connsiteX163" fmla="*/ 1780673 w 5422036"/>
              <a:gd name="connsiteY163" fmla="*/ 4650564 h 5883237"/>
              <a:gd name="connsiteX164" fmla="*/ 1660358 w 5422036"/>
              <a:gd name="connsiteY164" fmla="*/ 4722753 h 5883237"/>
              <a:gd name="connsiteX165" fmla="*/ 1588168 w 5422036"/>
              <a:gd name="connsiteY165" fmla="*/ 4746816 h 5883237"/>
              <a:gd name="connsiteX166" fmla="*/ 1491915 w 5422036"/>
              <a:gd name="connsiteY166" fmla="*/ 4819006 h 5883237"/>
              <a:gd name="connsiteX167" fmla="*/ 1323473 w 5422036"/>
              <a:gd name="connsiteY167" fmla="*/ 4939322 h 5883237"/>
              <a:gd name="connsiteX168" fmla="*/ 1180786 w 5422036"/>
              <a:gd name="connsiteY168" fmla="*/ 5010665 h 5883237"/>
              <a:gd name="connsiteX169" fmla="*/ 1186637 w 5422036"/>
              <a:gd name="connsiteY169" fmla="*/ 5006319 h 5883237"/>
              <a:gd name="connsiteX170" fmla="*/ 1515979 w 5422036"/>
              <a:gd name="connsiteY170" fmla="*/ 4698690 h 5883237"/>
              <a:gd name="connsiteX171" fmla="*/ 1925052 w 5422036"/>
              <a:gd name="connsiteY171" fmla="*/ 4313679 h 5883237"/>
              <a:gd name="connsiteX172" fmla="*/ 2141621 w 5422036"/>
              <a:gd name="connsiteY172" fmla="*/ 4024922 h 5883237"/>
              <a:gd name="connsiteX173" fmla="*/ 2141621 w 5422036"/>
              <a:gd name="connsiteY173" fmla="*/ 3688037 h 5883237"/>
              <a:gd name="connsiteX174" fmla="*/ 1997242 w 5422036"/>
              <a:gd name="connsiteY174" fmla="*/ 3736164 h 5883237"/>
              <a:gd name="connsiteX175" fmla="*/ 1876926 w 5422036"/>
              <a:gd name="connsiteY175" fmla="*/ 3808353 h 5883237"/>
              <a:gd name="connsiteX176" fmla="*/ 1588168 w 5422036"/>
              <a:gd name="connsiteY176" fmla="*/ 3880543 h 5883237"/>
              <a:gd name="connsiteX177" fmla="*/ 1179094 w 5422036"/>
              <a:gd name="connsiteY177" fmla="*/ 4073048 h 5883237"/>
              <a:gd name="connsiteX178" fmla="*/ 890337 w 5422036"/>
              <a:gd name="connsiteY178" fmla="*/ 4193364 h 5883237"/>
              <a:gd name="connsiteX179" fmla="*/ 818147 w 5422036"/>
              <a:gd name="connsiteY179" fmla="*/ 4217427 h 5883237"/>
              <a:gd name="connsiteX180" fmla="*/ 914400 w 5422036"/>
              <a:gd name="connsiteY180" fmla="*/ 4048985 h 5883237"/>
              <a:gd name="connsiteX181" fmla="*/ 1058779 w 5422036"/>
              <a:gd name="connsiteY181" fmla="*/ 3808353 h 5883237"/>
              <a:gd name="connsiteX182" fmla="*/ 1155031 w 5422036"/>
              <a:gd name="connsiteY182" fmla="*/ 3688037 h 5883237"/>
              <a:gd name="connsiteX183" fmla="*/ 1130968 w 5422036"/>
              <a:gd name="connsiteY183" fmla="*/ 3158648 h 5883237"/>
              <a:gd name="connsiteX184" fmla="*/ 1058779 w 5422036"/>
              <a:gd name="connsiteY184" fmla="*/ 3206774 h 5883237"/>
              <a:gd name="connsiteX185" fmla="*/ 965131 w 5422036"/>
              <a:gd name="connsiteY185" fmla="*/ 3238404 h 5883237"/>
              <a:gd name="connsiteX186" fmla="*/ 949130 w 5422036"/>
              <a:gd name="connsiteY186" fmla="*/ 3244586 h 5883237"/>
              <a:gd name="connsiteX187" fmla="*/ 986589 w 5422036"/>
              <a:gd name="connsiteY187" fmla="*/ 3206774 h 5883237"/>
              <a:gd name="connsiteX188" fmla="*/ 1179094 w 5422036"/>
              <a:gd name="connsiteY188" fmla="*/ 3038332 h 5883237"/>
              <a:gd name="connsiteX189" fmla="*/ 1467852 w 5422036"/>
              <a:gd name="connsiteY189" fmla="*/ 2677385 h 5883237"/>
              <a:gd name="connsiteX190" fmla="*/ 1684421 w 5422036"/>
              <a:gd name="connsiteY190" fmla="*/ 2196122 h 5883237"/>
              <a:gd name="connsiteX191" fmla="*/ 1540042 w 5422036"/>
              <a:gd name="connsiteY191" fmla="*/ 2172058 h 5883237"/>
              <a:gd name="connsiteX192" fmla="*/ 1299410 w 5422036"/>
              <a:gd name="connsiteY192" fmla="*/ 2244248 h 5883237"/>
              <a:gd name="connsiteX193" fmla="*/ 1347537 w 5422036"/>
              <a:gd name="connsiteY193" fmla="*/ 2172058 h 5883237"/>
              <a:gd name="connsiteX194" fmla="*/ 1491915 w 5422036"/>
              <a:gd name="connsiteY194" fmla="*/ 2051743 h 5883237"/>
              <a:gd name="connsiteX195" fmla="*/ 1588168 w 5422036"/>
              <a:gd name="connsiteY195" fmla="*/ 1931427 h 5883237"/>
              <a:gd name="connsiteX196" fmla="*/ 1684421 w 5422036"/>
              <a:gd name="connsiteY196" fmla="*/ 1835174 h 5883237"/>
              <a:gd name="connsiteX197" fmla="*/ 1756610 w 5422036"/>
              <a:gd name="connsiteY197" fmla="*/ 1666732 h 5883237"/>
              <a:gd name="connsiteX198" fmla="*/ 1684421 w 5422036"/>
              <a:gd name="connsiteY198" fmla="*/ 1690795 h 5883237"/>
              <a:gd name="connsiteX199" fmla="*/ 1467852 w 5422036"/>
              <a:gd name="connsiteY199" fmla="*/ 1762985 h 5883237"/>
              <a:gd name="connsiteX200" fmla="*/ 1395663 w 5422036"/>
              <a:gd name="connsiteY200" fmla="*/ 1811111 h 5883237"/>
              <a:gd name="connsiteX201" fmla="*/ 1251284 w 5422036"/>
              <a:gd name="connsiteY201" fmla="*/ 1883300 h 5883237"/>
              <a:gd name="connsiteX202" fmla="*/ 1179094 w 5422036"/>
              <a:gd name="connsiteY202" fmla="*/ 1931427 h 5883237"/>
              <a:gd name="connsiteX203" fmla="*/ 914400 w 5422036"/>
              <a:gd name="connsiteY203" fmla="*/ 2075806 h 5883237"/>
              <a:gd name="connsiteX204" fmla="*/ 818147 w 5422036"/>
              <a:gd name="connsiteY204" fmla="*/ 2147995 h 5883237"/>
              <a:gd name="connsiteX205" fmla="*/ 649705 w 5422036"/>
              <a:gd name="connsiteY205" fmla="*/ 2147995 h 5883237"/>
              <a:gd name="connsiteX206" fmla="*/ 770021 w 5422036"/>
              <a:gd name="connsiteY206" fmla="*/ 2123932 h 5883237"/>
              <a:gd name="connsiteX207" fmla="*/ 1130968 w 5422036"/>
              <a:gd name="connsiteY207" fmla="*/ 1883300 h 5883237"/>
              <a:gd name="connsiteX208" fmla="*/ 1251284 w 5422036"/>
              <a:gd name="connsiteY208" fmla="*/ 1811111 h 5883237"/>
              <a:gd name="connsiteX209" fmla="*/ 1371600 w 5422036"/>
              <a:gd name="connsiteY209" fmla="*/ 1714858 h 5883237"/>
              <a:gd name="connsiteX210" fmla="*/ 1515979 w 5422036"/>
              <a:gd name="connsiteY210" fmla="*/ 1618606 h 5883237"/>
              <a:gd name="connsiteX211" fmla="*/ 1588168 w 5422036"/>
              <a:gd name="connsiteY211" fmla="*/ 1546416 h 5883237"/>
              <a:gd name="connsiteX212" fmla="*/ 1684421 w 5422036"/>
              <a:gd name="connsiteY212" fmla="*/ 1474227 h 5883237"/>
              <a:gd name="connsiteX213" fmla="*/ 1756610 w 5422036"/>
              <a:gd name="connsiteY213" fmla="*/ 1402037 h 5883237"/>
              <a:gd name="connsiteX214" fmla="*/ 2069431 w 5422036"/>
              <a:gd name="connsiteY214" fmla="*/ 1017027 h 5883237"/>
              <a:gd name="connsiteX215" fmla="*/ 2084250 w 5422036"/>
              <a:gd name="connsiteY215" fmla="*/ 978741 h 5883237"/>
              <a:gd name="connsiteX216" fmla="*/ 2101518 w 5422036"/>
              <a:gd name="connsiteY216" fmla="*/ 973523 h 5883237"/>
              <a:gd name="connsiteX217" fmla="*/ 2117558 w 5422036"/>
              <a:gd name="connsiteY217" fmla="*/ 968900 h 5883237"/>
              <a:gd name="connsiteX218" fmla="*/ 2117558 w 5422036"/>
              <a:gd name="connsiteY218" fmla="*/ 872648 h 5883237"/>
              <a:gd name="connsiteX219" fmla="*/ 2096806 w 5422036"/>
              <a:gd name="connsiteY219" fmla="*/ 946304 h 5883237"/>
              <a:gd name="connsiteX220" fmla="*/ 2084250 w 5422036"/>
              <a:gd name="connsiteY220" fmla="*/ 978741 h 5883237"/>
              <a:gd name="connsiteX221" fmla="*/ 2062753 w 5422036"/>
              <a:gd name="connsiteY221" fmla="*/ 985238 h 5883237"/>
              <a:gd name="connsiteX222" fmla="*/ 1973179 w 5422036"/>
              <a:gd name="connsiteY222" fmla="*/ 1017027 h 5883237"/>
              <a:gd name="connsiteX223" fmla="*/ 1900989 w 5422036"/>
              <a:gd name="connsiteY223" fmla="*/ 1065153 h 5883237"/>
              <a:gd name="connsiteX224" fmla="*/ 1660358 w 5422036"/>
              <a:gd name="connsiteY224" fmla="*/ 1161406 h 5883237"/>
              <a:gd name="connsiteX225" fmla="*/ 1588168 w 5422036"/>
              <a:gd name="connsiteY225" fmla="*/ 1257658 h 5883237"/>
              <a:gd name="connsiteX226" fmla="*/ 1540042 w 5422036"/>
              <a:gd name="connsiteY226" fmla="*/ 1305785 h 5883237"/>
              <a:gd name="connsiteX227" fmla="*/ 1588168 w 5422036"/>
              <a:gd name="connsiteY227" fmla="*/ 1233595 h 5883237"/>
              <a:gd name="connsiteX228" fmla="*/ 1756610 w 5422036"/>
              <a:gd name="connsiteY228" fmla="*/ 1017027 h 5883237"/>
              <a:gd name="connsiteX229" fmla="*/ 1684421 w 5422036"/>
              <a:gd name="connsiteY229" fmla="*/ 1089216 h 5883237"/>
              <a:gd name="connsiteX230" fmla="*/ 1612231 w 5422036"/>
              <a:gd name="connsiteY230" fmla="*/ 1137343 h 5883237"/>
              <a:gd name="connsiteX231" fmla="*/ 1515979 w 5422036"/>
              <a:gd name="connsiteY231" fmla="*/ 1209532 h 5883237"/>
              <a:gd name="connsiteX232" fmla="*/ 1395663 w 5422036"/>
              <a:gd name="connsiteY232" fmla="*/ 1281722 h 5883237"/>
              <a:gd name="connsiteX233" fmla="*/ 1347537 w 5422036"/>
              <a:gd name="connsiteY233" fmla="*/ 1353911 h 5883237"/>
              <a:gd name="connsiteX234" fmla="*/ 1275347 w 5422036"/>
              <a:gd name="connsiteY234" fmla="*/ 1113279 h 5883237"/>
              <a:gd name="connsiteX235" fmla="*/ 1130968 w 5422036"/>
              <a:gd name="connsiteY235" fmla="*/ 1257658 h 5883237"/>
              <a:gd name="connsiteX236" fmla="*/ 1179094 w 5422036"/>
              <a:gd name="connsiteY236" fmla="*/ 824522 h 5883237"/>
              <a:gd name="connsiteX237" fmla="*/ 1106905 w 5422036"/>
              <a:gd name="connsiteY237" fmla="*/ 848585 h 5883237"/>
              <a:gd name="connsiteX238" fmla="*/ 1034715 w 5422036"/>
              <a:gd name="connsiteY238" fmla="*/ 896711 h 5883237"/>
              <a:gd name="connsiteX239" fmla="*/ 938463 w 5422036"/>
              <a:gd name="connsiteY239" fmla="*/ 944837 h 5883237"/>
              <a:gd name="connsiteX240" fmla="*/ 794084 w 5422036"/>
              <a:gd name="connsiteY240" fmla="*/ 992964 h 5883237"/>
              <a:gd name="connsiteX241" fmla="*/ 601579 w 5422036"/>
              <a:gd name="connsiteY241" fmla="*/ 1089216 h 5883237"/>
              <a:gd name="connsiteX242" fmla="*/ 549855 w 5422036"/>
              <a:gd name="connsiteY242" fmla="*/ 1097906 h 5883237"/>
              <a:gd name="connsiteX243" fmla="*/ 557725 w 5422036"/>
              <a:gd name="connsiteY243" fmla="*/ 1093764 h 5883237"/>
              <a:gd name="connsiteX244" fmla="*/ 1010652 w 5422036"/>
              <a:gd name="connsiteY244" fmla="*/ 824522 h 5883237"/>
              <a:gd name="connsiteX245" fmla="*/ 866273 w 5422036"/>
              <a:gd name="connsiteY245" fmla="*/ 872648 h 5883237"/>
              <a:gd name="connsiteX246" fmla="*/ 721894 w 5422036"/>
              <a:gd name="connsiteY246" fmla="*/ 896711 h 5883237"/>
              <a:gd name="connsiteX247" fmla="*/ 770021 w 5422036"/>
              <a:gd name="connsiteY247" fmla="*/ 752332 h 5883237"/>
              <a:gd name="connsiteX248" fmla="*/ 890337 w 5422036"/>
              <a:gd name="connsiteY248" fmla="*/ 559827 h 5883237"/>
              <a:gd name="connsiteX249" fmla="*/ 904907 w 5422036"/>
              <a:gd name="connsiteY249" fmla="*/ 512640 h 5883237"/>
              <a:gd name="connsiteX250" fmla="*/ 906163 w 5422036"/>
              <a:gd name="connsiteY250" fmla="*/ 506150 h 5883237"/>
              <a:gd name="connsiteX251" fmla="*/ 913910 w 5422036"/>
              <a:gd name="connsiteY251" fmla="*/ 503440 h 5883237"/>
              <a:gd name="connsiteX252" fmla="*/ 1106905 w 5422036"/>
              <a:gd name="connsiteY252" fmla="*/ 439511 h 5883237"/>
              <a:gd name="connsiteX253" fmla="*/ 1540042 w 5422036"/>
              <a:gd name="connsiteY253" fmla="*/ 343258 h 5883237"/>
              <a:gd name="connsiteX254" fmla="*/ 1732547 w 5422036"/>
              <a:gd name="connsiteY254" fmla="*/ 295132 h 5883237"/>
              <a:gd name="connsiteX255" fmla="*/ 2165684 w 5422036"/>
              <a:gd name="connsiteY255" fmla="*/ 126690 h 5883237"/>
              <a:gd name="connsiteX256" fmla="*/ 2334126 w 5422036"/>
              <a:gd name="connsiteY256" fmla="*/ 30437 h 5883237"/>
              <a:gd name="connsiteX257" fmla="*/ 2310063 w 5422036"/>
              <a:gd name="connsiteY257" fmla="*/ 102627 h 5883237"/>
              <a:gd name="connsiteX258" fmla="*/ 2213810 w 5422036"/>
              <a:gd name="connsiteY258" fmla="*/ 247006 h 5883237"/>
              <a:gd name="connsiteX259" fmla="*/ 2261937 w 5422036"/>
              <a:gd name="connsiteY259" fmla="*/ 295132 h 5883237"/>
              <a:gd name="connsiteX260" fmla="*/ 2382252 w 5422036"/>
              <a:gd name="connsiteY260" fmla="*/ 247006 h 5883237"/>
              <a:gd name="connsiteX261" fmla="*/ 2454442 w 5422036"/>
              <a:gd name="connsiteY261" fmla="*/ 198879 h 5883237"/>
              <a:gd name="connsiteX262" fmla="*/ 2574758 w 5422036"/>
              <a:gd name="connsiteY262" fmla="*/ 126690 h 5883237"/>
              <a:gd name="connsiteX263" fmla="*/ 2646947 w 5422036"/>
              <a:gd name="connsiteY263" fmla="*/ 102627 h 5883237"/>
              <a:gd name="connsiteX264" fmla="*/ 2791326 w 5422036"/>
              <a:gd name="connsiteY264" fmla="*/ 78564 h 5883237"/>
              <a:gd name="connsiteX265" fmla="*/ 3043309 w 5422036"/>
              <a:gd name="connsiteY265" fmla="*/ 294 h 588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5422036" h="5883237">
                <a:moveTo>
                  <a:pt x="1800884" y="5720031"/>
                </a:moveTo>
                <a:lnTo>
                  <a:pt x="1782695" y="5770477"/>
                </a:lnTo>
                <a:cubicBezTo>
                  <a:pt x="1775347" y="5790854"/>
                  <a:pt x="1767326" y="5810907"/>
                  <a:pt x="1756610" y="5829658"/>
                </a:cubicBezTo>
                <a:cubicBezTo>
                  <a:pt x="1745354" y="5849356"/>
                  <a:pt x="1702982" y="5899795"/>
                  <a:pt x="1708484" y="5877785"/>
                </a:cubicBezTo>
                <a:cubicBezTo>
                  <a:pt x="1721534" y="5825585"/>
                  <a:pt x="1742626" y="5771453"/>
                  <a:pt x="1780673" y="5733406"/>
                </a:cubicBezTo>
                <a:close/>
                <a:moveTo>
                  <a:pt x="2575933" y="5561788"/>
                </a:moveTo>
                <a:lnTo>
                  <a:pt x="2562228" y="5588705"/>
                </a:lnTo>
                <a:cubicBezTo>
                  <a:pt x="2551476" y="5613500"/>
                  <a:pt x="2540890" y="5638402"/>
                  <a:pt x="2526631" y="5661216"/>
                </a:cubicBezTo>
                <a:cubicBezTo>
                  <a:pt x="2514607" y="5680455"/>
                  <a:pt x="2478505" y="5732030"/>
                  <a:pt x="2478505" y="5709343"/>
                </a:cubicBezTo>
                <a:cubicBezTo>
                  <a:pt x="2478505" y="5675134"/>
                  <a:pt x="2505831" y="5635776"/>
                  <a:pt x="2537542" y="5600586"/>
                </a:cubicBezTo>
                <a:close/>
                <a:moveTo>
                  <a:pt x="1347537" y="5540900"/>
                </a:moveTo>
                <a:lnTo>
                  <a:pt x="1347537" y="5540900"/>
                </a:lnTo>
                <a:cubicBezTo>
                  <a:pt x="1327119" y="5568125"/>
                  <a:pt x="1297494" y="5587252"/>
                  <a:pt x="1275347" y="5613090"/>
                </a:cubicBezTo>
                <a:cubicBezTo>
                  <a:pt x="1249247" y="5643540"/>
                  <a:pt x="1231517" y="5680984"/>
                  <a:pt x="1203158" y="5709343"/>
                </a:cubicBezTo>
                <a:cubicBezTo>
                  <a:pt x="1182708" y="5729793"/>
                  <a:pt x="1232070" y="5658768"/>
                  <a:pt x="1251284" y="5637153"/>
                </a:cubicBezTo>
                <a:close/>
                <a:moveTo>
                  <a:pt x="2635726" y="5477726"/>
                </a:moveTo>
                <a:lnTo>
                  <a:pt x="2622884" y="5516837"/>
                </a:lnTo>
                <a:cubicBezTo>
                  <a:pt x="2614115" y="5525606"/>
                  <a:pt x="2600707" y="5537746"/>
                  <a:pt x="2585528" y="5552092"/>
                </a:cubicBezTo>
                <a:lnTo>
                  <a:pt x="2575933" y="5561788"/>
                </a:lnTo>
                <a:lnTo>
                  <a:pt x="2598821" y="5516837"/>
                </a:lnTo>
                <a:cubicBezTo>
                  <a:pt x="2608260" y="5502680"/>
                  <a:pt x="2620705" y="5491035"/>
                  <a:pt x="2633591" y="5479728"/>
                </a:cubicBezTo>
                <a:close/>
                <a:moveTo>
                  <a:pt x="2765635" y="5323036"/>
                </a:moveTo>
                <a:lnTo>
                  <a:pt x="2736300" y="5368066"/>
                </a:lnTo>
                <a:cubicBezTo>
                  <a:pt x="2718016" y="5391247"/>
                  <a:pt x="2696332" y="5415709"/>
                  <a:pt x="2671010" y="5444648"/>
                </a:cubicBezTo>
                <a:lnTo>
                  <a:pt x="2635726" y="5477726"/>
                </a:lnTo>
                <a:lnTo>
                  <a:pt x="2638706" y="5468651"/>
                </a:lnTo>
                <a:cubicBezTo>
                  <a:pt x="2659632" y="5405079"/>
                  <a:pt x="2659138" y="5415808"/>
                  <a:pt x="2724253" y="5360023"/>
                </a:cubicBezTo>
                <a:close/>
                <a:moveTo>
                  <a:pt x="1180786" y="5010665"/>
                </a:moveTo>
                <a:lnTo>
                  <a:pt x="1141578" y="5039790"/>
                </a:lnTo>
                <a:cubicBezTo>
                  <a:pt x="1124391" y="5052594"/>
                  <a:pt x="1104925" y="5067138"/>
                  <a:pt x="1082842" y="5083700"/>
                </a:cubicBezTo>
                <a:cubicBezTo>
                  <a:pt x="1050758" y="5107763"/>
                  <a:pt x="1143223" y="5029446"/>
                  <a:pt x="1179094" y="5011511"/>
                </a:cubicBezTo>
                <a:close/>
                <a:moveTo>
                  <a:pt x="949130" y="3244586"/>
                </a:moveTo>
                <a:lnTo>
                  <a:pt x="926699" y="3267228"/>
                </a:lnTo>
                <a:cubicBezTo>
                  <a:pt x="907129" y="3287788"/>
                  <a:pt x="887469" y="3308250"/>
                  <a:pt x="866273" y="3327090"/>
                </a:cubicBezTo>
                <a:cubicBezTo>
                  <a:pt x="836298" y="3353734"/>
                  <a:pt x="799996" y="3372635"/>
                  <a:pt x="770021" y="3399279"/>
                </a:cubicBezTo>
                <a:cubicBezTo>
                  <a:pt x="558871" y="3586968"/>
                  <a:pt x="732786" y="3464207"/>
                  <a:pt x="577515" y="3567722"/>
                </a:cubicBezTo>
                <a:cubicBezTo>
                  <a:pt x="585536" y="3543659"/>
                  <a:pt x="585734" y="3515339"/>
                  <a:pt x="601579" y="3495532"/>
                </a:cubicBezTo>
                <a:cubicBezTo>
                  <a:pt x="651183" y="3433528"/>
                  <a:pt x="699000" y="3362601"/>
                  <a:pt x="770021" y="3327090"/>
                </a:cubicBezTo>
                <a:cubicBezTo>
                  <a:pt x="802105" y="3311048"/>
                  <a:pt x="833494" y="3293533"/>
                  <a:pt x="866273" y="3278964"/>
                </a:cubicBezTo>
                <a:cubicBezTo>
                  <a:pt x="887855" y="3269372"/>
                  <a:pt x="905716" y="3261718"/>
                  <a:pt x="921609" y="3255219"/>
                </a:cubicBezTo>
                <a:close/>
                <a:moveTo>
                  <a:pt x="549855" y="1097906"/>
                </a:moveTo>
                <a:lnTo>
                  <a:pt x="479795" y="1134785"/>
                </a:lnTo>
                <a:cubicBezTo>
                  <a:pt x="451122" y="1149998"/>
                  <a:pt x="419639" y="1166823"/>
                  <a:pt x="385010" y="1185469"/>
                </a:cubicBezTo>
                <a:cubicBezTo>
                  <a:pt x="328072" y="1216128"/>
                  <a:pt x="274409" y="1252802"/>
                  <a:pt x="216568" y="1281722"/>
                </a:cubicBezTo>
                <a:cubicBezTo>
                  <a:pt x="46322" y="1366844"/>
                  <a:pt x="116959" y="1324064"/>
                  <a:pt x="0" y="1402037"/>
                </a:cubicBezTo>
                <a:cubicBezTo>
                  <a:pt x="8021" y="1377974"/>
                  <a:pt x="4041" y="1345420"/>
                  <a:pt x="24063" y="1329848"/>
                </a:cubicBezTo>
                <a:cubicBezTo>
                  <a:pt x="129263" y="1248026"/>
                  <a:pt x="200849" y="1237525"/>
                  <a:pt x="312821" y="1209532"/>
                </a:cubicBezTo>
                <a:cubicBezTo>
                  <a:pt x="365628" y="1174327"/>
                  <a:pt x="420205" y="1133632"/>
                  <a:pt x="481263" y="1113279"/>
                </a:cubicBezTo>
                <a:cubicBezTo>
                  <a:pt x="500664" y="1106812"/>
                  <a:pt x="520716" y="1102802"/>
                  <a:pt x="540932" y="1099405"/>
                </a:cubicBezTo>
                <a:close/>
                <a:moveTo>
                  <a:pt x="890337" y="391385"/>
                </a:moveTo>
                <a:cubicBezTo>
                  <a:pt x="915702" y="391385"/>
                  <a:pt x="906379" y="439511"/>
                  <a:pt x="914400" y="463574"/>
                </a:cubicBezTo>
                <a:lnTo>
                  <a:pt x="906163" y="506150"/>
                </a:lnTo>
                <a:lnTo>
                  <a:pt x="896649" y="509479"/>
                </a:lnTo>
                <a:cubicBezTo>
                  <a:pt x="892580" y="510908"/>
                  <a:pt x="890337" y="511700"/>
                  <a:pt x="890337" y="511700"/>
                </a:cubicBezTo>
                <a:cubicBezTo>
                  <a:pt x="866274" y="495658"/>
                  <a:pt x="818147" y="492494"/>
                  <a:pt x="818147" y="463574"/>
                </a:cubicBezTo>
                <a:cubicBezTo>
                  <a:pt x="818147" y="429544"/>
                  <a:pt x="856307" y="391385"/>
                  <a:pt x="890337" y="391385"/>
                </a:cubicBezTo>
                <a:close/>
                <a:moveTo>
                  <a:pt x="3043309" y="294"/>
                </a:moveTo>
                <a:cubicBezTo>
                  <a:pt x="3078572" y="1951"/>
                  <a:pt x="3121251" y="10764"/>
                  <a:pt x="3176337" y="30437"/>
                </a:cubicBezTo>
                <a:cubicBezTo>
                  <a:pt x="3222285" y="46847"/>
                  <a:pt x="3192379" y="126690"/>
                  <a:pt x="3200400" y="174816"/>
                </a:cubicBezTo>
                <a:cubicBezTo>
                  <a:pt x="3384884" y="182837"/>
                  <a:pt x="3569738" y="184716"/>
                  <a:pt x="3753852" y="198879"/>
                </a:cubicBezTo>
                <a:cubicBezTo>
                  <a:pt x="3779142" y="200824"/>
                  <a:pt x="3814698" y="200256"/>
                  <a:pt x="3826042" y="222943"/>
                </a:cubicBezTo>
                <a:cubicBezTo>
                  <a:pt x="3850707" y="272272"/>
                  <a:pt x="3826688" y="289395"/>
                  <a:pt x="3803426" y="294810"/>
                </a:cubicBezTo>
                <a:lnTo>
                  <a:pt x="3786822" y="296590"/>
                </a:lnTo>
                <a:lnTo>
                  <a:pt x="3785344" y="296422"/>
                </a:lnTo>
                <a:cubicBezTo>
                  <a:pt x="3766886" y="294761"/>
                  <a:pt x="3770736" y="297005"/>
                  <a:pt x="3782246" y="297081"/>
                </a:cubicBezTo>
                <a:lnTo>
                  <a:pt x="3786822" y="296590"/>
                </a:lnTo>
                <a:lnTo>
                  <a:pt x="3803600" y="298495"/>
                </a:lnTo>
                <a:cubicBezTo>
                  <a:pt x="3826496" y="301491"/>
                  <a:pt x="3864001" y="307537"/>
                  <a:pt x="3922294" y="319195"/>
                </a:cubicBezTo>
                <a:cubicBezTo>
                  <a:pt x="3922294" y="319195"/>
                  <a:pt x="4176693" y="216374"/>
                  <a:pt x="4307305" y="174816"/>
                </a:cubicBezTo>
                <a:cubicBezTo>
                  <a:pt x="4555387" y="95881"/>
                  <a:pt x="4366528" y="207524"/>
                  <a:pt x="4523873" y="102627"/>
                </a:cubicBezTo>
                <a:cubicBezTo>
                  <a:pt x="4680601" y="50385"/>
                  <a:pt x="4532898" y="77062"/>
                  <a:pt x="4572000" y="174816"/>
                </a:cubicBezTo>
                <a:cubicBezTo>
                  <a:pt x="4581420" y="198366"/>
                  <a:pt x="4620126" y="190858"/>
                  <a:pt x="4644189" y="198879"/>
                </a:cubicBezTo>
                <a:cubicBezTo>
                  <a:pt x="4696003" y="185926"/>
                  <a:pt x="4726129" y="178798"/>
                  <a:pt x="4742412" y="175108"/>
                </a:cubicBezTo>
                <a:lnTo>
                  <a:pt x="4752646" y="172856"/>
                </a:lnTo>
                <a:lnTo>
                  <a:pt x="4757580" y="171969"/>
                </a:lnTo>
                <a:cubicBezTo>
                  <a:pt x="4759951" y="171434"/>
                  <a:pt x="4759657" y="171368"/>
                  <a:pt x="4754372" y="172476"/>
                </a:cubicBezTo>
                <a:lnTo>
                  <a:pt x="4752646" y="172856"/>
                </a:lnTo>
                <a:lnTo>
                  <a:pt x="4744793" y="174268"/>
                </a:lnTo>
                <a:cubicBezTo>
                  <a:pt x="4723280" y="177319"/>
                  <a:pt x="4696306" y="176543"/>
                  <a:pt x="4812631" y="126690"/>
                </a:cubicBezTo>
                <a:cubicBezTo>
                  <a:pt x="5030167" y="33461"/>
                  <a:pt x="4799843" y="175322"/>
                  <a:pt x="4981073" y="54500"/>
                </a:cubicBezTo>
                <a:cubicBezTo>
                  <a:pt x="5013157" y="46479"/>
                  <a:pt x="5049809" y="12092"/>
                  <a:pt x="5077326" y="30437"/>
                </a:cubicBezTo>
                <a:cubicBezTo>
                  <a:pt x="5098431" y="44507"/>
                  <a:pt x="5056850" y="77517"/>
                  <a:pt x="5053263" y="102627"/>
                </a:cubicBezTo>
                <a:cubicBezTo>
                  <a:pt x="5013814" y="378770"/>
                  <a:pt x="4994493" y="297909"/>
                  <a:pt x="5077326" y="463574"/>
                </a:cubicBezTo>
                <a:cubicBezTo>
                  <a:pt x="5190415" y="350485"/>
                  <a:pt x="5130638" y="419700"/>
                  <a:pt x="5245768" y="247006"/>
                </a:cubicBezTo>
                <a:cubicBezTo>
                  <a:pt x="5277229" y="199814"/>
                  <a:pt x="5328735" y="169374"/>
                  <a:pt x="5366084" y="126690"/>
                </a:cubicBezTo>
                <a:cubicBezTo>
                  <a:pt x="5385128" y="104925"/>
                  <a:pt x="5385290" y="54500"/>
                  <a:pt x="5414210" y="54500"/>
                </a:cubicBezTo>
                <a:cubicBezTo>
                  <a:pt x="5439575" y="54500"/>
                  <a:pt x="5395649" y="101929"/>
                  <a:pt x="5390147" y="126690"/>
                </a:cubicBezTo>
                <a:cubicBezTo>
                  <a:pt x="5379563" y="174318"/>
                  <a:pt x="5374105" y="222943"/>
                  <a:pt x="5366084" y="271069"/>
                </a:cubicBezTo>
                <a:cubicBezTo>
                  <a:pt x="5366084" y="271069"/>
                  <a:pt x="5336799" y="368347"/>
                  <a:pt x="5317958" y="415448"/>
                </a:cubicBezTo>
                <a:cubicBezTo>
                  <a:pt x="5304636" y="448753"/>
                  <a:pt x="5282090" y="477989"/>
                  <a:pt x="5269831" y="511700"/>
                </a:cubicBezTo>
                <a:cubicBezTo>
                  <a:pt x="5249875" y="566579"/>
                  <a:pt x="5242667" y="625641"/>
                  <a:pt x="5221705" y="680143"/>
                </a:cubicBezTo>
                <a:cubicBezTo>
                  <a:pt x="5202389" y="730363"/>
                  <a:pt x="5166530" y="773476"/>
                  <a:pt x="5149515" y="824522"/>
                </a:cubicBezTo>
                <a:cubicBezTo>
                  <a:pt x="5134086" y="870808"/>
                  <a:pt x="5134443" y="920946"/>
                  <a:pt x="5125452" y="968900"/>
                </a:cubicBezTo>
                <a:cubicBezTo>
                  <a:pt x="5110377" y="1049298"/>
                  <a:pt x="5093368" y="1129321"/>
                  <a:pt x="5077326" y="1209532"/>
                </a:cubicBezTo>
                <a:cubicBezTo>
                  <a:pt x="5053263" y="1217553"/>
                  <a:pt x="5019207" y="1212490"/>
                  <a:pt x="5005137" y="1233595"/>
                </a:cubicBezTo>
                <a:cubicBezTo>
                  <a:pt x="4982450" y="1267626"/>
                  <a:pt x="4986599" y="1313386"/>
                  <a:pt x="4981073" y="1353911"/>
                </a:cubicBezTo>
                <a:cubicBezTo>
                  <a:pt x="4962522" y="1489950"/>
                  <a:pt x="4948989" y="1626627"/>
                  <a:pt x="4932947" y="1762985"/>
                </a:cubicBezTo>
                <a:cubicBezTo>
                  <a:pt x="4765679" y="2013888"/>
                  <a:pt x="4992484" y="1648626"/>
                  <a:pt x="4836694" y="2388627"/>
                </a:cubicBezTo>
                <a:cubicBezTo>
                  <a:pt x="4829304" y="2423729"/>
                  <a:pt x="4813933" y="2317739"/>
                  <a:pt x="4788568" y="2292374"/>
                </a:cubicBezTo>
                <a:cubicBezTo>
                  <a:pt x="4763203" y="2267009"/>
                  <a:pt x="4724399" y="2260290"/>
                  <a:pt x="4692315" y="2244248"/>
                </a:cubicBezTo>
                <a:cubicBezTo>
                  <a:pt x="4692315" y="2244248"/>
                  <a:pt x="4645733" y="2501221"/>
                  <a:pt x="4620126" y="2629258"/>
                </a:cubicBezTo>
                <a:cubicBezTo>
                  <a:pt x="4613640" y="2661688"/>
                  <a:pt x="4598809" y="2692553"/>
                  <a:pt x="4596063" y="2725511"/>
                </a:cubicBezTo>
                <a:cubicBezTo>
                  <a:pt x="4534231" y="3467500"/>
                  <a:pt x="4609138" y="2983942"/>
                  <a:pt x="4547937" y="3351153"/>
                </a:cubicBezTo>
                <a:cubicBezTo>
                  <a:pt x="4539916" y="3327090"/>
                  <a:pt x="4549238" y="3278964"/>
                  <a:pt x="4523873" y="3278964"/>
                </a:cubicBezTo>
                <a:cubicBezTo>
                  <a:pt x="4494953" y="3278964"/>
                  <a:pt x="4483199" y="3323209"/>
                  <a:pt x="4475747" y="3351153"/>
                </a:cubicBezTo>
                <a:cubicBezTo>
                  <a:pt x="4450604" y="3445439"/>
                  <a:pt x="4443663" y="3543658"/>
                  <a:pt x="4427621" y="3639911"/>
                </a:cubicBezTo>
                <a:lnTo>
                  <a:pt x="4403558" y="3567722"/>
                </a:lnTo>
                <a:lnTo>
                  <a:pt x="4355431" y="3423343"/>
                </a:lnTo>
                <a:cubicBezTo>
                  <a:pt x="4339389" y="3407301"/>
                  <a:pt x="4312807" y="3353206"/>
                  <a:pt x="4307305" y="3375216"/>
                </a:cubicBezTo>
                <a:cubicBezTo>
                  <a:pt x="4244477" y="3626528"/>
                  <a:pt x="4327170" y="3843883"/>
                  <a:pt x="4259179" y="3639911"/>
                </a:cubicBezTo>
                <a:cubicBezTo>
                  <a:pt x="4251158" y="3680016"/>
                  <a:pt x="4245035" y="3720549"/>
                  <a:pt x="4235115" y="3760227"/>
                </a:cubicBezTo>
                <a:cubicBezTo>
                  <a:pt x="4228963" y="3784834"/>
                  <a:pt x="4216554" y="3807655"/>
                  <a:pt x="4211052" y="3832416"/>
                </a:cubicBezTo>
                <a:cubicBezTo>
                  <a:pt x="4200468" y="3880044"/>
                  <a:pt x="4214053" y="3936199"/>
                  <a:pt x="4186989" y="3976795"/>
                </a:cubicBezTo>
                <a:cubicBezTo>
                  <a:pt x="4172919" y="3997900"/>
                  <a:pt x="4169894" y="3928995"/>
                  <a:pt x="4162926" y="3904606"/>
                </a:cubicBezTo>
                <a:cubicBezTo>
                  <a:pt x="4153841" y="3872807"/>
                  <a:pt x="4146884" y="3840437"/>
                  <a:pt x="4138863" y="3808353"/>
                </a:cubicBezTo>
                <a:cubicBezTo>
                  <a:pt x="4095863" y="3937356"/>
                  <a:pt x="4129456" y="3826626"/>
                  <a:pt x="4090737" y="4000858"/>
                </a:cubicBezTo>
                <a:cubicBezTo>
                  <a:pt x="4083563" y="4033142"/>
                  <a:pt x="4079701" y="4066713"/>
                  <a:pt x="4066673" y="4097111"/>
                </a:cubicBezTo>
                <a:cubicBezTo>
                  <a:pt x="4055281" y="4123693"/>
                  <a:pt x="4046604" y="4176314"/>
                  <a:pt x="4018547" y="4169300"/>
                </a:cubicBezTo>
                <a:cubicBezTo>
                  <a:pt x="3983747" y="4160600"/>
                  <a:pt x="3986463" y="4105132"/>
                  <a:pt x="3970421" y="4073048"/>
                </a:cubicBezTo>
                <a:lnTo>
                  <a:pt x="3922294" y="4121174"/>
                </a:lnTo>
                <a:cubicBezTo>
                  <a:pt x="3904358" y="4103238"/>
                  <a:pt x="3939390" y="4073374"/>
                  <a:pt x="3946358" y="4048985"/>
                </a:cubicBezTo>
                <a:cubicBezTo>
                  <a:pt x="3955444" y="4017186"/>
                  <a:pt x="3961336" y="3984531"/>
                  <a:pt x="3970421" y="3952732"/>
                </a:cubicBezTo>
                <a:cubicBezTo>
                  <a:pt x="4003196" y="3838019"/>
                  <a:pt x="4009972" y="3875293"/>
                  <a:pt x="4042610" y="3712100"/>
                </a:cubicBezTo>
                <a:cubicBezTo>
                  <a:pt x="4055292" y="3648688"/>
                  <a:pt x="4058652" y="3583763"/>
                  <a:pt x="4066673" y="3519595"/>
                </a:cubicBezTo>
                <a:cubicBezTo>
                  <a:pt x="4004477" y="3612890"/>
                  <a:pt x="4027692" y="3564349"/>
                  <a:pt x="3994484" y="3663974"/>
                </a:cubicBezTo>
                <a:cubicBezTo>
                  <a:pt x="3967048" y="3746283"/>
                  <a:pt x="3896088" y="3806970"/>
                  <a:pt x="3850105" y="3880543"/>
                </a:cubicBezTo>
                <a:cubicBezTo>
                  <a:pt x="3675021" y="4160677"/>
                  <a:pt x="3841508" y="3943797"/>
                  <a:pt x="3633537" y="4193364"/>
                </a:cubicBezTo>
                <a:cubicBezTo>
                  <a:pt x="3543712" y="4301154"/>
                  <a:pt x="3496011" y="4438382"/>
                  <a:pt x="3416968" y="4554311"/>
                </a:cubicBezTo>
                <a:cubicBezTo>
                  <a:pt x="3375309" y="4615411"/>
                  <a:pt x="3316959" y="4663593"/>
                  <a:pt x="3272589" y="4722753"/>
                </a:cubicBezTo>
                <a:cubicBezTo>
                  <a:pt x="3244527" y="4760169"/>
                  <a:pt x="3225510" y="4803611"/>
                  <a:pt x="3200400" y="4843069"/>
                </a:cubicBezTo>
                <a:cubicBezTo>
                  <a:pt x="3064889" y="5056016"/>
                  <a:pt x="3142021" y="4911700"/>
                  <a:pt x="3056021" y="5083700"/>
                </a:cubicBezTo>
                <a:cubicBezTo>
                  <a:pt x="3015916" y="5099742"/>
                  <a:pt x="2970854" y="5106720"/>
                  <a:pt x="2935705" y="5131827"/>
                </a:cubicBezTo>
                <a:cubicBezTo>
                  <a:pt x="2912172" y="5148637"/>
                  <a:pt x="2903621" y="5179953"/>
                  <a:pt x="2887579" y="5204016"/>
                </a:cubicBezTo>
                <a:cubicBezTo>
                  <a:pt x="2874994" y="5222893"/>
                  <a:pt x="2855494" y="5236101"/>
                  <a:pt x="2839452" y="5252143"/>
                </a:cubicBezTo>
                <a:cubicBezTo>
                  <a:pt x="2813147" y="5278448"/>
                  <a:pt x="2790859" y="5299840"/>
                  <a:pt x="2771891" y="5317445"/>
                </a:cubicBezTo>
                <a:lnTo>
                  <a:pt x="2765635" y="5323036"/>
                </a:lnTo>
                <a:lnTo>
                  <a:pt x="2781182" y="5299171"/>
                </a:lnTo>
                <a:cubicBezTo>
                  <a:pt x="2804616" y="5251544"/>
                  <a:pt x="2815389" y="5196262"/>
                  <a:pt x="2815389" y="5107764"/>
                </a:cubicBezTo>
                <a:cubicBezTo>
                  <a:pt x="2815389" y="5085077"/>
                  <a:pt x="2783305" y="5075679"/>
                  <a:pt x="2767263" y="5059637"/>
                </a:cubicBezTo>
                <a:cubicBezTo>
                  <a:pt x="2626724" y="5106483"/>
                  <a:pt x="2755790" y="5047046"/>
                  <a:pt x="2646947" y="5155890"/>
                </a:cubicBezTo>
                <a:cubicBezTo>
                  <a:pt x="2610630" y="5192207"/>
                  <a:pt x="2566736" y="5220059"/>
                  <a:pt x="2526631" y="5252143"/>
                </a:cubicBezTo>
                <a:cubicBezTo>
                  <a:pt x="2490110" y="5281360"/>
                  <a:pt x="2445976" y="5299544"/>
                  <a:pt x="2406315" y="5324332"/>
                </a:cubicBezTo>
                <a:cubicBezTo>
                  <a:pt x="2317630" y="5379760"/>
                  <a:pt x="2227061" y="5432464"/>
                  <a:pt x="2141621" y="5492774"/>
                </a:cubicBezTo>
                <a:cubicBezTo>
                  <a:pt x="2090441" y="5528901"/>
                  <a:pt x="2046161" y="5573955"/>
                  <a:pt x="1997242" y="5613090"/>
                </a:cubicBezTo>
                <a:cubicBezTo>
                  <a:pt x="1965925" y="5638144"/>
                  <a:pt x="1936047" y="5665802"/>
                  <a:pt x="1900989" y="5685279"/>
                </a:cubicBezTo>
                <a:cubicBezTo>
                  <a:pt x="1872670" y="5701012"/>
                  <a:pt x="1836332" y="5703037"/>
                  <a:pt x="1807048" y="5715951"/>
                </a:cubicBezTo>
                <a:lnTo>
                  <a:pt x="1800884" y="5720031"/>
                </a:lnTo>
                <a:lnTo>
                  <a:pt x="1804737" y="5709343"/>
                </a:lnTo>
                <a:cubicBezTo>
                  <a:pt x="1836821" y="5677259"/>
                  <a:pt x="1871110" y="5647237"/>
                  <a:pt x="1900989" y="5613090"/>
                </a:cubicBezTo>
                <a:cubicBezTo>
                  <a:pt x="1973276" y="5530476"/>
                  <a:pt x="2083221" y="5344881"/>
                  <a:pt x="2117558" y="5276206"/>
                </a:cubicBezTo>
                <a:cubicBezTo>
                  <a:pt x="2140729" y="5229865"/>
                  <a:pt x="2214038" y="5083814"/>
                  <a:pt x="2117558" y="5035574"/>
                </a:cubicBezTo>
                <a:cubicBezTo>
                  <a:pt x="2097266" y="5025428"/>
                  <a:pt x="2085473" y="5067658"/>
                  <a:pt x="2069431" y="5083700"/>
                </a:cubicBezTo>
                <a:lnTo>
                  <a:pt x="1925052" y="5131827"/>
                </a:lnTo>
                <a:cubicBezTo>
                  <a:pt x="1821553" y="5166327"/>
                  <a:pt x="1751133" y="5263815"/>
                  <a:pt x="1660358" y="5324332"/>
                </a:cubicBezTo>
                <a:cubicBezTo>
                  <a:pt x="1527530" y="5412884"/>
                  <a:pt x="1499968" y="5398900"/>
                  <a:pt x="1395663" y="5492774"/>
                </a:cubicBezTo>
                <a:lnTo>
                  <a:pt x="1347537" y="5540900"/>
                </a:lnTo>
                <a:lnTo>
                  <a:pt x="1383199" y="5480407"/>
                </a:lnTo>
                <a:cubicBezTo>
                  <a:pt x="1394086" y="5459570"/>
                  <a:pt x="1405118" y="5438846"/>
                  <a:pt x="1419726" y="5420585"/>
                </a:cubicBezTo>
                <a:cubicBezTo>
                  <a:pt x="1744205" y="5014987"/>
                  <a:pt x="1352620" y="5570005"/>
                  <a:pt x="1636294" y="5179953"/>
                </a:cubicBezTo>
                <a:cubicBezTo>
                  <a:pt x="1759391" y="5010694"/>
                  <a:pt x="1697875" y="5064886"/>
                  <a:pt x="1828800" y="4915258"/>
                </a:cubicBezTo>
                <a:cubicBezTo>
                  <a:pt x="1915875" y="4815743"/>
                  <a:pt x="1956651" y="4832372"/>
                  <a:pt x="1973179" y="4650564"/>
                </a:cubicBezTo>
                <a:cubicBezTo>
                  <a:pt x="1975797" y="4621762"/>
                  <a:pt x="1941094" y="4602437"/>
                  <a:pt x="1925052" y="4578374"/>
                </a:cubicBezTo>
                <a:cubicBezTo>
                  <a:pt x="1900989" y="4586395"/>
                  <a:pt x="1875550" y="4591094"/>
                  <a:pt x="1852863" y="4602437"/>
                </a:cubicBezTo>
                <a:cubicBezTo>
                  <a:pt x="1826996" y="4615371"/>
                  <a:pt x="1805198" y="4635236"/>
                  <a:pt x="1780673" y="4650564"/>
                </a:cubicBezTo>
                <a:cubicBezTo>
                  <a:pt x="1741012" y="4675352"/>
                  <a:pt x="1702190" y="4701837"/>
                  <a:pt x="1660358" y="4722753"/>
                </a:cubicBezTo>
                <a:cubicBezTo>
                  <a:pt x="1637671" y="4734097"/>
                  <a:pt x="1610191" y="4734231"/>
                  <a:pt x="1588168" y="4746816"/>
                </a:cubicBezTo>
                <a:cubicBezTo>
                  <a:pt x="1553347" y="4766714"/>
                  <a:pt x="1525285" y="4796759"/>
                  <a:pt x="1491915" y="4819006"/>
                </a:cubicBezTo>
                <a:cubicBezTo>
                  <a:pt x="1324191" y="4930822"/>
                  <a:pt x="1418232" y="4844563"/>
                  <a:pt x="1323473" y="4939322"/>
                </a:cubicBezTo>
                <a:lnTo>
                  <a:pt x="1180786" y="5010665"/>
                </a:lnTo>
                <a:lnTo>
                  <a:pt x="1186637" y="5006319"/>
                </a:lnTo>
                <a:cubicBezTo>
                  <a:pt x="1368152" y="4871881"/>
                  <a:pt x="1169084" y="5023905"/>
                  <a:pt x="1515979" y="4698690"/>
                </a:cubicBezTo>
                <a:cubicBezTo>
                  <a:pt x="1878844" y="4358504"/>
                  <a:pt x="1371810" y="4901500"/>
                  <a:pt x="1925052" y="4313679"/>
                </a:cubicBezTo>
                <a:cubicBezTo>
                  <a:pt x="1959427" y="4277155"/>
                  <a:pt x="2124153" y="4080819"/>
                  <a:pt x="2141621" y="4024922"/>
                </a:cubicBezTo>
                <a:cubicBezTo>
                  <a:pt x="2194809" y="3854721"/>
                  <a:pt x="2174636" y="3820098"/>
                  <a:pt x="2141621" y="3688037"/>
                </a:cubicBezTo>
                <a:cubicBezTo>
                  <a:pt x="2141621" y="3688037"/>
                  <a:pt x="2043425" y="3715172"/>
                  <a:pt x="1997242" y="3736164"/>
                </a:cubicBezTo>
                <a:cubicBezTo>
                  <a:pt x="1954664" y="3755518"/>
                  <a:pt x="1917031" y="3784290"/>
                  <a:pt x="1876926" y="3808353"/>
                </a:cubicBezTo>
                <a:cubicBezTo>
                  <a:pt x="1765492" y="3830640"/>
                  <a:pt x="1701502" y="3840067"/>
                  <a:pt x="1588168" y="3880543"/>
                </a:cubicBezTo>
                <a:cubicBezTo>
                  <a:pt x="1462728" y="3925343"/>
                  <a:pt x="1290226" y="4017482"/>
                  <a:pt x="1179094" y="4073048"/>
                </a:cubicBezTo>
                <a:cubicBezTo>
                  <a:pt x="1085829" y="4119680"/>
                  <a:pt x="987152" y="4154638"/>
                  <a:pt x="890337" y="4193364"/>
                </a:cubicBezTo>
                <a:cubicBezTo>
                  <a:pt x="866786" y="4202784"/>
                  <a:pt x="826168" y="4241490"/>
                  <a:pt x="818147" y="4217427"/>
                </a:cubicBezTo>
                <a:cubicBezTo>
                  <a:pt x="811362" y="4197072"/>
                  <a:pt x="901073" y="4068975"/>
                  <a:pt x="914400" y="4048985"/>
                </a:cubicBezTo>
                <a:cubicBezTo>
                  <a:pt x="966288" y="3971155"/>
                  <a:pt x="1006892" y="3886184"/>
                  <a:pt x="1058779" y="3808353"/>
                </a:cubicBezTo>
                <a:cubicBezTo>
                  <a:pt x="1087268" y="3765619"/>
                  <a:pt x="1144270" y="3738257"/>
                  <a:pt x="1155031" y="3688037"/>
                </a:cubicBezTo>
                <a:cubicBezTo>
                  <a:pt x="1215501" y="3405843"/>
                  <a:pt x="1377446" y="3035410"/>
                  <a:pt x="1130968" y="3158648"/>
                </a:cubicBezTo>
                <a:cubicBezTo>
                  <a:pt x="1105101" y="3171581"/>
                  <a:pt x="1082842" y="3190732"/>
                  <a:pt x="1058779" y="3206774"/>
                </a:cubicBezTo>
                <a:cubicBezTo>
                  <a:pt x="1019089" y="3220004"/>
                  <a:pt x="992544" y="3228460"/>
                  <a:pt x="965131" y="3238404"/>
                </a:cubicBezTo>
                <a:lnTo>
                  <a:pt x="949130" y="3244586"/>
                </a:lnTo>
                <a:lnTo>
                  <a:pt x="986589" y="3206774"/>
                </a:lnTo>
                <a:cubicBezTo>
                  <a:pt x="1049242" y="3148941"/>
                  <a:pt x="1114926" y="3094479"/>
                  <a:pt x="1179094" y="3038332"/>
                </a:cubicBezTo>
                <a:cubicBezTo>
                  <a:pt x="1295050" y="2936870"/>
                  <a:pt x="1377823" y="2802426"/>
                  <a:pt x="1467852" y="2677385"/>
                </a:cubicBezTo>
                <a:cubicBezTo>
                  <a:pt x="1557587" y="2552752"/>
                  <a:pt x="1672843" y="2358215"/>
                  <a:pt x="1684421" y="2196122"/>
                </a:cubicBezTo>
                <a:cubicBezTo>
                  <a:pt x="1698132" y="2004168"/>
                  <a:pt x="1575803" y="2145237"/>
                  <a:pt x="1540042" y="2172058"/>
                </a:cubicBezTo>
                <a:cubicBezTo>
                  <a:pt x="1488736" y="2189161"/>
                  <a:pt x="1316630" y="2247692"/>
                  <a:pt x="1299410" y="2244248"/>
                </a:cubicBezTo>
                <a:cubicBezTo>
                  <a:pt x="1271051" y="2238576"/>
                  <a:pt x="1329022" y="2194275"/>
                  <a:pt x="1347537" y="2172058"/>
                </a:cubicBezTo>
                <a:cubicBezTo>
                  <a:pt x="1433278" y="2069169"/>
                  <a:pt x="1397273" y="2127457"/>
                  <a:pt x="1491915" y="2051743"/>
                </a:cubicBezTo>
                <a:cubicBezTo>
                  <a:pt x="1540898" y="2012556"/>
                  <a:pt x="1552433" y="1985029"/>
                  <a:pt x="1588168" y="1931427"/>
                </a:cubicBezTo>
                <a:cubicBezTo>
                  <a:pt x="1613337" y="1893673"/>
                  <a:pt x="1654892" y="1869625"/>
                  <a:pt x="1684421" y="1835174"/>
                </a:cubicBezTo>
                <a:cubicBezTo>
                  <a:pt x="1743072" y="1766748"/>
                  <a:pt x="1734476" y="1755271"/>
                  <a:pt x="1756610" y="1666732"/>
                </a:cubicBezTo>
                <a:lnTo>
                  <a:pt x="1684421" y="1690795"/>
                </a:lnTo>
                <a:cubicBezTo>
                  <a:pt x="1612231" y="1714858"/>
                  <a:pt x="1538093" y="1733718"/>
                  <a:pt x="1467852" y="1762985"/>
                </a:cubicBezTo>
                <a:cubicBezTo>
                  <a:pt x="1441157" y="1774108"/>
                  <a:pt x="1420944" y="1797066"/>
                  <a:pt x="1395663" y="1811111"/>
                </a:cubicBezTo>
                <a:cubicBezTo>
                  <a:pt x="1348627" y="1837242"/>
                  <a:pt x="1298320" y="1857169"/>
                  <a:pt x="1251284" y="1883300"/>
                </a:cubicBezTo>
                <a:cubicBezTo>
                  <a:pt x="1226003" y="1897345"/>
                  <a:pt x="1204375" y="1917382"/>
                  <a:pt x="1179094" y="1931427"/>
                </a:cubicBezTo>
                <a:cubicBezTo>
                  <a:pt x="1014658" y="2022780"/>
                  <a:pt x="1061926" y="1977455"/>
                  <a:pt x="914400" y="2075806"/>
                </a:cubicBezTo>
                <a:cubicBezTo>
                  <a:pt x="881030" y="2098052"/>
                  <a:pt x="855579" y="2133598"/>
                  <a:pt x="818147" y="2147995"/>
                </a:cubicBezTo>
                <a:cubicBezTo>
                  <a:pt x="516441" y="2264036"/>
                  <a:pt x="568614" y="2229088"/>
                  <a:pt x="649705" y="2147995"/>
                </a:cubicBezTo>
                <a:lnTo>
                  <a:pt x="770021" y="2123932"/>
                </a:lnTo>
                <a:cubicBezTo>
                  <a:pt x="897388" y="2098459"/>
                  <a:pt x="1023980" y="1958191"/>
                  <a:pt x="1130968" y="1883300"/>
                </a:cubicBezTo>
                <a:cubicBezTo>
                  <a:pt x="1169284" y="1856479"/>
                  <a:pt x="1212968" y="1837932"/>
                  <a:pt x="1251284" y="1811111"/>
                </a:cubicBezTo>
                <a:cubicBezTo>
                  <a:pt x="1293360" y="1781658"/>
                  <a:pt x="1330063" y="1745066"/>
                  <a:pt x="1371600" y="1714858"/>
                </a:cubicBezTo>
                <a:cubicBezTo>
                  <a:pt x="1418378" y="1680838"/>
                  <a:pt x="1470322" y="1654117"/>
                  <a:pt x="1515979" y="1618606"/>
                </a:cubicBezTo>
                <a:cubicBezTo>
                  <a:pt x="1542841" y="1597713"/>
                  <a:pt x="1562330" y="1568563"/>
                  <a:pt x="1588168" y="1546416"/>
                </a:cubicBezTo>
                <a:cubicBezTo>
                  <a:pt x="1618618" y="1520316"/>
                  <a:pt x="1652337" y="1498290"/>
                  <a:pt x="1684421" y="1474227"/>
                </a:cubicBezTo>
                <a:cubicBezTo>
                  <a:pt x="1711645" y="1453809"/>
                  <a:pt x="1732547" y="1426100"/>
                  <a:pt x="1756610" y="1402037"/>
                </a:cubicBezTo>
                <a:cubicBezTo>
                  <a:pt x="1905469" y="1253177"/>
                  <a:pt x="1955108" y="1220267"/>
                  <a:pt x="2069431" y="1017027"/>
                </a:cubicBezTo>
                <a:lnTo>
                  <a:pt x="2084250" y="978741"/>
                </a:lnTo>
                <a:lnTo>
                  <a:pt x="2101518" y="973523"/>
                </a:lnTo>
                <a:cubicBezTo>
                  <a:pt x="2111432" y="970620"/>
                  <a:pt x="2117558" y="968900"/>
                  <a:pt x="2117558" y="968900"/>
                </a:cubicBezTo>
                <a:lnTo>
                  <a:pt x="2117558" y="872648"/>
                </a:lnTo>
                <a:cubicBezTo>
                  <a:pt x="2109537" y="896711"/>
                  <a:pt x="2103723" y="921752"/>
                  <a:pt x="2096806" y="946304"/>
                </a:cubicBezTo>
                <a:lnTo>
                  <a:pt x="2084250" y="978741"/>
                </a:lnTo>
                <a:lnTo>
                  <a:pt x="2062753" y="985238"/>
                </a:lnTo>
                <a:cubicBezTo>
                  <a:pt x="2032452" y="994694"/>
                  <a:pt x="1996358" y="1006726"/>
                  <a:pt x="1973179" y="1017027"/>
                </a:cubicBezTo>
                <a:cubicBezTo>
                  <a:pt x="1946751" y="1028773"/>
                  <a:pt x="1925052" y="1049111"/>
                  <a:pt x="1900989" y="1065153"/>
                </a:cubicBezTo>
                <a:cubicBezTo>
                  <a:pt x="1785899" y="1141879"/>
                  <a:pt x="1757210" y="1078390"/>
                  <a:pt x="1660358" y="1161406"/>
                </a:cubicBezTo>
                <a:cubicBezTo>
                  <a:pt x="1629908" y="1187506"/>
                  <a:pt x="1613843" y="1226848"/>
                  <a:pt x="1588168" y="1257658"/>
                </a:cubicBezTo>
                <a:cubicBezTo>
                  <a:pt x="1573644" y="1275087"/>
                  <a:pt x="1540042" y="1328472"/>
                  <a:pt x="1540042" y="1305785"/>
                </a:cubicBezTo>
                <a:cubicBezTo>
                  <a:pt x="1540042" y="1276865"/>
                  <a:pt x="1572126" y="1257658"/>
                  <a:pt x="1588168" y="1233595"/>
                </a:cubicBezTo>
                <a:cubicBezTo>
                  <a:pt x="1804590" y="908957"/>
                  <a:pt x="1690860" y="1214278"/>
                  <a:pt x="1756610" y="1017027"/>
                </a:cubicBezTo>
                <a:cubicBezTo>
                  <a:pt x="1732547" y="1041090"/>
                  <a:pt x="1710564" y="1067430"/>
                  <a:pt x="1684421" y="1089216"/>
                </a:cubicBezTo>
                <a:cubicBezTo>
                  <a:pt x="1662204" y="1107731"/>
                  <a:pt x="1635765" y="1120533"/>
                  <a:pt x="1612231" y="1137343"/>
                </a:cubicBezTo>
                <a:cubicBezTo>
                  <a:pt x="1579596" y="1160654"/>
                  <a:pt x="1548063" y="1185469"/>
                  <a:pt x="1515979" y="1209532"/>
                </a:cubicBezTo>
                <a:cubicBezTo>
                  <a:pt x="1442408" y="1234055"/>
                  <a:pt x="1443709" y="1221664"/>
                  <a:pt x="1395663" y="1281722"/>
                </a:cubicBezTo>
                <a:cubicBezTo>
                  <a:pt x="1377597" y="1304305"/>
                  <a:pt x="1373404" y="1366845"/>
                  <a:pt x="1347537" y="1353911"/>
                </a:cubicBezTo>
                <a:cubicBezTo>
                  <a:pt x="1312360" y="1336322"/>
                  <a:pt x="1281236" y="1142726"/>
                  <a:pt x="1275347" y="1113279"/>
                </a:cubicBezTo>
                <a:lnTo>
                  <a:pt x="1130968" y="1257658"/>
                </a:lnTo>
                <a:cubicBezTo>
                  <a:pt x="1028249" y="1360377"/>
                  <a:pt x="1163052" y="968901"/>
                  <a:pt x="1179094" y="824522"/>
                </a:cubicBezTo>
                <a:cubicBezTo>
                  <a:pt x="1155031" y="832543"/>
                  <a:pt x="1129592" y="837242"/>
                  <a:pt x="1106905" y="848585"/>
                </a:cubicBezTo>
                <a:cubicBezTo>
                  <a:pt x="1081038" y="861519"/>
                  <a:pt x="1059825" y="882363"/>
                  <a:pt x="1034715" y="896711"/>
                </a:cubicBezTo>
                <a:cubicBezTo>
                  <a:pt x="1003570" y="914508"/>
                  <a:pt x="970547" y="928795"/>
                  <a:pt x="938463" y="944837"/>
                </a:cubicBezTo>
                <a:cubicBezTo>
                  <a:pt x="893089" y="967524"/>
                  <a:pt x="842210" y="976922"/>
                  <a:pt x="794084" y="992964"/>
                </a:cubicBezTo>
                <a:cubicBezTo>
                  <a:pt x="726023" y="1015651"/>
                  <a:pt x="665747" y="1057132"/>
                  <a:pt x="601579" y="1089216"/>
                </a:cubicBezTo>
                <a:lnTo>
                  <a:pt x="549855" y="1097906"/>
                </a:lnTo>
                <a:lnTo>
                  <a:pt x="557725" y="1093764"/>
                </a:lnTo>
                <a:cubicBezTo>
                  <a:pt x="885208" y="922911"/>
                  <a:pt x="728091" y="1026351"/>
                  <a:pt x="1010652" y="824522"/>
                </a:cubicBezTo>
                <a:cubicBezTo>
                  <a:pt x="1010652" y="824522"/>
                  <a:pt x="915488" y="860344"/>
                  <a:pt x="866273" y="872648"/>
                </a:cubicBezTo>
                <a:cubicBezTo>
                  <a:pt x="818940" y="884481"/>
                  <a:pt x="770020" y="888690"/>
                  <a:pt x="721894" y="896711"/>
                </a:cubicBezTo>
                <a:cubicBezTo>
                  <a:pt x="671855" y="905051"/>
                  <a:pt x="753979" y="800458"/>
                  <a:pt x="770021" y="752332"/>
                </a:cubicBezTo>
                <a:cubicBezTo>
                  <a:pt x="770021" y="752332"/>
                  <a:pt x="856496" y="627509"/>
                  <a:pt x="890337" y="559827"/>
                </a:cubicBezTo>
                <a:cubicBezTo>
                  <a:pt x="897732" y="545037"/>
                  <a:pt x="901743" y="528995"/>
                  <a:pt x="904907" y="512640"/>
                </a:cubicBezTo>
                <a:lnTo>
                  <a:pt x="906163" y="506150"/>
                </a:lnTo>
                <a:lnTo>
                  <a:pt x="913910" y="503440"/>
                </a:lnTo>
                <a:cubicBezTo>
                  <a:pt x="957710" y="488169"/>
                  <a:pt x="1052154" y="455614"/>
                  <a:pt x="1106905" y="439511"/>
                </a:cubicBezTo>
                <a:cubicBezTo>
                  <a:pt x="1288286" y="386164"/>
                  <a:pt x="1346448" y="386279"/>
                  <a:pt x="1540042" y="343258"/>
                </a:cubicBezTo>
                <a:cubicBezTo>
                  <a:pt x="1604610" y="328909"/>
                  <a:pt x="1668379" y="311174"/>
                  <a:pt x="1732547" y="295132"/>
                </a:cubicBezTo>
                <a:cubicBezTo>
                  <a:pt x="1882834" y="257560"/>
                  <a:pt x="2023890" y="189079"/>
                  <a:pt x="2165684" y="126690"/>
                </a:cubicBezTo>
                <a:cubicBezTo>
                  <a:pt x="2224875" y="100646"/>
                  <a:pt x="2270338" y="41068"/>
                  <a:pt x="2334126" y="30437"/>
                </a:cubicBezTo>
                <a:cubicBezTo>
                  <a:pt x="2359146" y="26267"/>
                  <a:pt x="2318084" y="78564"/>
                  <a:pt x="2310063" y="102627"/>
                </a:cubicBezTo>
                <a:cubicBezTo>
                  <a:pt x="2282233" y="130456"/>
                  <a:pt x="2202201" y="188964"/>
                  <a:pt x="2213810" y="247006"/>
                </a:cubicBezTo>
                <a:cubicBezTo>
                  <a:pt x="2218259" y="269252"/>
                  <a:pt x="2245895" y="279090"/>
                  <a:pt x="2261937" y="295132"/>
                </a:cubicBezTo>
                <a:cubicBezTo>
                  <a:pt x="2302042" y="279090"/>
                  <a:pt x="2343618" y="266323"/>
                  <a:pt x="2382252" y="247006"/>
                </a:cubicBezTo>
                <a:cubicBezTo>
                  <a:pt x="2408119" y="234072"/>
                  <a:pt x="2429917" y="214207"/>
                  <a:pt x="2454442" y="198879"/>
                </a:cubicBezTo>
                <a:cubicBezTo>
                  <a:pt x="2494103" y="174091"/>
                  <a:pt x="2532925" y="147606"/>
                  <a:pt x="2574758" y="126690"/>
                </a:cubicBezTo>
                <a:cubicBezTo>
                  <a:pt x="2597445" y="115347"/>
                  <a:pt x="2622884" y="110648"/>
                  <a:pt x="2646947" y="102627"/>
                </a:cubicBezTo>
                <a:cubicBezTo>
                  <a:pt x="2695073" y="94606"/>
                  <a:pt x="2743698" y="89148"/>
                  <a:pt x="2791326" y="78564"/>
                </a:cubicBezTo>
                <a:cubicBezTo>
                  <a:pt x="2898457" y="54757"/>
                  <a:pt x="2937517" y="-4676"/>
                  <a:pt x="3043309" y="2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46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7FCB57D-BB8B-4088-9D26-BCE6391F06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-2"/>
            <a:ext cx="6689559" cy="6112043"/>
          </a:xfrm>
          <a:custGeom>
            <a:avLst/>
            <a:gdLst>
              <a:gd name="connsiteX0" fmla="*/ 122013 w 4716162"/>
              <a:gd name="connsiteY0" fmla="*/ 1 h 5504090"/>
              <a:gd name="connsiteX1" fmla="*/ 491416 w 4716162"/>
              <a:gd name="connsiteY1" fmla="*/ 1 h 5504090"/>
              <a:gd name="connsiteX2" fmla="*/ 4536818 w 4716162"/>
              <a:gd name="connsiteY2" fmla="*/ 1 h 5504090"/>
              <a:gd name="connsiteX3" fmla="*/ 4716162 w 4716162"/>
              <a:gd name="connsiteY3" fmla="*/ 237858 h 5504090"/>
              <a:gd name="connsiteX4" fmla="*/ 2157192 w 4716162"/>
              <a:gd name="connsiteY4" fmla="*/ 2167322 h 5504090"/>
              <a:gd name="connsiteX5" fmla="*/ 2968323 w 4716162"/>
              <a:gd name="connsiteY5" fmla="*/ 3222674 h 5504090"/>
              <a:gd name="connsiteX6" fmla="*/ 0 w 4716162"/>
              <a:gd name="connsiteY6" fmla="*/ 5504090 h 5504090"/>
              <a:gd name="connsiteX7" fmla="*/ 0 w 4716162"/>
              <a:gd name="connsiteY7" fmla="*/ 3215892 h 5504090"/>
              <a:gd name="connsiteX8" fmla="*/ 0 w 4716162"/>
              <a:gd name="connsiteY8" fmla="*/ 3215891 h 5504090"/>
              <a:gd name="connsiteX9" fmla="*/ 0 w 4716162"/>
              <a:gd name="connsiteY9" fmla="*/ 91999 h 5504090"/>
              <a:gd name="connsiteX10" fmla="*/ 1 w 4716162"/>
              <a:gd name="connsiteY10" fmla="*/ 0 h 5504090"/>
              <a:gd name="connsiteX11" fmla="*/ 122014 w 4716162"/>
              <a:gd name="connsiteY11" fmla="*/ 0 h 5504090"/>
              <a:gd name="connsiteX12" fmla="*/ 1 w 4716162"/>
              <a:gd name="connsiteY12" fmla="*/ 91998 h 550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16162" h="5504090">
                <a:moveTo>
                  <a:pt x="122013" y="1"/>
                </a:moveTo>
                <a:lnTo>
                  <a:pt x="491416" y="1"/>
                </a:lnTo>
                <a:lnTo>
                  <a:pt x="4536818" y="1"/>
                </a:lnTo>
                <a:lnTo>
                  <a:pt x="4716162" y="237858"/>
                </a:lnTo>
                <a:lnTo>
                  <a:pt x="2157192" y="2167322"/>
                </a:lnTo>
                <a:lnTo>
                  <a:pt x="2968323" y="3222674"/>
                </a:lnTo>
                <a:lnTo>
                  <a:pt x="0" y="5504090"/>
                </a:lnTo>
                <a:lnTo>
                  <a:pt x="0" y="3215892"/>
                </a:lnTo>
                <a:lnTo>
                  <a:pt x="0" y="3215891"/>
                </a:lnTo>
                <a:lnTo>
                  <a:pt x="0" y="91999"/>
                </a:lnTo>
                <a:close/>
                <a:moveTo>
                  <a:pt x="1" y="0"/>
                </a:moveTo>
                <a:lnTo>
                  <a:pt x="122014" y="0"/>
                </a:lnTo>
                <a:lnTo>
                  <a:pt x="1" y="91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929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08B6B15-C09D-49C5-8C23-E0CE1A9ACD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768" y="0"/>
            <a:ext cx="4138864" cy="6858000"/>
          </a:xfrm>
          <a:custGeom>
            <a:avLst/>
            <a:gdLst>
              <a:gd name="connsiteX0" fmla="*/ 0 w 4138864"/>
              <a:gd name="connsiteY0" fmla="*/ 3826042 h 6858000"/>
              <a:gd name="connsiteX1" fmla="*/ 4138864 w 4138864"/>
              <a:gd name="connsiteY1" fmla="*/ 3826042 h 6858000"/>
              <a:gd name="connsiteX2" fmla="*/ 4138864 w 4138864"/>
              <a:gd name="connsiteY2" fmla="*/ 6858000 h 6858000"/>
              <a:gd name="connsiteX3" fmla="*/ 0 w 4138864"/>
              <a:gd name="connsiteY3" fmla="*/ 6858000 h 6858000"/>
              <a:gd name="connsiteX4" fmla="*/ 0 w 4138864"/>
              <a:gd name="connsiteY4" fmla="*/ 0 h 6858000"/>
              <a:gd name="connsiteX5" fmla="*/ 4138864 w 4138864"/>
              <a:gd name="connsiteY5" fmla="*/ 0 h 6858000"/>
              <a:gd name="connsiteX6" fmla="*/ 4138864 w 4138864"/>
              <a:gd name="connsiteY6" fmla="*/ 1612232 h 6858000"/>
              <a:gd name="connsiteX7" fmla="*/ 0 w 4138864"/>
              <a:gd name="connsiteY7" fmla="*/ 16122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8864" h="6858000">
                <a:moveTo>
                  <a:pt x="0" y="3826042"/>
                </a:moveTo>
                <a:lnTo>
                  <a:pt x="4138864" y="3826042"/>
                </a:lnTo>
                <a:lnTo>
                  <a:pt x="4138864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138864" y="0"/>
                </a:lnTo>
                <a:lnTo>
                  <a:pt x="4138864" y="1612232"/>
                </a:lnTo>
                <a:lnTo>
                  <a:pt x="0" y="16122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40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13E0C26-45E5-4F6D-BEAD-C16C346E8E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570618" cy="6858001"/>
          </a:xfrm>
          <a:custGeom>
            <a:avLst/>
            <a:gdLst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049902 w 7099300"/>
              <a:gd name="connsiteY12" fmla="*/ 1643049 h 6858000"/>
              <a:gd name="connsiteX13" fmla="*/ 4223567 w 7099300"/>
              <a:gd name="connsiteY13" fmla="*/ 1923939 h 6858000"/>
              <a:gd name="connsiteX14" fmla="*/ 3700222 w 7099300"/>
              <a:gd name="connsiteY14" fmla="*/ 1923939 h 6858000"/>
              <a:gd name="connsiteX15" fmla="*/ 3176876 w 7099300"/>
              <a:gd name="connsiteY15" fmla="*/ 2401455 h 6858000"/>
              <a:gd name="connsiteX16" fmla="*/ 2433176 w 7099300"/>
              <a:gd name="connsiteY16" fmla="*/ 2401455 h 6858000"/>
              <a:gd name="connsiteX17" fmla="*/ 2212820 w 7099300"/>
              <a:gd name="connsiteY17" fmla="*/ 2822791 h 6858000"/>
              <a:gd name="connsiteX18" fmla="*/ 1689474 w 7099300"/>
              <a:gd name="connsiteY18" fmla="*/ 3356485 h 6858000"/>
              <a:gd name="connsiteX19" fmla="*/ 1276307 w 7099300"/>
              <a:gd name="connsiteY19" fmla="*/ 3862089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049902 w 7099300"/>
              <a:gd name="connsiteY12" fmla="*/ 1643049 h 6858000"/>
              <a:gd name="connsiteX13" fmla="*/ 4223567 w 7099300"/>
              <a:gd name="connsiteY13" fmla="*/ 1923939 h 6858000"/>
              <a:gd name="connsiteX14" fmla="*/ 3700222 w 7099300"/>
              <a:gd name="connsiteY14" fmla="*/ 1923939 h 6858000"/>
              <a:gd name="connsiteX15" fmla="*/ 3176876 w 7099300"/>
              <a:gd name="connsiteY15" fmla="*/ 2401455 h 6858000"/>
              <a:gd name="connsiteX16" fmla="*/ 3265897 w 7099300"/>
              <a:gd name="connsiteY16" fmla="*/ 3341981 h 6858000"/>
              <a:gd name="connsiteX17" fmla="*/ 2212820 w 7099300"/>
              <a:gd name="connsiteY17" fmla="*/ 2822791 h 6858000"/>
              <a:gd name="connsiteX18" fmla="*/ 1689474 w 7099300"/>
              <a:gd name="connsiteY18" fmla="*/ 3356485 h 6858000"/>
              <a:gd name="connsiteX19" fmla="*/ 1276307 w 7099300"/>
              <a:gd name="connsiteY19" fmla="*/ 3862089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24" fmla="*/ 0 w 7099300"/>
              <a:gd name="connsiteY24" fmla="*/ 0 h 6858000"/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049902 w 7099300"/>
              <a:gd name="connsiteY12" fmla="*/ 1643049 h 6858000"/>
              <a:gd name="connsiteX13" fmla="*/ 4223567 w 7099300"/>
              <a:gd name="connsiteY13" fmla="*/ 1923939 h 6858000"/>
              <a:gd name="connsiteX14" fmla="*/ 3700222 w 7099300"/>
              <a:gd name="connsiteY14" fmla="*/ 1923939 h 6858000"/>
              <a:gd name="connsiteX15" fmla="*/ 4051938 w 7099300"/>
              <a:gd name="connsiteY15" fmla="*/ 2610461 h 6858000"/>
              <a:gd name="connsiteX16" fmla="*/ 3265897 w 7099300"/>
              <a:gd name="connsiteY16" fmla="*/ 3341981 h 6858000"/>
              <a:gd name="connsiteX17" fmla="*/ 2212820 w 7099300"/>
              <a:gd name="connsiteY17" fmla="*/ 2822791 h 6858000"/>
              <a:gd name="connsiteX18" fmla="*/ 1689474 w 7099300"/>
              <a:gd name="connsiteY18" fmla="*/ 3356485 h 6858000"/>
              <a:gd name="connsiteX19" fmla="*/ 1276307 w 7099300"/>
              <a:gd name="connsiteY19" fmla="*/ 3862089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24" fmla="*/ 0 w 7099300"/>
              <a:gd name="connsiteY24" fmla="*/ 0 h 6858000"/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049902 w 7099300"/>
              <a:gd name="connsiteY12" fmla="*/ 1643049 h 6858000"/>
              <a:gd name="connsiteX13" fmla="*/ 4223567 w 7099300"/>
              <a:gd name="connsiteY13" fmla="*/ 1923939 h 6858000"/>
              <a:gd name="connsiteX14" fmla="*/ 4674082 w 7099300"/>
              <a:gd name="connsiteY14" fmla="*/ 2276636 h 6858000"/>
              <a:gd name="connsiteX15" fmla="*/ 4051938 w 7099300"/>
              <a:gd name="connsiteY15" fmla="*/ 2610461 h 6858000"/>
              <a:gd name="connsiteX16" fmla="*/ 3265897 w 7099300"/>
              <a:gd name="connsiteY16" fmla="*/ 3341981 h 6858000"/>
              <a:gd name="connsiteX17" fmla="*/ 2212820 w 7099300"/>
              <a:gd name="connsiteY17" fmla="*/ 2822791 h 6858000"/>
              <a:gd name="connsiteX18" fmla="*/ 1689474 w 7099300"/>
              <a:gd name="connsiteY18" fmla="*/ 3356485 h 6858000"/>
              <a:gd name="connsiteX19" fmla="*/ 1276307 w 7099300"/>
              <a:gd name="connsiteY19" fmla="*/ 3862089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24" fmla="*/ 0 w 7099300"/>
              <a:gd name="connsiteY24" fmla="*/ 0 h 6858000"/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642687 w 7099300"/>
              <a:gd name="connsiteY12" fmla="*/ 1956558 h 6858000"/>
              <a:gd name="connsiteX13" fmla="*/ 4223567 w 7099300"/>
              <a:gd name="connsiteY13" fmla="*/ 1923939 h 6858000"/>
              <a:gd name="connsiteX14" fmla="*/ 4674082 w 7099300"/>
              <a:gd name="connsiteY14" fmla="*/ 2276636 h 6858000"/>
              <a:gd name="connsiteX15" fmla="*/ 4051938 w 7099300"/>
              <a:gd name="connsiteY15" fmla="*/ 2610461 h 6858000"/>
              <a:gd name="connsiteX16" fmla="*/ 3265897 w 7099300"/>
              <a:gd name="connsiteY16" fmla="*/ 3341981 h 6858000"/>
              <a:gd name="connsiteX17" fmla="*/ 2212820 w 7099300"/>
              <a:gd name="connsiteY17" fmla="*/ 2822791 h 6858000"/>
              <a:gd name="connsiteX18" fmla="*/ 1689474 w 7099300"/>
              <a:gd name="connsiteY18" fmla="*/ 3356485 h 6858000"/>
              <a:gd name="connsiteX19" fmla="*/ 1276307 w 7099300"/>
              <a:gd name="connsiteY19" fmla="*/ 3862089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24" fmla="*/ 0 w 7099300"/>
              <a:gd name="connsiteY24" fmla="*/ 0 h 6858000"/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642687 w 7099300"/>
              <a:gd name="connsiteY12" fmla="*/ 1956558 h 6858000"/>
              <a:gd name="connsiteX13" fmla="*/ 5056289 w 7099300"/>
              <a:gd name="connsiteY13" fmla="*/ 2172134 h 6858000"/>
              <a:gd name="connsiteX14" fmla="*/ 4674082 w 7099300"/>
              <a:gd name="connsiteY14" fmla="*/ 2276636 h 6858000"/>
              <a:gd name="connsiteX15" fmla="*/ 4051938 w 7099300"/>
              <a:gd name="connsiteY15" fmla="*/ 2610461 h 6858000"/>
              <a:gd name="connsiteX16" fmla="*/ 3265897 w 7099300"/>
              <a:gd name="connsiteY16" fmla="*/ 3341981 h 6858000"/>
              <a:gd name="connsiteX17" fmla="*/ 2212820 w 7099300"/>
              <a:gd name="connsiteY17" fmla="*/ 2822791 h 6858000"/>
              <a:gd name="connsiteX18" fmla="*/ 1689474 w 7099300"/>
              <a:gd name="connsiteY18" fmla="*/ 3356485 h 6858000"/>
              <a:gd name="connsiteX19" fmla="*/ 1276307 w 7099300"/>
              <a:gd name="connsiteY19" fmla="*/ 3862089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24" fmla="*/ 0 w 7099300"/>
              <a:gd name="connsiteY24" fmla="*/ 0 h 6858000"/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642687 w 7099300"/>
              <a:gd name="connsiteY12" fmla="*/ 1956558 h 6858000"/>
              <a:gd name="connsiteX13" fmla="*/ 5056289 w 7099300"/>
              <a:gd name="connsiteY13" fmla="*/ 2172134 h 6858000"/>
              <a:gd name="connsiteX14" fmla="*/ 4674082 w 7099300"/>
              <a:gd name="connsiteY14" fmla="*/ 2276636 h 6858000"/>
              <a:gd name="connsiteX15" fmla="*/ 4051938 w 7099300"/>
              <a:gd name="connsiteY15" fmla="*/ 2610461 h 6858000"/>
              <a:gd name="connsiteX16" fmla="*/ 3265897 w 7099300"/>
              <a:gd name="connsiteY16" fmla="*/ 3341981 h 6858000"/>
              <a:gd name="connsiteX17" fmla="*/ 2410415 w 7099300"/>
              <a:gd name="connsiteY17" fmla="*/ 3423683 h 6858000"/>
              <a:gd name="connsiteX18" fmla="*/ 1689474 w 7099300"/>
              <a:gd name="connsiteY18" fmla="*/ 3356485 h 6858000"/>
              <a:gd name="connsiteX19" fmla="*/ 1276307 w 7099300"/>
              <a:gd name="connsiteY19" fmla="*/ 3862089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24" fmla="*/ 0 w 7099300"/>
              <a:gd name="connsiteY24" fmla="*/ 0 h 6858000"/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642687 w 7099300"/>
              <a:gd name="connsiteY12" fmla="*/ 1956558 h 6858000"/>
              <a:gd name="connsiteX13" fmla="*/ 5056289 w 7099300"/>
              <a:gd name="connsiteY13" fmla="*/ 2172134 h 6858000"/>
              <a:gd name="connsiteX14" fmla="*/ 4674082 w 7099300"/>
              <a:gd name="connsiteY14" fmla="*/ 2276636 h 6858000"/>
              <a:gd name="connsiteX15" fmla="*/ 4051938 w 7099300"/>
              <a:gd name="connsiteY15" fmla="*/ 2610461 h 6858000"/>
              <a:gd name="connsiteX16" fmla="*/ 3265897 w 7099300"/>
              <a:gd name="connsiteY16" fmla="*/ 3341981 h 6858000"/>
              <a:gd name="connsiteX17" fmla="*/ 2410415 w 7099300"/>
              <a:gd name="connsiteY17" fmla="*/ 3423683 h 6858000"/>
              <a:gd name="connsiteX18" fmla="*/ 1901183 w 7099300"/>
              <a:gd name="connsiteY18" fmla="*/ 3826748 h 6858000"/>
              <a:gd name="connsiteX19" fmla="*/ 1276307 w 7099300"/>
              <a:gd name="connsiteY19" fmla="*/ 3862089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24" fmla="*/ 0 w 7099300"/>
              <a:gd name="connsiteY24" fmla="*/ 0 h 6858000"/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642687 w 7099300"/>
              <a:gd name="connsiteY12" fmla="*/ 1956558 h 6858000"/>
              <a:gd name="connsiteX13" fmla="*/ 5056289 w 7099300"/>
              <a:gd name="connsiteY13" fmla="*/ 2172134 h 6858000"/>
              <a:gd name="connsiteX14" fmla="*/ 4674082 w 7099300"/>
              <a:gd name="connsiteY14" fmla="*/ 2276636 h 6858000"/>
              <a:gd name="connsiteX15" fmla="*/ 4051938 w 7099300"/>
              <a:gd name="connsiteY15" fmla="*/ 2610461 h 6858000"/>
              <a:gd name="connsiteX16" fmla="*/ 3265897 w 7099300"/>
              <a:gd name="connsiteY16" fmla="*/ 3341981 h 6858000"/>
              <a:gd name="connsiteX17" fmla="*/ 2410415 w 7099300"/>
              <a:gd name="connsiteY17" fmla="*/ 3423683 h 6858000"/>
              <a:gd name="connsiteX18" fmla="*/ 1901183 w 7099300"/>
              <a:gd name="connsiteY18" fmla="*/ 3826748 h 6858000"/>
              <a:gd name="connsiteX19" fmla="*/ 1502129 w 7099300"/>
              <a:gd name="connsiteY19" fmla="*/ 4188661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24" fmla="*/ 0 w 7099300"/>
              <a:gd name="connsiteY24" fmla="*/ 0 h 6858000"/>
              <a:gd name="connsiteX0" fmla="*/ 0 w 7099300"/>
              <a:gd name="connsiteY0" fmla="*/ 0 h 6858000"/>
              <a:gd name="connsiteX1" fmla="*/ 6881136 w 7099300"/>
              <a:gd name="connsiteY1" fmla="*/ 0 h 6858000"/>
              <a:gd name="connsiteX2" fmla="*/ 6899794 w 7099300"/>
              <a:gd name="connsiteY2" fmla="*/ 8090 h 6858000"/>
              <a:gd name="connsiteX3" fmla="*/ 7084947 w 7099300"/>
              <a:gd name="connsiteY3" fmla="*/ 122939 h 6858000"/>
              <a:gd name="connsiteX4" fmla="*/ 7099300 w 7099300"/>
              <a:gd name="connsiteY4" fmla="*/ 137569 h 6858000"/>
              <a:gd name="connsiteX5" fmla="*/ 7099300 w 7099300"/>
              <a:gd name="connsiteY5" fmla="*/ 202149 h 6858000"/>
              <a:gd name="connsiteX6" fmla="*/ 7090924 w 7099300"/>
              <a:gd name="connsiteY6" fmla="*/ 208494 h 6858000"/>
              <a:gd name="connsiteX7" fmla="*/ 6454671 w 7099300"/>
              <a:gd name="connsiteY7" fmla="*/ 379038 h 6858000"/>
              <a:gd name="connsiteX8" fmla="*/ 6730116 w 7099300"/>
              <a:gd name="connsiteY8" fmla="*/ 491394 h 6858000"/>
              <a:gd name="connsiteX9" fmla="*/ 6261859 w 7099300"/>
              <a:gd name="connsiteY9" fmla="*/ 659928 h 6858000"/>
              <a:gd name="connsiteX10" fmla="*/ 5876237 w 7099300"/>
              <a:gd name="connsiteY10" fmla="*/ 856552 h 6858000"/>
              <a:gd name="connsiteX11" fmla="*/ 5848691 w 7099300"/>
              <a:gd name="connsiteY11" fmla="*/ 1418335 h 6858000"/>
              <a:gd name="connsiteX12" fmla="*/ 5642687 w 7099300"/>
              <a:gd name="connsiteY12" fmla="*/ 1956558 h 6858000"/>
              <a:gd name="connsiteX13" fmla="*/ 5056289 w 7099300"/>
              <a:gd name="connsiteY13" fmla="*/ 2172134 h 6858000"/>
              <a:gd name="connsiteX14" fmla="*/ 4674082 w 7099300"/>
              <a:gd name="connsiteY14" fmla="*/ 2276636 h 6858000"/>
              <a:gd name="connsiteX15" fmla="*/ 4051938 w 7099300"/>
              <a:gd name="connsiteY15" fmla="*/ 2610461 h 6858000"/>
              <a:gd name="connsiteX16" fmla="*/ 3265897 w 7099300"/>
              <a:gd name="connsiteY16" fmla="*/ 3341981 h 6858000"/>
              <a:gd name="connsiteX17" fmla="*/ 2410415 w 7099300"/>
              <a:gd name="connsiteY17" fmla="*/ 3423683 h 6858000"/>
              <a:gd name="connsiteX18" fmla="*/ 1901183 w 7099300"/>
              <a:gd name="connsiteY18" fmla="*/ 3826748 h 6858000"/>
              <a:gd name="connsiteX19" fmla="*/ 1502129 w 7099300"/>
              <a:gd name="connsiteY19" fmla="*/ 4188661 h 6858000"/>
              <a:gd name="connsiteX20" fmla="*/ 1083496 w 7099300"/>
              <a:gd name="connsiteY20" fmla="*/ 4929476 h 6858000"/>
              <a:gd name="connsiteX21" fmla="*/ 642785 w 7099300"/>
              <a:gd name="connsiteY21" fmla="*/ 6221576 h 6858000"/>
              <a:gd name="connsiteX22" fmla="*/ 52676 w 7099300"/>
              <a:gd name="connsiteY22" fmla="*/ 6830265 h 6858000"/>
              <a:gd name="connsiteX23" fmla="*/ 0 w 7099300"/>
              <a:gd name="connsiteY23" fmla="*/ 6858000 h 6858000"/>
              <a:gd name="connsiteX24" fmla="*/ 0 w 7099300"/>
              <a:gd name="connsiteY2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99300" h="6858000">
                <a:moveTo>
                  <a:pt x="0" y="0"/>
                </a:moveTo>
                <a:lnTo>
                  <a:pt x="6881136" y="0"/>
                </a:lnTo>
                <a:lnTo>
                  <a:pt x="6899794" y="8090"/>
                </a:lnTo>
                <a:cubicBezTo>
                  <a:pt x="6985252" y="49463"/>
                  <a:pt x="7046561" y="89309"/>
                  <a:pt x="7084947" y="122939"/>
                </a:cubicBezTo>
                <a:lnTo>
                  <a:pt x="7099300" y="137569"/>
                </a:lnTo>
                <a:lnTo>
                  <a:pt x="7099300" y="202149"/>
                </a:lnTo>
                <a:lnTo>
                  <a:pt x="7090924" y="208494"/>
                </a:lnTo>
                <a:cubicBezTo>
                  <a:pt x="6965211" y="281567"/>
                  <a:pt x="6506889" y="333394"/>
                  <a:pt x="6454671" y="379038"/>
                </a:cubicBezTo>
                <a:cubicBezTo>
                  <a:pt x="6390400" y="435216"/>
                  <a:pt x="6762251" y="444579"/>
                  <a:pt x="6730116" y="491394"/>
                </a:cubicBezTo>
                <a:cubicBezTo>
                  <a:pt x="6697980" y="538209"/>
                  <a:pt x="6404172" y="599069"/>
                  <a:pt x="6261859" y="659928"/>
                </a:cubicBezTo>
                <a:cubicBezTo>
                  <a:pt x="6119547" y="720788"/>
                  <a:pt x="5945098" y="730152"/>
                  <a:pt x="5876237" y="856552"/>
                </a:cubicBezTo>
                <a:cubicBezTo>
                  <a:pt x="5807375" y="982953"/>
                  <a:pt x="5887616" y="1235001"/>
                  <a:pt x="5848691" y="1418335"/>
                </a:cubicBezTo>
                <a:cubicBezTo>
                  <a:pt x="5809766" y="1601669"/>
                  <a:pt x="5774754" y="1830925"/>
                  <a:pt x="5642687" y="1956558"/>
                </a:cubicBezTo>
                <a:cubicBezTo>
                  <a:pt x="5510620" y="2082191"/>
                  <a:pt x="5217723" y="2118788"/>
                  <a:pt x="5056289" y="2172134"/>
                </a:cubicBezTo>
                <a:cubicBezTo>
                  <a:pt x="4894855" y="2225480"/>
                  <a:pt x="4841474" y="2203582"/>
                  <a:pt x="4674082" y="2276636"/>
                </a:cubicBezTo>
                <a:cubicBezTo>
                  <a:pt x="4506690" y="2349690"/>
                  <a:pt x="4286635" y="2432904"/>
                  <a:pt x="4051938" y="2610461"/>
                </a:cubicBezTo>
                <a:cubicBezTo>
                  <a:pt x="3817241" y="2788018"/>
                  <a:pt x="3539484" y="3206444"/>
                  <a:pt x="3265897" y="3341981"/>
                </a:cubicBezTo>
                <a:cubicBezTo>
                  <a:pt x="2992310" y="3477518"/>
                  <a:pt x="2637867" y="3342889"/>
                  <a:pt x="2410415" y="3423683"/>
                </a:cubicBezTo>
                <a:cubicBezTo>
                  <a:pt x="2182963" y="3504478"/>
                  <a:pt x="2052564" y="3699252"/>
                  <a:pt x="1901183" y="3826748"/>
                </a:cubicBezTo>
                <a:cubicBezTo>
                  <a:pt x="1749802" y="3954244"/>
                  <a:pt x="1793662" y="4213878"/>
                  <a:pt x="1502129" y="4188661"/>
                </a:cubicBezTo>
                <a:cubicBezTo>
                  <a:pt x="1210596" y="4163444"/>
                  <a:pt x="1226720" y="4590657"/>
                  <a:pt x="1083496" y="4929476"/>
                </a:cubicBezTo>
                <a:cubicBezTo>
                  <a:pt x="940272" y="5268295"/>
                  <a:pt x="826414" y="5898551"/>
                  <a:pt x="642785" y="6221576"/>
                </a:cubicBezTo>
                <a:cubicBezTo>
                  <a:pt x="482108" y="6504223"/>
                  <a:pt x="230048" y="6725937"/>
                  <a:pt x="52676" y="683026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946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47A343-48A8-4B48-8ED1-7B6D1BA1F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00425"/>
          </a:xfrm>
          <a:custGeom>
            <a:avLst/>
            <a:gdLst>
              <a:gd name="connsiteX0" fmla="*/ 0 w 12192000"/>
              <a:gd name="connsiteY0" fmla="*/ 0 h 3400425"/>
              <a:gd name="connsiteX1" fmla="*/ 12192000 w 12192000"/>
              <a:gd name="connsiteY1" fmla="*/ 0 h 3400425"/>
              <a:gd name="connsiteX2" fmla="*/ 12192000 w 12192000"/>
              <a:gd name="connsiteY2" fmla="*/ 3400425 h 3400425"/>
              <a:gd name="connsiteX3" fmla="*/ 0 w 12192000"/>
              <a:gd name="connsiteY3" fmla="*/ 340042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00425">
                <a:moveTo>
                  <a:pt x="0" y="0"/>
                </a:moveTo>
                <a:cubicBezTo>
                  <a:pt x="4064000" y="0"/>
                  <a:pt x="10814049" y="1171576"/>
                  <a:pt x="12192000" y="0"/>
                </a:cubicBezTo>
                <a:lnTo>
                  <a:pt x="12192000" y="3400425"/>
                </a:lnTo>
                <a:cubicBezTo>
                  <a:pt x="8128000" y="3400425"/>
                  <a:pt x="1492250" y="1957387"/>
                  <a:pt x="0" y="3400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48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1005C-DCF4-4BD1-A832-5450D8D7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CBAF0-BAC1-481C-BFE9-7471D38C9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F9B26-038C-4277-BFC5-4DC1AAB3A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D921-51CD-4A53-91C6-4D3C08290E5A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82A2-D570-4A0C-8BC8-DE96DB03F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E1F6B-63CA-4F87-B477-4D7D9C33B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12E87-7645-4785-B678-689EE7BE39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810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649" r:id="rId3"/>
    <p:sldLayoutId id="2147483650" r:id="rId4"/>
    <p:sldLayoutId id="2147483651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98" r:id="rId23"/>
    <p:sldLayoutId id="2147483678" r:id="rId24"/>
    <p:sldLayoutId id="2147483679" r:id="rId25"/>
    <p:sldLayoutId id="2147483680" r:id="rId26"/>
    <p:sldLayoutId id="2147483681" r:id="rId27"/>
    <p:sldLayoutId id="2147483683" r:id="rId28"/>
    <p:sldLayoutId id="2147483684" r:id="rId29"/>
    <p:sldLayoutId id="2147483686" r:id="rId30"/>
    <p:sldLayoutId id="2147483685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6" r:id="rId39"/>
    <p:sldLayoutId id="2147483655" r:id="rId40"/>
    <p:sldLayoutId id="2147483699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33.wmf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slideLayout" Target="../slideLayouts/slideLayout41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41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5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41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41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18.wmf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slideLayout" Target="../slideLayouts/slideLayout4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887CAAF-FBDA-4037-B93D-0155E0D700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b="3728"/>
          <a:stretch>
            <a:fillRect/>
          </a:stretch>
        </p:blipFill>
        <p:spPr>
          <a:xfrm>
            <a:off x="-9958" y="0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B1454F-B5E7-42DD-8F93-242F399C8137}"/>
              </a:ext>
            </a:extLst>
          </p:cNvPr>
          <p:cNvSpPr/>
          <p:nvPr/>
        </p:nvSpPr>
        <p:spPr>
          <a:xfrm>
            <a:off x="-35716" y="4382589"/>
            <a:ext cx="12192000" cy="2284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CF65A-42EC-46DB-A67D-B9D1C6B545E2}"/>
              </a:ext>
            </a:extLst>
          </p:cNvPr>
          <p:cNvSpPr txBox="1"/>
          <p:nvPr/>
        </p:nvSpPr>
        <p:spPr>
          <a:xfrm>
            <a:off x="2406466" y="4444035"/>
            <a:ext cx="9795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noProof="1">
                <a:solidFill>
                  <a:srgbClr val="74002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PERSAMAAN </a:t>
            </a:r>
            <a:r>
              <a:rPr lang="id-ID" sz="4400" noProof="1">
                <a:solidFill>
                  <a:srgbClr val="74002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EKSPONENSIAL</a:t>
            </a:r>
            <a:endParaRPr lang="en-ID" sz="2000" noProof="1">
              <a:solidFill>
                <a:srgbClr val="740025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3B5FDD-D2C3-4C1C-8C99-CDFCAC1EF7C7}"/>
              </a:ext>
            </a:extLst>
          </p:cNvPr>
          <p:cNvSpPr/>
          <p:nvPr/>
        </p:nvSpPr>
        <p:spPr>
          <a:xfrm>
            <a:off x="275319" y="3979541"/>
            <a:ext cx="11926639" cy="159691"/>
          </a:xfrm>
          <a:prstGeom prst="roundRect">
            <a:avLst>
              <a:gd name="adj" fmla="val 50000"/>
            </a:avLst>
          </a:prstGeom>
          <a:solidFill>
            <a:srgbClr val="EAA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86E16D-A4DA-4C5D-9314-FF87C6510F58}"/>
              </a:ext>
            </a:extLst>
          </p:cNvPr>
          <p:cNvSpPr/>
          <p:nvPr/>
        </p:nvSpPr>
        <p:spPr>
          <a:xfrm rot="5400000" flipH="1">
            <a:off x="-1339571" y="1873954"/>
            <a:ext cx="4668254" cy="310741"/>
          </a:xfrm>
          <a:prstGeom prst="roundRect">
            <a:avLst>
              <a:gd name="adj" fmla="val 50000"/>
            </a:avLst>
          </a:prstGeom>
          <a:solidFill>
            <a:srgbClr val="FC7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F7283-054A-4B18-91EC-0D6B1AF91C67}"/>
              </a:ext>
            </a:extLst>
          </p:cNvPr>
          <p:cNvSpPr txBox="1"/>
          <p:nvPr/>
        </p:nvSpPr>
        <p:spPr>
          <a:xfrm>
            <a:off x="7911548" y="6268710"/>
            <a:ext cx="413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ko-KR" sz="2000" b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Janter A. Tambunan</a:t>
            </a:r>
            <a:r>
              <a:rPr lang="id-ID" altLang="ko-KR" sz="2000" b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en-US" altLang="ko-KR" sz="2000" b="1" dirty="0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</a:t>
            </a:r>
            <a:r>
              <a:rPr lang="id-ID" altLang="ko-KR" sz="2000" b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.Pd</a:t>
            </a:r>
            <a:r>
              <a:rPr lang="en-US" altLang="ko-KR" sz="2000" b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en-US" altLang="ko-KR" sz="2000" b="1" dirty="0">
              <a:solidFill>
                <a:srgbClr val="FC7C3D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FF7283-054A-4B18-91EC-0D6B1AF91C67}"/>
              </a:ext>
            </a:extLst>
          </p:cNvPr>
          <p:cNvSpPr txBox="1"/>
          <p:nvPr/>
        </p:nvSpPr>
        <p:spPr>
          <a:xfrm>
            <a:off x="1734221" y="5285686"/>
            <a:ext cx="688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ko-KR" sz="2400" b="1" dirty="0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Mata </a:t>
            </a:r>
            <a:r>
              <a:rPr lang="en-US" altLang="ko-KR" sz="2400" b="1" dirty="0" err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Pelajaran</a:t>
            </a:r>
            <a:r>
              <a:rPr lang="en-US" altLang="ko-KR" sz="2400" b="1" dirty="0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 : </a:t>
            </a:r>
            <a:r>
              <a:rPr lang="en-US" altLang="ko-KR" sz="2400" b="1" dirty="0" err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Matematika</a:t>
            </a:r>
            <a:r>
              <a:rPr lang="en-US" altLang="ko-KR" sz="2400" b="1" dirty="0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id-ID" altLang="ko-KR" sz="2400" b="1" dirty="0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Peminatan</a:t>
            </a:r>
            <a:endParaRPr lang="en-US" altLang="ko-KR" sz="2400" b="1" dirty="0">
              <a:solidFill>
                <a:srgbClr val="FC7C3D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sz="2400" b="1" err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Kelas</a:t>
            </a:r>
            <a:r>
              <a:rPr lang="en-US" altLang="ko-KR" sz="2400" b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                  : </a:t>
            </a:r>
            <a:r>
              <a:rPr lang="en-US" altLang="ko-KR" sz="2400" b="1" dirty="0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X </a:t>
            </a:r>
            <a:r>
              <a:rPr lang="id-ID" altLang="ko-KR" sz="2400" b="1" dirty="0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MIPA</a:t>
            </a:r>
            <a:endParaRPr lang="en-US" altLang="ko-KR" sz="2400" b="1" dirty="0">
              <a:solidFill>
                <a:srgbClr val="FC7C3D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sz="2400" b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Semester            : </a:t>
            </a:r>
            <a:r>
              <a:rPr lang="en-US" altLang="ko-KR" sz="2400" b="1" dirty="0" err="1">
                <a:solidFill>
                  <a:srgbClr val="FC7C3D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Ganjil</a:t>
            </a:r>
            <a:endParaRPr lang="en-US" altLang="ko-KR" sz="2400" b="1" dirty="0">
              <a:solidFill>
                <a:srgbClr val="FC7C3D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 animBg="1"/>
      <p:bldP spid="10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172CA96-5736-42A2-A7F7-CC81B50CE22B}"/>
              </a:ext>
            </a:extLst>
          </p:cNvPr>
          <p:cNvSpPr/>
          <p:nvPr/>
        </p:nvSpPr>
        <p:spPr>
          <a:xfrm>
            <a:off x="0" y="2037347"/>
            <a:ext cx="12268200" cy="263090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0BCBE-31AF-4E5D-AB98-834FAA216668}"/>
              </a:ext>
            </a:extLst>
          </p:cNvPr>
          <p:cNvSpPr txBox="1"/>
          <p:nvPr/>
        </p:nvSpPr>
        <p:spPr>
          <a:xfrm>
            <a:off x="5009378" y="2596231"/>
            <a:ext cx="6935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</a:rPr>
              <a:t>Persamaan Eksponensial Berbentuk a</a:t>
            </a:r>
            <a:r>
              <a:rPr lang="id-ID" sz="4800" baseline="30000" dirty="0">
                <a:solidFill>
                  <a:schemeClr val="bg1"/>
                </a:solidFill>
              </a:rPr>
              <a:t>f(x)</a:t>
            </a:r>
            <a:r>
              <a:rPr lang="id-ID" sz="4800" dirty="0">
                <a:solidFill>
                  <a:schemeClr val="bg1"/>
                </a:solidFill>
              </a:rPr>
              <a:t>=a</a:t>
            </a:r>
            <a:r>
              <a:rPr lang="id-ID" sz="4800" baseline="30000" dirty="0">
                <a:solidFill>
                  <a:schemeClr val="bg1"/>
                </a:solidFill>
              </a:rPr>
              <a:t>g(x)</a:t>
            </a:r>
            <a:endParaRPr lang="en-ID" sz="4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BCCF37E-420B-418A-99E6-BFAA02F5ACD6}"/>
              </a:ext>
            </a:extLst>
          </p:cNvPr>
          <p:cNvSpPr/>
          <p:nvPr/>
        </p:nvSpPr>
        <p:spPr>
          <a:xfrm rot="19873167">
            <a:off x="843992" y="1832951"/>
            <a:ext cx="3502236" cy="3502236"/>
          </a:xfrm>
          <a:prstGeom prst="frame">
            <a:avLst>
              <a:gd name="adj1" fmla="val 2145"/>
            </a:avLst>
          </a:prstGeom>
          <a:solidFill>
            <a:srgbClr val="FC7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9AA4DC-5C31-4794-B1BF-E3347D5E5BDE}"/>
              </a:ext>
            </a:extLst>
          </p:cNvPr>
          <p:cNvGrpSpPr/>
          <p:nvPr/>
        </p:nvGrpSpPr>
        <p:grpSpPr>
          <a:xfrm>
            <a:off x="326427" y="1116327"/>
            <a:ext cx="4682952" cy="4037027"/>
            <a:chOff x="326427" y="1116327"/>
            <a:chExt cx="4682952" cy="403702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9FC3BEB5-0EA8-48CA-9AED-6333915F5BB7}"/>
                </a:ext>
              </a:extLst>
            </p:cNvPr>
            <p:cNvSpPr/>
            <p:nvPr/>
          </p:nvSpPr>
          <p:spPr>
            <a:xfrm>
              <a:off x="326427" y="1116327"/>
              <a:ext cx="4682952" cy="4037027"/>
            </a:xfrm>
            <a:prstGeom prst="triangle">
              <a:avLst/>
            </a:prstGeom>
            <a:solidFill>
              <a:srgbClr val="690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316750-5BEB-4B17-B96E-947C0E059731}"/>
                </a:ext>
              </a:extLst>
            </p:cNvPr>
            <p:cNvSpPr/>
            <p:nvPr/>
          </p:nvSpPr>
          <p:spPr>
            <a:xfrm>
              <a:off x="1488735" y="3116492"/>
              <a:ext cx="235833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id-ID" sz="8000" dirty="0">
                  <a:solidFill>
                    <a:prstClr val="white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1.2.</a:t>
              </a:r>
              <a:r>
                <a:rPr lang="en-ID" sz="8000" dirty="0">
                  <a:solidFill>
                    <a:prstClr val="white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8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6CEB15-A753-491C-BD68-FB571B25F8A2}"/>
              </a:ext>
            </a:extLst>
          </p:cNvPr>
          <p:cNvGrpSpPr/>
          <p:nvPr/>
        </p:nvGrpSpPr>
        <p:grpSpPr>
          <a:xfrm>
            <a:off x="39056" y="-660683"/>
            <a:ext cx="1989221" cy="1925053"/>
            <a:chOff x="39056" y="-756935"/>
            <a:chExt cx="1989221" cy="1925053"/>
          </a:xfrm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6ECC58E2-987A-4DF1-9C99-6569EA3C4CFE}"/>
                </a:ext>
              </a:extLst>
            </p:cNvPr>
            <p:cNvSpPr/>
            <p:nvPr/>
          </p:nvSpPr>
          <p:spPr>
            <a:xfrm rot="17902480">
              <a:off x="71140" y="-789019"/>
              <a:ext cx="1925053" cy="1989221"/>
            </a:xfrm>
            <a:prstGeom prst="blockArc">
              <a:avLst>
                <a:gd name="adj1" fmla="val 10800000"/>
                <a:gd name="adj2" fmla="val 1236315"/>
                <a:gd name="adj3" fmla="val 7199"/>
              </a:avLst>
            </a:prstGeom>
            <a:solidFill>
              <a:schemeClr val="bg1"/>
            </a:solidFill>
            <a:ln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702C4328-3595-4788-8648-4926CCBEDAB2}"/>
                </a:ext>
              </a:extLst>
            </p:cNvPr>
            <p:cNvSpPr/>
            <p:nvPr/>
          </p:nvSpPr>
          <p:spPr>
            <a:xfrm rot="17902480">
              <a:off x="383697" y="-408034"/>
              <a:ext cx="1023614" cy="1174659"/>
            </a:xfrm>
            <a:prstGeom prst="blockArc">
              <a:avLst>
                <a:gd name="adj1" fmla="val 10800000"/>
                <a:gd name="adj2" fmla="val 1236315"/>
                <a:gd name="adj3" fmla="val 7199"/>
              </a:avLst>
            </a:prstGeom>
            <a:solidFill>
              <a:schemeClr val="bg1"/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807BB183-5562-46FB-99CE-45ADB36BF9D2}"/>
                </a:ext>
              </a:extLst>
            </p:cNvPr>
            <p:cNvSpPr/>
            <p:nvPr/>
          </p:nvSpPr>
          <p:spPr>
            <a:xfrm rot="17902480">
              <a:off x="586086" y="-296210"/>
              <a:ext cx="695092" cy="878702"/>
            </a:xfrm>
            <a:prstGeom prst="blockArc">
              <a:avLst>
                <a:gd name="adj1" fmla="val 10800000"/>
                <a:gd name="adj2" fmla="val 1236315"/>
                <a:gd name="adj3" fmla="val 7199"/>
              </a:avLst>
            </a:prstGeom>
            <a:solidFill>
              <a:schemeClr val="bg1"/>
            </a:solidFill>
            <a:ln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4A6AFFB-8D93-4CC3-9EEC-2B5CD5080C82}"/>
              </a:ext>
            </a:extLst>
          </p:cNvPr>
          <p:cNvGrpSpPr/>
          <p:nvPr/>
        </p:nvGrpSpPr>
        <p:grpSpPr>
          <a:xfrm>
            <a:off x="10426985" y="6304547"/>
            <a:ext cx="1520672" cy="818284"/>
            <a:chOff x="10426985" y="6304547"/>
            <a:chExt cx="1520672" cy="818284"/>
          </a:xfrm>
        </p:grpSpPr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16D2E44E-9BF7-48EE-A0DC-602BD721E37B}"/>
                </a:ext>
              </a:extLst>
            </p:cNvPr>
            <p:cNvSpPr/>
            <p:nvPr/>
          </p:nvSpPr>
          <p:spPr>
            <a:xfrm rot="20624290">
              <a:off x="10814502" y="6304547"/>
              <a:ext cx="671105" cy="818284"/>
            </a:xfrm>
            <a:custGeom>
              <a:avLst/>
              <a:gdLst>
                <a:gd name="connsiteX0" fmla="*/ 0 w 2117558"/>
                <a:gd name="connsiteY0" fmla="*/ 1411705 h 2823410"/>
                <a:gd name="connsiteX1" fmla="*/ 1058779 w 2117558"/>
                <a:gd name="connsiteY1" fmla="*/ 0 h 2823410"/>
                <a:gd name="connsiteX2" fmla="*/ 2117558 w 2117558"/>
                <a:gd name="connsiteY2" fmla="*/ 1411705 h 2823410"/>
                <a:gd name="connsiteX3" fmla="*/ 1058779 w 2117558"/>
                <a:gd name="connsiteY3" fmla="*/ 2823410 h 2823410"/>
                <a:gd name="connsiteX4" fmla="*/ 0 w 2117558"/>
                <a:gd name="connsiteY4" fmla="*/ 1411705 h 2823410"/>
                <a:gd name="connsiteX0" fmla="*/ 0 w 2117558"/>
                <a:gd name="connsiteY0" fmla="*/ 1411705 h 2923551"/>
                <a:gd name="connsiteX1" fmla="*/ 1058779 w 2117558"/>
                <a:gd name="connsiteY1" fmla="*/ 0 h 2923551"/>
                <a:gd name="connsiteX2" fmla="*/ 2117558 w 2117558"/>
                <a:gd name="connsiteY2" fmla="*/ 1411705 h 2923551"/>
                <a:gd name="connsiteX3" fmla="*/ 1058779 w 2117558"/>
                <a:gd name="connsiteY3" fmla="*/ 2823410 h 2923551"/>
                <a:gd name="connsiteX4" fmla="*/ 0 w 2117558"/>
                <a:gd name="connsiteY4" fmla="*/ 1411705 h 2923551"/>
                <a:gd name="connsiteX0" fmla="*/ 0 w 2117558"/>
                <a:gd name="connsiteY0" fmla="*/ 1580565 h 3092411"/>
                <a:gd name="connsiteX1" fmla="*/ 1058779 w 2117558"/>
                <a:gd name="connsiteY1" fmla="*/ 168860 h 3092411"/>
                <a:gd name="connsiteX2" fmla="*/ 2117558 w 2117558"/>
                <a:gd name="connsiteY2" fmla="*/ 1580565 h 3092411"/>
                <a:gd name="connsiteX3" fmla="*/ 1058779 w 2117558"/>
                <a:gd name="connsiteY3" fmla="*/ 2992270 h 3092411"/>
                <a:gd name="connsiteX4" fmla="*/ 0 w 2117558"/>
                <a:gd name="connsiteY4" fmla="*/ 1580565 h 3092411"/>
                <a:gd name="connsiteX0" fmla="*/ 0 w 2160774"/>
                <a:gd name="connsiteY0" fmla="*/ 1413241 h 2827202"/>
                <a:gd name="connsiteX1" fmla="*/ 1058779 w 2160774"/>
                <a:gd name="connsiteY1" fmla="*/ 1536 h 2827202"/>
                <a:gd name="connsiteX2" fmla="*/ 2160774 w 2160774"/>
                <a:gd name="connsiteY2" fmla="*/ 1640812 h 2827202"/>
                <a:gd name="connsiteX3" fmla="*/ 1058779 w 2160774"/>
                <a:gd name="connsiteY3" fmla="*/ 2824946 h 2827202"/>
                <a:gd name="connsiteX4" fmla="*/ 0 w 2160774"/>
                <a:gd name="connsiteY4" fmla="*/ 1413241 h 2827202"/>
                <a:gd name="connsiteX0" fmla="*/ 0 w 2160774"/>
                <a:gd name="connsiteY0" fmla="*/ 1413241 h 2917665"/>
                <a:gd name="connsiteX1" fmla="*/ 1058779 w 2160774"/>
                <a:gd name="connsiteY1" fmla="*/ 1536 h 2917665"/>
                <a:gd name="connsiteX2" fmla="*/ 2160774 w 2160774"/>
                <a:gd name="connsiteY2" fmla="*/ 1640812 h 2917665"/>
                <a:gd name="connsiteX3" fmla="*/ 1058779 w 2160774"/>
                <a:gd name="connsiteY3" fmla="*/ 2824946 h 2917665"/>
                <a:gd name="connsiteX4" fmla="*/ 0 w 2160774"/>
                <a:gd name="connsiteY4" fmla="*/ 1413241 h 291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774" h="2917665">
                  <a:moveTo>
                    <a:pt x="0" y="1413241"/>
                  </a:moveTo>
                  <a:cubicBezTo>
                    <a:pt x="0" y="633578"/>
                    <a:pt x="698650" y="-36392"/>
                    <a:pt x="1058779" y="1536"/>
                  </a:cubicBezTo>
                  <a:cubicBezTo>
                    <a:pt x="1418908" y="39465"/>
                    <a:pt x="2160774" y="861149"/>
                    <a:pt x="2160774" y="1640812"/>
                  </a:cubicBezTo>
                  <a:cubicBezTo>
                    <a:pt x="2160774" y="2420475"/>
                    <a:pt x="1663795" y="3187978"/>
                    <a:pt x="1058779" y="2824946"/>
                  </a:cubicBezTo>
                  <a:cubicBezTo>
                    <a:pt x="453763" y="2461914"/>
                    <a:pt x="0" y="2192904"/>
                    <a:pt x="0" y="141324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574E69AF-3F94-40CF-A441-C42CDFEFEDC1}"/>
                </a:ext>
              </a:extLst>
            </p:cNvPr>
            <p:cNvSpPr/>
            <p:nvPr/>
          </p:nvSpPr>
          <p:spPr>
            <a:xfrm rot="13713765">
              <a:off x="10523072" y="6541848"/>
              <a:ext cx="380565" cy="572739"/>
            </a:xfrm>
            <a:custGeom>
              <a:avLst/>
              <a:gdLst>
                <a:gd name="connsiteX0" fmla="*/ 0 w 2117558"/>
                <a:gd name="connsiteY0" fmla="*/ 1411705 h 2823410"/>
                <a:gd name="connsiteX1" fmla="*/ 1058779 w 2117558"/>
                <a:gd name="connsiteY1" fmla="*/ 0 h 2823410"/>
                <a:gd name="connsiteX2" fmla="*/ 2117558 w 2117558"/>
                <a:gd name="connsiteY2" fmla="*/ 1411705 h 2823410"/>
                <a:gd name="connsiteX3" fmla="*/ 1058779 w 2117558"/>
                <a:gd name="connsiteY3" fmla="*/ 2823410 h 2823410"/>
                <a:gd name="connsiteX4" fmla="*/ 0 w 2117558"/>
                <a:gd name="connsiteY4" fmla="*/ 1411705 h 2823410"/>
                <a:gd name="connsiteX0" fmla="*/ 0 w 2117558"/>
                <a:gd name="connsiteY0" fmla="*/ 1411705 h 2923551"/>
                <a:gd name="connsiteX1" fmla="*/ 1058779 w 2117558"/>
                <a:gd name="connsiteY1" fmla="*/ 0 h 2923551"/>
                <a:gd name="connsiteX2" fmla="*/ 2117558 w 2117558"/>
                <a:gd name="connsiteY2" fmla="*/ 1411705 h 2923551"/>
                <a:gd name="connsiteX3" fmla="*/ 1058779 w 2117558"/>
                <a:gd name="connsiteY3" fmla="*/ 2823410 h 2923551"/>
                <a:gd name="connsiteX4" fmla="*/ 0 w 2117558"/>
                <a:gd name="connsiteY4" fmla="*/ 1411705 h 2923551"/>
                <a:gd name="connsiteX0" fmla="*/ 0 w 2117558"/>
                <a:gd name="connsiteY0" fmla="*/ 1580565 h 3092411"/>
                <a:gd name="connsiteX1" fmla="*/ 1058779 w 2117558"/>
                <a:gd name="connsiteY1" fmla="*/ 168860 h 3092411"/>
                <a:gd name="connsiteX2" fmla="*/ 2117558 w 2117558"/>
                <a:gd name="connsiteY2" fmla="*/ 1580565 h 3092411"/>
                <a:gd name="connsiteX3" fmla="*/ 1058779 w 2117558"/>
                <a:gd name="connsiteY3" fmla="*/ 2992270 h 3092411"/>
                <a:gd name="connsiteX4" fmla="*/ 0 w 2117558"/>
                <a:gd name="connsiteY4" fmla="*/ 1580565 h 3092411"/>
                <a:gd name="connsiteX0" fmla="*/ 0 w 2160774"/>
                <a:gd name="connsiteY0" fmla="*/ 1413241 h 2827202"/>
                <a:gd name="connsiteX1" fmla="*/ 1058779 w 2160774"/>
                <a:gd name="connsiteY1" fmla="*/ 1536 h 2827202"/>
                <a:gd name="connsiteX2" fmla="*/ 2160774 w 2160774"/>
                <a:gd name="connsiteY2" fmla="*/ 1640812 h 2827202"/>
                <a:gd name="connsiteX3" fmla="*/ 1058779 w 2160774"/>
                <a:gd name="connsiteY3" fmla="*/ 2824946 h 2827202"/>
                <a:gd name="connsiteX4" fmla="*/ 0 w 2160774"/>
                <a:gd name="connsiteY4" fmla="*/ 1413241 h 2827202"/>
                <a:gd name="connsiteX0" fmla="*/ 0 w 2160774"/>
                <a:gd name="connsiteY0" fmla="*/ 1413241 h 2917665"/>
                <a:gd name="connsiteX1" fmla="*/ 1058779 w 2160774"/>
                <a:gd name="connsiteY1" fmla="*/ 1536 h 2917665"/>
                <a:gd name="connsiteX2" fmla="*/ 2160774 w 2160774"/>
                <a:gd name="connsiteY2" fmla="*/ 1640812 h 2917665"/>
                <a:gd name="connsiteX3" fmla="*/ 1058779 w 2160774"/>
                <a:gd name="connsiteY3" fmla="*/ 2824946 h 2917665"/>
                <a:gd name="connsiteX4" fmla="*/ 0 w 2160774"/>
                <a:gd name="connsiteY4" fmla="*/ 1413241 h 291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774" h="2917665">
                  <a:moveTo>
                    <a:pt x="0" y="1413241"/>
                  </a:moveTo>
                  <a:cubicBezTo>
                    <a:pt x="0" y="633578"/>
                    <a:pt x="698650" y="-36392"/>
                    <a:pt x="1058779" y="1536"/>
                  </a:cubicBezTo>
                  <a:cubicBezTo>
                    <a:pt x="1418908" y="39465"/>
                    <a:pt x="2160774" y="861149"/>
                    <a:pt x="2160774" y="1640812"/>
                  </a:cubicBezTo>
                  <a:cubicBezTo>
                    <a:pt x="2160774" y="2420475"/>
                    <a:pt x="1663795" y="3187978"/>
                    <a:pt x="1058779" y="2824946"/>
                  </a:cubicBezTo>
                  <a:cubicBezTo>
                    <a:pt x="453763" y="2461914"/>
                    <a:pt x="0" y="2192904"/>
                    <a:pt x="0" y="141324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E88F73D6-B0A0-49C9-9734-10F15F9B6649}"/>
                </a:ext>
              </a:extLst>
            </p:cNvPr>
            <p:cNvSpPr/>
            <p:nvPr/>
          </p:nvSpPr>
          <p:spPr>
            <a:xfrm rot="13713765">
              <a:off x="11359079" y="6409954"/>
              <a:ext cx="428995" cy="748160"/>
            </a:xfrm>
            <a:custGeom>
              <a:avLst/>
              <a:gdLst>
                <a:gd name="connsiteX0" fmla="*/ 0 w 2117558"/>
                <a:gd name="connsiteY0" fmla="*/ 1411705 h 2823410"/>
                <a:gd name="connsiteX1" fmla="*/ 1058779 w 2117558"/>
                <a:gd name="connsiteY1" fmla="*/ 0 h 2823410"/>
                <a:gd name="connsiteX2" fmla="*/ 2117558 w 2117558"/>
                <a:gd name="connsiteY2" fmla="*/ 1411705 h 2823410"/>
                <a:gd name="connsiteX3" fmla="*/ 1058779 w 2117558"/>
                <a:gd name="connsiteY3" fmla="*/ 2823410 h 2823410"/>
                <a:gd name="connsiteX4" fmla="*/ 0 w 2117558"/>
                <a:gd name="connsiteY4" fmla="*/ 1411705 h 2823410"/>
                <a:gd name="connsiteX0" fmla="*/ 0 w 2117558"/>
                <a:gd name="connsiteY0" fmla="*/ 1411705 h 2923551"/>
                <a:gd name="connsiteX1" fmla="*/ 1058779 w 2117558"/>
                <a:gd name="connsiteY1" fmla="*/ 0 h 2923551"/>
                <a:gd name="connsiteX2" fmla="*/ 2117558 w 2117558"/>
                <a:gd name="connsiteY2" fmla="*/ 1411705 h 2923551"/>
                <a:gd name="connsiteX3" fmla="*/ 1058779 w 2117558"/>
                <a:gd name="connsiteY3" fmla="*/ 2823410 h 2923551"/>
                <a:gd name="connsiteX4" fmla="*/ 0 w 2117558"/>
                <a:gd name="connsiteY4" fmla="*/ 1411705 h 2923551"/>
                <a:gd name="connsiteX0" fmla="*/ 0 w 2117558"/>
                <a:gd name="connsiteY0" fmla="*/ 1580565 h 3092411"/>
                <a:gd name="connsiteX1" fmla="*/ 1058779 w 2117558"/>
                <a:gd name="connsiteY1" fmla="*/ 168860 h 3092411"/>
                <a:gd name="connsiteX2" fmla="*/ 2117558 w 2117558"/>
                <a:gd name="connsiteY2" fmla="*/ 1580565 h 3092411"/>
                <a:gd name="connsiteX3" fmla="*/ 1058779 w 2117558"/>
                <a:gd name="connsiteY3" fmla="*/ 2992270 h 3092411"/>
                <a:gd name="connsiteX4" fmla="*/ 0 w 2117558"/>
                <a:gd name="connsiteY4" fmla="*/ 1580565 h 3092411"/>
                <a:gd name="connsiteX0" fmla="*/ 0 w 2160774"/>
                <a:gd name="connsiteY0" fmla="*/ 1413241 h 2827202"/>
                <a:gd name="connsiteX1" fmla="*/ 1058779 w 2160774"/>
                <a:gd name="connsiteY1" fmla="*/ 1536 h 2827202"/>
                <a:gd name="connsiteX2" fmla="*/ 2160774 w 2160774"/>
                <a:gd name="connsiteY2" fmla="*/ 1640812 h 2827202"/>
                <a:gd name="connsiteX3" fmla="*/ 1058779 w 2160774"/>
                <a:gd name="connsiteY3" fmla="*/ 2824946 h 2827202"/>
                <a:gd name="connsiteX4" fmla="*/ 0 w 2160774"/>
                <a:gd name="connsiteY4" fmla="*/ 1413241 h 2827202"/>
                <a:gd name="connsiteX0" fmla="*/ 0 w 2160774"/>
                <a:gd name="connsiteY0" fmla="*/ 1413241 h 2917665"/>
                <a:gd name="connsiteX1" fmla="*/ 1058779 w 2160774"/>
                <a:gd name="connsiteY1" fmla="*/ 1536 h 2917665"/>
                <a:gd name="connsiteX2" fmla="*/ 2160774 w 2160774"/>
                <a:gd name="connsiteY2" fmla="*/ 1640812 h 2917665"/>
                <a:gd name="connsiteX3" fmla="*/ 1058779 w 2160774"/>
                <a:gd name="connsiteY3" fmla="*/ 2824946 h 2917665"/>
                <a:gd name="connsiteX4" fmla="*/ 0 w 2160774"/>
                <a:gd name="connsiteY4" fmla="*/ 1413241 h 291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774" h="2917665">
                  <a:moveTo>
                    <a:pt x="0" y="1413241"/>
                  </a:moveTo>
                  <a:cubicBezTo>
                    <a:pt x="0" y="633578"/>
                    <a:pt x="698650" y="-36392"/>
                    <a:pt x="1058779" y="1536"/>
                  </a:cubicBezTo>
                  <a:cubicBezTo>
                    <a:pt x="1418908" y="39465"/>
                    <a:pt x="2160774" y="861149"/>
                    <a:pt x="2160774" y="1640812"/>
                  </a:cubicBezTo>
                  <a:cubicBezTo>
                    <a:pt x="2160774" y="2420475"/>
                    <a:pt x="1663795" y="3187978"/>
                    <a:pt x="1058779" y="2824946"/>
                  </a:cubicBezTo>
                  <a:cubicBezTo>
                    <a:pt x="453763" y="2461914"/>
                    <a:pt x="0" y="2192904"/>
                    <a:pt x="0" y="141324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3BE54D-A710-4962-8947-FC9641D5EA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488"/>
          <a:stretch>
            <a:fillRect/>
          </a:stretch>
        </p:blipFill>
        <p:spPr/>
      </p:pic>
      <p:sp>
        <p:nvSpPr>
          <p:cNvPr id="18" name="Content Placeholder 7"/>
          <p:cNvSpPr txBox="1">
            <a:spLocks/>
          </p:cNvSpPr>
          <p:nvPr/>
        </p:nvSpPr>
        <p:spPr>
          <a:xfrm>
            <a:off x="4777178" y="780726"/>
            <a:ext cx="6182371" cy="1048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3600" dirty="0"/>
              <a:t>Persamaan Eksponensial Berbentuk a</a:t>
            </a:r>
            <a:r>
              <a:rPr lang="id-ID" sz="3600" baseline="30000" dirty="0"/>
              <a:t>f(x)</a:t>
            </a:r>
            <a:r>
              <a:rPr lang="id-ID" sz="3600" dirty="0"/>
              <a:t>=a</a:t>
            </a:r>
            <a:r>
              <a:rPr lang="id-ID" sz="3600" baseline="30000" dirty="0"/>
              <a:t>g(x)</a:t>
            </a:r>
            <a:r>
              <a:rPr lang="id-ID" sz="3600" dirty="0"/>
              <a:t> </a:t>
            </a:r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4423144" y="2086050"/>
            <a:ext cx="6834577" cy="1677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id-ID" sz="3200" dirty="0">
                <a:latin typeface="+mj-lt"/>
                <a:ea typeface="+mj-ea"/>
                <a:cs typeface="+mj-cs"/>
              </a:rPr>
              <a:t>Untuk menyelesaikan persamaan eksponensial berbentuk 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id-ID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f(x)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=a</a:t>
            </a:r>
            <a:r>
              <a:rPr lang="id-ID" sz="3200" baseline="30000" dirty="0">
                <a:latin typeface="+mj-lt"/>
                <a:ea typeface="+mj-ea"/>
                <a:cs typeface="+mj-cs"/>
              </a:rPr>
              <a:t>g(x)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dengan a&gt;0 dan a≠1,</a:t>
            </a:r>
            <a:r>
              <a:rPr kumimoji="0" lang="id-ID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d-ID" sz="3200" dirty="0">
                <a:latin typeface="+mj-lt"/>
                <a:ea typeface="+mj-ea"/>
                <a:cs typeface="+mj-cs"/>
              </a:rPr>
              <a:t>kita gunakan sifat berikut: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224104"/>
              </p:ext>
            </p:extLst>
          </p:nvPr>
        </p:nvGraphicFramePr>
        <p:xfrm>
          <a:off x="4777178" y="4787480"/>
          <a:ext cx="2708429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203112" progId="Equation.3">
                  <p:embed/>
                </p:oleObj>
              </mc:Choice>
              <mc:Fallback>
                <p:oleObj name="Equation" r:id="rId3" imgW="72358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178" y="4787480"/>
                        <a:ext cx="2708429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587602"/>
              </p:ext>
            </p:extLst>
          </p:nvPr>
        </p:nvGraphicFramePr>
        <p:xfrm>
          <a:off x="7702245" y="4896224"/>
          <a:ext cx="1240974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245" y="4896224"/>
                        <a:ext cx="1240974" cy="652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57176"/>
              </p:ext>
            </p:extLst>
          </p:nvPr>
        </p:nvGraphicFramePr>
        <p:xfrm>
          <a:off x="8688039" y="4787480"/>
          <a:ext cx="227151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4" imgH="203112" progId="Equation.3">
                  <p:embed/>
                </p:oleObj>
              </mc:Choice>
              <mc:Fallback>
                <p:oleObj name="Equation" r:id="rId7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039" y="4787480"/>
                        <a:ext cx="2271510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9103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3907" y="794032"/>
            <a:ext cx="2781989" cy="716730"/>
          </a:xfrm>
        </p:spPr>
        <p:txBody>
          <a:bodyPr/>
          <a:lstStyle/>
          <a:p>
            <a:r>
              <a:rPr lang="id-ID"/>
              <a:t>Contoh </a:t>
            </a:r>
            <a:r>
              <a:rPr lang="en-US"/>
              <a:t>6</a:t>
            </a:r>
            <a:endParaRPr lang="id-ID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114151" y="3265507"/>
            <a:ext cx="7129669" cy="62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Pembahasan: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6E70FF-A881-4717-A14C-CB0C96B47275}"/>
              </a:ext>
            </a:extLst>
          </p:cNvPr>
          <p:cNvGrpSpPr/>
          <p:nvPr/>
        </p:nvGrpSpPr>
        <p:grpSpPr>
          <a:xfrm>
            <a:off x="0" y="5851914"/>
            <a:ext cx="1417334" cy="1006086"/>
            <a:chOff x="10356824" y="-51153"/>
            <a:chExt cx="1417334" cy="1006086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33A4E8D-6F2A-471C-90ED-B36C67950B8F}"/>
                </a:ext>
              </a:extLst>
            </p:cNvPr>
            <p:cNvSpPr/>
            <p:nvPr/>
          </p:nvSpPr>
          <p:spPr>
            <a:xfrm rot="7076110">
              <a:off x="11269787" y="450562"/>
              <a:ext cx="691550" cy="317192"/>
            </a:xfrm>
            <a:prstGeom prst="triangle">
              <a:avLst/>
            </a:prstGeom>
            <a:noFill/>
            <a:ln w="28575"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1E8BBA1-2A1F-44D1-B292-4CED091E60F1}"/>
                </a:ext>
              </a:extLst>
            </p:cNvPr>
            <p:cNvSpPr/>
            <p:nvPr/>
          </p:nvSpPr>
          <p:spPr>
            <a:xfrm rot="17669435">
              <a:off x="10933930" y="267164"/>
              <a:ext cx="444277" cy="899052"/>
            </a:xfrm>
            <a:prstGeom prst="triangle">
              <a:avLst/>
            </a:prstGeom>
            <a:noFill/>
            <a:ln w="28575"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4045BE-F8A3-48B2-8FDA-E88DA3672E5F}"/>
                </a:ext>
              </a:extLst>
            </p:cNvPr>
            <p:cNvSpPr/>
            <p:nvPr/>
          </p:nvSpPr>
          <p:spPr>
            <a:xfrm rot="19252249">
              <a:off x="10356824" y="-51153"/>
              <a:ext cx="1131108" cy="561592"/>
            </a:xfrm>
            <a:prstGeom prst="rect">
              <a:avLst/>
            </a:prstGeom>
            <a:noFill/>
            <a:ln w="28575"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0C37DE-ED2F-4CDA-8935-8FD4D4E99769}"/>
              </a:ext>
            </a:extLst>
          </p:cNvPr>
          <p:cNvGrpSpPr/>
          <p:nvPr/>
        </p:nvGrpSpPr>
        <p:grpSpPr>
          <a:xfrm>
            <a:off x="11107" y="0"/>
            <a:ext cx="329830" cy="1380629"/>
            <a:chOff x="74902" y="0"/>
            <a:chExt cx="329830" cy="13806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329E9D-C512-49DE-9EF8-951F88BAAEFC}"/>
                </a:ext>
              </a:extLst>
            </p:cNvPr>
            <p:cNvSpPr/>
            <p:nvPr/>
          </p:nvSpPr>
          <p:spPr>
            <a:xfrm>
              <a:off x="74902" y="1248"/>
              <a:ext cx="181772" cy="1379381"/>
            </a:xfrm>
            <a:prstGeom prst="rect">
              <a:avLst/>
            </a:pr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BA4125-555B-4125-AF10-4775EC84E1AB}"/>
                </a:ext>
              </a:extLst>
            </p:cNvPr>
            <p:cNvSpPr/>
            <p:nvPr/>
          </p:nvSpPr>
          <p:spPr>
            <a:xfrm flipH="1">
              <a:off x="289395" y="0"/>
              <a:ext cx="115337" cy="1057464"/>
            </a:xfrm>
            <a:prstGeom prst="rect">
              <a:avLst/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45A9327-B613-4E27-9CBF-D91A541C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71" y="1510762"/>
            <a:ext cx="57531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3907" y="794032"/>
            <a:ext cx="2781989" cy="716730"/>
          </a:xfrm>
        </p:spPr>
        <p:txBody>
          <a:bodyPr/>
          <a:lstStyle/>
          <a:p>
            <a:r>
              <a:rPr lang="id-ID"/>
              <a:t>Contoh </a:t>
            </a:r>
            <a:r>
              <a:rPr lang="en-US"/>
              <a:t>7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1656548"/>
            <a:ext cx="3549568" cy="1371600"/>
          </a:xfrm>
        </p:spPr>
        <p:txBody>
          <a:bodyPr>
            <a:noAutofit/>
          </a:bodyPr>
          <a:lstStyle/>
          <a:p>
            <a:r>
              <a:rPr lang="id-ID" sz="2400" dirty="0"/>
              <a:t>Tentukan penyeleaian persamaan eksponensial 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062325" y="1080071"/>
            <a:ext cx="7129669" cy="62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Pembahasan:</a:t>
            </a: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1374775" y="2998788"/>
          <a:ext cx="21478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392" imgH="203112" progId="Equation.3">
                  <p:embed/>
                </p:oleObj>
              </mc:Choice>
              <mc:Fallback>
                <p:oleObj name="Equation" r:id="rId2" imgW="939392" imgH="203112" progId="Equation.3">
                  <p:embed/>
                  <p:pic>
                    <p:nvPicPr>
                      <p:cNvPr id="35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998788"/>
                        <a:ext cx="214788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5413931" y="4904892"/>
          <a:ext cx="19716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215806" progId="Equation.3">
                  <p:embed/>
                </p:oleObj>
              </mc:Choice>
              <mc:Fallback>
                <p:oleObj name="Equation" r:id="rId4" imgW="863225" imgH="215806" progId="Equation.3">
                  <p:embed/>
                  <p:pic>
                    <p:nvPicPr>
                      <p:cNvPr id="358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931" y="4904892"/>
                        <a:ext cx="1971675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5500066" y="1823211"/>
          <a:ext cx="21478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203112" progId="Equation.3">
                  <p:embed/>
                </p:oleObj>
              </mc:Choice>
              <mc:Fallback>
                <p:oleObj name="Equation" r:id="rId6" imgW="939392" imgH="203112" progId="Equation.3">
                  <p:embed/>
                  <p:pic>
                    <p:nvPicPr>
                      <p:cNvPr id="389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066" y="1823211"/>
                        <a:ext cx="214788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5009808" y="2235200"/>
          <a:ext cx="31638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300" imgH="228600" progId="Equation.3">
                  <p:embed/>
                </p:oleObj>
              </mc:Choice>
              <mc:Fallback>
                <p:oleObj name="Equation" r:id="rId8" imgW="1384300" imgH="228600" progId="Equation.3">
                  <p:embed/>
                  <p:pic>
                    <p:nvPicPr>
                      <p:cNvPr id="38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808" y="2235200"/>
                        <a:ext cx="3163887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5073795" y="2652713"/>
          <a:ext cx="24082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100" imgH="203200" progId="Equation.3">
                  <p:embed/>
                </p:oleObj>
              </mc:Choice>
              <mc:Fallback>
                <p:oleObj name="Equation" r:id="rId10" imgW="1054100" imgH="203200" progId="Equation.3">
                  <p:embed/>
                  <p:pic>
                    <p:nvPicPr>
                      <p:cNvPr id="38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795" y="2652713"/>
                        <a:ext cx="2408238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5100916" y="3001894"/>
          <a:ext cx="21764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087" imgH="203112" progId="Equation.3">
                  <p:embed/>
                </p:oleObj>
              </mc:Choice>
              <mc:Fallback>
                <p:oleObj name="Equation" r:id="rId12" imgW="952087" imgH="203112" progId="Equation.3">
                  <p:embed/>
                  <p:pic>
                    <p:nvPicPr>
                      <p:cNvPr id="38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916" y="3001894"/>
                        <a:ext cx="2176462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5141155" y="3324225"/>
          <a:ext cx="19446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531" imgH="203112" progId="Equation.3">
                  <p:embed/>
                </p:oleObj>
              </mc:Choice>
              <mc:Fallback>
                <p:oleObj name="Equation" r:id="rId14" imgW="850531" imgH="203112" progId="Equation.3">
                  <p:embed/>
                  <p:pic>
                    <p:nvPicPr>
                      <p:cNvPr id="38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155" y="3324225"/>
                        <a:ext cx="1944688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0" name="Object 18"/>
          <p:cNvGraphicFramePr>
            <a:graphicFrameLocks noChangeAspect="1"/>
          </p:cNvGraphicFramePr>
          <p:nvPr/>
        </p:nvGraphicFramePr>
        <p:xfrm>
          <a:off x="5154613" y="3727450"/>
          <a:ext cx="2060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309" imgH="177723" progId="Equation.3">
                  <p:embed/>
                </p:oleObj>
              </mc:Choice>
              <mc:Fallback>
                <p:oleObj name="Equation" r:id="rId16" imgW="901309" imgH="177723" progId="Equation.3">
                  <p:embed/>
                  <p:pic>
                    <p:nvPicPr>
                      <p:cNvPr id="38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3727450"/>
                        <a:ext cx="20605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5224741" y="4062618"/>
          <a:ext cx="2060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309" imgH="177723" progId="Equation.3">
                  <p:embed/>
                </p:oleObj>
              </mc:Choice>
              <mc:Fallback>
                <p:oleObj name="Equation" r:id="rId18" imgW="901309" imgH="177723" progId="Equation.3">
                  <p:embed/>
                  <p:pic>
                    <p:nvPicPr>
                      <p:cNvPr id="38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741" y="4062618"/>
                        <a:ext cx="20605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5312815" y="4434097"/>
          <a:ext cx="1247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45626" imgH="177646" progId="Equation.3">
                  <p:embed/>
                </p:oleObj>
              </mc:Choice>
              <mc:Fallback>
                <p:oleObj name="Equation" r:id="rId20" imgW="545626" imgH="177646" progId="Equation.3">
                  <p:embed/>
                  <p:pic>
                    <p:nvPicPr>
                      <p:cNvPr id="389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15" y="4434097"/>
                        <a:ext cx="12477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F46E70FF-A881-4717-A14C-CB0C96B47275}"/>
              </a:ext>
            </a:extLst>
          </p:cNvPr>
          <p:cNvGrpSpPr/>
          <p:nvPr/>
        </p:nvGrpSpPr>
        <p:grpSpPr>
          <a:xfrm>
            <a:off x="0" y="5851914"/>
            <a:ext cx="1417334" cy="1006086"/>
            <a:chOff x="10356824" y="-51153"/>
            <a:chExt cx="1417334" cy="1006086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33A4E8D-6F2A-471C-90ED-B36C67950B8F}"/>
                </a:ext>
              </a:extLst>
            </p:cNvPr>
            <p:cNvSpPr/>
            <p:nvPr/>
          </p:nvSpPr>
          <p:spPr>
            <a:xfrm rot="7076110">
              <a:off x="11269787" y="450562"/>
              <a:ext cx="691550" cy="317192"/>
            </a:xfrm>
            <a:prstGeom prst="triangle">
              <a:avLst/>
            </a:prstGeom>
            <a:noFill/>
            <a:ln w="28575"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1E8BBA1-2A1F-44D1-B292-4CED091E60F1}"/>
                </a:ext>
              </a:extLst>
            </p:cNvPr>
            <p:cNvSpPr/>
            <p:nvPr/>
          </p:nvSpPr>
          <p:spPr>
            <a:xfrm rot="17669435">
              <a:off x="10933930" y="267164"/>
              <a:ext cx="444277" cy="899052"/>
            </a:xfrm>
            <a:prstGeom prst="triangle">
              <a:avLst/>
            </a:prstGeom>
            <a:noFill/>
            <a:ln w="28575"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4045BE-F8A3-48B2-8FDA-E88DA3672E5F}"/>
                </a:ext>
              </a:extLst>
            </p:cNvPr>
            <p:cNvSpPr/>
            <p:nvPr/>
          </p:nvSpPr>
          <p:spPr>
            <a:xfrm rot="19252249">
              <a:off x="10356824" y="-51153"/>
              <a:ext cx="1131108" cy="561592"/>
            </a:xfrm>
            <a:prstGeom prst="rect">
              <a:avLst/>
            </a:prstGeom>
            <a:noFill/>
            <a:ln w="28575"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0C37DE-ED2F-4CDA-8935-8FD4D4E99769}"/>
              </a:ext>
            </a:extLst>
          </p:cNvPr>
          <p:cNvGrpSpPr/>
          <p:nvPr/>
        </p:nvGrpSpPr>
        <p:grpSpPr>
          <a:xfrm>
            <a:off x="11107" y="0"/>
            <a:ext cx="329830" cy="1380629"/>
            <a:chOff x="74902" y="0"/>
            <a:chExt cx="329830" cy="13806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329E9D-C512-49DE-9EF8-951F88BAAEFC}"/>
                </a:ext>
              </a:extLst>
            </p:cNvPr>
            <p:cNvSpPr/>
            <p:nvPr/>
          </p:nvSpPr>
          <p:spPr>
            <a:xfrm>
              <a:off x="74902" y="1248"/>
              <a:ext cx="181772" cy="1379381"/>
            </a:xfrm>
            <a:prstGeom prst="rect">
              <a:avLst/>
            </a:pr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BA4125-555B-4125-AF10-4775EC84E1AB}"/>
                </a:ext>
              </a:extLst>
            </p:cNvPr>
            <p:cNvSpPr/>
            <p:nvPr/>
          </p:nvSpPr>
          <p:spPr>
            <a:xfrm flipH="1">
              <a:off x="289395" y="0"/>
              <a:ext cx="115337" cy="1057464"/>
            </a:xfrm>
            <a:prstGeom prst="rect">
              <a:avLst/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1632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3907" y="794032"/>
            <a:ext cx="2781989" cy="716730"/>
          </a:xfrm>
        </p:spPr>
        <p:txBody>
          <a:bodyPr/>
          <a:lstStyle/>
          <a:p>
            <a:r>
              <a:rPr lang="id-ID"/>
              <a:t>Contoh </a:t>
            </a:r>
            <a:r>
              <a:rPr lang="en-US"/>
              <a:t>8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1656548"/>
            <a:ext cx="3549568" cy="1371600"/>
          </a:xfrm>
        </p:spPr>
        <p:txBody>
          <a:bodyPr>
            <a:noAutofit/>
          </a:bodyPr>
          <a:lstStyle/>
          <a:p>
            <a:r>
              <a:rPr lang="id-ID" sz="2400" dirty="0"/>
              <a:t>Tentukan nilai x dan y dari persamaan eksponensial berikut: 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062325" y="1080071"/>
            <a:ext cx="7129669" cy="62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Pembahasan:</a:t>
            </a: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1359578" y="2925448"/>
          <a:ext cx="16541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507780" progId="Equation.3">
                  <p:embed/>
                </p:oleObj>
              </mc:Choice>
              <mc:Fallback>
                <p:oleObj name="Equation" r:id="rId2" imgW="723586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578" y="2925448"/>
                        <a:ext cx="16541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5245463" y="1639434"/>
          <a:ext cx="16541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507780" progId="Equation.3">
                  <p:embed/>
                </p:oleObj>
              </mc:Choice>
              <mc:Fallback>
                <p:oleObj name="Equation" r:id="rId4" imgW="723586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463" y="1639434"/>
                        <a:ext cx="16541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6997337" y="2051188"/>
          <a:ext cx="4349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152334" progId="Equation.3">
                  <p:embed/>
                </p:oleObj>
              </mc:Choice>
              <mc:Fallback>
                <p:oleObj name="Equation" r:id="rId6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337" y="2051188"/>
                        <a:ext cx="4349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4" name="Object 14"/>
          <p:cNvGraphicFramePr>
            <a:graphicFrameLocks noChangeAspect="1"/>
          </p:cNvGraphicFramePr>
          <p:nvPr/>
        </p:nvGraphicFramePr>
        <p:xfrm>
          <a:off x="7469188" y="1633673"/>
          <a:ext cx="174148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507780" progId="Equation.3">
                  <p:embed/>
                </p:oleObj>
              </mc:Choice>
              <mc:Fallback>
                <p:oleObj name="Equation" r:id="rId8" imgW="761669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1633673"/>
                        <a:ext cx="1741487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794589" y="2891637"/>
            <a:ext cx="702307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Diperoleh :</a:t>
            </a:r>
          </a:p>
          <a:p>
            <a:r>
              <a:rPr lang="id-ID" dirty="0"/>
              <a:t>3x = y + 1 		...1)</a:t>
            </a:r>
          </a:p>
          <a:p>
            <a:r>
              <a:rPr lang="id-ID" dirty="0"/>
              <a:t>y = 2x + 2 		...2)</a:t>
            </a:r>
          </a:p>
          <a:p>
            <a:r>
              <a:rPr lang="id-ID" dirty="0"/>
              <a:t>Substitusi Persamaan 2) ke persamaan 1), sehingga:</a:t>
            </a:r>
          </a:p>
          <a:p>
            <a:r>
              <a:rPr lang="id-ID" dirty="0"/>
              <a:t>3x = y +1</a:t>
            </a:r>
          </a:p>
          <a:p>
            <a:r>
              <a:rPr lang="id-ID" dirty="0"/>
              <a:t>3x = 2x+2 +1</a:t>
            </a:r>
          </a:p>
          <a:p>
            <a:r>
              <a:rPr lang="id-ID" dirty="0"/>
              <a:t>3x – 2x = 3</a:t>
            </a:r>
          </a:p>
          <a:p>
            <a:r>
              <a:rPr lang="id-ID" dirty="0"/>
              <a:t>x = 3</a:t>
            </a:r>
          </a:p>
          <a:p>
            <a:r>
              <a:rPr lang="id-ID" dirty="0"/>
              <a:t>Untuk menentukan nilai y, substitusi x = 3 ke pers 2), sehingga:</a:t>
            </a:r>
          </a:p>
          <a:p>
            <a:r>
              <a:rPr lang="id-ID" dirty="0"/>
              <a:t>Y = 2(3) +2 = 6+2 = 8</a:t>
            </a:r>
          </a:p>
          <a:p>
            <a:r>
              <a:rPr lang="id-ID" dirty="0"/>
              <a:t>Jadi, nilai x = 3 dan y = 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E70FF-A881-4717-A14C-CB0C96B47275}"/>
              </a:ext>
            </a:extLst>
          </p:cNvPr>
          <p:cNvGrpSpPr/>
          <p:nvPr/>
        </p:nvGrpSpPr>
        <p:grpSpPr>
          <a:xfrm>
            <a:off x="0" y="5851914"/>
            <a:ext cx="1417334" cy="1006086"/>
            <a:chOff x="10356824" y="-51153"/>
            <a:chExt cx="1417334" cy="1006086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33A4E8D-6F2A-471C-90ED-B36C67950B8F}"/>
                </a:ext>
              </a:extLst>
            </p:cNvPr>
            <p:cNvSpPr/>
            <p:nvPr/>
          </p:nvSpPr>
          <p:spPr>
            <a:xfrm rot="7076110">
              <a:off x="11269787" y="450562"/>
              <a:ext cx="691550" cy="317192"/>
            </a:xfrm>
            <a:prstGeom prst="triangle">
              <a:avLst/>
            </a:prstGeom>
            <a:noFill/>
            <a:ln w="28575"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1E8BBA1-2A1F-44D1-B292-4CED091E60F1}"/>
                </a:ext>
              </a:extLst>
            </p:cNvPr>
            <p:cNvSpPr/>
            <p:nvPr/>
          </p:nvSpPr>
          <p:spPr>
            <a:xfrm rot="17669435">
              <a:off x="10933930" y="267164"/>
              <a:ext cx="444277" cy="899052"/>
            </a:xfrm>
            <a:prstGeom prst="triangle">
              <a:avLst/>
            </a:prstGeom>
            <a:noFill/>
            <a:ln w="28575"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4045BE-F8A3-48B2-8FDA-E88DA3672E5F}"/>
                </a:ext>
              </a:extLst>
            </p:cNvPr>
            <p:cNvSpPr/>
            <p:nvPr/>
          </p:nvSpPr>
          <p:spPr>
            <a:xfrm rot="19252249">
              <a:off x="10356824" y="-51153"/>
              <a:ext cx="1131108" cy="561592"/>
            </a:xfrm>
            <a:prstGeom prst="rect">
              <a:avLst/>
            </a:prstGeom>
            <a:noFill/>
            <a:ln w="28575"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0C37DE-ED2F-4CDA-8935-8FD4D4E99769}"/>
              </a:ext>
            </a:extLst>
          </p:cNvPr>
          <p:cNvGrpSpPr/>
          <p:nvPr/>
        </p:nvGrpSpPr>
        <p:grpSpPr>
          <a:xfrm>
            <a:off x="11107" y="0"/>
            <a:ext cx="329830" cy="1380629"/>
            <a:chOff x="74902" y="0"/>
            <a:chExt cx="329830" cy="13806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329E9D-C512-49DE-9EF8-951F88BAAEFC}"/>
                </a:ext>
              </a:extLst>
            </p:cNvPr>
            <p:cNvSpPr/>
            <p:nvPr/>
          </p:nvSpPr>
          <p:spPr>
            <a:xfrm>
              <a:off x="74902" y="1248"/>
              <a:ext cx="181772" cy="1379381"/>
            </a:xfrm>
            <a:prstGeom prst="rect">
              <a:avLst/>
            </a:pr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BA4125-555B-4125-AF10-4775EC84E1AB}"/>
                </a:ext>
              </a:extLst>
            </p:cNvPr>
            <p:cNvSpPr/>
            <p:nvPr/>
          </p:nvSpPr>
          <p:spPr>
            <a:xfrm flipH="1">
              <a:off x="289395" y="0"/>
              <a:ext cx="115337" cy="1057464"/>
            </a:xfrm>
            <a:prstGeom prst="rect">
              <a:avLst/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5049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3907" y="794032"/>
            <a:ext cx="2781989" cy="716730"/>
          </a:xfrm>
        </p:spPr>
        <p:txBody>
          <a:bodyPr/>
          <a:lstStyle/>
          <a:p>
            <a:r>
              <a:rPr lang="id-ID"/>
              <a:t>Contoh </a:t>
            </a:r>
            <a:r>
              <a:rPr lang="en-US"/>
              <a:t>9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1656548"/>
            <a:ext cx="3549568" cy="1371600"/>
          </a:xfrm>
        </p:spPr>
        <p:txBody>
          <a:bodyPr>
            <a:noAutofit/>
          </a:bodyPr>
          <a:lstStyle/>
          <a:p>
            <a:r>
              <a:rPr lang="id-ID" sz="2400" dirty="0"/>
              <a:t>Tentukan nilai x</a:t>
            </a:r>
            <a:r>
              <a:rPr lang="id-ID" sz="2400" baseline="-25000" dirty="0"/>
              <a:t>1</a:t>
            </a:r>
            <a:r>
              <a:rPr lang="id-ID" sz="2400" dirty="0"/>
              <a:t> dan x</a:t>
            </a:r>
            <a:r>
              <a:rPr lang="id-ID" sz="2400" baseline="-25000" dirty="0"/>
              <a:t>2</a:t>
            </a:r>
            <a:r>
              <a:rPr lang="id-ID" sz="2400" dirty="0"/>
              <a:t> dari persamaan eksponensial berikut: 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062325" y="1080071"/>
            <a:ext cx="7129669" cy="62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Pembahasan:</a:t>
            </a: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1557338" y="2943225"/>
          <a:ext cx="21478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228600" progId="Equation.3">
                  <p:embed/>
                </p:oleObj>
              </mc:Choice>
              <mc:Fallback>
                <p:oleObj name="Equation" r:id="rId2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2943225"/>
                        <a:ext cx="2147887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4863190" y="1933256"/>
          <a:ext cx="33369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59866" imgH="203112" progId="Equation.3">
                  <p:embed/>
                </p:oleObj>
              </mc:Choice>
              <mc:Fallback>
                <p:oleObj name="Equation" r:id="rId4" imgW="14598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190" y="1933256"/>
                        <a:ext cx="33369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5313273" y="1565457"/>
          <a:ext cx="21478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273" y="1565457"/>
                        <a:ext cx="2147887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4920118" y="2306638"/>
          <a:ext cx="36274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6811" imgH="203112" progId="Equation.3">
                  <p:embed/>
                </p:oleObj>
              </mc:Choice>
              <mc:Fallback>
                <p:oleObj name="Equation" r:id="rId8" imgW="158681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118" y="2306638"/>
                        <a:ext cx="362743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3"/>
          <p:cNvGraphicFramePr>
            <a:graphicFrameLocks noChangeAspect="1"/>
          </p:cNvGraphicFramePr>
          <p:nvPr/>
        </p:nvGraphicFramePr>
        <p:xfrm>
          <a:off x="5032506" y="2652713"/>
          <a:ext cx="25527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115" imgH="203112" progId="Equation.3">
                  <p:embed/>
                </p:oleObj>
              </mc:Choice>
              <mc:Fallback>
                <p:oleObj name="Equation" r:id="rId10" imgW="111711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506" y="2652713"/>
                        <a:ext cx="255270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198989" y="3139830"/>
            <a:ext cx="4171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Untuk menentukan nilai  x</a:t>
            </a:r>
            <a:r>
              <a:rPr lang="id-ID" baseline="-25000" dirty="0"/>
              <a:t>1</a:t>
            </a:r>
            <a:r>
              <a:rPr lang="id-ID" dirty="0"/>
              <a:t> dan x</a:t>
            </a:r>
            <a:r>
              <a:rPr lang="id-ID" baseline="-25000" dirty="0"/>
              <a:t>2</a:t>
            </a:r>
            <a:r>
              <a:rPr lang="id-ID" dirty="0"/>
              <a:t> , </a:t>
            </a:r>
          </a:p>
          <a:p>
            <a:r>
              <a:rPr lang="id-ID" dirty="0"/>
              <a:t>faktorkan persamaan diatas:</a:t>
            </a:r>
          </a:p>
        </p:txBody>
      </p:sp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5041537" y="3808277"/>
          <a:ext cx="27844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8671" imgH="215806" progId="Equation.3">
                  <p:embed/>
                </p:oleObj>
              </mc:Choice>
              <mc:Fallback>
                <p:oleObj name="Equation" r:id="rId12" imgW="121867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537" y="3808277"/>
                        <a:ext cx="27844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392945" y="4315487"/>
            <a:ext cx="397095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Sehingga diperoleh:</a:t>
            </a:r>
          </a:p>
          <a:p>
            <a:r>
              <a:rPr lang="id-ID" dirty="0"/>
              <a:t>1) x +3 =0 </a:t>
            </a:r>
          </a:p>
          <a:p>
            <a:r>
              <a:rPr lang="id-ID" dirty="0"/>
              <a:t>          x = - 3</a:t>
            </a:r>
          </a:p>
          <a:p>
            <a:r>
              <a:rPr lang="id-ID" dirty="0"/>
              <a:t>2) x+2 = 0</a:t>
            </a:r>
          </a:p>
          <a:p>
            <a:r>
              <a:rPr lang="id-ID" dirty="0"/>
              <a:t>         x = -2</a:t>
            </a:r>
          </a:p>
          <a:p>
            <a:endParaRPr lang="id-ID" dirty="0"/>
          </a:p>
          <a:p>
            <a:r>
              <a:rPr lang="id-ID" dirty="0"/>
              <a:t>Jadi, diperoleh x</a:t>
            </a:r>
            <a:r>
              <a:rPr lang="id-ID" baseline="-25000" dirty="0"/>
              <a:t>1</a:t>
            </a:r>
            <a:r>
              <a:rPr lang="id-ID" dirty="0"/>
              <a:t> = - 3 dan x</a:t>
            </a:r>
            <a:r>
              <a:rPr lang="id-ID" baseline="-25000" dirty="0"/>
              <a:t>2</a:t>
            </a:r>
            <a:r>
              <a:rPr lang="id-ID" dirty="0"/>
              <a:t> = - 2</a:t>
            </a:r>
          </a:p>
          <a:p>
            <a:endParaRPr lang="id-ID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E70FF-A881-4717-A14C-CB0C96B47275}"/>
              </a:ext>
            </a:extLst>
          </p:cNvPr>
          <p:cNvGrpSpPr/>
          <p:nvPr/>
        </p:nvGrpSpPr>
        <p:grpSpPr>
          <a:xfrm>
            <a:off x="0" y="5851914"/>
            <a:ext cx="1417334" cy="1006086"/>
            <a:chOff x="10356824" y="-51153"/>
            <a:chExt cx="1417334" cy="1006086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3A4E8D-6F2A-471C-90ED-B36C67950B8F}"/>
                </a:ext>
              </a:extLst>
            </p:cNvPr>
            <p:cNvSpPr/>
            <p:nvPr/>
          </p:nvSpPr>
          <p:spPr>
            <a:xfrm rot="7076110">
              <a:off x="11269787" y="450562"/>
              <a:ext cx="691550" cy="317192"/>
            </a:xfrm>
            <a:prstGeom prst="triangle">
              <a:avLst/>
            </a:prstGeom>
            <a:noFill/>
            <a:ln w="28575"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1E8BBA1-2A1F-44D1-B292-4CED091E60F1}"/>
                </a:ext>
              </a:extLst>
            </p:cNvPr>
            <p:cNvSpPr/>
            <p:nvPr/>
          </p:nvSpPr>
          <p:spPr>
            <a:xfrm rot="17669435">
              <a:off x="10933930" y="267164"/>
              <a:ext cx="444277" cy="899052"/>
            </a:xfrm>
            <a:prstGeom prst="triangle">
              <a:avLst/>
            </a:prstGeom>
            <a:noFill/>
            <a:ln w="28575"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4045BE-F8A3-48B2-8FDA-E88DA3672E5F}"/>
                </a:ext>
              </a:extLst>
            </p:cNvPr>
            <p:cNvSpPr/>
            <p:nvPr/>
          </p:nvSpPr>
          <p:spPr>
            <a:xfrm rot="19252249">
              <a:off x="10356824" y="-51153"/>
              <a:ext cx="1131108" cy="561592"/>
            </a:xfrm>
            <a:prstGeom prst="rect">
              <a:avLst/>
            </a:prstGeom>
            <a:noFill/>
            <a:ln w="28575"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0C37DE-ED2F-4CDA-8935-8FD4D4E99769}"/>
              </a:ext>
            </a:extLst>
          </p:cNvPr>
          <p:cNvGrpSpPr/>
          <p:nvPr/>
        </p:nvGrpSpPr>
        <p:grpSpPr>
          <a:xfrm>
            <a:off x="11107" y="0"/>
            <a:ext cx="329830" cy="1380629"/>
            <a:chOff x="74902" y="0"/>
            <a:chExt cx="329830" cy="13806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329E9D-C512-49DE-9EF8-951F88BAAEFC}"/>
                </a:ext>
              </a:extLst>
            </p:cNvPr>
            <p:cNvSpPr/>
            <p:nvPr/>
          </p:nvSpPr>
          <p:spPr>
            <a:xfrm>
              <a:off x="74902" y="1248"/>
              <a:ext cx="181772" cy="1379381"/>
            </a:xfrm>
            <a:prstGeom prst="rect">
              <a:avLst/>
            </a:pr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BA4125-555B-4125-AF10-4775EC84E1AB}"/>
                </a:ext>
              </a:extLst>
            </p:cNvPr>
            <p:cNvSpPr/>
            <p:nvPr/>
          </p:nvSpPr>
          <p:spPr>
            <a:xfrm flipH="1">
              <a:off x="289395" y="0"/>
              <a:ext cx="115337" cy="1057464"/>
            </a:xfrm>
            <a:prstGeom prst="rect">
              <a:avLst/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0837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3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D8D5409-9BDA-42A2-AFB8-5EE4E57671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>
            <a:fillRect/>
          </a:stretch>
        </p:blipFill>
        <p:spPr>
          <a:xfrm>
            <a:off x="47625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B0A8C4-FEB4-4C80-AAB5-94B7AB8E6C4C}"/>
              </a:ext>
            </a:extLst>
          </p:cNvPr>
          <p:cNvSpPr/>
          <p:nvPr/>
        </p:nvSpPr>
        <p:spPr>
          <a:xfrm>
            <a:off x="2705100" y="-1"/>
            <a:ext cx="6781800" cy="6877051"/>
          </a:xfrm>
          <a:prstGeom prst="rect">
            <a:avLst/>
          </a:prstGeom>
          <a:solidFill>
            <a:srgbClr val="5E052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AC82BB-9D08-439E-BF40-82B20AA22B2C}"/>
              </a:ext>
            </a:extLst>
          </p:cNvPr>
          <p:cNvGrpSpPr/>
          <p:nvPr/>
        </p:nvGrpSpPr>
        <p:grpSpPr>
          <a:xfrm>
            <a:off x="361949" y="4255591"/>
            <a:ext cx="913775" cy="2954834"/>
            <a:chOff x="361949" y="4255591"/>
            <a:chExt cx="913775" cy="295483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AB4498-2BA2-4039-B002-250996FDF225}"/>
                </a:ext>
              </a:extLst>
            </p:cNvPr>
            <p:cNvSpPr/>
            <p:nvPr/>
          </p:nvSpPr>
          <p:spPr>
            <a:xfrm rot="5400000">
              <a:off x="-438150" y="6048375"/>
              <a:ext cx="2152650" cy="171450"/>
            </a:xfrm>
            <a:prstGeom prst="rect">
              <a:avLst/>
            </a:prstGeom>
            <a:solidFill>
              <a:srgbClr val="6A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FEE20F-95B2-4FE3-A21A-69237008D425}"/>
                </a:ext>
              </a:extLst>
            </p:cNvPr>
            <p:cNvSpPr/>
            <p:nvPr/>
          </p:nvSpPr>
          <p:spPr>
            <a:xfrm rot="5400000">
              <a:off x="-666124" y="5909636"/>
              <a:ext cx="2152650" cy="96503"/>
            </a:xfrm>
            <a:prstGeom prst="rect">
              <a:avLst/>
            </a:prstGeom>
            <a:solidFill>
              <a:srgbClr val="CE0027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2A24E3-62A4-4E32-9B5A-D4D85342165C}"/>
                </a:ext>
              </a:extLst>
            </p:cNvPr>
            <p:cNvSpPr/>
            <p:nvPr/>
          </p:nvSpPr>
          <p:spPr>
            <a:xfrm rot="5400000">
              <a:off x="829804" y="4547858"/>
              <a:ext cx="738187" cy="153653"/>
            </a:xfrm>
            <a:prstGeom prst="rect">
              <a:avLst/>
            </a:prstGeom>
            <a:solidFill>
              <a:srgbClr val="FC7C3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9338F4-2F2F-4461-B60B-2D97BD967901}"/>
              </a:ext>
            </a:extLst>
          </p:cNvPr>
          <p:cNvGrpSpPr/>
          <p:nvPr/>
        </p:nvGrpSpPr>
        <p:grpSpPr>
          <a:xfrm rot="10800000">
            <a:off x="11010897" y="-867817"/>
            <a:ext cx="913775" cy="2954834"/>
            <a:chOff x="361949" y="4255591"/>
            <a:chExt cx="913775" cy="29548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C996B8-9524-4B26-A10C-71DA91C565AC}"/>
                </a:ext>
              </a:extLst>
            </p:cNvPr>
            <p:cNvSpPr/>
            <p:nvPr/>
          </p:nvSpPr>
          <p:spPr>
            <a:xfrm rot="5400000">
              <a:off x="-438150" y="6048375"/>
              <a:ext cx="2152650" cy="171450"/>
            </a:xfrm>
            <a:prstGeom prst="rect">
              <a:avLst/>
            </a:prstGeom>
            <a:solidFill>
              <a:srgbClr val="6A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1B5071-3A3C-4BD8-A1EC-20762C7FB064}"/>
                </a:ext>
              </a:extLst>
            </p:cNvPr>
            <p:cNvSpPr/>
            <p:nvPr/>
          </p:nvSpPr>
          <p:spPr>
            <a:xfrm rot="5400000">
              <a:off x="-666124" y="5909636"/>
              <a:ext cx="2152650" cy="96503"/>
            </a:xfrm>
            <a:prstGeom prst="rect">
              <a:avLst/>
            </a:prstGeom>
            <a:solidFill>
              <a:srgbClr val="CE0027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59A553-3331-4E85-8E8E-722368A85CAA}"/>
                </a:ext>
              </a:extLst>
            </p:cNvPr>
            <p:cNvSpPr/>
            <p:nvPr/>
          </p:nvSpPr>
          <p:spPr>
            <a:xfrm rot="5400000">
              <a:off x="829804" y="4547858"/>
              <a:ext cx="738187" cy="153653"/>
            </a:xfrm>
            <a:prstGeom prst="rect">
              <a:avLst/>
            </a:prstGeom>
            <a:solidFill>
              <a:srgbClr val="FC7C3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ED7FBEF-52B7-4518-A9D5-7DE56852897E}"/>
              </a:ext>
            </a:extLst>
          </p:cNvPr>
          <p:cNvSpPr/>
          <p:nvPr/>
        </p:nvSpPr>
        <p:spPr>
          <a:xfrm>
            <a:off x="6048375" y="5219700"/>
            <a:ext cx="95250" cy="16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928D49-9C96-4C50-990B-04BA4B4AF3D8}"/>
              </a:ext>
            </a:extLst>
          </p:cNvPr>
          <p:cNvSpPr txBox="1"/>
          <p:nvPr/>
        </p:nvSpPr>
        <p:spPr>
          <a:xfrm>
            <a:off x="3285052" y="2331858"/>
            <a:ext cx="5127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600" noProof="1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Terima kasih</a:t>
            </a:r>
            <a:endParaRPr lang="en-ID" sz="6600" noProof="1">
              <a:solidFill>
                <a:schemeClr val="bg1">
                  <a:lumMod val="9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EC9EFB4-9D1D-49DB-92CC-93CE2041DC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3" b="40355"/>
          <a:stretch/>
        </p:blipFill>
        <p:spPr>
          <a:xfrm>
            <a:off x="0" y="-1"/>
            <a:ext cx="12192000" cy="3240505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C15E2C8-D32A-4D4F-B3AD-C4632AB398B3}"/>
              </a:ext>
            </a:extLst>
          </p:cNvPr>
          <p:cNvGrpSpPr/>
          <p:nvPr/>
        </p:nvGrpSpPr>
        <p:grpSpPr>
          <a:xfrm>
            <a:off x="2509394" y="2455165"/>
            <a:ext cx="6823377" cy="1015258"/>
            <a:chOff x="2643247" y="2314326"/>
            <a:chExt cx="6823377" cy="10152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41009D-99D5-4A53-BD63-1AC7C9397481}"/>
                </a:ext>
              </a:extLst>
            </p:cNvPr>
            <p:cNvSpPr/>
            <p:nvPr/>
          </p:nvSpPr>
          <p:spPr>
            <a:xfrm>
              <a:off x="2643247" y="2314326"/>
              <a:ext cx="6823377" cy="976778"/>
            </a:xfrm>
            <a:custGeom>
              <a:avLst/>
              <a:gdLst>
                <a:gd name="connsiteX0" fmla="*/ 0 w 6074925"/>
                <a:gd name="connsiteY0" fmla="*/ 0 h 481267"/>
                <a:gd name="connsiteX1" fmla="*/ 6074925 w 6074925"/>
                <a:gd name="connsiteY1" fmla="*/ 0 h 481267"/>
                <a:gd name="connsiteX2" fmla="*/ 6074925 w 6074925"/>
                <a:gd name="connsiteY2" fmla="*/ 481267 h 481267"/>
                <a:gd name="connsiteX3" fmla="*/ 0 w 6074925"/>
                <a:gd name="connsiteY3" fmla="*/ 481267 h 481267"/>
                <a:gd name="connsiteX4" fmla="*/ 0 w 6074925"/>
                <a:gd name="connsiteY4" fmla="*/ 0 h 481267"/>
                <a:gd name="connsiteX0" fmla="*/ 0 w 6074925"/>
                <a:gd name="connsiteY0" fmla="*/ 149013 h 630280"/>
                <a:gd name="connsiteX1" fmla="*/ 6074925 w 6074925"/>
                <a:gd name="connsiteY1" fmla="*/ 149013 h 630280"/>
                <a:gd name="connsiteX2" fmla="*/ 6074925 w 6074925"/>
                <a:gd name="connsiteY2" fmla="*/ 630280 h 630280"/>
                <a:gd name="connsiteX3" fmla="*/ 0 w 6074925"/>
                <a:gd name="connsiteY3" fmla="*/ 630280 h 630280"/>
                <a:gd name="connsiteX4" fmla="*/ 0 w 6074925"/>
                <a:gd name="connsiteY4" fmla="*/ 149013 h 630280"/>
                <a:gd name="connsiteX0" fmla="*/ 0 w 6074925"/>
                <a:gd name="connsiteY0" fmla="*/ 171485 h 652752"/>
                <a:gd name="connsiteX1" fmla="*/ 6074925 w 6074925"/>
                <a:gd name="connsiteY1" fmla="*/ 171485 h 652752"/>
                <a:gd name="connsiteX2" fmla="*/ 6074925 w 6074925"/>
                <a:gd name="connsiteY2" fmla="*/ 652752 h 652752"/>
                <a:gd name="connsiteX3" fmla="*/ 0 w 6074925"/>
                <a:gd name="connsiteY3" fmla="*/ 652752 h 652752"/>
                <a:gd name="connsiteX4" fmla="*/ 0 w 6074925"/>
                <a:gd name="connsiteY4" fmla="*/ 171485 h 652752"/>
                <a:gd name="connsiteX0" fmla="*/ 409786 w 6484711"/>
                <a:gd name="connsiteY0" fmla="*/ 171485 h 652752"/>
                <a:gd name="connsiteX1" fmla="*/ 6484711 w 6484711"/>
                <a:gd name="connsiteY1" fmla="*/ 171485 h 652752"/>
                <a:gd name="connsiteX2" fmla="*/ 6484711 w 6484711"/>
                <a:gd name="connsiteY2" fmla="*/ 652752 h 652752"/>
                <a:gd name="connsiteX3" fmla="*/ 409786 w 6484711"/>
                <a:gd name="connsiteY3" fmla="*/ 652752 h 652752"/>
                <a:gd name="connsiteX4" fmla="*/ 409786 w 6484711"/>
                <a:gd name="connsiteY4" fmla="*/ 171485 h 652752"/>
                <a:gd name="connsiteX0" fmla="*/ 409786 w 6823377"/>
                <a:gd name="connsiteY0" fmla="*/ 171485 h 652752"/>
                <a:gd name="connsiteX1" fmla="*/ 6484711 w 6823377"/>
                <a:gd name="connsiteY1" fmla="*/ 171485 h 652752"/>
                <a:gd name="connsiteX2" fmla="*/ 6484711 w 6823377"/>
                <a:gd name="connsiteY2" fmla="*/ 652752 h 652752"/>
                <a:gd name="connsiteX3" fmla="*/ 409786 w 6823377"/>
                <a:gd name="connsiteY3" fmla="*/ 652752 h 652752"/>
                <a:gd name="connsiteX4" fmla="*/ 409786 w 6823377"/>
                <a:gd name="connsiteY4" fmla="*/ 171485 h 6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3377" h="652752">
                  <a:moveTo>
                    <a:pt x="409786" y="171485"/>
                  </a:moveTo>
                  <a:cubicBezTo>
                    <a:pt x="4012101" y="-163795"/>
                    <a:pt x="5107436" y="80045"/>
                    <a:pt x="6484711" y="171485"/>
                  </a:cubicBezTo>
                  <a:cubicBezTo>
                    <a:pt x="6484711" y="331907"/>
                    <a:pt x="7246711" y="-86790"/>
                    <a:pt x="6484711" y="652752"/>
                  </a:cubicBezTo>
                  <a:lnTo>
                    <a:pt x="409786" y="652752"/>
                  </a:lnTo>
                  <a:cubicBezTo>
                    <a:pt x="-512234" y="-71550"/>
                    <a:pt x="409786" y="331907"/>
                    <a:pt x="409786" y="171485"/>
                  </a:cubicBezTo>
                  <a:close/>
                </a:path>
              </a:pathLst>
            </a:custGeom>
            <a:solidFill>
              <a:srgbClr val="EAA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A12FEE-6B96-464D-B088-06DCBFA04686}"/>
                </a:ext>
              </a:extLst>
            </p:cNvPr>
            <p:cNvSpPr txBox="1"/>
            <p:nvPr/>
          </p:nvSpPr>
          <p:spPr>
            <a:xfrm>
              <a:off x="3116243" y="2498587"/>
              <a:ext cx="58773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</a:t>
              </a:r>
              <a:r>
                <a:rPr lang="id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ujuan</a:t>
              </a:r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r>
                <a:rPr lang="id-ID" sz="4800" noProof="1">
                  <a:solidFill>
                    <a:schemeClr val="bg1"/>
                  </a:solidFill>
                  <a:latin typeface="Bebas Neue" panose="020B0606020202050201" pitchFamily="34" charset="0"/>
                </a:rPr>
                <a:t>P</a:t>
              </a:r>
              <a:r>
                <a:rPr lang="en-ID" sz="4800" noProof="1">
                  <a:solidFill>
                    <a:schemeClr val="bg1"/>
                  </a:solidFill>
                  <a:latin typeface="Bebas Neue" panose="020B0606020202050201" pitchFamily="34" charset="0"/>
                </a:rPr>
                <a:t>embelajaran</a:t>
              </a:r>
              <a:endParaRPr lang="en-ID" sz="3200" noProof="1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A75F624-691F-4314-A273-6ED096D100CB}"/>
              </a:ext>
            </a:extLst>
          </p:cNvPr>
          <p:cNvSpPr/>
          <p:nvPr/>
        </p:nvSpPr>
        <p:spPr>
          <a:xfrm>
            <a:off x="1707930" y="3935239"/>
            <a:ext cx="3587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3600" dirty="0"/>
              <a:t>Menyelesaikan persamaan eksponensial berbentuk a</a:t>
            </a:r>
            <a:r>
              <a:rPr lang="id-ID" sz="3600" baseline="30000" dirty="0"/>
              <a:t>f(x)</a:t>
            </a:r>
            <a:r>
              <a:rPr lang="id-ID" sz="3600" dirty="0"/>
              <a:t>=a</a:t>
            </a:r>
            <a:r>
              <a:rPr lang="id-ID" sz="3600" baseline="30000" dirty="0"/>
              <a:t>p</a:t>
            </a:r>
            <a:endParaRPr lang="en-ID" sz="3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3C09B5-0AA9-4E8A-8830-E7311E388F84}"/>
              </a:ext>
            </a:extLst>
          </p:cNvPr>
          <p:cNvSpPr/>
          <p:nvPr/>
        </p:nvSpPr>
        <p:spPr>
          <a:xfrm>
            <a:off x="8574852" y="3996795"/>
            <a:ext cx="3157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/>
              <a:t>Menyelesaikan persamaan eksponensial berbentuk a</a:t>
            </a:r>
            <a:r>
              <a:rPr lang="id-ID" sz="3200" baseline="30000" dirty="0"/>
              <a:t>f(x)</a:t>
            </a:r>
            <a:r>
              <a:rPr lang="id-ID" sz="3200" dirty="0"/>
              <a:t>=a</a:t>
            </a:r>
            <a:r>
              <a:rPr lang="id-ID" sz="3200" baseline="30000" dirty="0"/>
              <a:t>g(x)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F3BCEB-A7B9-4B6F-A7E2-333267587E89}"/>
              </a:ext>
            </a:extLst>
          </p:cNvPr>
          <p:cNvSpPr txBox="1"/>
          <p:nvPr/>
        </p:nvSpPr>
        <p:spPr>
          <a:xfrm>
            <a:off x="800552" y="3996794"/>
            <a:ext cx="907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>
                <a:latin typeface="Roboto Black" panose="02000000000000000000" pitchFamily="2" charset="0"/>
                <a:ea typeface="Roboto Black" panose="02000000000000000000" pitchFamily="2" charset="0"/>
              </a:rPr>
              <a:t>01</a:t>
            </a:r>
            <a:endParaRPr lang="en-ID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582920-95E8-4AD6-8182-450EC433AB7F}"/>
              </a:ext>
            </a:extLst>
          </p:cNvPr>
          <p:cNvSpPr txBox="1"/>
          <p:nvPr/>
        </p:nvSpPr>
        <p:spPr>
          <a:xfrm>
            <a:off x="7667474" y="3996795"/>
            <a:ext cx="907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>
                <a:latin typeface="Roboto Black" panose="02000000000000000000" pitchFamily="2" charset="0"/>
                <a:ea typeface="Roboto Black" panose="02000000000000000000" pitchFamily="2" charset="0"/>
              </a:rPr>
              <a:t>02</a:t>
            </a:r>
            <a:endParaRPr lang="en-ID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331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172CA96-5736-42A2-A7F7-CC81B50CE22B}"/>
              </a:ext>
            </a:extLst>
          </p:cNvPr>
          <p:cNvSpPr/>
          <p:nvPr/>
        </p:nvSpPr>
        <p:spPr>
          <a:xfrm>
            <a:off x="0" y="2294020"/>
            <a:ext cx="12192000" cy="25506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0BCBE-31AF-4E5D-AB98-834FAA216668}"/>
              </a:ext>
            </a:extLst>
          </p:cNvPr>
          <p:cNvSpPr txBox="1"/>
          <p:nvPr/>
        </p:nvSpPr>
        <p:spPr>
          <a:xfrm>
            <a:off x="5755150" y="2554810"/>
            <a:ext cx="5939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</a:rPr>
              <a:t>Persamaan Eksponensial Berbentuk a</a:t>
            </a:r>
            <a:r>
              <a:rPr lang="id-ID" sz="4800" baseline="30000" dirty="0">
                <a:solidFill>
                  <a:schemeClr val="bg1"/>
                </a:solidFill>
              </a:rPr>
              <a:t>f(x)</a:t>
            </a:r>
            <a:r>
              <a:rPr lang="id-ID" sz="4800" dirty="0">
                <a:solidFill>
                  <a:schemeClr val="bg1"/>
                </a:solidFill>
              </a:rPr>
              <a:t>=a</a:t>
            </a:r>
            <a:r>
              <a:rPr lang="id-ID" sz="4800" baseline="30000" dirty="0">
                <a:solidFill>
                  <a:schemeClr val="bg1"/>
                </a:solidFill>
              </a:rPr>
              <a:t>p</a:t>
            </a:r>
            <a:endParaRPr lang="en-ID" sz="4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" name="Diagonal Stripe 1">
            <a:extLst>
              <a:ext uri="{FF2B5EF4-FFF2-40B4-BE49-F238E27FC236}">
                <a16:creationId xmlns:a16="http://schemas.microsoft.com/office/drawing/2014/main" id="{33334EA7-6058-4A1F-A9C1-E1EE1230B65A}"/>
              </a:ext>
            </a:extLst>
          </p:cNvPr>
          <p:cNvSpPr/>
          <p:nvPr/>
        </p:nvSpPr>
        <p:spPr>
          <a:xfrm>
            <a:off x="623888" y="1556082"/>
            <a:ext cx="4026569" cy="4026569"/>
          </a:xfrm>
          <a:prstGeom prst="diagStripe">
            <a:avLst>
              <a:gd name="adj" fmla="val 72311"/>
            </a:avLst>
          </a:prstGeom>
          <a:solidFill>
            <a:srgbClr val="9D5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FB1664FA-68DC-442C-B0D0-CB060D55572A}"/>
              </a:ext>
            </a:extLst>
          </p:cNvPr>
          <p:cNvSpPr/>
          <p:nvPr/>
        </p:nvSpPr>
        <p:spPr>
          <a:xfrm>
            <a:off x="623887" y="2831430"/>
            <a:ext cx="4026569" cy="4026569"/>
          </a:xfrm>
          <a:prstGeom prst="diagStripe">
            <a:avLst>
              <a:gd name="adj" fmla="val 72311"/>
            </a:avLst>
          </a:prstGeom>
          <a:solidFill>
            <a:srgbClr val="CCC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7" name="Diagonal Stripe 16">
            <a:extLst>
              <a:ext uri="{FF2B5EF4-FFF2-40B4-BE49-F238E27FC236}">
                <a16:creationId xmlns:a16="http://schemas.microsoft.com/office/drawing/2014/main" id="{474FECF8-F05D-4259-AAE9-CEDEB1B5ADBE}"/>
              </a:ext>
            </a:extLst>
          </p:cNvPr>
          <p:cNvSpPr/>
          <p:nvPr/>
        </p:nvSpPr>
        <p:spPr>
          <a:xfrm>
            <a:off x="623888" y="280735"/>
            <a:ext cx="4026569" cy="4026569"/>
          </a:xfrm>
          <a:prstGeom prst="diagStripe">
            <a:avLst>
              <a:gd name="adj" fmla="val 72311"/>
            </a:avLst>
          </a:prstGeom>
          <a:solidFill>
            <a:srgbClr val="FC7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28B643-3800-4602-AB73-5A5342C45338}"/>
              </a:ext>
            </a:extLst>
          </p:cNvPr>
          <p:cNvSpPr/>
          <p:nvPr/>
        </p:nvSpPr>
        <p:spPr>
          <a:xfrm>
            <a:off x="1728582" y="1925050"/>
            <a:ext cx="3288631" cy="3288631"/>
          </a:xfrm>
          <a:prstGeom prst="ellipse">
            <a:avLst/>
          </a:prstGeom>
          <a:solidFill>
            <a:srgbClr val="74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8000" dirty="0">
                <a:latin typeface="Roboto Black" panose="02000000000000000000" pitchFamily="2" charset="0"/>
                <a:ea typeface="Roboto Black" panose="02000000000000000000" pitchFamily="2" charset="0"/>
              </a:rPr>
              <a:t>1</a:t>
            </a:r>
            <a:r>
              <a:rPr lang="id-ID" sz="8000" dirty="0">
                <a:latin typeface="Roboto Black" panose="02000000000000000000" pitchFamily="2" charset="0"/>
                <a:ea typeface="Roboto Black" panose="02000000000000000000" pitchFamily="2" charset="0"/>
              </a:rPr>
              <a:t>.2.1</a:t>
            </a:r>
            <a:endParaRPr lang="en-ID" sz="80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" grpId="0" animBg="1"/>
      <p:bldP spid="15" grpId="0" animBg="1"/>
      <p:bldP spid="1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6CEB15-A753-491C-BD68-FB571B25F8A2}"/>
              </a:ext>
            </a:extLst>
          </p:cNvPr>
          <p:cNvGrpSpPr/>
          <p:nvPr/>
        </p:nvGrpSpPr>
        <p:grpSpPr>
          <a:xfrm>
            <a:off x="39056" y="-660683"/>
            <a:ext cx="1989221" cy="1925053"/>
            <a:chOff x="39056" y="-756935"/>
            <a:chExt cx="1989221" cy="1925053"/>
          </a:xfrm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6ECC58E2-987A-4DF1-9C99-6569EA3C4CFE}"/>
                </a:ext>
              </a:extLst>
            </p:cNvPr>
            <p:cNvSpPr/>
            <p:nvPr/>
          </p:nvSpPr>
          <p:spPr>
            <a:xfrm rot="17902480">
              <a:off x="71140" y="-789019"/>
              <a:ext cx="1925053" cy="1989221"/>
            </a:xfrm>
            <a:prstGeom prst="blockArc">
              <a:avLst>
                <a:gd name="adj1" fmla="val 10800000"/>
                <a:gd name="adj2" fmla="val 1236315"/>
                <a:gd name="adj3" fmla="val 7199"/>
              </a:avLst>
            </a:prstGeom>
            <a:solidFill>
              <a:schemeClr val="bg1"/>
            </a:solidFill>
            <a:ln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702C4328-3595-4788-8648-4926CCBEDAB2}"/>
                </a:ext>
              </a:extLst>
            </p:cNvPr>
            <p:cNvSpPr/>
            <p:nvPr/>
          </p:nvSpPr>
          <p:spPr>
            <a:xfrm rot="17902480">
              <a:off x="383697" y="-408034"/>
              <a:ext cx="1023614" cy="1174659"/>
            </a:xfrm>
            <a:prstGeom prst="blockArc">
              <a:avLst>
                <a:gd name="adj1" fmla="val 10800000"/>
                <a:gd name="adj2" fmla="val 1236315"/>
                <a:gd name="adj3" fmla="val 7199"/>
              </a:avLst>
            </a:prstGeom>
            <a:solidFill>
              <a:schemeClr val="bg1"/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807BB183-5562-46FB-99CE-45ADB36BF9D2}"/>
                </a:ext>
              </a:extLst>
            </p:cNvPr>
            <p:cNvSpPr/>
            <p:nvPr/>
          </p:nvSpPr>
          <p:spPr>
            <a:xfrm rot="17902480">
              <a:off x="586086" y="-296210"/>
              <a:ext cx="695092" cy="878702"/>
            </a:xfrm>
            <a:prstGeom prst="blockArc">
              <a:avLst>
                <a:gd name="adj1" fmla="val 10800000"/>
                <a:gd name="adj2" fmla="val 1236315"/>
                <a:gd name="adj3" fmla="val 7199"/>
              </a:avLst>
            </a:prstGeom>
            <a:solidFill>
              <a:schemeClr val="bg1"/>
            </a:solidFill>
            <a:ln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4A6AFFB-8D93-4CC3-9EEC-2B5CD5080C82}"/>
              </a:ext>
            </a:extLst>
          </p:cNvPr>
          <p:cNvGrpSpPr/>
          <p:nvPr/>
        </p:nvGrpSpPr>
        <p:grpSpPr>
          <a:xfrm>
            <a:off x="10426985" y="6304547"/>
            <a:ext cx="1520672" cy="818284"/>
            <a:chOff x="10426985" y="6304547"/>
            <a:chExt cx="1520672" cy="818284"/>
          </a:xfrm>
        </p:grpSpPr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16D2E44E-9BF7-48EE-A0DC-602BD721E37B}"/>
                </a:ext>
              </a:extLst>
            </p:cNvPr>
            <p:cNvSpPr/>
            <p:nvPr/>
          </p:nvSpPr>
          <p:spPr>
            <a:xfrm rot="20624290">
              <a:off x="10814502" y="6304547"/>
              <a:ext cx="671105" cy="818284"/>
            </a:xfrm>
            <a:custGeom>
              <a:avLst/>
              <a:gdLst>
                <a:gd name="connsiteX0" fmla="*/ 0 w 2117558"/>
                <a:gd name="connsiteY0" fmla="*/ 1411705 h 2823410"/>
                <a:gd name="connsiteX1" fmla="*/ 1058779 w 2117558"/>
                <a:gd name="connsiteY1" fmla="*/ 0 h 2823410"/>
                <a:gd name="connsiteX2" fmla="*/ 2117558 w 2117558"/>
                <a:gd name="connsiteY2" fmla="*/ 1411705 h 2823410"/>
                <a:gd name="connsiteX3" fmla="*/ 1058779 w 2117558"/>
                <a:gd name="connsiteY3" fmla="*/ 2823410 h 2823410"/>
                <a:gd name="connsiteX4" fmla="*/ 0 w 2117558"/>
                <a:gd name="connsiteY4" fmla="*/ 1411705 h 2823410"/>
                <a:gd name="connsiteX0" fmla="*/ 0 w 2117558"/>
                <a:gd name="connsiteY0" fmla="*/ 1411705 h 2923551"/>
                <a:gd name="connsiteX1" fmla="*/ 1058779 w 2117558"/>
                <a:gd name="connsiteY1" fmla="*/ 0 h 2923551"/>
                <a:gd name="connsiteX2" fmla="*/ 2117558 w 2117558"/>
                <a:gd name="connsiteY2" fmla="*/ 1411705 h 2923551"/>
                <a:gd name="connsiteX3" fmla="*/ 1058779 w 2117558"/>
                <a:gd name="connsiteY3" fmla="*/ 2823410 h 2923551"/>
                <a:gd name="connsiteX4" fmla="*/ 0 w 2117558"/>
                <a:gd name="connsiteY4" fmla="*/ 1411705 h 2923551"/>
                <a:gd name="connsiteX0" fmla="*/ 0 w 2117558"/>
                <a:gd name="connsiteY0" fmla="*/ 1580565 h 3092411"/>
                <a:gd name="connsiteX1" fmla="*/ 1058779 w 2117558"/>
                <a:gd name="connsiteY1" fmla="*/ 168860 h 3092411"/>
                <a:gd name="connsiteX2" fmla="*/ 2117558 w 2117558"/>
                <a:gd name="connsiteY2" fmla="*/ 1580565 h 3092411"/>
                <a:gd name="connsiteX3" fmla="*/ 1058779 w 2117558"/>
                <a:gd name="connsiteY3" fmla="*/ 2992270 h 3092411"/>
                <a:gd name="connsiteX4" fmla="*/ 0 w 2117558"/>
                <a:gd name="connsiteY4" fmla="*/ 1580565 h 3092411"/>
                <a:gd name="connsiteX0" fmla="*/ 0 w 2160774"/>
                <a:gd name="connsiteY0" fmla="*/ 1413241 h 2827202"/>
                <a:gd name="connsiteX1" fmla="*/ 1058779 w 2160774"/>
                <a:gd name="connsiteY1" fmla="*/ 1536 h 2827202"/>
                <a:gd name="connsiteX2" fmla="*/ 2160774 w 2160774"/>
                <a:gd name="connsiteY2" fmla="*/ 1640812 h 2827202"/>
                <a:gd name="connsiteX3" fmla="*/ 1058779 w 2160774"/>
                <a:gd name="connsiteY3" fmla="*/ 2824946 h 2827202"/>
                <a:gd name="connsiteX4" fmla="*/ 0 w 2160774"/>
                <a:gd name="connsiteY4" fmla="*/ 1413241 h 2827202"/>
                <a:gd name="connsiteX0" fmla="*/ 0 w 2160774"/>
                <a:gd name="connsiteY0" fmla="*/ 1413241 h 2917665"/>
                <a:gd name="connsiteX1" fmla="*/ 1058779 w 2160774"/>
                <a:gd name="connsiteY1" fmla="*/ 1536 h 2917665"/>
                <a:gd name="connsiteX2" fmla="*/ 2160774 w 2160774"/>
                <a:gd name="connsiteY2" fmla="*/ 1640812 h 2917665"/>
                <a:gd name="connsiteX3" fmla="*/ 1058779 w 2160774"/>
                <a:gd name="connsiteY3" fmla="*/ 2824946 h 2917665"/>
                <a:gd name="connsiteX4" fmla="*/ 0 w 2160774"/>
                <a:gd name="connsiteY4" fmla="*/ 1413241 h 291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774" h="2917665">
                  <a:moveTo>
                    <a:pt x="0" y="1413241"/>
                  </a:moveTo>
                  <a:cubicBezTo>
                    <a:pt x="0" y="633578"/>
                    <a:pt x="698650" y="-36392"/>
                    <a:pt x="1058779" y="1536"/>
                  </a:cubicBezTo>
                  <a:cubicBezTo>
                    <a:pt x="1418908" y="39465"/>
                    <a:pt x="2160774" y="861149"/>
                    <a:pt x="2160774" y="1640812"/>
                  </a:cubicBezTo>
                  <a:cubicBezTo>
                    <a:pt x="2160774" y="2420475"/>
                    <a:pt x="1663795" y="3187978"/>
                    <a:pt x="1058779" y="2824946"/>
                  </a:cubicBezTo>
                  <a:cubicBezTo>
                    <a:pt x="453763" y="2461914"/>
                    <a:pt x="0" y="2192904"/>
                    <a:pt x="0" y="141324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574E69AF-3F94-40CF-A441-C42CDFEFEDC1}"/>
                </a:ext>
              </a:extLst>
            </p:cNvPr>
            <p:cNvSpPr/>
            <p:nvPr/>
          </p:nvSpPr>
          <p:spPr>
            <a:xfrm rot="13713765">
              <a:off x="10523072" y="6541848"/>
              <a:ext cx="380565" cy="572739"/>
            </a:xfrm>
            <a:custGeom>
              <a:avLst/>
              <a:gdLst>
                <a:gd name="connsiteX0" fmla="*/ 0 w 2117558"/>
                <a:gd name="connsiteY0" fmla="*/ 1411705 h 2823410"/>
                <a:gd name="connsiteX1" fmla="*/ 1058779 w 2117558"/>
                <a:gd name="connsiteY1" fmla="*/ 0 h 2823410"/>
                <a:gd name="connsiteX2" fmla="*/ 2117558 w 2117558"/>
                <a:gd name="connsiteY2" fmla="*/ 1411705 h 2823410"/>
                <a:gd name="connsiteX3" fmla="*/ 1058779 w 2117558"/>
                <a:gd name="connsiteY3" fmla="*/ 2823410 h 2823410"/>
                <a:gd name="connsiteX4" fmla="*/ 0 w 2117558"/>
                <a:gd name="connsiteY4" fmla="*/ 1411705 h 2823410"/>
                <a:gd name="connsiteX0" fmla="*/ 0 w 2117558"/>
                <a:gd name="connsiteY0" fmla="*/ 1411705 h 2923551"/>
                <a:gd name="connsiteX1" fmla="*/ 1058779 w 2117558"/>
                <a:gd name="connsiteY1" fmla="*/ 0 h 2923551"/>
                <a:gd name="connsiteX2" fmla="*/ 2117558 w 2117558"/>
                <a:gd name="connsiteY2" fmla="*/ 1411705 h 2923551"/>
                <a:gd name="connsiteX3" fmla="*/ 1058779 w 2117558"/>
                <a:gd name="connsiteY3" fmla="*/ 2823410 h 2923551"/>
                <a:gd name="connsiteX4" fmla="*/ 0 w 2117558"/>
                <a:gd name="connsiteY4" fmla="*/ 1411705 h 2923551"/>
                <a:gd name="connsiteX0" fmla="*/ 0 w 2117558"/>
                <a:gd name="connsiteY0" fmla="*/ 1580565 h 3092411"/>
                <a:gd name="connsiteX1" fmla="*/ 1058779 w 2117558"/>
                <a:gd name="connsiteY1" fmla="*/ 168860 h 3092411"/>
                <a:gd name="connsiteX2" fmla="*/ 2117558 w 2117558"/>
                <a:gd name="connsiteY2" fmla="*/ 1580565 h 3092411"/>
                <a:gd name="connsiteX3" fmla="*/ 1058779 w 2117558"/>
                <a:gd name="connsiteY3" fmla="*/ 2992270 h 3092411"/>
                <a:gd name="connsiteX4" fmla="*/ 0 w 2117558"/>
                <a:gd name="connsiteY4" fmla="*/ 1580565 h 3092411"/>
                <a:gd name="connsiteX0" fmla="*/ 0 w 2160774"/>
                <a:gd name="connsiteY0" fmla="*/ 1413241 h 2827202"/>
                <a:gd name="connsiteX1" fmla="*/ 1058779 w 2160774"/>
                <a:gd name="connsiteY1" fmla="*/ 1536 h 2827202"/>
                <a:gd name="connsiteX2" fmla="*/ 2160774 w 2160774"/>
                <a:gd name="connsiteY2" fmla="*/ 1640812 h 2827202"/>
                <a:gd name="connsiteX3" fmla="*/ 1058779 w 2160774"/>
                <a:gd name="connsiteY3" fmla="*/ 2824946 h 2827202"/>
                <a:gd name="connsiteX4" fmla="*/ 0 w 2160774"/>
                <a:gd name="connsiteY4" fmla="*/ 1413241 h 2827202"/>
                <a:gd name="connsiteX0" fmla="*/ 0 w 2160774"/>
                <a:gd name="connsiteY0" fmla="*/ 1413241 h 2917665"/>
                <a:gd name="connsiteX1" fmla="*/ 1058779 w 2160774"/>
                <a:gd name="connsiteY1" fmla="*/ 1536 h 2917665"/>
                <a:gd name="connsiteX2" fmla="*/ 2160774 w 2160774"/>
                <a:gd name="connsiteY2" fmla="*/ 1640812 h 2917665"/>
                <a:gd name="connsiteX3" fmla="*/ 1058779 w 2160774"/>
                <a:gd name="connsiteY3" fmla="*/ 2824946 h 2917665"/>
                <a:gd name="connsiteX4" fmla="*/ 0 w 2160774"/>
                <a:gd name="connsiteY4" fmla="*/ 1413241 h 291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774" h="2917665">
                  <a:moveTo>
                    <a:pt x="0" y="1413241"/>
                  </a:moveTo>
                  <a:cubicBezTo>
                    <a:pt x="0" y="633578"/>
                    <a:pt x="698650" y="-36392"/>
                    <a:pt x="1058779" y="1536"/>
                  </a:cubicBezTo>
                  <a:cubicBezTo>
                    <a:pt x="1418908" y="39465"/>
                    <a:pt x="2160774" y="861149"/>
                    <a:pt x="2160774" y="1640812"/>
                  </a:cubicBezTo>
                  <a:cubicBezTo>
                    <a:pt x="2160774" y="2420475"/>
                    <a:pt x="1663795" y="3187978"/>
                    <a:pt x="1058779" y="2824946"/>
                  </a:cubicBezTo>
                  <a:cubicBezTo>
                    <a:pt x="453763" y="2461914"/>
                    <a:pt x="0" y="2192904"/>
                    <a:pt x="0" y="141324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E88F73D6-B0A0-49C9-9734-10F15F9B6649}"/>
                </a:ext>
              </a:extLst>
            </p:cNvPr>
            <p:cNvSpPr/>
            <p:nvPr/>
          </p:nvSpPr>
          <p:spPr>
            <a:xfrm rot="13713765">
              <a:off x="11359079" y="6409954"/>
              <a:ext cx="428995" cy="748160"/>
            </a:xfrm>
            <a:custGeom>
              <a:avLst/>
              <a:gdLst>
                <a:gd name="connsiteX0" fmla="*/ 0 w 2117558"/>
                <a:gd name="connsiteY0" fmla="*/ 1411705 h 2823410"/>
                <a:gd name="connsiteX1" fmla="*/ 1058779 w 2117558"/>
                <a:gd name="connsiteY1" fmla="*/ 0 h 2823410"/>
                <a:gd name="connsiteX2" fmla="*/ 2117558 w 2117558"/>
                <a:gd name="connsiteY2" fmla="*/ 1411705 h 2823410"/>
                <a:gd name="connsiteX3" fmla="*/ 1058779 w 2117558"/>
                <a:gd name="connsiteY3" fmla="*/ 2823410 h 2823410"/>
                <a:gd name="connsiteX4" fmla="*/ 0 w 2117558"/>
                <a:gd name="connsiteY4" fmla="*/ 1411705 h 2823410"/>
                <a:gd name="connsiteX0" fmla="*/ 0 w 2117558"/>
                <a:gd name="connsiteY0" fmla="*/ 1411705 h 2923551"/>
                <a:gd name="connsiteX1" fmla="*/ 1058779 w 2117558"/>
                <a:gd name="connsiteY1" fmla="*/ 0 h 2923551"/>
                <a:gd name="connsiteX2" fmla="*/ 2117558 w 2117558"/>
                <a:gd name="connsiteY2" fmla="*/ 1411705 h 2923551"/>
                <a:gd name="connsiteX3" fmla="*/ 1058779 w 2117558"/>
                <a:gd name="connsiteY3" fmla="*/ 2823410 h 2923551"/>
                <a:gd name="connsiteX4" fmla="*/ 0 w 2117558"/>
                <a:gd name="connsiteY4" fmla="*/ 1411705 h 2923551"/>
                <a:gd name="connsiteX0" fmla="*/ 0 w 2117558"/>
                <a:gd name="connsiteY0" fmla="*/ 1580565 h 3092411"/>
                <a:gd name="connsiteX1" fmla="*/ 1058779 w 2117558"/>
                <a:gd name="connsiteY1" fmla="*/ 168860 h 3092411"/>
                <a:gd name="connsiteX2" fmla="*/ 2117558 w 2117558"/>
                <a:gd name="connsiteY2" fmla="*/ 1580565 h 3092411"/>
                <a:gd name="connsiteX3" fmla="*/ 1058779 w 2117558"/>
                <a:gd name="connsiteY3" fmla="*/ 2992270 h 3092411"/>
                <a:gd name="connsiteX4" fmla="*/ 0 w 2117558"/>
                <a:gd name="connsiteY4" fmla="*/ 1580565 h 3092411"/>
                <a:gd name="connsiteX0" fmla="*/ 0 w 2160774"/>
                <a:gd name="connsiteY0" fmla="*/ 1413241 h 2827202"/>
                <a:gd name="connsiteX1" fmla="*/ 1058779 w 2160774"/>
                <a:gd name="connsiteY1" fmla="*/ 1536 h 2827202"/>
                <a:gd name="connsiteX2" fmla="*/ 2160774 w 2160774"/>
                <a:gd name="connsiteY2" fmla="*/ 1640812 h 2827202"/>
                <a:gd name="connsiteX3" fmla="*/ 1058779 w 2160774"/>
                <a:gd name="connsiteY3" fmla="*/ 2824946 h 2827202"/>
                <a:gd name="connsiteX4" fmla="*/ 0 w 2160774"/>
                <a:gd name="connsiteY4" fmla="*/ 1413241 h 2827202"/>
                <a:gd name="connsiteX0" fmla="*/ 0 w 2160774"/>
                <a:gd name="connsiteY0" fmla="*/ 1413241 h 2917665"/>
                <a:gd name="connsiteX1" fmla="*/ 1058779 w 2160774"/>
                <a:gd name="connsiteY1" fmla="*/ 1536 h 2917665"/>
                <a:gd name="connsiteX2" fmla="*/ 2160774 w 2160774"/>
                <a:gd name="connsiteY2" fmla="*/ 1640812 h 2917665"/>
                <a:gd name="connsiteX3" fmla="*/ 1058779 w 2160774"/>
                <a:gd name="connsiteY3" fmla="*/ 2824946 h 2917665"/>
                <a:gd name="connsiteX4" fmla="*/ 0 w 2160774"/>
                <a:gd name="connsiteY4" fmla="*/ 1413241 h 291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774" h="2917665">
                  <a:moveTo>
                    <a:pt x="0" y="1413241"/>
                  </a:moveTo>
                  <a:cubicBezTo>
                    <a:pt x="0" y="633578"/>
                    <a:pt x="698650" y="-36392"/>
                    <a:pt x="1058779" y="1536"/>
                  </a:cubicBezTo>
                  <a:cubicBezTo>
                    <a:pt x="1418908" y="39465"/>
                    <a:pt x="2160774" y="861149"/>
                    <a:pt x="2160774" y="1640812"/>
                  </a:cubicBezTo>
                  <a:cubicBezTo>
                    <a:pt x="2160774" y="2420475"/>
                    <a:pt x="1663795" y="3187978"/>
                    <a:pt x="1058779" y="2824946"/>
                  </a:cubicBezTo>
                  <a:cubicBezTo>
                    <a:pt x="453763" y="2461914"/>
                    <a:pt x="0" y="2192904"/>
                    <a:pt x="0" y="141324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3BE54D-A710-4962-8947-FC9641D5EA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488"/>
          <a:stretch>
            <a:fillRect/>
          </a:stretch>
        </p:blipFill>
        <p:spPr/>
      </p:pic>
      <p:sp>
        <p:nvSpPr>
          <p:cNvPr id="20" name="Content Placeholder 7"/>
          <p:cNvSpPr txBox="1">
            <a:spLocks/>
          </p:cNvSpPr>
          <p:nvPr/>
        </p:nvSpPr>
        <p:spPr>
          <a:xfrm>
            <a:off x="4353060" y="531281"/>
            <a:ext cx="7179700" cy="679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3000" dirty="0"/>
              <a:t>Persamaan Eksponensial Berbentuk a</a:t>
            </a:r>
            <a:r>
              <a:rPr lang="id-ID" sz="3000" baseline="30000" dirty="0"/>
              <a:t>f(x)</a:t>
            </a:r>
            <a:r>
              <a:rPr lang="id-ID" sz="3000" dirty="0"/>
              <a:t>=a</a:t>
            </a:r>
            <a:r>
              <a:rPr lang="id-ID" sz="3000" baseline="30000" dirty="0"/>
              <a:t>p</a:t>
            </a:r>
            <a:r>
              <a:rPr lang="id-ID" sz="3000" dirty="0"/>
              <a:t> </a:t>
            </a: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4505460" y="1545061"/>
            <a:ext cx="7179700" cy="167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id-ID" sz="3000" dirty="0">
                <a:latin typeface="+mj-lt"/>
                <a:ea typeface="+mj-ea"/>
                <a:cs typeface="+mj-cs"/>
              </a:rPr>
              <a:t>    Untuk menyelesaikan persamaan eksponensial berbentuk </a:t>
            </a: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id-ID" sz="3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f(x)</a:t>
            </a: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=a</a:t>
            </a:r>
            <a:r>
              <a:rPr kumimoji="0" lang="id-ID" sz="3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dengan a&gt;0 dan a≠1,</a:t>
            </a:r>
            <a:r>
              <a:rPr kumimoji="0" lang="id-ID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d-ID" sz="3000" dirty="0">
                <a:latin typeface="+mj-lt"/>
                <a:ea typeface="+mj-ea"/>
                <a:cs typeface="+mj-cs"/>
              </a:rPr>
              <a:t>kita gunakan sifat berikut: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34990"/>
              </p:ext>
            </p:extLst>
          </p:nvPr>
        </p:nvGraphicFramePr>
        <p:xfrm>
          <a:off x="5031296" y="3491736"/>
          <a:ext cx="183809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03112" progId="Equation.3">
                  <p:embed/>
                </p:oleObj>
              </mc:Choice>
              <mc:Fallback>
                <p:oleObj name="Equation" r:id="rId3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296" y="3491736"/>
                        <a:ext cx="1838092" cy="87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641111"/>
              </p:ext>
            </p:extLst>
          </p:nvPr>
        </p:nvGraphicFramePr>
        <p:xfrm>
          <a:off x="7232725" y="3600480"/>
          <a:ext cx="86258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725" y="3600480"/>
                        <a:ext cx="862585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639514"/>
              </p:ext>
            </p:extLst>
          </p:nvPr>
        </p:nvGraphicFramePr>
        <p:xfrm>
          <a:off x="8533508" y="3491736"/>
          <a:ext cx="1839231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641" imgH="203112" progId="Equation.3">
                  <p:embed/>
                </p:oleObj>
              </mc:Choice>
              <mc:Fallback>
                <p:oleObj name="Equation" r:id="rId7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3508" y="3491736"/>
                        <a:ext cx="1839231" cy="87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00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75CE3-F712-4586-8A77-465CE05AF5BF}"/>
              </a:ext>
            </a:extLst>
          </p:cNvPr>
          <p:cNvGrpSpPr/>
          <p:nvPr/>
        </p:nvGrpSpPr>
        <p:grpSpPr>
          <a:xfrm>
            <a:off x="9218077" y="5963333"/>
            <a:ext cx="2655673" cy="1456248"/>
            <a:chOff x="9218077" y="5963333"/>
            <a:chExt cx="2655673" cy="145624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182598-527D-410C-9EF7-EB8FE3A4F84E}"/>
                </a:ext>
              </a:extLst>
            </p:cNvPr>
            <p:cNvSpPr/>
            <p:nvPr/>
          </p:nvSpPr>
          <p:spPr>
            <a:xfrm rot="19564229">
              <a:off x="9218077" y="5963333"/>
              <a:ext cx="1979870" cy="143382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DD8945-FA56-4648-9891-F77790D35AB0}"/>
                </a:ext>
              </a:extLst>
            </p:cNvPr>
            <p:cNvSpPr/>
            <p:nvPr/>
          </p:nvSpPr>
          <p:spPr>
            <a:xfrm rot="3238835">
              <a:off x="10638568" y="6184400"/>
              <a:ext cx="1286165" cy="118419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EBEB9-B18A-4B60-A613-010A2EA8B750}"/>
              </a:ext>
            </a:extLst>
          </p:cNvPr>
          <p:cNvGrpSpPr/>
          <p:nvPr/>
        </p:nvGrpSpPr>
        <p:grpSpPr>
          <a:xfrm>
            <a:off x="7537307" y="-478470"/>
            <a:ext cx="2151827" cy="1293545"/>
            <a:chOff x="7537307" y="-478369"/>
            <a:chExt cx="2151827" cy="12935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789C90-BCBF-46A0-8A1C-5389A7707B49}"/>
                </a:ext>
              </a:extLst>
            </p:cNvPr>
            <p:cNvSpPr/>
            <p:nvPr/>
          </p:nvSpPr>
          <p:spPr>
            <a:xfrm rot="3238835">
              <a:off x="7486323" y="-427385"/>
              <a:ext cx="1286165" cy="118419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11AE33-D32A-4FE5-96B5-0A9E6DD04F3F}"/>
                </a:ext>
              </a:extLst>
            </p:cNvPr>
            <p:cNvSpPr/>
            <p:nvPr/>
          </p:nvSpPr>
          <p:spPr>
            <a:xfrm rot="7042756">
              <a:off x="8708231" y="-165727"/>
              <a:ext cx="914580" cy="1047226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4668DD-0EE5-4AB2-B365-5ADEDC04FE7B}"/>
              </a:ext>
            </a:extLst>
          </p:cNvPr>
          <p:cNvGrpSpPr/>
          <p:nvPr/>
        </p:nvGrpSpPr>
        <p:grpSpPr>
          <a:xfrm>
            <a:off x="11058708" y="870095"/>
            <a:ext cx="824614" cy="744281"/>
            <a:chOff x="10916052" y="260469"/>
            <a:chExt cx="824614" cy="744281"/>
          </a:xfrm>
        </p:grpSpPr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D82639E6-F5A5-4341-B5FC-99C273DC05C4}"/>
                </a:ext>
              </a:extLst>
            </p:cNvPr>
            <p:cNvSpPr/>
            <p:nvPr/>
          </p:nvSpPr>
          <p:spPr>
            <a:xfrm rot="5400000">
              <a:off x="11018771" y="212343"/>
              <a:ext cx="673769" cy="770021"/>
            </a:xfrm>
            <a:prstGeom prst="halfFrame">
              <a:avLst>
                <a:gd name="adj1" fmla="val 9026"/>
                <a:gd name="adj2" fmla="val 11052"/>
              </a:avLst>
            </a:prstGeom>
            <a:solidFill>
              <a:srgbClr val="740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AF4527E7-EBB6-426D-94DC-7D11B285B804}"/>
                </a:ext>
              </a:extLst>
            </p:cNvPr>
            <p:cNvSpPr/>
            <p:nvPr/>
          </p:nvSpPr>
          <p:spPr>
            <a:xfrm rot="5400000">
              <a:off x="10964178" y="282855"/>
              <a:ext cx="673769" cy="770021"/>
            </a:xfrm>
            <a:prstGeom prst="halfFrame">
              <a:avLst>
                <a:gd name="adj1" fmla="val 9026"/>
                <a:gd name="adj2" fmla="val 110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E91EFCF-DB49-4616-B909-6FF8E6CA7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r="7631"/>
          <a:stretch>
            <a:fillRect/>
          </a:stretch>
        </p:blipFill>
        <p:spPr>
          <a:xfrm>
            <a:off x="192510" y="1315350"/>
            <a:ext cx="4307305" cy="4572000"/>
          </a:xfrm>
        </p:spPr>
      </p:pic>
      <p:sp>
        <p:nvSpPr>
          <p:cNvPr id="15" name="Freeform 19"/>
          <p:cNvSpPr>
            <a:spLocks noEditPoints="1"/>
          </p:cNvSpPr>
          <p:nvPr/>
        </p:nvSpPr>
        <p:spPr bwMode="auto">
          <a:xfrm>
            <a:off x="3812076" y="635347"/>
            <a:ext cx="270863" cy="266631"/>
          </a:xfrm>
          <a:custGeom>
            <a:avLst/>
            <a:gdLst>
              <a:gd name="T0" fmla="*/ 39 w 246"/>
              <a:gd name="T1" fmla="*/ 89 h 243"/>
              <a:gd name="T2" fmla="*/ 121 w 246"/>
              <a:gd name="T3" fmla="*/ 7 h 243"/>
              <a:gd name="T4" fmla="*/ 178 w 246"/>
              <a:gd name="T5" fmla="*/ 7 h 243"/>
              <a:gd name="T6" fmla="*/ 107 w 246"/>
              <a:gd name="T7" fmla="*/ 78 h 243"/>
              <a:gd name="T8" fmla="*/ 55 w 246"/>
              <a:gd name="T9" fmla="*/ 105 h 243"/>
              <a:gd name="T10" fmla="*/ 44 w 246"/>
              <a:gd name="T11" fmla="*/ 166 h 243"/>
              <a:gd name="T12" fmla="*/ 78 w 246"/>
              <a:gd name="T13" fmla="*/ 200 h 243"/>
              <a:gd name="T14" fmla="*/ 138 w 246"/>
              <a:gd name="T15" fmla="*/ 188 h 243"/>
              <a:gd name="T16" fmla="*/ 165 w 246"/>
              <a:gd name="T17" fmla="*/ 136 h 243"/>
              <a:gd name="T18" fmla="*/ 237 w 246"/>
              <a:gd name="T19" fmla="*/ 64 h 243"/>
              <a:gd name="T20" fmla="*/ 236 w 246"/>
              <a:gd name="T21" fmla="*/ 122 h 243"/>
              <a:gd name="T22" fmla="*/ 155 w 246"/>
              <a:gd name="T23" fmla="*/ 204 h 243"/>
              <a:gd name="T24" fmla="*/ 1 w 246"/>
              <a:gd name="T25" fmla="*/ 243 h 243"/>
              <a:gd name="T26" fmla="*/ 0 w 246"/>
              <a:gd name="T27" fmla="*/ 242 h 243"/>
              <a:gd name="T28" fmla="*/ 39 w 246"/>
              <a:gd name="T29" fmla="*/ 89 h 243"/>
              <a:gd name="T30" fmla="*/ 126 w 246"/>
              <a:gd name="T31" fmla="*/ 97 h 243"/>
              <a:gd name="T32" fmla="*/ 204 w 246"/>
              <a:gd name="T33" fmla="*/ 19 h 243"/>
              <a:gd name="T34" fmla="*/ 215 w 246"/>
              <a:gd name="T35" fmla="*/ 28 h 243"/>
              <a:gd name="T36" fmla="*/ 224 w 246"/>
              <a:gd name="T37" fmla="*/ 40 h 243"/>
              <a:gd name="T38" fmla="*/ 146 w 246"/>
              <a:gd name="T39" fmla="*/ 118 h 243"/>
              <a:gd name="T40" fmla="*/ 106 w 246"/>
              <a:gd name="T41" fmla="*/ 138 h 243"/>
              <a:gd name="T42" fmla="*/ 105 w 246"/>
              <a:gd name="T43" fmla="*/ 138 h 243"/>
              <a:gd name="T44" fmla="*/ 126 w 246"/>
              <a:gd name="T45" fmla="*/ 9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6" h="243">
                <a:moveTo>
                  <a:pt x="39" y="89"/>
                </a:moveTo>
                <a:cubicBezTo>
                  <a:pt x="121" y="7"/>
                  <a:pt x="121" y="7"/>
                  <a:pt x="121" y="7"/>
                </a:cubicBezTo>
                <a:cubicBezTo>
                  <a:pt x="121" y="7"/>
                  <a:pt x="149" y="0"/>
                  <a:pt x="178" y="7"/>
                </a:cubicBezTo>
                <a:cubicBezTo>
                  <a:pt x="107" y="78"/>
                  <a:pt x="107" y="78"/>
                  <a:pt x="107" y="78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44" y="166"/>
                  <a:pt x="44" y="166"/>
                  <a:pt x="44" y="166"/>
                </a:cubicBezTo>
                <a:cubicBezTo>
                  <a:pt x="58" y="181"/>
                  <a:pt x="66" y="188"/>
                  <a:pt x="78" y="200"/>
                </a:cubicBezTo>
                <a:cubicBezTo>
                  <a:pt x="138" y="188"/>
                  <a:pt x="138" y="188"/>
                  <a:pt x="138" y="188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237" y="64"/>
                  <a:pt x="237" y="64"/>
                  <a:pt x="237" y="64"/>
                </a:cubicBezTo>
                <a:cubicBezTo>
                  <a:pt x="246" y="95"/>
                  <a:pt x="236" y="122"/>
                  <a:pt x="236" y="122"/>
                </a:cubicBezTo>
                <a:cubicBezTo>
                  <a:pt x="155" y="204"/>
                  <a:pt x="155" y="204"/>
                  <a:pt x="155" y="204"/>
                </a:cubicBezTo>
                <a:cubicBezTo>
                  <a:pt x="1" y="243"/>
                  <a:pt x="1" y="243"/>
                  <a:pt x="1" y="243"/>
                </a:cubicBezTo>
                <a:cubicBezTo>
                  <a:pt x="0" y="242"/>
                  <a:pt x="0" y="242"/>
                  <a:pt x="0" y="242"/>
                </a:cubicBezTo>
                <a:lnTo>
                  <a:pt x="39" y="89"/>
                </a:lnTo>
                <a:close/>
                <a:moveTo>
                  <a:pt x="126" y="97"/>
                </a:moveTo>
                <a:cubicBezTo>
                  <a:pt x="204" y="19"/>
                  <a:pt x="204" y="19"/>
                  <a:pt x="204" y="19"/>
                </a:cubicBezTo>
                <a:cubicBezTo>
                  <a:pt x="209" y="22"/>
                  <a:pt x="211" y="23"/>
                  <a:pt x="215" y="28"/>
                </a:cubicBezTo>
                <a:cubicBezTo>
                  <a:pt x="220" y="33"/>
                  <a:pt x="221" y="35"/>
                  <a:pt x="224" y="40"/>
                </a:cubicBezTo>
                <a:cubicBezTo>
                  <a:pt x="146" y="118"/>
                  <a:pt x="146" y="118"/>
                  <a:pt x="146" y="11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5" y="138"/>
                  <a:pt x="105" y="138"/>
                  <a:pt x="105" y="138"/>
                </a:cubicBezTo>
                <a:lnTo>
                  <a:pt x="126" y="9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3066"/>
          </a:p>
        </p:txBody>
      </p:sp>
      <p:sp>
        <p:nvSpPr>
          <p:cNvPr id="48" name="Title 3"/>
          <p:cNvSpPr txBox="1">
            <a:spLocks/>
          </p:cNvSpPr>
          <p:nvPr/>
        </p:nvSpPr>
        <p:spPr>
          <a:xfrm>
            <a:off x="4082939" y="410298"/>
            <a:ext cx="2781989" cy="7167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Contoh 1</a:t>
            </a:r>
          </a:p>
        </p:txBody>
      </p:sp>
      <p:sp>
        <p:nvSpPr>
          <p:cNvPr id="50" name="Text Placeholder 5"/>
          <p:cNvSpPr txBox="1">
            <a:spLocks/>
          </p:cNvSpPr>
          <p:nvPr/>
        </p:nvSpPr>
        <p:spPr>
          <a:xfrm>
            <a:off x="5056916" y="1207081"/>
            <a:ext cx="5947199" cy="1237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dirty="0"/>
              <a:t>Tentukan penyeleaian persamaan eksponensial 5</a:t>
            </a:r>
            <a:r>
              <a:rPr lang="id-ID" sz="3200" baseline="30000" dirty="0"/>
              <a:t>x </a:t>
            </a:r>
            <a:r>
              <a:rPr lang="id-ID" sz="3200" dirty="0"/>
              <a:t>=125!</a:t>
            </a:r>
          </a:p>
        </p:txBody>
      </p:sp>
      <p:sp>
        <p:nvSpPr>
          <p:cNvPr id="52" name="Text Placeholder 5"/>
          <p:cNvSpPr txBox="1">
            <a:spLocks/>
          </p:cNvSpPr>
          <p:nvPr/>
        </p:nvSpPr>
        <p:spPr>
          <a:xfrm>
            <a:off x="5056916" y="2164442"/>
            <a:ext cx="6684510" cy="401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Pembahasan:</a:t>
            </a:r>
          </a:p>
          <a:p>
            <a:pPr lv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d-ID" sz="4000" dirty="0"/>
              <a:t>5</a:t>
            </a:r>
            <a:r>
              <a:rPr lang="id-ID" sz="4000" baseline="30000" dirty="0"/>
              <a:t>x </a:t>
            </a:r>
            <a:r>
              <a:rPr lang="id-ID" sz="4000" dirty="0"/>
              <a:t>=125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d-ID" sz="3600" dirty="0"/>
              <a:t> 5</a:t>
            </a:r>
            <a:r>
              <a:rPr lang="id-ID" sz="3600" baseline="30000" dirty="0"/>
              <a:t>x </a:t>
            </a:r>
            <a:r>
              <a:rPr lang="id-ID" sz="3600" dirty="0"/>
              <a:t>= 5</a:t>
            </a:r>
            <a:r>
              <a:rPr lang="id-ID" sz="3600" baseline="30000" dirty="0"/>
              <a:t>3</a:t>
            </a:r>
            <a:endParaRPr lang="id-ID" sz="3600" dirty="0"/>
          </a:p>
          <a:p>
            <a:pPr lv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d-ID" sz="3600" dirty="0">
                <a:latin typeface="+mj-lt"/>
                <a:ea typeface="+mj-ea"/>
                <a:cs typeface="+mj-cs"/>
              </a:rPr>
              <a:t>  x = 3</a:t>
            </a:r>
          </a:p>
          <a:p>
            <a:pPr lv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Jadi, Himpunan penyelesaian (HP) = {3}</a:t>
            </a:r>
          </a:p>
        </p:txBody>
      </p:sp>
    </p:spTree>
    <p:extLst>
      <p:ext uri="{BB962C8B-B14F-4D97-AF65-F5344CB8AC3E}">
        <p14:creationId xmlns:p14="http://schemas.microsoft.com/office/powerpoint/2010/main" val="3030111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745" y="684182"/>
            <a:ext cx="2781989" cy="716730"/>
          </a:xfrm>
        </p:spPr>
        <p:txBody>
          <a:bodyPr/>
          <a:lstStyle/>
          <a:p>
            <a:r>
              <a:rPr lang="id-ID" dirty="0"/>
              <a:t>Contoh 2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0569" y="2555191"/>
            <a:ext cx="7129669" cy="62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Pembahasan: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F75CE3-F712-4586-8A77-465CE05AF5BF}"/>
              </a:ext>
            </a:extLst>
          </p:cNvPr>
          <p:cNvGrpSpPr/>
          <p:nvPr/>
        </p:nvGrpSpPr>
        <p:grpSpPr>
          <a:xfrm>
            <a:off x="9218077" y="5176528"/>
            <a:ext cx="2655673" cy="1456248"/>
            <a:chOff x="9218077" y="5963333"/>
            <a:chExt cx="2655673" cy="1456248"/>
          </a:xfrm>
        </p:grpSpPr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id="{7E182598-527D-410C-9EF7-EB8FE3A4F84E}"/>
                </a:ext>
              </a:extLst>
            </p:cNvPr>
            <p:cNvSpPr/>
            <p:nvPr/>
          </p:nvSpPr>
          <p:spPr>
            <a:xfrm rot="19564229">
              <a:off x="9218077" y="5963333"/>
              <a:ext cx="1979870" cy="143382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id="{7BDD8945-FA56-4648-9891-F77790D35AB0}"/>
                </a:ext>
              </a:extLst>
            </p:cNvPr>
            <p:cNvSpPr/>
            <p:nvPr/>
          </p:nvSpPr>
          <p:spPr>
            <a:xfrm rot="3238835">
              <a:off x="10638568" y="6184400"/>
              <a:ext cx="1286165" cy="118419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2EBEB9-B18A-4B60-A613-010A2EA8B750}"/>
              </a:ext>
            </a:extLst>
          </p:cNvPr>
          <p:cNvGrpSpPr/>
          <p:nvPr/>
        </p:nvGrpSpPr>
        <p:grpSpPr>
          <a:xfrm>
            <a:off x="7537307" y="138215"/>
            <a:ext cx="2151827" cy="1293545"/>
            <a:chOff x="7537307" y="-478369"/>
            <a:chExt cx="2151827" cy="1293545"/>
          </a:xfrm>
        </p:grpSpPr>
        <p:sp>
          <p:nvSpPr>
            <p:cNvPr id="21" name="Freeform: Shape 10">
              <a:extLst>
                <a:ext uri="{FF2B5EF4-FFF2-40B4-BE49-F238E27FC236}">
                  <a16:creationId xmlns:a16="http://schemas.microsoft.com/office/drawing/2014/main" id="{28789C90-BCBF-46A0-8A1C-5389A7707B49}"/>
                </a:ext>
              </a:extLst>
            </p:cNvPr>
            <p:cNvSpPr/>
            <p:nvPr/>
          </p:nvSpPr>
          <p:spPr>
            <a:xfrm rot="3238835">
              <a:off x="7486323" y="-427385"/>
              <a:ext cx="1286165" cy="118419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Freeform: Shape 11">
              <a:extLst>
                <a:ext uri="{FF2B5EF4-FFF2-40B4-BE49-F238E27FC236}">
                  <a16:creationId xmlns:a16="http://schemas.microsoft.com/office/drawing/2014/main" id="{E411AE33-D32A-4FE5-96B5-0A9E6DD04F3F}"/>
                </a:ext>
              </a:extLst>
            </p:cNvPr>
            <p:cNvSpPr/>
            <p:nvPr/>
          </p:nvSpPr>
          <p:spPr>
            <a:xfrm rot="7042756">
              <a:off x="8708231" y="-165727"/>
              <a:ext cx="914580" cy="1047226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4668DD-0EE5-4AB2-B365-5ADEDC04FE7B}"/>
              </a:ext>
            </a:extLst>
          </p:cNvPr>
          <p:cNvGrpSpPr/>
          <p:nvPr/>
        </p:nvGrpSpPr>
        <p:grpSpPr>
          <a:xfrm>
            <a:off x="11101238" y="147084"/>
            <a:ext cx="824614" cy="744281"/>
            <a:chOff x="10916052" y="260469"/>
            <a:chExt cx="824614" cy="744281"/>
          </a:xfrm>
        </p:grpSpPr>
        <p:sp>
          <p:nvSpPr>
            <p:cNvPr id="24" name="Half Frame 23">
              <a:extLst>
                <a:ext uri="{FF2B5EF4-FFF2-40B4-BE49-F238E27FC236}">
                  <a16:creationId xmlns:a16="http://schemas.microsoft.com/office/drawing/2014/main" id="{D82639E6-F5A5-4341-B5FC-99C273DC05C4}"/>
                </a:ext>
              </a:extLst>
            </p:cNvPr>
            <p:cNvSpPr/>
            <p:nvPr/>
          </p:nvSpPr>
          <p:spPr>
            <a:xfrm rot="5400000">
              <a:off x="11018771" y="212343"/>
              <a:ext cx="673769" cy="770021"/>
            </a:xfrm>
            <a:prstGeom prst="halfFrame">
              <a:avLst>
                <a:gd name="adj1" fmla="val 9026"/>
                <a:gd name="adj2" fmla="val 11052"/>
              </a:avLst>
            </a:prstGeom>
            <a:solidFill>
              <a:srgbClr val="740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AF4527E7-EBB6-426D-94DC-7D11B285B804}"/>
                </a:ext>
              </a:extLst>
            </p:cNvPr>
            <p:cNvSpPr/>
            <p:nvPr/>
          </p:nvSpPr>
          <p:spPr>
            <a:xfrm rot="5400000">
              <a:off x="10964178" y="282855"/>
              <a:ext cx="673769" cy="770021"/>
            </a:xfrm>
            <a:prstGeom prst="halfFrame">
              <a:avLst>
                <a:gd name="adj1" fmla="val 9026"/>
                <a:gd name="adj2" fmla="val 110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A078737-C217-4A23-B270-DBF9F250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65" y="1412071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567" y="742518"/>
            <a:ext cx="2781989" cy="716730"/>
          </a:xfrm>
        </p:spPr>
        <p:txBody>
          <a:bodyPr/>
          <a:lstStyle/>
          <a:p>
            <a:r>
              <a:rPr lang="id-ID"/>
              <a:t>Contoh </a:t>
            </a:r>
            <a:r>
              <a:rPr lang="en-US"/>
              <a:t>3</a:t>
            </a:r>
            <a:endParaRPr lang="id-ID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20750" y="2139248"/>
            <a:ext cx="7129669" cy="62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Pembahasan: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F75CE3-F712-4586-8A77-465CE05AF5BF}"/>
              </a:ext>
            </a:extLst>
          </p:cNvPr>
          <p:cNvGrpSpPr/>
          <p:nvPr/>
        </p:nvGrpSpPr>
        <p:grpSpPr>
          <a:xfrm>
            <a:off x="9218077" y="5176528"/>
            <a:ext cx="2655673" cy="1456248"/>
            <a:chOff x="9218077" y="5963333"/>
            <a:chExt cx="2655673" cy="1456248"/>
          </a:xfrm>
        </p:grpSpPr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id="{7E182598-527D-410C-9EF7-EB8FE3A4F84E}"/>
                </a:ext>
              </a:extLst>
            </p:cNvPr>
            <p:cNvSpPr/>
            <p:nvPr/>
          </p:nvSpPr>
          <p:spPr>
            <a:xfrm rot="19564229">
              <a:off x="9218077" y="5963333"/>
              <a:ext cx="1979870" cy="143382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id="{7BDD8945-FA56-4648-9891-F77790D35AB0}"/>
                </a:ext>
              </a:extLst>
            </p:cNvPr>
            <p:cNvSpPr/>
            <p:nvPr/>
          </p:nvSpPr>
          <p:spPr>
            <a:xfrm rot="3238835">
              <a:off x="10638568" y="6184400"/>
              <a:ext cx="1286165" cy="118419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2EBEB9-B18A-4B60-A613-010A2EA8B750}"/>
              </a:ext>
            </a:extLst>
          </p:cNvPr>
          <p:cNvGrpSpPr/>
          <p:nvPr/>
        </p:nvGrpSpPr>
        <p:grpSpPr>
          <a:xfrm>
            <a:off x="7537307" y="138215"/>
            <a:ext cx="2151827" cy="1293545"/>
            <a:chOff x="7537307" y="-478369"/>
            <a:chExt cx="2151827" cy="1293545"/>
          </a:xfrm>
        </p:grpSpPr>
        <p:sp>
          <p:nvSpPr>
            <p:cNvPr id="21" name="Freeform: Shape 10">
              <a:extLst>
                <a:ext uri="{FF2B5EF4-FFF2-40B4-BE49-F238E27FC236}">
                  <a16:creationId xmlns:a16="http://schemas.microsoft.com/office/drawing/2014/main" id="{28789C90-BCBF-46A0-8A1C-5389A7707B49}"/>
                </a:ext>
              </a:extLst>
            </p:cNvPr>
            <p:cNvSpPr/>
            <p:nvPr/>
          </p:nvSpPr>
          <p:spPr>
            <a:xfrm rot="3238835">
              <a:off x="7486323" y="-427385"/>
              <a:ext cx="1286165" cy="118419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Freeform: Shape 11">
              <a:extLst>
                <a:ext uri="{FF2B5EF4-FFF2-40B4-BE49-F238E27FC236}">
                  <a16:creationId xmlns:a16="http://schemas.microsoft.com/office/drawing/2014/main" id="{E411AE33-D32A-4FE5-96B5-0A9E6DD04F3F}"/>
                </a:ext>
              </a:extLst>
            </p:cNvPr>
            <p:cNvSpPr/>
            <p:nvPr/>
          </p:nvSpPr>
          <p:spPr>
            <a:xfrm rot="7042756">
              <a:off x="8708231" y="-165727"/>
              <a:ext cx="914580" cy="1047226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4668DD-0EE5-4AB2-B365-5ADEDC04FE7B}"/>
              </a:ext>
            </a:extLst>
          </p:cNvPr>
          <p:cNvGrpSpPr/>
          <p:nvPr/>
        </p:nvGrpSpPr>
        <p:grpSpPr>
          <a:xfrm>
            <a:off x="11101238" y="147084"/>
            <a:ext cx="824614" cy="744281"/>
            <a:chOff x="10916052" y="260469"/>
            <a:chExt cx="824614" cy="744281"/>
          </a:xfrm>
        </p:grpSpPr>
        <p:sp>
          <p:nvSpPr>
            <p:cNvPr id="24" name="Half Frame 23">
              <a:extLst>
                <a:ext uri="{FF2B5EF4-FFF2-40B4-BE49-F238E27FC236}">
                  <a16:creationId xmlns:a16="http://schemas.microsoft.com/office/drawing/2014/main" id="{D82639E6-F5A5-4341-B5FC-99C273DC05C4}"/>
                </a:ext>
              </a:extLst>
            </p:cNvPr>
            <p:cNvSpPr/>
            <p:nvPr/>
          </p:nvSpPr>
          <p:spPr>
            <a:xfrm rot="5400000">
              <a:off x="11018771" y="212343"/>
              <a:ext cx="673769" cy="770021"/>
            </a:xfrm>
            <a:prstGeom prst="halfFrame">
              <a:avLst>
                <a:gd name="adj1" fmla="val 9026"/>
                <a:gd name="adj2" fmla="val 11052"/>
              </a:avLst>
            </a:prstGeom>
            <a:solidFill>
              <a:srgbClr val="740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AF4527E7-EBB6-426D-94DC-7D11B285B804}"/>
                </a:ext>
              </a:extLst>
            </p:cNvPr>
            <p:cNvSpPr/>
            <p:nvPr/>
          </p:nvSpPr>
          <p:spPr>
            <a:xfrm rot="5400000">
              <a:off x="10964178" y="282855"/>
              <a:ext cx="673769" cy="770021"/>
            </a:xfrm>
            <a:prstGeom prst="halfFrame">
              <a:avLst>
                <a:gd name="adj1" fmla="val 9026"/>
                <a:gd name="adj2" fmla="val 110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Placeholder 5">
                <a:extLst>
                  <a:ext uri="{FF2B5EF4-FFF2-40B4-BE49-F238E27FC236}">
                    <a16:creationId xmlns:a16="http://schemas.microsoft.com/office/drawing/2014/main" id="{50682F62-25C8-43D7-A580-F4CCD52BF4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9329" y="1459248"/>
                <a:ext cx="7129669" cy="629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lang="en-US" sz="3000">
                    <a:latin typeface="+mj-lt"/>
                    <a:ea typeface="+mj-ea"/>
                    <a:cs typeface="+mj-cs"/>
                  </a:rPr>
                  <a:t>Himpunan penyelesaian dari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−3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32</m:t>
                        </m:r>
                      </m:den>
                    </m:f>
                  </m:oMath>
                </a14:m>
                <a:endParaRPr kumimoji="0" lang="id-ID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14" name="Text Placeholder 5">
                <a:extLst>
                  <a:ext uri="{FF2B5EF4-FFF2-40B4-BE49-F238E27FC236}">
                    <a16:creationId xmlns:a16="http://schemas.microsoft.com/office/drawing/2014/main" id="{50682F62-25C8-43D7-A580-F4CCD52BF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29" y="1459248"/>
                <a:ext cx="7129669" cy="629463"/>
              </a:xfrm>
              <a:prstGeom prst="rect">
                <a:avLst/>
              </a:prstGeom>
              <a:blipFill>
                <a:blip r:embed="rId2"/>
                <a:stretch>
                  <a:fillRect l="-1709" t="-8654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7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3280" y="554812"/>
            <a:ext cx="2781989" cy="716730"/>
          </a:xfrm>
        </p:spPr>
        <p:txBody>
          <a:bodyPr/>
          <a:lstStyle/>
          <a:p>
            <a:r>
              <a:rPr lang="id-ID"/>
              <a:t>Contoh </a:t>
            </a:r>
            <a:r>
              <a:rPr lang="en-US"/>
              <a:t>4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1662657"/>
            <a:ext cx="3549568" cy="2518818"/>
          </a:xfrm>
        </p:spPr>
        <p:txBody>
          <a:bodyPr>
            <a:noAutofit/>
          </a:bodyPr>
          <a:lstStyle/>
          <a:p>
            <a:r>
              <a:rPr lang="id-ID" sz="3200" dirty="0"/>
              <a:t>Tentukan penyeleaian persamaan eksponensial 2</a:t>
            </a:r>
            <a:r>
              <a:rPr lang="id-ID" sz="3200" baseline="30000" dirty="0"/>
              <a:t>x</a:t>
            </a:r>
            <a:r>
              <a:rPr lang="id-ID" sz="3200" dirty="0"/>
              <a:t>+2</a:t>
            </a:r>
            <a:r>
              <a:rPr lang="id-ID" sz="3200" baseline="30000" dirty="0"/>
              <a:t>x+3</a:t>
            </a:r>
            <a:r>
              <a:rPr lang="id-ID" sz="3200" dirty="0"/>
              <a:t>=72!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062325" y="1086181"/>
            <a:ext cx="7129669" cy="62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Pembahasan: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32562" y="1722299"/>
          <a:ext cx="2002332" cy="46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203200" progId="Equation.3">
                  <p:embed/>
                </p:oleObj>
              </mc:Choice>
              <mc:Fallback>
                <p:oleObj name="Equation" r:id="rId2" imgW="876300" imgH="203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62" y="1722299"/>
                        <a:ext cx="2002332" cy="464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226808" y="2163694"/>
          <a:ext cx="2260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203112" progId="Equation.3">
                  <p:embed/>
                </p:oleObj>
              </mc:Choice>
              <mc:Fallback>
                <p:oleObj name="Equation" r:id="rId4" imgW="990170" imgH="203112" progId="Equation.3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808" y="2163694"/>
                        <a:ext cx="2260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422828" y="2702780"/>
          <a:ext cx="2087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03200" progId="Equation.3">
                  <p:embed/>
                </p:oleObj>
              </mc:Choice>
              <mc:Fallback>
                <p:oleObj name="Equation" r:id="rId6" imgW="914400" imgH="203200" progId="Equation.3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828" y="2702780"/>
                        <a:ext cx="2087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103237" y="3019425"/>
          <a:ext cx="1449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725" imgH="203112" progId="Equation.3">
                  <p:embed/>
                </p:oleObj>
              </mc:Choice>
              <mc:Fallback>
                <p:oleObj name="Equation" r:id="rId8" imgW="634725" imgH="203112" progId="Equation.3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237" y="3019425"/>
                        <a:ext cx="14493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6463043" y="3390348"/>
          <a:ext cx="11906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474" imgH="393529" progId="Equation.3">
                  <p:embed/>
                </p:oleObj>
              </mc:Choice>
              <mc:Fallback>
                <p:oleObj name="Equation" r:id="rId10" imgW="520474" imgH="393529" progId="Equation.3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043" y="3390348"/>
                        <a:ext cx="119062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6515846" y="4181475"/>
          <a:ext cx="9286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48" imgH="203024" progId="Equation.3">
                  <p:embed/>
                </p:oleObj>
              </mc:Choice>
              <mc:Fallback>
                <p:oleObj name="Equation" r:id="rId12" imgW="406048" imgH="203024" progId="Equation.3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846" y="4181475"/>
                        <a:ext cx="9286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6502042" y="4610100"/>
          <a:ext cx="10731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696" imgH="190417" progId="Equation.3">
                  <p:embed/>
                </p:oleObj>
              </mc:Choice>
              <mc:Fallback>
                <p:oleObj name="Equation" r:id="rId14" imgW="469696" imgH="190417" progId="Equation.3">
                  <p:embed/>
                  <p:pic>
                    <p:nvPicPr>
                      <p:cNvPr id="34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042" y="4610100"/>
                        <a:ext cx="10731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6650300" y="5053013"/>
          <a:ext cx="782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603" imgH="177646" progId="Equation.3">
                  <p:embed/>
                </p:oleObj>
              </mc:Choice>
              <mc:Fallback>
                <p:oleObj name="Equation" r:id="rId16" imgW="342603" imgH="177646" progId="Equation.3">
                  <p:embed/>
                  <p:pic>
                    <p:nvPicPr>
                      <p:cNvPr id="34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300" y="5053013"/>
                        <a:ext cx="7826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568894" y="5576686"/>
            <a:ext cx="22846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d-ID" sz="2600" dirty="0"/>
              <a:t>Jadi, HP = {3}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F75CE3-F712-4586-8A77-465CE05AF5BF}"/>
              </a:ext>
            </a:extLst>
          </p:cNvPr>
          <p:cNvGrpSpPr/>
          <p:nvPr/>
        </p:nvGrpSpPr>
        <p:grpSpPr>
          <a:xfrm>
            <a:off x="9218077" y="5176528"/>
            <a:ext cx="2655673" cy="1456248"/>
            <a:chOff x="9218077" y="5963333"/>
            <a:chExt cx="2655673" cy="1456248"/>
          </a:xfrm>
        </p:grpSpPr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id="{7E182598-527D-410C-9EF7-EB8FE3A4F84E}"/>
                </a:ext>
              </a:extLst>
            </p:cNvPr>
            <p:cNvSpPr/>
            <p:nvPr/>
          </p:nvSpPr>
          <p:spPr>
            <a:xfrm rot="19564229">
              <a:off x="9218077" y="5963333"/>
              <a:ext cx="1979870" cy="143382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740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id="{7BDD8945-FA56-4648-9891-F77790D35AB0}"/>
                </a:ext>
              </a:extLst>
            </p:cNvPr>
            <p:cNvSpPr/>
            <p:nvPr/>
          </p:nvSpPr>
          <p:spPr>
            <a:xfrm rot="3238835">
              <a:off x="10638568" y="6184400"/>
              <a:ext cx="1286165" cy="118419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2EBEB9-B18A-4B60-A613-010A2EA8B750}"/>
              </a:ext>
            </a:extLst>
          </p:cNvPr>
          <p:cNvGrpSpPr/>
          <p:nvPr/>
        </p:nvGrpSpPr>
        <p:grpSpPr>
          <a:xfrm>
            <a:off x="7537307" y="138215"/>
            <a:ext cx="2151827" cy="1293545"/>
            <a:chOff x="7537307" y="-478369"/>
            <a:chExt cx="2151827" cy="1293545"/>
          </a:xfrm>
        </p:grpSpPr>
        <p:sp>
          <p:nvSpPr>
            <p:cNvPr id="21" name="Freeform: Shape 10">
              <a:extLst>
                <a:ext uri="{FF2B5EF4-FFF2-40B4-BE49-F238E27FC236}">
                  <a16:creationId xmlns:a16="http://schemas.microsoft.com/office/drawing/2014/main" id="{28789C90-BCBF-46A0-8A1C-5389A7707B49}"/>
                </a:ext>
              </a:extLst>
            </p:cNvPr>
            <p:cNvSpPr/>
            <p:nvPr/>
          </p:nvSpPr>
          <p:spPr>
            <a:xfrm rot="3238835">
              <a:off x="7486323" y="-427385"/>
              <a:ext cx="1286165" cy="1184198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CE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Freeform: Shape 11">
              <a:extLst>
                <a:ext uri="{FF2B5EF4-FFF2-40B4-BE49-F238E27FC236}">
                  <a16:creationId xmlns:a16="http://schemas.microsoft.com/office/drawing/2014/main" id="{E411AE33-D32A-4FE5-96B5-0A9E6DD04F3F}"/>
                </a:ext>
              </a:extLst>
            </p:cNvPr>
            <p:cNvSpPr/>
            <p:nvPr/>
          </p:nvSpPr>
          <p:spPr>
            <a:xfrm rot="7042756">
              <a:off x="8708231" y="-165727"/>
              <a:ext cx="914580" cy="1047226"/>
            </a:xfrm>
            <a:custGeom>
              <a:avLst/>
              <a:gdLst>
                <a:gd name="connsiteX0" fmla="*/ 0 w 4307305"/>
                <a:gd name="connsiteY0" fmla="*/ 0 h 4572000"/>
                <a:gd name="connsiteX1" fmla="*/ 1058779 w 4307305"/>
                <a:gd name="connsiteY1" fmla="*/ 0 h 4572000"/>
                <a:gd name="connsiteX2" fmla="*/ 1058779 w 4307305"/>
                <a:gd name="connsiteY2" fmla="*/ 421105 h 4572000"/>
                <a:gd name="connsiteX3" fmla="*/ 2358190 w 4307305"/>
                <a:gd name="connsiteY3" fmla="*/ 421105 h 4572000"/>
                <a:gd name="connsiteX4" fmla="*/ 2358191 w 4307305"/>
                <a:gd name="connsiteY4" fmla="*/ 421105 h 4572000"/>
                <a:gd name="connsiteX5" fmla="*/ 2358191 w 4307305"/>
                <a:gd name="connsiteY5" fmla="*/ 168442 h 4572000"/>
                <a:gd name="connsiteX6" fmla="*/ 3200401 w 4307305"/>
                <a:gd name="connsiteY6" fmla="*/ 168442 h 4572000"/>
                <a:gd name="connsiteX7" fmla="*/ 3200401 w 4307305"/>
                <a:gd name="connsiteY7" fmla="*/ 421105 h 4572000"/>
                <a:gd name="connsiteX8" fmla="*/ 3838077 w 4307305"/>
                <a:gd name="connsiteY8" fmla="*/ 421105 h 4572000"/>
                <a:gd name="connsiteX9" fmla="*/ 3838077 w 4307305"/>
                <a:gd name="connsiteY9" fmla="*/ 764005 h 4572000"/>
                <a:gd name="connsiteX10" fmla="*/ 4307305 w 4307305"/>
                <a:gd name="connsiteY10" fmla="*/ 764005 h 4572000"/>
                <a:gd name="connsiteX11" fmla="*/ 4307305 w 4307305"/>
                <a:gd name="connsiteY11" fmla="*/ 1955132 h 4572000"/>
                <a:gd name="connsiteX12" fmla="*/ 3838077 w 4307305"/>
                <a:gd name="connsiteY12" fmla="*/ 1955132 h 4572000"/>
                <a:gd name="connsiteX13" fmla="*/ 3838077 w 4307305"/>
                <a:gd name="connsiteY13" fmla="*/ 3368841 h 4572000"/>
                <a:gd name="connsiteX14" fmla="*/ 4061664 w 4307305"/>
                <a:gd name="connsiteY14" fmla="*/ 3368841 h 4572000"/>
                <a:gd name="connsiteX15" fmla="*/ 4061664 w 4307305"/>
                <a:gd name="connsiteY15" fmla="*/ 4301291 h 4572000"/>
                <a:gd name="connsiteX16" fmla="*/ 2678029 w 4307305"/>
                <a:gd name="connsiteY16" fmla="*/ 4301291 h 4572000"/>
                <a:gd name="connsiteX17" fmla="*/ 2678029 w 4307305"/>
                <a:gd name="connsiteY17" fmla="*/ 3549316 h 4572000"/>
                <a:gd name="connsiteX18" fmla="*/ 2669007 w 4307305"/>
                <a:gd name="connsiteY18" fmla="*/ 3549316 h 4572000"/>
                <a:gd name="connsiteX19" fmla="*/ 2669007 w 4307305"/>
                <a:gd name="connsiteY19" fmla="*/ 4060658 h 4572000"/>
                <a:gd name="connsiteX20" fmla="*/ 2221832 w 4307305"/>
                <a:gd name="connsiteY20" fmla="*/ 4060658 h 4572000"/>
                <a:gd name="connsiteX21" fmla="*/ 2221832 w 4307305"/>
                <a:gd name="connsiteY21" fmla="*/ 4572000 h 4572000"/>
                <a:gd name="connsiteX22" fmla="*/ 1163053 w 4307305"/>
                <a:gd name="connsiteY22" fmla="*/ 4572000 h 4572000"/>
                <a:gd name="connsiteX23" fmla="*/ 1163053 w 4307305"/>
                <a:gd name="connsiteY23" fmla="*/ 4162927 h 4572000"/>
                <a:gd name="connsiteX24" fmla="*/ 200527 w 4307305"/>
                <a:gd name="connsiteY24" fmla="*/ 4162927 h 4572000"/>
                <a:gd name="connsiteX25" fmla="*/ 200527 w 4307305"/>
                <a:gd name="connsiteY25" fmla="*/ 2959768 h 4572000"/>
                <a:gd name="connsiteX26" fmla="*/ 433138 w 4307305"/>
                <a:gd name="connsiteY26" fmla="*/ 2959768 h 4572000"/>
                <a:gd name="connsiteX27" fmla="*/ 433138 w 4307305"/>
                <a:gd name="connsiteY27" fmla="*/ 842211 h 4572000"/>
                <a:gd name="connsiteX28" fmla="*/ 0 w 4307305"/>
                <a:gd name="connsiteY28" fmla="*/ 84221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7305" h="4572000">
                  <a:moveTo>
                    <a:pt x="0" y="0"/>
                  </a:moveTo>
                  <a:lnTo>
                    <a:pt x="1058779" y="0"/>
                  </a:lnTo>
                  <a:lnTo>
                    <a:pt x="1058779" y="421105"/>
                  </a:lnTo>
                  <a:lnTo>
                    <a:pt x="2358190" y="421105"/>
                  </a:lnTo>
                  <a:lnTo>
                    <a:pt x="2358191" y="421105"/>
                  </a:lnTo>
                  <a:lnTo>
                    <a:pt x="2358191" y="168442"/>
                  </a:lnTo>
                  <a:lnTo>
                    <a:pt x="3200401" y="168442"/>
                  </a:lnTo>
                  <a:lnTo>
                    <a:pt x="3200401" y="421105"/>
                  </a:lnTo>
                  <a:lnTo>
                    <a:pt x="3838077" y="421105"/>
                  </a:lnTo>
                  <a:lnTo>
                    <a:pt x="3838077" y="764005"/>
                  </a:lnTo>
                  <a:lnTo>
                    <a:pt x="4307305" y="764005"/>
                  </a:lnTo>
                  <a:lnTo>
                    <a:pt x="4307305" y="1955132"/>
                  </a:lnTo>
                  <a:lnTo>
                    <a:pt x="3838077" y="1955132"/>
                  </a:lnTo>
                  <a:lnTo>
                    <a:pt x="3838077" y="3368841"/>
                  </a:lnTo>
                  <a:lnTo>
                    <a:pt x="4061664" y="3368841"/>
                  </a:lnTo>
                  <a:lnTo>
                    <a:pt x="4061664" y="4301291"/>
                  </a:lnTo>
                  <a:lnTo>
                    <a:pt x="2678029" y="4301291"/>
                  </a:lnTo>
                  <a:lnTo>
                    <a:pt x="2678029" y="3549316"/>
                  </a:lnTo>
                  <a:lnTo>
                    <a:pt x="2669007" y="3549316"/>
                  </a:lnTo>
                  <a:lnTo>
                    <a:pt x="2669007" y="4060658"/>
                  </a:lnTo>
                  <a:lnTo>
                    <a:pt x="2221832" y="4060658"/>
                  </a:lnTo>
                  <a:lnTo>
                    <a:pt x="2221832" y="4572000"/>
                  </a:lnTo>
                  <a:lnTo>
                    <a:pt x="1163053" y="4572000"/>
                  </a:lnTo>
                  <a:lnTo>
                    <a:pt x="1163053" y="4162927"/>
                  </a:lnTo>
                  <a:lnTo>
                    <a:pt x="200527" y="4162927"/>
                  </a:lnTo>
                  <a:lnTo>
                    <a:pt x="200527" y="2959768"/>
                  </a:lnTo>
                  <a:lnTo>
                    <a:pt x="433138" y="2959768"/>
                  </a:lnTo>
                  <a:lnTo>
                    <a:pt x="433138" y="842211"/>
                  </a:lnTo>
                  <a:lnTo>
                    <a:pt x="0" y="84221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FC7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4668DD-0EE5-4AB2-B365-5ADEDC04FE7B}"/>
              </a:ext>
            </a:extLst>
          </p:cNvPr>
          <p:cNvGrpSpPr/>
          <p:nvPr/>
        </p:nvGrpSpPr>
        <p:grpSpPr>
          <a:xfrm>
            <a:off x="11101238" y="147084"/>
            <a:ext cx="824614" cy="744281"/>
            <a:chOff x="10916052" y="260469"/>
            <a:chExt cx="824614" cy="744281"/>
          </a:xfrm>
        </p:grpSpPr>
        <p:sp>
          <p:nvSpPr>
            <p:cNvPr id="24" name="Half Frame 23">
              <a:extLst>
                <a:ext uri="{FF2B5EF4-FFF2-40B4-BE49-F238E27FC236}">
                  <a16:creationId xmlns:a16="http://schemas.microsoft.com/office/drawing/2014/main" id="{D82639E6-F5A5-4341-B5FC-99C273DC05C4}"/>
                </a:ext>
              </a:extLst>
            </p:cNvPr>
            <p:cNvSpPr/>
            <p:nvPr/>
          </p:nvSpPr>
          <p:spPr>
            <a:xfrm rot="5400000">
              <a:off x="11018771" y="212343"/>
              <a:ext cx="673769" cy="770021"/>
            </a:xfrm>
            <a:prstGeom prst="halfFrame">
              <a:avLst>
                <a:gd name="adj1" fmla="val 9026"/>
                <a:gd name="adj2" fmla="val 11052"/>
              </a:avLst>
            </a:prstGeom>
            <a:solidFill>
              <a:srgbClr val="740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AF4527E7-EBB6-426D-94DC-7D11B285B804}"/>
                </a:ext>
              </a:extLst>
            </p:cNvPr>
            <p:cNvSpPr/>
            <p:nvPr/>
          </p:nvSpPr>
          <p:spPr>
            <a:xfrm rot="5400000">
              <a:off x="10964178" y="282855"/>
              <a:ext cx="673769" cy="770021"/>
            </a:xfrm>
            <a:prstGeom prst="halfFrame">
              <a:avLst>
                <a:gd name="adj1" fmla="val 9026"/>
                <a:gd name="adj2" fmla="val 110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57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72869"/>
            <a:ext cx="2781989" cy="716730"/>
          </a:xfrm>
        </p:spPr>
        <p:txBody>
          <a:bodyPr/>
          <a:lstStyle/>
          <a:p>
            <a:r>
              <a:rPr lang="id-ID"/>
              <a:t>Contoh </a:t>
            </a:r>
            <a:r>
              <a:rPr lang="en-US"/>
              <a:t>5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2592210"/>
            <a:ext cx="3549568" cy="1371600"/>
          </a:xfrm>
        </p:spPr>
        <p:txBody>
          <a:bodyPr>
            <a:noAutofit/>
          </a:bodyPr>
          <a:lstStyle/>
          <a:p>
            <a:r>
              <a:rPr lang="id-ID" sz="2800" dirty="0"/>
              <a:t>Tentukan penyeleaian persamaan eksponensial 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062325" y="1080071"/>
            <a:ext cx="7129669" cy="62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Pembahasan:</a:t>
            </a: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815549"/>
              </p:ext>
            </p:extLst>
          </p:nvPr>
        </p:nvGraphicFramePr>
        <p:xfrm>
          <a:off x="1490663" y="4168371"/>
          <a:ext cx="19161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203112" progId="Equation.3">
                  <p:embed/>
                </p:oleObj>
              </mc:Choice>
              <mc:Fallback>
                <p:oleObj name="Equation" r:id="rId2" imgW="8378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4168371"/>
                        <a:ext cx="191611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7789304" y="1730445"/>
          <a:ext cx="19161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03112" progId="Equation.3">
                  <p:embed/>
                </p:oleObj>
              </mc:Choice>
              <mc:Fallback>
                <p:oleObj name="Equation" r:id="rId4" imgW="8378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304" y="1730445"/>
                        <a:ext cx="191611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7867717" y="2125456"/>
          <a:ext cx="17700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418918" progId="Equation.3">
                  <p:embed/>
                </p:oleObj>
              </mc:Choice>
              <mc:Fallback>
                <p:oleObj name="Equation" r:id="rId6" imgW="774364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717" y="2125456"/>
                        <a:ext cx="1770062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7980565" y="2945089"/>
          <a:ext cx="203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614" imgH="203112" progId="Equation.3">
                  <p:embed/>
                </p:oleObj>
              </mc:Choice>
              <mc:Fallback>
                <p:oleObj name="Equation" r:id="rId8" imgW="88861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565" y="2945089"/>
                        <a:ext cx="20320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7216706" y="3370469"/>
          <a:ext cx="29622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400" imgH="228600" progId="Equation.3">
                  <p:embed/>
                </p:oleObj>
              </mc:Choice>
              <mc:Fallback>
                <p:oleObj name="Equation" r:id="rId10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06" y="3370469"/>
                        <a:ext cx="296227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7882283" y="3814901"/>
          <a:ext cx="20335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9000" imgH="190500" progId="Equation.3">
                  <p:embed/>
                </p:oleObj>
              </mc:Choice>
              <mc:Fallback>
                <p:oleObj name="Equation" r:id="rId12" imgW="889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283" y="3814901"/>
                        <a:ext cx="20335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8133452" y="4309304"/>
          <a:ext cx="1538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08" imgH="190417" progId="Equation.3">
                  <p:embed/>
                </p:oleObj>
              </mc:Choice>
              <mc:Fallback>
                <p:oleObj name="Equation" r:id="rId14" imgW="672808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452" y="4309304"/>
                        <a:ext cx="1538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8483737" y="4670218"/>
          <a:ext cx="11890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474" imgH="190417" progId="Equation.3">
                  <p:embed/>
                </p:oleObj>
              </mc:Choice>
              <mc:Fallback>
                <p:oleObj name="Equation" r:id="rId16" imgW="520474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737" y="4670218"/>
                        <a:ext cx="1189038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8" name="Object 18"/>
          <p:cNvGraphicFramePr>
            <a:graphicFrameLocks noChangeAspect="1"/>
          </p:cNvGraphicFramePr>
          <p:nvPr/>
        </p:nvGraphicFramePr>
        <p:xfrm>
          <a:off x="8576363" y="5098912"/>
          <a:ext cx="9572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18918" imgH="177723" progId="Equation.3">
                  <p:embed/>
                </p:oleObj>
              </mc:Choice>
              <mc:Fallback>
                <p:oleObj name="Equation" r:id="rId18" imgW="418918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6363" y="5098912"/>
                        <a:ext cx="9572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8743258" y="5400191"/>
          <a:ext cx="8699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35" imgH="393529" progId="Equation.3">
                  <p:embed/>
                </p:oleObj>
              </mc:Choice>
              <mc:Fallback>
                <p:oleObj name="Equation" r:id="rId20" imgW="38083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258" y="5400191"/>
                        <a:ext cx="86995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6265863" y="5864225"/>
          <a:ext cx="22034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65200" imgH="431800" progId="Equation.3">
                  <p:embed/>
                </p:oleObj>
              </mc:Choice>
              <mc:Fallback>
                <p:oleObj name="Equation" r:id="rId22" imgW="965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5864225"/>
                        <a:ext cx="2203450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BA1ED949-E33E-4067-AD5A-5CB6D02DE20C}"/>
              </a:ext>
            </a:extLst>
          </p:cNvPr>
          <p:cNvGrpSpPr/>
          <p:nvPr/>
        </p:nvGrpSpPr>
        <p:grpSpPr>
          <a:xfrm>
            <a:off x="235825" y="-1993515"/>
            <a:ext cx="2027322" cy="3354802"/>
            <a:chOff x="348916" y="-2193758"/>
            <a:chExt cx="2027322" cy="3354802"/>
          </a:xfrm>
          <a:solidFill>
            <a:srgbClr val="740025">
              <a:alpha val="85000"/>
            </a:srgbClr>
          </a:solidFill>
        </p:grpSpPr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456D7EBD-B535-4A53-A85B-E22F5CD08B11}"/>
                </a:ext>
              </a:extLst>
            </p:cNvPr>
            <p:cNvSpPr/>
            <p:nvPr/>
          </p:nvSpPr>
          <p:spPr>
            <a:xfrm rot="5400000">
              <a:off x="-860258" y="-751973"/>
              <a:ext cx="3031958" cy="6136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E2140FCA-67CD-4DC7-8C6B-E7E15590B183}"/>
                </a:ext>
              </a:extLst>
            </p:cNvPr>
            <p:cNvSpPr/>
            <p:nvPr/>
          </p:nvSpPr>
          <p:spPr>
            <a:xfrm rot="5400000">
              <a:off x="-246648" y="-984584"/>
              <a:ext cx="3031958" cy="6136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FF1E800B-54C1-4B27-96AF-E1318DD43B54}"/>
                </a:ext>
              </a:extLst>
            </p:cNvPr>
            <p:cNvSpPr/>
            <p:nvPr/>
          </p:nvSpPr>
          <p:spPr>
            <a:xfrm rot="5400000">
              <a:off x="240632" y="-625645"/>
              <a:ext cx="3031958" cy="3609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: Rounded Corners 7">
              <a:extLst>
                <a:ext uri="{FF2B5EF4-FFF2-40B4-BE49-F238E27FC236}">
                  <a16:creationId xmlns:a16="http://schemas.microsoft.com/office/drawing/2014/main" id="{A3BDBDF1-4088-4D11-939D-07E79F790352}"/>
                </a:ext>
              </a:extLst>
            </p:cNvPr>
            <p:cNvSpPr/>
            <p:nvPr/>
          </p:nvSpPr>
          <p:spPr>
            <a:xfrm>
              <a:off x="1088856" y="980573"/>
              <a:ext cx="360949" cy="18047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: Rounded Corners 8">
              <a:extLst>
                <a:ext uri="{FF2B5EF4-FFF2-40B4-BE49-F238E27FC236}">
                  <a16:creationId xmlns:a16="http://schemas.microsoft.com/office/drawing/2014/main" id="{0FEC5AD1-A687-4893-91BB-011D8CA82942}"/>
                </a:ext>
              </a:extLst>
            </p:cNvPr>
            <p:cNvSpPr/>
            <p:nvPr/>
          </p:nvSpPr>
          <p:spPr>
            <a:xfrm rot="5400000">
              <a:off x="640683" y="-897355"/>
              <a:ext cx="3031958" cy="43915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645223816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400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Bebas Neue</vt:lpstr>
      <vt:lpstr>Calibri</vt:lpstr>
      <vt:lpstr>Calibri Light</vt:lpstr>
      <vt:lpstr>Cambria Math</vt:lpstr>
      <vt:lpstr>Roboto Black</vt:lpstr>
      <vt:lpstr>Roboto Condensed Light</vt:lpstr>
      <vt:lpstr>Wingdings 3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2</vt:lpstr>
      <vt:lpstr>Contoh 3</vt:lpstr>
      <vt:lpstr>Contoh 4</vt:lpstr>
      <vt:lpstr>Contoh 5</vt:lpstr>
      <vt:lpstr>PowerPoint Presentation</vt:lpstr>
      <vt:lpstr>PowerPoint Presentation</vt:lpstr>
      <vt:lpstr>Contoh 6</vt:lpstr>
      <vt:lpstr>Contoh 7</vt:lpstr>
      <vt:lpstr>Contoh 8</vt:lpstr>
      <vt:lpstr>Contoh 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User</cp:lastModifiedBy>
  <cp:revision>834</cp:revision>
  <dcterms:created xsi:type="dcterms:W3CDTF">2018-01-03T14:37:24Z</dcterms:created>
  <dcterms:modified xsi:type="dcterms:W3CDTF">2021-07-30T14:22:18Z</dcterms:modified>
</cp:coreProperties>
</file>