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2" r:id="rId3"/>
    <p:sldId id="269" r:id="rId4"/>
    <p:sldId id="268" r:id="rId5"/>
    <p:sldId id="267" r:id="rId6"/>
    <p:sldId id="266" r:id="rId7"/>
    <p:sldId id="265" r:id="rId8"/>
    <p:sldId id="264" r:id="rId9"/>
    <p:sldId id="263" r:id="rId10"/>
    <p:sldId id="271" r:id="rId11"/>
    <p:sldId id="262" r:id="rId12"/>
    <p:sldId id="261" r:id="rId13"/>
    <p:sldId id="260" r:id="rId14"/>
    <p:sldId id="258" r:id="rId15"/>
    <p:sldId id="259" r:id="rId16"/>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4" d="100"/>
          <a:sy n="44" d="100"/>
        </p:scale>
        <p:origin x="-252" y="12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2AEE53-2A7E-4E6C-9556-6E05B0E5D9B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id-ID"/>
          </a:p>
        </p:txBody>
      </p:sp>
      <p:sp>
        <p:nvSpPr>
          <p:cNvPr id="3" name="Subtitle 2">
            <a:extLst>
              <a:ext uri="{FF2B5EF4-FFF2-40B4-BE49-F238E27FC236}">
                <a16:creationId xmlns:a16="http://schemas.microsoft.com/office/drawing/2014/main" xmlns="" id="{89656964-39E2-446F-B488-9877F0F4B0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id-ID"/>
          </a:p>
        </p:txBody>
      </p:sp>
      <p:sp>
        <p:nvSpPr>
          <p:cNvPr id="4" name="Date Placeholder 3">
            <a:extLst>
              <a:ext uri="{FF2B5EF4-FFF2-40B4-BE49-F238E27FC236}">
                <a16:creationId xmlns:a16="http://schemas.microsoft.com/office/drawing/2014/main" xmlns="" id="{41C30870-46E4-4815-9495-A4984BABBEF5}"/>
              </a:ext>
            </a:extLst>
          </p:cNvPr>
          <p:cNvSpPr>
            <a:spLocks noGrp="1"/>
          </p:cNvSpPr>
          <p:nvPr>
            <p:ph type="dt" sz="half" idx="10"/>
          </p:nvPr>
        </p:nvSpPr>
        <p:spPr/>
        <p:txBody>
          <a:bodyPr/>
          <a:lstStyle/>
          <a:p>
            <a:fld id="{2A468D24-2211-4774-B378-3851574C70AC}" type="datetimeFigureOut">
              <a:rPr lang="id-ID" smtClean="0"/>
              <a:t>17/05/2022</a:t>
            </a:fld>
            <a:endParaRPr lang="id-ID"/>
          </a:p>
        </p:txBody>
      </p:sp>
      <p:sp>
        <p:nvSpPr>
          <p:cNvPr id="5" name="Footer Placeholder 4">
            <a:extLst>
              <a:ext uri="{FF2B5EF4-FFF2-40B4-BE49-F238E27FC236}">
                <a16:creationId xmlns:a16="http://schemas.microsoft.com/office/drawing/2014/main" xmlns="" id="{8424534F-1F67-44A9-99C8-2DDF2185AA7C}"/>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F679D274-2A73-4FD3-BB9D-3B67150EEDD7}"/>
              </a:ext>
            </a:extLst>
          </p:cNvPr>
          <p:cNvSpPr>
            <a:spLocks noGrp="1"/>
          </p:cNvSpPr>
          <p:nvPr>
            <p:ph type="sldNum" sz="quarter" idx="12"/>
          </p:nvPr>
        </p:nvSpPr>
        <p:spPr/>
        <p:txBody>
          <a:bodyPr/>
          <a:lstStyle/>
          <a:p>
            <a:fld id="{B81C6D6E-A1A5-4B70-8B58-BAE6D818522C}" type="slidenum">
              <a:rPr lang="id-ID" smtClean="0"/>
              <a:t>‹#›</a:t>
            </a:fld>
            <a:endParaRPr lang="id-ID"/>
          </a:p>
        </p:txBody>
      </p:sp>
    </p:spTree>
    <p:extLst>
      <p:ext uri="{BB962C8B-B14F-4D97-AF65-F5344CB8AC3E}">
        <p14:creationId xmlns:p14="http://schemas.microsoft.com/office/powerpoint/2010/main" val="3566372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A6F026-0E31-4703-8B40-F9F8915B1922}"/>
              </a:ext>
            </a:extLst>
          </p:cNvPr>
          <p:cNvSpPr>
            <a:spLocks noGrp="1"/>
          </p:cNvSpPr>
          <p:nvPr>
            <p:ph type="title"/>
          </p:nvPr>
        </p:nvSpPr>
        <p:spPr/>
        <p:txBody>
          <a:bodyPr/>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A1F4A48C-2415-4495-8374-11EEFDD99DB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CCAEB43E-0C0C-44F3-A66A-D5960FCFAE9B}"/>
              </a:ext>
            </a:extLst>
          </p:cNvPr>
          <p:cNvSpPr>
            <a:spLocks noGrp="1"/>
          </p:cNvSpPr>
          <p:nvPr>
            <p:ph type="dt" sz="half" idx="10"/>
          </p:nvPr>
        </p:nvSpPr>
        <p:spPr/>
        <p:txBody>
          <a:bodyPr/>
          <a:lstStyle/>
          <a:p>
            <a:fld id="{2A468D24-2211-4774-B378-3851574C70AC}" type="datetimeFigureOut">
              <a:rPr lang="id-ID" smtClean="0"/>
              <a:t>17/05/2022</a:t>
            </a:fld>
            <a:endParaRPr lang="id-ID"/>
          </a:p>
        </p:txBody>
      </p:sp>
      <p:sp>
        <p:nvSpPr>
          <p:cNvPr id="5" name="Footer Placeholder 4">
            <a:extLst>
              <a:ext uri="{FF2B5EF4-FFF2-40B4-BE49-F238E27FC236}">
                <a16:creationId xmlns:a16="http://schemas.microsoft.com/office/drawing/2014/main" xmlns="" id="{2971FC6A-298C-457A-875C-730765A5A252}"/>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DAE09C5D-B9CB-43F0-82E4-BFE8B7F2A132}"/>
              </a:ext>
            </a:extLst>
          </p:cNvPr>
          <p:cNvSpPr>
            <a:spLocks noGrp="1"/>
          </p:cNvSpPr>
          <p:nvPr>
            <p:ph type="sldNum" sz="quarter" idx="12"/>
          </p:nvPr>
        </p:nvSpPr>
        <p:spPr/>
        <p:txBody>
          <a:bodyPr/>
          <a:lstStyle/>
          <a:p>
            <a:fld id="{B81C6D6E-A1A5-4B70-8B58-BAE6D818522C}" type="slidenum">
              <a:rPr lang="id-ID" smtClean="0"/>
              <a:t>‹#›</a:t>
            </a:fld>
            <a:endParaRPr lang="id-ID"/>
          </a:p>
        </p:txBody>
      </p:sp>
    </p:spTree>
    <p:extLst>
      <p:ext uri="{BB962C8B-B14F-4D97-AF65-F5344CB8AC3E}">
        <p14:creationId xmlns:p14="http://schemas.microsoft.com/office/powerpoint/2010/main" val="2184086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1FDB6F6A-88DC-434B-81A2-B52C3F35D26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id-ID"/>
          </a:p>
        </p:txBody>
      </p:sp>
      <p:sp>
        <p:nvSpPr>
          <p:cNvPr id="3" name="Vertical Text Placeholder 2">
            <a:extLst>
              <a:ext uri="{FF2B5EF4-FFF2-40B4-BE49-F238E27FC236}">
                <a16:creationId xmlns:a16="http://schemas.microsoft.com/office/drawing/2014/main" xmlns="" id="{F4059AF8-1C82-493F-B5F8-F4F0D503EA2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7487432C-6A13-41B8-9E94-3E711BA11CC0}"/>
              </a:ext>
            </a:extLst>
          </p:cNvPr>
          <p:cNvSpPr>
            <a:spLocks noGrp="1"/>
          </p:cNvSpPr>
          <p:nvPr>
            <p:ph type="dt" sz="half" idx="10"/>
          </p:nvPr>
        </p:nvSpPr>
        <p:spPr/>
        <p:txBody>
          <a:bodyPr/>
          <a:lstStyle/>
          <a:p>
            <a:fld id="{2A468D24-2211-4774-B378-3851574C70AC}" type="datetimeFigureOut">
              <a:rPr lang="id-ID" smtClean="0"/>
              <a:t>17/05/2022</a:t>
            </a:fld>
            <a:endParaRPr lang="id-ID"/>
          </a:p>
        </p:txBody>
      </p:sp>
      <p:sp>
        <p:nvSpPr>
          <p:cNvPr id="5" name="Footer Placeholder 4">
            <a:extLst>
              <a:ext uri="{FF2B5EF4-FFF2-40B4-BE49-F238E27FC236}">
                <a16:creationId xmlns:a16="http://schemas.microsoft.com/office/drawing/2014/main" xmlns="" id="{ABAE158D-7FE2-484D-A46F-F56DF619BC9D}"/>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021A71B6-6BEF-4312-A0FA-AF47A8085198}"/>
              </a:ext>
            </a:extLst>
          </p:cNvPr>
          <p:cNvSpPr>
            <a:spLocks noGrp="1"/>
          </p:cNvSpPr>
          <p:nvPr>
            <p:ph type="sldNum" sz="quarter" idx="12"/>
          </p:nvPr>
        </p:nvSpPr>
        <p:spPr/>
        <p:txBody>
          <a:bodyPr/>
          <a:lstStyle/>
          <a:p>
            <a:fld id="{B81C6D6E-A1A5-4B70-8B58-BAE6D818522C}" type="slidenum">
              <a:rPr lang="id-ID" smtClean="0"/>
              <a:t>‹#›</a:t>
            </a:fld>
            <a:endParaRPr lang="id-ID"/>
          </a:p>
        </p:txBody>
      </p:sp>
    </p:spTree>
    <p:extLst>
      <p:ext uri="{BB962C8B-B14F-4D97-AF65-F5344CB8AC3E}">
        <p14:creationId xmlns:p14="http://schemas.microsoft.com/office/powerpoint/2010/main" val="859175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377C18-BC71-40D6-90E0-F1846F0710D3}"/>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AE7DC8E5-4DF0-4C40-BF72-027CD7CFF75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08DFC509-6CFD-4A4F-959A-E8664E16A088}"/>
              </a:ext>
            </a:extLst>
          </p:cNvPr>
          <p:cNvSpPr>
            <a:spLocks noGrp="1"/>
          </p:cNvSpPr>
          <p:nvPr>
            <p:ph type="dt" sz="half" idx="10"/>
          </p:nvPr>
        </p:nvSpPr>
        <p:spPr/>
        <p:txBody>
          <a:bodyPr/>
          <a:lstStyle/>
          <a:p>
            <a:fld id="{2A468D24-2211-4774-B378-3851574C70AC}" type="datetimeFigureOut">
              <a:rPr lang="id-ID" smtClean="0"/>
              <a:t>17/05/2022</a:t>
            </a:fld>
            <a:endParaRPr lang="id-ID"/>
          </a:p>
        </p:txBody>
      </p:sp>
      <p:sp>
        <p:nvSpPr>
          <p:cNvPr id="5" name="Footer Placeholder 4">
            <a:extLst>
              <a:ext uri="{FF2B5EF4-FFF2-40B4-BE49-F238E27FC236}">
                <a16:creationId xmlns:a16="http://schemas.microsoft.com/office/drawing/2014/main" xmlns="" id="{EC9C9B97-5D5D-4A84-9170-438DF756EEF3}"/>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1E95DC82-3C9F-49B2-AE8D-6A7ACD31E66E}"/>
              </a:ext>
            </a:extLst>
          </p:cNvPr>
          <p:cNvSpPr>
            <a:spLocks noGrp="1"/>
          </p:cNvSpPr>
          <p:nvPr>
            <p:ph type="sldNum" sz="quarter" idx="12"/>
          </p:nvPr>
        </p:nvSpPr>
        <p:spPr/>
        <p:txBody>
          <a:bodyPr/>
          <a:lstStyle/>
          <a:p>
            <a:fld id="{B81C6D6E-A1A5-4B70-8B58-BAE6D818522C}" type="slidenum">
              <a:rPr lang="id-ID" smtClean="0"/>
              <a:t>‹#›</a:t>
            </a:fld>
            <a:endParaRPr lang="id-ID"/>
          </a:p>
        </p:txBody>
      </p:sp>
    </p:spTree>
    <p:extLst>
      <p:ext uri="{BB962C8B-B14F-4D97-AF65-F5344CB8AC3E}">
        <p14:creationId xmlns:p14="http://schemas.microsoft.com/office/powerpoint/2010/main" val="19623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DD749C-B004-4961-A2B4-BC29FDCFCC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id-ID"/>
          </a:p>
        </p:txBody>
      </p:sp>
      <p:sp>
        <p:nvSpPr>
          <p:cNvPr id="3" name="Text Placeholder 2">
            <a:extLst>
              <a:ext uri="{FF2B5EF4-FFF2-40B4-BE49-F238E27FC236}">
                <a16:creationId xmlns:a16="http://schemas.microsoft.com/office/drawing/2014/main" xmlns="" id="{199CAB76-06DE-4A23-A612-29918A7579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47F20A6B-1A9E-4DA2-BD98-FFE54828102E}"/>
              </a:ext>
            </a:extLst>
          </p:cNvPr>
          <p:cNvSpPr>
            <a:spLocks noGrp="1"/>
          </p:cNvSpPr>
          <p:nvPr>
            <p:ph type="dt" sz="half" idx="10"/>
          </p:nvPr>
        </p:nvSpPr>
        <p:spPr/>
        <p:txBody>
          <a:bodyPr/>
          <a:lstStyle/>
          <a:p>
            <a:fld id="{2A468D24-2211-4774-B378-3851574C70AC}" type="datetimeFigureOut">
              <a:rPr lang="id-ID" smtClean="0"/>
              <a:t>17/05/2022</a:t>
            </a:fld>
            <a:endParaRPr lang="id-ID"/>
          </a:p>
        </p:txBody>
      </p:sp>
      <p:sp>
        <p:nvSpPr>
          <p:cNvPr id="5" name="Footer Placeholder 4">
            <a:extLst>
              <a:ext uri="{FF2B5EF4-FFF2-40B4-BE49-F238E27FC236}">
                <a16:creationId xmlns:a16="http://schemas.microsoft.com/office/drawing/2014/main" xmlns="" id="{BC621B18-E929-428B-89ED-427A0E229B4E}"/>
              </a:ext>
            </a:extLst>
          </p:cNvPr>
          <p:cNvSpPr>
            <a:spLocks noGrp="1"/>
          </p:cNvSpPr>
          <p:nvPr>
            <p:ph type="ftr" sz="quarter" idx="11"/>
          </p:nvPr>
        </p:nvSpPr>
        <p:spPr/>
        <p:txBody>
          <a:bodyPr/>
          <a:lstStyle/>
          <a:p>
            <a:endParaRPr lang="id-ID"/>
          </a:p>
        </p:txBody>
      </p:sp>
      <p:sp>
        <p:nvSpPr>
          <p:cNvPr id="6" name="Slide Number Placeholder 5">
            <a:extLst>
              <a:ext uri="{FF2B5EF4-FFF2-40B4-BE49-F238E27FC236}">
                <a16:creationId xmlns:a16="http://schemas.microsoft.com/office/drawing/2014/main" xmlns="" id="{6AB04AA4-DC2B-4B2F-9181-147BBAFCC1D8}"/>
              </a:ext>
            </a:extLst>
          </p:cNvPr>
          <p:cNvSpPr>
            <a:spLocks noGrp="1"/>
          </p:cNvSpPr>
          <p:nvPr>
            <p:ph type="sldNum" sz="quarter" idx="12"/>
          </p:nvPr>
        </p:nvSpPr>
        <p:spPr/>
        <p:txBody>
          <a:bodyPr/>
          <a:lstStyle/>
          <a:p>
            <a:fld id="{B81C6D6E-A1A5-4B70-8B58-BAE6D818522C}" type="slidenum">
              <a:rPr lang="id-ID" smtClean="0"/>
              <a:t>‹#›</a:t>
            </a:fld>
            <a:endParaRPr lang="id-ID"/>
          </a:p>
        </p:txBody>
      </p:sp>
    </p:spTree>
    <p:extLst>
      <p:ext uri="{BB962C8B-B14F-4D97-AF65-F5344CB8AC3E}">
        <p14:creationId xmlns:p14="http://schemas.microsoft.com/office/powerpoint/2010/main" val="3668299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7131B1-1B9B-4949-A651-623B54E60C92}"/>
              </a:ext>
            </a:extLst>
          </p:cNvPr>
          <p:cNvSpPr>
            <a:spLocks noGrp="1"/>
          </p:cNvSpPr>
          <p:nvPr>
            <p:ph type="title"/>
          </p:nvPr>
        </p:nvSpPr>
        <p:spPr/>
        <p:txBody>
          <a:body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E37ACD8E-AAB9-4695-AAE8-354953FFB68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a:extLst>
              <a:ext uri="{FF2B5EF4-FFF2-40B4-BE49-F238E27FC236}">
                <a16:creationId xmlns:a16="http://schemas.microsoft.com/office/drawing/2014/main" xmlns="" id="{BB53310C-E9B8-43BA-81D5-532FA2EF7DD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a:extLst>
              <a:ext uri="{FF2B5EF4-FFF2-40B4-BE49-F238E27FC236}">
                <a16:creationId xmlns:a16="http://schemas.microsoft.com/office/drawing/2014/main" xmlns="" id="{F1735E03-3094-4015-8A54-8B50C44120D8}"/>
              </a:ext>
            </a:extLst>
          </p:cNvPr>
          <p:cNvSpPr>
            <a:spLocks noGrp="1"/>
          </p:cNvSpPr>
          <p:nvPr>
            <p:ph type="dt" sz="half" idx="10"/>
          </p:nvPr>
        </p:nvSpPr>
        <p:spPr/>
        <p:txBody>
          <a:bodyPr/>
          <a:lstStyle/>
          <a:p>
            <a:fld id="{2A468D24-2211-4774-B378-3851574C70AC}" type="datetimeFigureOut">
              <a:rPr lang="id-ID" smtClean="0"/>
              <a:t>17/05/2022</a:t>
            </a:fld>
            <a:endParaRPr lang="id-ID"/>
          </a:p>
        </p:txBody>
      </p:sp>
      <p:sp>
        <p:nvSpPr>
          <p:cNvPr id="6" name="Footer Placeholder 5">
            <a:extLst>
              <a:ext uri="{FF2B5EF4-FFF2-40B4-BE49-F238E27FC236}">
                <a16:creationId xmlns:a16="http://schemas.microsoft.com/office/drawing/2014/main" xmlns="" id="{5771D275-F6A0-4009-BEC5-4246603CACDE}"/>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A3CD35D8-0A21-4811-910F-34DBE14FEE88}"/>
              </a:ext>
            </a:extLst>
          </p:cNvPr>
          <p:cNvSpPr>
            <a:spLocks noGrp="1"/>
          </p:cNvSpPr>
          <p:nvPr>
            <p:ph type="sldNum" sz="quarter" idx="12"/>
          </p:nvPr>
        </p:nvSpPr>
        <p:spPr/>
        <p:txBody>
          <a:bodyPr/>
          <a:lstStyle/>
          <a:p>
            <a:fld id="{B81C6D6E-A1A5-4B70-8B58-BAE6D818522C}" type="slidenum">
              <a:rPr lang="id-ID" smtClean="0"/>
              <a:t>‹#›</a:t>
            </a:fld>
            <a:endParaRPr lang="id-ID"/>
          </a:p>
        </p:txBody>
      </p:sp>
    </p:spTree>
    <p:extLst>
      <p:ext uri="{BB962C8B-B14F-4D97-AF65-F5344CB8AC3E}">
        <p14:creationId xmlns:p14="http://schemas.microsoft.com/office/powerpoint/2010/main" val="29812872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463004-65BA-4F71-A699-266162DCF81D}"/>
              </a:ext>
            </a:extLst>
          </p:cNvPr>
          <p:cNvSpPr>
            <a:spLocks noGrp="1"/>
          </p:cNvSpPr>
          <p:nvPr>
            <p:ph type="title"/>
          </p:nvPr>
        </p:nvSpPr>
        <p:spPr>
          <a:xfrm>
            <a:off x="839788" y="365125"/>
            <a:ext cx="10515600" cy="1325563"/>
          </a:xfrm>
        </p:spPr>
        <p:txBody>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91B40763-6DBD-428B-8DDF-5360EA50E1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577F2628-CC13-4521-821E-DFF2021B26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a:extLst>
              <a:ext uri="{FF2B5EF4-FFF2-40B4-BE49-F238E27FC236}">
                <a16:creationId xmlns:a16="http://schemas.microsoft.com/office/drawing/2014/main" xmlns="" id="{41ACFE6D-BD25-43EA-B37A-16E2EEF830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815DEE7-9108-4D03-A46F-A1D68327D50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a:extLst>
              <a:ext uri="{FF2B5EF4-FFF2-40B4-BE49-F238E27FC236}">
                <a16:creationId xmlns:a16="http://schemas.microsoft.com/office/drawing/2014/main" xmlns="" id="{2BD8558C-06BB-464D-8C45-D592CC29C594}"/>
              </a:ext>
            </a:extLst>
          </p:cNvPr>
          <p:cNvSpPr>
            <a:spLocks noGrp="1"/>
          </p:cNvSpPr>
          <p:nvPr>
            <p:ph type="dt" sz="half" idx="10"/>
          </p:nvPr>
        </p:nvSpPr>
        <p:spPr/>
        <p:txBody>
          <a:bodyPr/>
          <a:lstStyle/>
          <a:p>
            <a:fld id="{2A468D24-2211-4774-B378-3851574C70AC}" type="datetimeFigureOut">
              <a:rPr lang="id-ID" smtClean="0"/>
              <a:t>17/05/2022</a:t>
            </a:fld>
            <a:endParaRPr lang="id-ID"/>
          </a:p>
        </p:txBody>
      </p:sp>
      <p:sp>
        <p:nvSpPr>
          <p:cNvPr id="8" name="Footer Placeholder 7">
            <a:extLst>
              <a:ext uri="{FF2B5EF4-FFF2-40B4-BE49-F238E27FC236}">
                <a16:creationId xmlns:a16="http://schemas.microsoft.com/office/drawing/2014/main" xmlns="" id="{6DB3E573-0E7E-4E78-AB96-BA5B39913AD9}"/>
              </a:ext>
            </a:extLst>
          </p:cNvPr>
          <p:cNvSpPr>
            <a:spLocks noGrp="1"/>
          </p:cNvSpPr>
          <p:nvPr>
            <p:ph type="ftr" sz="quarter" idx="11"/>
          </p:nvPr>
        </p:nvSpPr>
        <p:spPr/>
        <p:txBody>
          <a:bodyPr/>
          <a:lstStyle/>
          <a:p>
            <a:endParaRPr lang="id-ID"/>
          </a:p>
        </p:txBody>
      </p:sp>
      <p:sp>
        <p:nvSpPr>
          <p:cNvPr id="9" name="Slide Number Placeholder 8">
            <a:extLst>
              <a:ext uri="{FF2B5EF4-FFF2-40B4-BE49-F238E27FC236}">
                <a16:creationId xmlns:a16="http://schemas.microsoft.com/office/drawing/2014/main" xmlns="" id="{B3528BD8-B0F7-4B92-AB94-8FFB0D42ACFF}"/>
              </a:ext>
            </a:extLst>
          </p:cNvPr>
          <p:cNvSpPr>
            <a:spLocks noGrp="1"/>
          </p:cNvSpPr>
          <p:nvPr>
            <p:ph type="sldNum" sz="quarter" idx="12"/>
          </p:nvPr>
        </p:nvSpPr>
        <p:spPr/>
        <p:txBody>
          <a:bodyPr/>
          <a:lstStyle/>
          <a:p>
            <a:fld id="{B81C6D6E-A1A5-4B70-8B58-BAE6D818522C}" type="slidenum">
              <a:rPr lang="id-ID" smtClean="0"/>
              <a:t>‹#›</a:t>
            </a:fld>
            <a:endParaRPr lang="id-ID"/>
          </a:p>
        </p:txBody>
      </p:sp>
    </p:spTree>
    <p:extLst>
      <p:ext uri="{BB962C8B-B14F-4D97-AF65-F5344CB8AC3E}">
        <p14:creationId xmlns:p14="http://schemas.microsoft.com/office/powerpoint/2010/main" val="4267067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AFBEAF-DE72-4938-A8C9-ED3995970040}"/>
              </a:ext>
            </a:extLst>
          </p:cNvPr>
          <p:cNvSpPr>
            <a:spLocks noGrp="1"/>
          </p:cNvSpPr>
          <p:nvPr>
            <p:ph type="title"/>
          </p:nvPr>
        </p:nvSpPr>
        <p:spPr/>
        <p:txBody>
          <a:bodyPr/>
          <a:lstStyle/>
          <a:p>
            <a:r>
              <a:rPr lang="en-US"/>
              <a:t>Click to edit Master title style</a:t>
            </a:r>
            <a:endParaRPr lang="id-ID"/>
          </a:p>
        </p:txBody>
      </p:sp>
      <p:sp>
        <p:nvSpPr>
          <p:cNvPr id="3" name="Date Placeholder 2">
            <a:extLst>
              <a:ext uri="{FF2B5EF4-FFF2-40B4-BE49-F238E27FC236}">
                <a16:creationId xmlns:a16="http://schemas.microsoft.com/office/drawing/2014/main" xmlns="" id="{80006130-F87D-430E-A5E8-8518ABED1225}"/>
              </a:ext>
            </a:extLst>
          </p:cNvPr>
          <p:cNvSpPr>
            <a:spLocks noGrp="1"/>
          </p:cNvSpPr>
          <p:nvPr>
            <p:ph type="dt" sz="half" idx="10"/>
          </p:nvPr>
        </p:nvSpPr>
        <p:spPr/>
        <p:txBody>
          <a:bodyPr/>
          <a:lstStyle/>
          <a:p>
            <a:fld id="{2A468D24-2211-4774-B378-3851574C70AC}" type="datetimeFigureOut">
              <a:rPr lang="id-ID" smtClean="0"/>
              <a:t>17/05/2022</a:t>
            </a:fld>
            <a:endParaRPr lang="id-ID"/>
          </a:p>
        </p:txBody>
      </p:sp>
      <p:sp>
        <p:nvSpPr>
          <p:cNvPr id="4" name="Footer Placeholder 3">
            <a:extLst>
              <a:ext uri="{FF2B5EF4-FFF2-40B4-BE49-F238E27FC236}">
                <a16:creationId xmlns:a16="http://schemas.microsoft.com/office/drawing/2014/main" xmlns="" id="{BC727485-EA9C-4A16-B765-65F18CA73AC4}"/>
              </a:ext>
            </a:extLst>
          </p:cNvPr>
          <p:cNvSpPr>
            <a:spLocks noGrp="1"/>
          </p:cNvSpPr>
          <p:nvPr>
            <p:ph type="ftr" sz="quarter" idx="11"/>
          </p:nvPr>
        </p:nvSpPr>
        <p:spPr/>
        <p:txBody>
          <a:bodyPr/>
          <a:lstStyle/>
          <a:p>
            <a:endParaRPr lang="id-ID"/>
          </a:p>
        </p:txBody>
      </p:sp>
      <p:sp>
        <p:nvSpPr>
          <p:cNvPr id="5" name="Slide Number Placeholder 4">
            <a:extLst>
              <a:ext uri="{FF2B5EF4-FFF2-40B4-BE49-F238E27FC236}">
                <a16:creationId xmlns:a16="http://schemas.microsoft.com/office/drawing/2014/main" xmlns="" id="{4551967A-1ECE-4D18-89EF-61CC53DD5F50}"/>
              </a:ext>
            </a:extLst>
          </p:cNvPr>
          <p:cNvSpPr>
            <a:spLocks noGrp="1"/>
          </p:cNvSpPr>
          <p:nvPr>
            <p:ph type="sldNum" sz="quarter" idx="12"/>
          </p:nvPr>
        </p:nvSpPr>
        <p:spPr/>
        <p:txBody>
          <a:bodyPr/>
          <a:lstStyle/>
          <a:p>
            <a:fld id="{B81C6D6E-A1A5-4B70-8B58-BAE6D818522C}" type="slidenum">
              <a:rPr lang="id-ID" smtClean="0"/>
              <a:t>‹#›</a:t>
            </a:fld>
            <a:endParaRPr lang="id-ID"/>
          </a:p>
        </p:txBody>
      </p:sp>
    </p:spTree>
    <p:extLst>
      <p:ext uri="{BB962C8B-B14F-4D97-AF65-F5344CB8AC3E}">
        <p14:creationId xmlns:p14="http://schemas.microsoft.com/office/powerpoint/2010/main" val="2277066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EA5C702D-9F6B-4696-BE70-21D9CC28347C}"/>
              </a:ext>
            </a:extLst>
          </p:cNvPr>
          <p:cNvSpPr>
            <a:spLocks noGrp="1"/>
          </p:cNvSpPr>
          <p:nvPr>
            <p:ph type="dt" sz="half" idx="10"/>
          </p:nvPr>
        </p:nvSpPr>
        <p:spPr/>
        <p:txBody>
          <a:bodyPr/>
          <a:lstStyle/>
          <a:p>
            <a:fld id="{2A468D24-2211-4774-B378-3851574C70AC}" type="datetimeFigureOut">
              <a:rPr lang="id-ID" smtClean="0"/>
              <a:t>17/05/2022</a:t>
            </a:fld>
            <a:endParaRPr lang="id-ID"/>
          </a:p>
        </p:txBody>
      </p:sp>
      <p:sp>
        <p:nvSpPr>
          <p:cNvPr id="3" name="Footer Placeholder 2">
            <a:extLst>
              <a:ext uri="{FF2B5EF4-FFF2-40B4-BE49-F238E27FC236}">
                <a16:creationId xmlns:a16="http://schemas.microsoft.com/office/drawing/2014/main" xmlns="" id="{8CE13BA0-A271-4020-B77A-AB2EE51C2094}"/>
              </a:ext>
            </a:extLst>
          </p:cNvPr>
          <p:cNvSpPr>
            <a:spLocks noGrp="1"/>
          </p:cNvSpPr>
          <p:nvPr>
            <p:ph type="ftr" sz="quarter" idx="11"/>
          </p:nvPr>
        </p:nvSpPr>
        <p:spPr/>
        <p:txBody>
          <a:bodyPr/>
          <a:lstStyle/>
          <a:p>
            <a:endParaRPr lang="id-ID"/>
          </a:p>
        </p:txBody>
      </p:sp>
      <p:sp>
        <p:nvSpPr>
          <p:cNvPr id="4" name="Slide Number Placeholder 3">
            <a:extLst>
              <a:ext uri="{FF2B5EF4-FFF2-40B4-BE49-F238E27FC236}">
                <a16:creationId xmlns:a16="http://schemas.microsoft.com/office/drawing/2014/main" xmlns="" id="{5B06D030-70DC-4FCC-86EB-08717E8EA78A}"/>
              </a:ext>
            </a:extLst>
          </p:cNvPr>
          <p:cNvSpPr>
            <a:spLocks noGrp="1"/>
          </p:cNvSpPr>
          <p:nvPr>
            <p:ph type="sldNum" sz="quarter" idx="12"/>
          </p:nvPr>
        </p:nvSpPr>
        <p:spPr/>
        <p:txBody>
          <a:bodyPr/>
          <a:lstStyle/>
          <a:p>
            <a:fld id="{B81C6D6E-A1A5-4B70-8B58-BAE6D818522C}" type="slidenum">
              <a:rPr lang="id-ID" smtClean="0"/>
              <a:t>‹#›</a:t>
            </a:fld>
            <a:endParaRPr lang="id-ID"/>
          </a:p>
        </p:txBody>
      </p:sp>
    </p:spTree>
    <p:extLst>
      <p:ext uri="{BB962C8B-B14F-4D97-AF65-F5344CB8AC3E}">
        <p14:creationId xmlns:p14="http://schemas.microsoft.com/office/powerpoint/2010/main" val="3416373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683916-1137-4AD3-A62E-0253E13444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Content Placeholder 2">
            <a:extLst>
              <a:ext uri="{FF2B5EF4-FFF2-40B4-BE49-F238E27FC236}">
                <a16:creationId xmlns:a16="http://schemas.microsoft.com/office/drawing/2014/main" xmlns="" id="{B880D067-9EE6-4269-A109-386467AE5E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a:extLst>
              <a:ext uri="{FF2B5EF4-FFF2-40B4-BE49-F238E27FC236}">
                <a16:creationId xmlns:a16="http://schemas.microsoft.com/office/drawing/2014/main" xmlns="" id="{4041CEE3-BDA8-4D97-89B4-5AB8F3439D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7A6A274E-39BF-44D4-892A-C7D4B54B18F9}"/>
              </a:ext>
            </a:extLst>
          </p:cNvPr>
          <p:cNvSpPr>
            <a:spLocks noGrp="1"/>
          </p:cNvSpPr>
          <p:nvPr>
            <p:ph type="dt" sz="half" idx="10"/>
          </p:nvPr>
        </p:nvSpPr>
        <p:spPr/>
        <p:txBody>
          <a:bodyPr/>
          <a:lstStyle/>
          <a:p>
            <a:fld id="{2A468D24-2211-4774-B378-3851574C70AC}" type="datetimeFigureOut">
              <a:rPr lang="id-ID" smtClean="0"/>
              <a:t>17/05/2022</a:t>
            </a:fld>
            <a:endParaRPr lang="id-ID"/>
          </a:p>
        </p:txBody>
      </p:sp>
      <p:sp>
        <p:nvSpPr>
          <p:cNvPr id="6" name="Footer Placeholder 5">
            <a:extLst>
              <a:ext uri="{FF2B5EF4-FFF2-40B4-BE49-F238E27FC236}">
                <a16:creationId xmlns:a16="http://schemas.microsoft.com/office/drawing/2014/main" xmlns="" id="{7DECBA35-ECE5-4F8D-AFDD-9A4E64C97D0D}"/>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69B1E7DB-C6EB-44E8-9D39-15BA2D493AF7}"/>
              </a:ext>
            </a:extLst>
          </p:cNvPr>
          <p:cNvSpPr>
            <a:spLocks noGrp="1"/>
          </p:cNvSpPr>
          <p:nvPr>
            <p:ph type="sldNum" sz="quarter" idx="12"/>
          </p:nvPr>
        </p:nvSpPr>
        <p:spPr/>
        <p:txBody>
          <a:bodyPr/>
          <a:lstStyle/>
          <a:p>
            <a:fld id="{B81C6D6E-A1A5-4B70-8B58-BAE6D818522C}" type="slidenum">
              <a:rPr lang="id-ID" smtClean="0"/>
              <a:t>‹#›</a:t>
            </a:fld>
            <a:endParaRPr lang="id-ID"/>
          </a:p>
        </p:txBody>
      </p:sp>
    </p:spTree>
    <p:extLst>
      <p:ext uri="{BB962C8B-B14F-4D97-AF65-F5344CB8AC3E}">
        <p14:creationId xmlns:p14="http://schemas.microsoft.com/office/powerpoint/2010/main" val="1771467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9BCF3E-9BA6-45B6-BDAB-6CF2F753BC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id-ID"/>
          </a:p>
        </p:txBody>
      </p:sp>
      <p:sp>
        <p:nvSpPr>
          <p:cNvPr id="3" name="Picture Placeholder 2">
            <a:extLst>
              <a:ext uri="{FF2B5EF4-FFF2-40B4-BE49-F238E27FC236}">
                <a16:creationId xmlns:a16="http://schemas.microsoft.com/office/drawing/2014/main" xmlns="" id="{0F1533E2-8404-48B7-B8DB-A05A1718DD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a:extLst>
              <a:ext uri="{FF2B5EF4-FFF2-40B4-BE49-F238E27FC236}">
                <a16:creationId xmlns:a16="http://schemas.microsoft.com/office/drawing/2014/main" xmlns="" id="{A8005AA2-507E-4029-8FD8-985884732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8C6A108-E31D-464F-834E-8AE74A19B436}"/>
              </a:ext>
            </a:extLst>
          </p:cNvPr>
          <p:cNvSpPr>
            <a:spLocks noGrp="1"/>
          </p:cNvSpPr>
          <p:nvPr>
            <p:ph type="dt" sz="half" idx="10"/>
          </p:nvPr>
        </p:nvSpPr>
        <p:spPr/>
        <p:txBody>
          <a:bodyPr/>
          <a:lstStyle/>
          <a:p>
            <a:fld id="{2A468D24-2211-4774-B378-3851574C70AC}" type="datetimeFigureOut">
              <a:rPr lang="id-ID" smtClean="0"/>
              <a:t>17/05/2022</a:t>
            </a:fld>
            <a:endParaRPr lang="id-ID"/>
          </a:p>
        </p:txBody>
      </p:sp>
      <p:sp>
        <p:nvSpPr>
          <p:cNvPr id="6" name="Footer Placeholder 5">
            <a:extLst>
              <a:ext uri="{FF2B5EF4-FFF2-40B4-BE49-F238E27FC236}">
                <a16:creationId xmlns:a16="http://schemas.microsoft.com/office/drawing/2014/main" xmlns="" id="{339F188D-E933-428B-A72F-D5365F317817}"/>
              </a:ext>
            </a:extLst>
          </p:cNvPr>
          <p:cNvSpPr>
            <a:spLocks noGrp="1"/>
          </p:cNvSpPr>
          <p:nvPr>
            <p:ph type="ftr" sz="quarter" idx="11"/>
          </p:nvPr>
        </p:nvSpPr>
        <p:spPr/>
        <p:txBody>
          <a:bodyPr/>
          <a:lstStyle/>
          <a:p>
            <a:endParaRPr lang="id-ID"/>
          </a:p>
        </p:txBody>
      </p:sp>
      <p:sp>
        <p:nvSpPr>
          <p:cNvPr id="7" name="Slide Number Placeholder 6">
            <a:extLst>
              <a:ext uri="{FF2B5EF4-FFF2-40B4-BE49-F238E27FC236}">
                <a16:creationId xmlns:a16="http://schemas.microsoft.com/office/drawing/2014/main" xmlns="" id="{E8A366EB-18A1-4821-87A9-D5DB06F57BE1}"/>
              </a:ext>
            </a:extLst>
          </p:cNvPr>
          <p:cNvSpPr>
            <a:spLocks noGrp="1"/>
          </p:cNvSpPr>
          <p:nvPr>
            <p:ph type="sldNum" sz="quarter" idx="12"/>
          </p:nvPr>
        </p:nvSpPr>
        <p:spPr/>
        <p:txBody>
          <a:bodyPr/>
          <a:lstStyle/>
          <a:p>
            <a:fld id="{B81C6D6E-A1A5-4B70-8B58-BAE6D818522C}" type="slidenum">
              <a:rPr lang="id-ID" smtClean="0"/>
              <a:t>‹#›</a:t>
            </a:fld>
            <a:endParaRPr lang="id-ID"/>
          </a:p>
        </p:txBody>
      </p:sp>
    </p:spTree>
    <p:extLst>
      <p:ext uri="{BB962C8B-B14F-4D97-AF65-F5344CB8AC3E}">
        <p14:creationId xmlns:p14="http://schemas.microsoft.com/office/powerpoint/2010/main" val="3066860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62A1B729-9D03-4FAB-9E28-61324608BA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a:extLst>
              <a:ext uri="{FF2B5EF4-FFF2-40B4-BE49-F238E27FC236}">
                <a16:creationId xmlns:a16="http://schemas.microsoft.com/office/drawing/2014/main" xmlns="" id="{6EA9EACA-2AA8-47E1-9420-EA6A0DB7E5C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a:extLst>
              <a:ext uri="{FF2B5EF4-FFF2-40B4-BE49-F238E27FC236}">
                <a16:creationId xmlns:a16="http://schemas.microsoft.com/office/drawing/2014/main" xmlns="" id="{64E8DFF7-855D-4323-955E-C5405AC826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468D24-2211-4774-B378-3851574C70AC}" type="datetimeFigureOut">
              <a:rPr lang="id-ID" smtClean="0"/>
              <a:t>17/05/2022</a:t>
            </a:fld>
            <a:endParaRPr lang="id-ID"/>
          </a:p>
        </p:txBody>
      </p:sp>
      <p:sp>
        <p:nvSpPr>
          <p:cNvPr id="5" name="Footer Placeholder 4">
            <a:extLst>
              <a:ext uri="{FF2B5EF4-FFF2-40B4-BE49-F238E27FC236}">
                <a16:creationId xmlns:a16="http://schemas.microsoft.com/office/drawing/2014/main" xmlns="" id="{148511C4-6446-4F73-A0F4-C354E28836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a:extLst>
              <a:ext uri="{FF2B5EF4-FFF2-40B4-BE49-F238E27FC236}">
                <a16:creationId xmlns:a16="http://schemas.microsoft.com/office/drawing/2014/main" xmlns="" id="{D5B49BA0-4996-4977-87C0-BC02B3FF31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1C6D6E-A1A5-4B70-8B58-BAE6D818522C}" type="slidenum">
              <a:rPr lang="id-ID" smtClean="0"/>
              <a:t>‹#›</a:t>
            </a:fld>
            <a:endParaRPr lang="id-ID"/>
          </a:p>
        </p:txBody>
      </p:sp>
    </p:spTree>
    <p:extLst>
      <p:ext uri="{BB962C8B-B14F-4D97-AF65-F5344CB8AC3E}">
        <p14:creationId xmlns:p14="http://schemas.microsoft.com/office/powerpoint/2010/main" val="3095936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5FE2B8-86B1-440A-989B-963BD8DB8AF2}"/>
              </a:ext>
            </a:extLst>
          </p:cNvPr>
          <p:cNvSpPr>
            <a:spLocks noGrp="1"/>
          </p:cNvSpPr>
          <p:nvPr>
            <p:ph type="ctrTitle"/>
          </p:nvPr>
        </p:nvSpPr>
        <p:spPr/>
        <p:txBody>
          <a:bodyPr/>
          <a:lstStyle/>
          <a:p>
            <a:r>
              <a:rPr lang="id-ID" dirty="0"/>
              <a:t>PENDEKATAN GEOGRAFI</a:t>
            </a:r>
          </a:p>
        </p:txBody>
      </p:sp>
      <p:sp>
        <p:nvSpPr>
          <p:cNvPr id="3" name="Subtitle 2">
            <a:extLst>
              <a:ext uri="{FF2B5EF4-FFF2-40B4-BE49-F238E27FC236}">
                <a16:creationId xmlns:a16="http://schemas.microsoft.com/office/drawing/2014/main" xmlns="" id="{F923B203-BAC3-4BD4-8361-138AE121AF03}"/>
              </a:ext>
            </a:extLst>
          </p:cNvPr>
          <p:cNvSpPr>
            <a:spLocks noGrp="1"/>
          </p:cNvSpPr>
          <p:nvPr>
            <p:ph type="subTitle" idx="1"/>
          </p:nvPr>
        </p:nvSpPr>
        <p:spPr/>
        <p:txBody>
          <a:bodyPr/>
          <a:lstStyle/>
          <a:p>
            <a:endParaRPr lang="id-ID"/>
          </a:p>
        </p:txBody>
      </p:sp>
    </p:spTree>
    <p:extLst>
      <p:ext uri="{BB962C8B-B14F-4D97-AF65-F5344CB8AC3E}">
        <p14:creationId xmlns:p14="http://schemas.microsoft.com/office/powerpoint/2010/main" val="4057934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F5C844-EFCE-4509-A78B-C7F483544275}"/>
              </a:ext>
            </a:extLst>
          </p:cNvPr>
          <p:cNvSpPr>
            <a:spLocks noGrp="1"/>
          </p:cNvSpPr>
          <p:nvPr>
            <p:ph type="title"/>
          </p:nvPr>
        </p:nvSpPr>
        <p:spPr/>
        <p:txBody>
          <a:bodyPr/>
          <a:lstStyle/>
          <a:p>
            <a:endParaRPr lang="id-ID" dirty="0"/>
          </a:p>
        </p:txBody>
      </p:sp>
      <p:sp>
        <p:nvSpPr>
          <p:cNvPr id="3" name="Content Placeholder 2">
            <a:extLst>
              <a:ext uri="{FF2B5EF4-FFF2-40B4-BE49-F238E27FC236}">
                <a16:creationId xmlns:a16="http://schemas.microsoft.com/office/drawing/2014/main" xmlns="" id="{E3B2D4CA-3130-4D79-8BEF-AE20D65B8A8C}"/>
              </a:ext>
            </a:extLst>
          </p:cNvPr>
          <p:cNvSpPr>
            <a:spLocks noGrp="1"/>
          </p:cNvSpPr>
          <p:nvPr>
            <p:ph idx="1"/>
          </p:nvPr>
        </p:nvSpPr>
        <p:spPr/>
        <p:txBody>
          <a:bodyPr>
            <a:normAutofit/>
          </a:bodyPr>
          <a:lstStyle/>
          <a:p>
            <a:pPr marL="0" indent="0">
              <a:buNone/>
            </a:pPr>
            <a:r>
              <a:rPr lang="id-ID" sz="4400" dirty="0"/>
              <a:t>Analisis lingkungan atau ekologi menelaah gejala dan interelasi antara komponen fisik (alamiah ) dengan non fisik ( sosial ).Pendekatan ekologi melakukan analisis dengan melihat perubahan komponen biotik dan abiotik  dalam keseimbangan ekosistem suatu wilayah.</a:t>
            </a:r>
          </a:p>
        </p:txBody>
      </p:sp>
    </p:spTree>
    <p:extLst>
      <p:ext uri="{BB962C8B-B14F-4D97-AF65-F5344CB8AC3E}">
        <p14:creationId xmlns:p14="http://schemas.microsoft.com/office/powerpoint/2010/main" val="3216998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2A5C0A-36A1-4260-A288-140D280D186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CD859E7A-E2DE-475C-BE5B-7C7C74328819}"/>
              </a:ext>
            </a:extLst>
          </p:cNvPr>
          <p:cNvSpPr>
            <a:spLocks noGrp="1"/>
          </p:cNvSpPr>
          <p:nvPr>
            <p:ph idx="1"/>
          </p:nvPr>
        </p:nvSpPr>
        <p:spPr/>
        <p:txBody>
          <a:bodyPr>
            <a:normAutofit fontScale="92500" lnSpcReduction="10000"/>
          </a:bodyPr>
          <a:lstStyle/>
          <a:p>
            <a:pPr marL="0" indent="0">
              <a:buNone/>
            </a:pPr>
            <a:r>
              <a:rPr lang="id-ID" sz="6000" dirty="0"/>
              <a:t>Misalnya padang rumput yang ditinggalkan ole kawanan hewan pemakan rumput akan menyebabkan terjadinya perubahan lahan dan kompetisi penghuninya.  </a:t>
            </a:r>
          </a:p>
        </p:txBody>
      </p:sp>
    </p:spTree>
    <p:extLst>
      <p:ext uri="{BB962C8B-B14F-4D97-AF65-F5344CB8AC3E}">
        <p14:creationId xmlns:p14="http://schemas.microsoft.com/office/powerpoint/2010/main" val="3230649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383361-C4A6-45CB-974B-278D6D2DBF02}"/>
              </a:ext>
            </a:extLst>
          </p:cNvPr>
          <p:cNvSpPr>
            <a:spLocks noGrp="1"/>
          </p:cNvSpPr>
          <p:nvPr>
            <p:ph type="title"/>
          </p:nvPr>
        </p:nvSpPr>
        <p:spPr/>
        <p:txBody>
          <a:bodyPr/>
          <a:lstStyle/>
          <a:p>
            <a:r>
              <a:rPr lang="id-ID" dirty="0"/>
              <a:t>3. Pendekatan Kompleks wilayah</a:t>
            </a:r>
          </a:p>
        </p:txBody>
      </p:sp>
      <p:sp>
        <p:nvSpPr>
          <p:cNvPr id="3" name="Content Placeholder 2">
            <a:extLst>
              <a:ext uri="{FF2B5EF4-FFF2-40B4-BE49-F238E27FC236}">
                <a16:creationId xmlns:a16="http://schemas.microsoft.com/office/drawing/2014/main" xmlns="" id="{0C5657CC-62EE-4171-994C-3E74D3BFEED1}"/>
              </a:ext>
            </a:extLst>
          </p:cNvPr>
          <p:cNvSpPr>
            <a:spLocks noGrp="1"/>
          </p:cNvSpPr>
          <p:nvPr>
            <p:ph idx="1"/>
          </p:nvPr>
        </p:nvSpPr>
        <p:spPr/>
        <p:txBody>
          <a:bodyPr>
            <a:normAutofit/>
          </a:bodyPr>
          <a:lstStyle/>
          <a:p>
            <a:pPr marL="0" indent="0">
              <a:buNone/>
            </a:pPr>
            <a:r>
              <a:rPr lang="id-ID" sz="4000" dirty="0"/>
              <a:t>Pendekatan kompleks wilayah yaitu membandingkan berbagai wilayah di permukaan bumi dengan memperhatikan aspek aspek fisik dan penduduk. Permasalahan yang terjadi pada suatu wilayah tidak hanya disebabkan oleh faktor yang ada di wilyah tersebut tapi dapat disebbkan oleh faktor lain dari luar wilayah.</a:t>
            </a:r>
          </a:p>
        </p:txBody>
      </p:sp>
    </p:spTree>
    <p:extLst>
      <p:ext uri="{BB962C8B-B14F-4D97-AF65-F5344CB8AC3E}">
        <p14:creationId xmlns:p14="http://schemas.microsoft.com/office/powerpoint/2010/main" val="1389945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F282EF-A08F-4A65-9E1E-E9613BE003D8}"/>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6FEBD572-B0E1-4177-9605-D095D43960D2}"/>
              </a:ext>
            </a:extLst>
          </p:cNvPr>
          <p:cNvSpPr>
            <a:spLocks noGrp="1"/>
          </p:cNvSpPr>
          <p:nvPr>
            <p:ph idx="1"/>
          </p:nvPr>
        </p:nvSpPr>
        <p:spPr/>
        <p:txBody>
          <a:bodyPr>
            <a:normAutofit/>
          </a:bodyPr>
          <a:lstStyle/>
          <a:p>
            <a:pPr marL="0" indent="0">
              <a:buNone/>
            </a:pPr>
            <a:r>
              <a:rPr lang="id-ID" sz="4400" dirty="0"/>
              <a:t>Seperti permasalahan transmigrasi, masalah transmigrasi merupakan masalah yang kompleks  karena melibatkan dua wilayah yaitu asal transmigrasi dan wilayah tujuan transmigrasi.</a:t>
            </a:r>
          </a:p>
        </p:txBody>
      </p:sp>
    </p:spTree>
    <p:extLst>
      <p:ext uri="{BB962C8B-B14F-4D97-AF65-F5344CB8AC3E}">
        <p14:creationId xmlns:p14="http://schemas.microsoft.com/office/powerpoint/2010/main" val="1875193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200DDE-3719-4182-A80E-6DFD7D7971A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AB53CC0-64E8-45D6-BD5E-66DD9C491370}"/>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948803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9C85D1-BE8E-4E7A-B400-36664BA6B46B}"/>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8CB1649C-3512-42EC-A19E-2059BBB5B942}"/>
              </a:ext>
            </a:extLst>
          </p:cNvPr>
          <p:cNvSpPr>
            <a:spLocks noGrp="1"/>
          </p:cNvSpPr>
          <p:nvPr>
            <p:ph idx="1"/>
          </p:nvPr>
        </p:nvSpPr>
        <p:spPr/>
        <p:txBody>
          <a:bodyPr/>
          <a:lstStyle/>
          <a:p>
            <a:endParaRPr lang="id-ID"/>
          </a:p>
        </p:txBody>
      </p:sp>
    </p:spTree>
    <p:extLst>
      <p:ext uri="{BB962C8B-B14F-4D97-AF65-F5344CB8AC3E}">
        <p14:creationId xmlns:p14="http://schemas.microsoft.com/office/powerpoint/2010/main" val="300049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9F5909-9900-4989-8F13-87793E45CE6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9B5BF112-BF30-4E57-B6AC-EB385B17435A}"/>
              </a:ext>
            </a:extLst>
          </p:cNvPr>
          <p:cNvSpPr>
            <a:spLocks noGrp="1"/>
          </p:cNvSpPr>
          <p:nvPr>
            <p:ph idx="1"/>
          </p:nvPr>
        </p:nvSpPr>
        <p:spPr/>
        <p:txBody>
          <a:bodyPr/>
          <a:lstStyle/>
          <a:p>
            <a:pPr marL="0" indent="0">
              <a:buNone/>
            </a:pPr>
            <a:r>
              <a:rPr lang="id-ID" sz="4000" b="1" dirty="0"/>
              <a:t>Pendekatan geografi</a:t>
            </a:r>
            <a:r>
              <a:rPr lang="id-ID" sz="4000" dirty="0"/>
              <a:t> adalah hal-hal yang menjadi objek formal </a:t>
            </a:r>
            <a:r>
              <a:rPr lang="id-ID" sz="4000" b="1" dirty="0"/>
              <a:t>geografi</a:t>
            </a:r>
            <a:r>
              <a:rPr lang="id-ID" sz="4000" dirty="0"/>
              <a:t>, terdiri atas </a:t>
            </a:r>
            <a:r>
              <a:rPr lang="id-ID" sz="4000" b="1" dirty="0"/>
              <a:t>pendekatan</a:t>
            </a:r>
            <a:r>
              <a:rPr lang="id-ID" sz="4000" dirty="0"/>
              <a:t> keruangan, kelingkungan, dan kompleks kewilayahan. </a:t>
            </a:r>
            <a:r>
              <a:rPr lang="id-ID" sz="4000" b="1" dirty="0"/>
              <a:t>Pendekatan</a:t>
            </a:r>
            <a:r>
              <a:rPr lang="id-ID" sz="4000" dirty="0"/>
              <a:t> keruangan, suatu cara pandang atau kerangka analisis yang menekankan eksistensi ruang yang berkaitan dengan fenomena fisik permukaan bumi.</a:t>
            </a:r>
          </a:p>
          <a:p>
            <a:endParaRPr lang="id-ID" dirty="0"/>
          </a:p>
        </p:txBody>
      </p:sp>
    </p:spTree>
    <p:extLst>
      <p:ext uri="{BB962C8B-B14F-4D97-AF65-F5344CB8AC3E}">
        <p14:creationId xmlns:p14="http://schemas.microsoft.com/office/powerpoint/2010/main" val="116176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FAF80C-1BDC-4E31-BCEA-83A578D99839}"/>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44035C8D-BE79-4861-ABA8-3D053CE741E6}"/>
              </a:ext>
            </a:extLst>
          </p:cNvPr>
          <p:cNvSpPr>
            <a:spLocks noGrp="1"/>
          </p:cNvSpPr>
          <p:nvPr>
            <p:ph idx="1"/>
          </p:nvPr>
        </p:nvSpPr>
        <p:spPr/>
        <p:txBody>
          <a:bodyPr>
            <a:normAutofit/>
          </a:bodyPr>
          <a:lstStyle/>
          <a:p>
            <a:pPr marL="0" indent="0">
              <a:buNone/>
            </a:pPr>
            <a:r>
              <a:rPr lang="id-ID" sz="4400" b="1" dirty="0"/>
              <a:t>Pendekatan geografi</a:t>
            </a:r>
            <a:r>
              <a:rPr lang="id-ID" sz="4400" dirty="0"/>
              <a:t> adalah hal-hal yang menjadi objek formal geografi, terdiri atas </a:t>
            </a:r>
          </a:p>
          <a:p>
            <a:pPr marL="0" indent="0">
              <a:buNone/>
            </a:pPr>
            <a:r>
              <a:rPr lang="id-ID" sz="4400" dirty="0"/>
              <a:t>1.pendekatan keruangan, </a:t>
            </a:r>
          </a:p>
          <a:p>
            <a:pPr marL="0" indent="0">
              <a:buNone/>
            </a:pPr>
            <a:r>
              <a:rPr lang="id-ID" sz="4400" dirty="0"/>
              <a:t>2. PENDEKATAN kelingkungan, </a:t>
            </a:r>
          </a:p>
          <a:p>
            <a:pPr marL="0" indent="0">
              <a:buNone/>
            </a:pPr>
            <a:r>
              <a:rPr lang="id-ID" sz="4400" dirty="0"/>
              <a:t>3. kompleks kewilayahan.</a:t>
            </a:r>
          </a:p>
        </p:txBody>
      </p:sp>
    </p:spTree>
    <p:extLst>
      <p:ext uri="{BB962C8B-B14F-4D97-AF65-F5344CB8AC3E}">
        <p14:creationId xmlns:p14="http://schemas.microsoft.com/office/powerpoint/2010/main" val="617264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645E41-86BD-4057-9A85-08836AAC499E}"/>
              </a:ext>
            </a:extLst>
          </p:cNvPr>
          <p:cNvSpPr>
            <a:spLocks noGrp="1"/>
          </p:cNvSpPr>
          <p:nvPr>
            <p:ph type="title"/>
          </p:nvPr>
        </p:nvSpPr>
        <p:spPr/>
        <p:txBody>
          <a:bodyPr>
            <a:normAutofit fontScale="90000"/>
          </a:bodyPr>
          <a:lstStyle/>
          <a:p>
            <a:r>
              <a:rPr lang="id-ID" b="1" dirty="0"/>
              <a:t/>
            </a:r>
            <a:br>
              <a:rPr lang="id-ID" b="1" dirty="0"/>
            </a:br>
            <a:r>
              <a:rPr lang="id-ID" b="1" dirty="0"/>
              <a:t>               1.Pendekatan keruangan</a:t>
            </a:r>
            <a:r>
              <a:rPr lang="id-ID" dirty="0"/>
              <a:t>, </a:t>
            </a:r>
            <a:br>
              <a:rPr lang="id-ID" dirty="0"/>
            </a:br>
            <a:endParaRPr lang="id-ID" dirty="0"/>
          </a:p>
        </p:txBody>
      </p:sp>
      <p:sp>
        <p:nvSpPr>
          <p:cNvPr id="3" name="Content Placeholder 2">
            <a:extLst>
              <a:ext uri="{FF2B5EF4-FFF2-40B4-BE49-F238E27FC236}">
                <a16:creationId xmlns:a16="http://schemas.microsoft.com/office/drawing/2014/main" xmlns="" id="{571A2AB6-230F-41AA-836D-40C9F4A50BA4}"/>
              </a:ext>
            </a:extLst>
          </p:cNvPr>
          <p:cNvSpPr>
            <a:spLocks noGrp="1"/>
          </p:cNvSpPr>
          <p:nvPr>
            <p:ph idx="1"/>
          </p:nvPr>
        </p:nvSpPr>
        <p:spPr/>
        <p:txBody>
          <a:bodyPr>
            <a:normAutofit lnSpcReduction="10000"/>
          </a:bodyPr>
          <a:lstStyle/>
          <a:p>
            <a:pPr marL="0" indent="0">
              <a:buNone/>
            </a:pPr>
            <a:r>
              <a:rPr lang="id-ID" dirty="0"/>
              <a:t>, </a:t>
            </a:r>
          </a:p>
          <a:p>
            <a:pPr marL="0" indent="0">
              <a:buNone/>
            </a:pPr>
            <a:r>
              <a:rPr lang="id-ID" sz="4000" dirty="0"/>
              <a:t>suatu cara pandang atau kerangka analisis yang menekankan eksistensi ruang yang berkaitan dengan fenomena fisik permukaan bumi. Eksistensi ruang dalam perspektif geografi dapat dipandang dari struktur keruangan (</a:t>
            </a:r>
            <a:r>
              <a:rPr lang="id-ID" sz="4000" i="1" dirty="0"/>
              <a:t>spatial structure</a:t>
            </a:r>
            <a:r>
              <a:rPr lang="id-ID" sz="4000" dirty="0"/>
              <a:t>), pola keruangan (</a:t>
            </a:r>
            <a:r>
              <a:rPr lang="id-ID" sz="4000" i="1" dirty="0"/>
              <a:t>spatial pattern</a:t>
            </a:r>
            <a:r>
              <a:rPr lang="id-ID" sz="4000" dirty="0"/>
              <a:t>), dan proses keruangan (</a:t>
            </a:r>
            <a:r>
              <a:rPr lang="id-ID" sz="4000" i="1" dirty="0"/>
              <a:t>spatial processes</a:t>
            </a:r>
            <a:r>
              <a:rPr lang="id-ID" dirty="0"/>
              <a:t>).</a:t>
            </a:r>
          </a:p>
          <a:p>
            <a:endParaRPr lang="id-ID" dirty="0"/>
          </a:p>
        </p:txBody>
      </p:sp>
    </p:spTree>
    <p:extLst>
      <p:ext uri="{BB962C8B-B14F-4D97-AF65-F5344CB8AC3E}">
        <p14:creationId xmlns:p14="http://schemas.microsoft.com/office/powerpoint/2010/main" val="1442786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FFF891-60ED-48AA-A746-C49C29F3079B}"/>
              </a:ext>
            </a:extLst>
          </p:cNvPr>
          <p:cNvSpPr>
            <a:spLocks noGrp="1"/>
          </p:cNvSpPr>
          <p:nvPr>
            <p:ph type="title"/>
          </p:nvPr>
        </p:nvSpPr>
        <p:spPr/>
        <p:txBody>
          <a:bodyPr>
            <a:normAutofit fontScale="90000"/>
          </a:bodyPr>
          <a:lstStyle/>
          <a:p>
            <a:r>
              <a:rPr lang="id-ID" b="1" dirty="0"/>
              <a:t>          </a:t>
            </a:r>
            <a:br>
              <a:rPr lang="id-ID" b="1" dirty="0"/>
            </a:br>
            <a:r>
              <a:rPr lang="id-ID" b="1" dirty="0"/>
              <a:t>             </a:t>
            </a:r>
            <a:r>
              <a:rPr lang="id-ID" b="1" dirty="0" smtClean="0"/>
              <a:t>2</a:t>
            </a:r>
            <a:r>
              <a:rPr lang="id-ID" b="1" dirty="0"/>
              <a:t>. Pendekatan kelingkungan</a:t>
            </a:r>
            <a:r>
              <a:rPr lang="id-ID" dirty="0"/>
              <a:t>.</a:t>
            </a:r>
            <a:br>
              <a:rPr lang="id-ID" dirty="0"/>
            </a:br>
            <a:endParaRPr lang="id-ID" dirty="0"/>
          </a:p>
        </p:txBody>
      </p:sp>
      <p:sp>
        <p:nvSpPr>
          <p:cNvPr id="3" name="Content Placeholder 2">
            <a:extLst>
              <a:ext uri="{FF2B5EF4-FFF2-40B4-BE49-F238E27FC236}">
                <a16:creationId xmlns:a16="http://schemas.microsoft.com/office/drawing/2014/main" xmlns="" id="{226263EC-3734-4461-B2E6-7FE7AA36D421}"/>
              </a:ext>
            </a:extLst>
          </p:cNvPr>
          <p:cNvSpPr>
            <a:spLocks noGrp="1"/>
          </p:cNvSpPr>
          <p:nvPr>
            <p:ph idx="1"/>
          </p:nvPr>
        </p:nvSpPr>
        <p:spPr/>
        <p:txBody>
          <a:bodyPr>
            <a:normAutofit lnSpcReduction="10000"/>
          </a:bodyPr>
          <a:lstStyle/>
          <a:p>
            <a:endParaRPr lang="id-ID" b="1" dirty="0"/>
          </a:p>
          <a:p>
            <a:pPr marL="0" indent="0">
              <a:buNone/>
            </a:pPr>
            <a:r>
              <a:rPr lang="id-ID" sz="4000" b="1" dirty="0"/>
              <a:t>Pendekatan kelingkungan</a:t>
            </a:r>
            <a:r>
              <a:rPr lang="id-ID" sz="4000" dirty="0"/>
              <a:t>, suatu cara pandang atau pendekatan terhadap keterkaitan fenomena  geosfer tertenu dengan variabel lingkungan. Pendekatan kelingkungan dalam kerangka analisis mengaitkan hubungan antara makhluk hidup dan lingkungan alam di suatu ruang.</a:t>
            </a:r>
          </a:p>
          <a:p>
            <a:endParaRPr lang="id-ID" dirty="0"/>
          </a:p>
        </p:txBody>
      </p:sp>
    </p:spTree>
    <p:extLst>
      <p:ext uri="{BB962C8B-B14F-4D97-AF65-F5344CB8AC3E}">
        <p14:creationId xmlns:p14="http://schemas.microsoft.com/office/powerpoint/2010/main" val="410704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D6AA2C-A811-4EF4-A4F7-25C2FF2EC08D}"/>
              </a:ext>
            </a:extLst>
          </p:cNvPr>
          <p:cNvSpPr>
            <a:spLocks noGrp="1"/>
          </p:cNvSpPr>
          <p:nvPr>
            <p:ph type="title"/>
          </p:nvPr>
        </p:nvSpPr>
        <p:spPr/>
        <p:txBody>
          <a:bodyPr/>
          <a:lstStyle/>
          <a:p>
            <a:r>
              <a:rPr lang="id-ID" b="1" dirty="0"/>
              <a:t>           3. Pendekatan kompleks kewilayahan</a:t>
            </a:r>
            <a:r>
              <a:rPr lang="id-ID" dirty="0"/>
              <a:t>,</a:t>
            </a:r>
          </a:p>
        </p:txBody>
      </p:sp>
      <p:sp>
        <p:nvSpPr>
          <p:cNvPr id="3" name="Content Placeholder 2">
            <a:extLst>
              <a:ext uri="{FF2B5EF4-FFF2-40B4-BE49-F238E27FC236}">
                <a16:creationId xmlns:a16="http://schemas.microsoft.com/office/drawing/2014/main" xmlns="" id="{286D38D3-4739-4BC4-B8EB-EA89A7F88469}"/>
              </a:ext>
            </a:extLst>
          </p:cNvPr>
          <p:cNvSpPr>
            <a:spLocks noGrp="1"/>
          </p:cNvSpPr>
          <p:nvPr>
            <p:ph idx="1"/>
          </p:nvPr>
        </p:nvSpPr>
        <p:spPr/>
        <p:txBody>
          <a:bodyPr>
            <a:normAutofit lnSpcReduction="10000"/>
          </a:bodyPr>
          <a:lstStyle/>
          <a:p>
            <a:pPr marL="0" indent="0">
              <a:buNone/>
            </a:pPr>
            <a:r>
              <a:rPr lang="id-ID" sz="4000" b="1" dirty="0"/>
              <a:t>Pendekatan kompleks kewilayahan</a:t>
            </a:r>
            <a:r>
              <a:rPr lang="id-ID" sz="4000" dirty="0"/>
              <a:t>, suatu cara pandang atau pendekatan dengan mengombinasikan antara pendekatan keruangan dan pendekatan kelingkungan. Wilayah sebagai objek memiliki kajian yang bersifat horizontal adalah analisis yang menekankan keruangan, sedangkan kajian yang bersifat vertikal menekankan aspek kelingkungan.</a:t>
            </a:r>
          </a:p>
          <a:p>
            <a:endParaRPr lang="id-ID" dirty="0"/>
          </a:p>
        </p:txBody>
      </p:sp>
    </p:spTree>
    <p:extLst>
      <p:ext uri="{BB962C8B-B14F-4D97-AF65-F5344CB8AC3E}">
        <p14:creationId xmlns:p14="http://schemas.microsoft.com/office/powerpoint/2010/main" val="1936689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79CBEC-9769-49A8-9F6D-A990685FD7A3}"/>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AD058B61-D03F-4277-BDB8-4785BC7DCA75}"/>
              </a:ext>
            </a:extLst>
          </p:cNvPr>
          <p:cNvSpPr>
            <a:spLocks noGrp="1"/>
          </p:cNvSpPr>
          <p:nvPr>
            <p:ph idx="1"/>
          </p:nvPr>
        </p:nvSpPr>
        <p:spPr/>
        <p:txBody>
          <a:bodyPr>
            <a:noAutofit/>
          </a:bodyPr>
          <a:lstStyle/>
          <a:p>
            <a:r>
              <a:rPr lang="id-ID" sz="3600" dirty="0"/>
              <a:t>Pendekatan keruangan menjadi ciri khas yang membedakan ilmu geografi dengan ilmu lain.</a:t>
            </a:r>
          </a:p>
          <a:p>
            <a:r>
              <a:rPr lang="id-ID" sz="3600" dirty="0"/>
              <a:t>Pendekatan keruangan dapat ditinjau dari 3 aspek yaitu :</a:t>
            </a:r>
          </a:p>
          <a:p>
            <a:r>
              <a:rPr lang="id-ID" sz="3600" dirty="0"/>
              <a:t>1.Analisis pendekatan topik,yakni menghubungkan suatu kejadian dengan tema tema utama dalam suatu permasalahan. Contohnya wilayah jakart banjir pada musim hjan.hal ini dikarenakan di wilayah jakarta hanya edikit tanah yang dijadikan sebagai resapan air dan lahan dijadikan tempat bangunan dan jalan. Selain itu banjir tersebut dikrenakan sampak yang dibuang di sembarngan tempat sehingga menutupi saluran air.</a:t>
            </a:r>
          </a:p>
        </p:txBody>
      </p:sp>
    </p:spTree>
    <p:extLst>
      <p:ext uri="{BB962C8B-B14F-4D97-AF65-F5344CB8AC3E}">
        <p14:creationId xmlns:p14="http://schemas.microsoft.com/office/powerpoint/2010/main" val="8155964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6360E32-12D5-4E2C-9977-E7A14EF1C06A}"/>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D645F544-52C8-40D1-95ED-BF5E2DCC636F}"/>
              </a:ext>
            </a:extLst>
          </p:cNvPr>
          <p:cNvSpPr>
            <a:spLocks noGrp="1"/>
          </p:cNvSpPr>
          <p:nvPr>
            <p:ph idx="1"/>
          </p:nvPr>
        </p:nvSpPr>
        <p:spPr/>
        <p:txBody>
          <a:bodyPr>
            <a:normAutofit fontScale="92500"/>
          </a:bodyPr>
          <a:lstStyle/>
          <a:p>
            <a:pPr marL="0" indent="0">
              <a:buNone/>
            </a:pPr>
            <a:r>
              <a:rPr lang="id-ID" sz="4400" dirty="0"/>
              <a:t>Nalisis pendekatan aktivitas manusia yakni :mendeskripsikan aktivitaas manusia dalam ruang . Dimanapun manusia tinggal akan beradaptasi dengan kondisi ruang. Misalnya jika ruangnya pantai manusia akan beraktivitas sbagai nelayan, penambak udang, pengeramba ikan, petani garam dan lain lainn</a:t>
            </a:r>
          </a:p>
        </p:txBody>
      </p:sp>
    </p:spTree>
    <p:extLst>
      <p:ext uri="{BB962C8B-B14F-4D97-AF65-F5344CB8AC3E}">
        <p14:creationId xmlns:p14="http://schemas.microsoft.com/office/powerpoint/2010/main" val="275161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0AC7EA8-01C5-44D7-AA99-6505789EA374}"/>
              </a:ext>
            </a:extLst>
          </p:cNvPr>
          <p:cNvSpPr>
            <a:spLocks noGrp="1"/>
          </p:cNvSpPr>
          <p:nvPr>
            <p:ph type="title"/>
          </p:nvPr>
        </p:nvSpPr>
        <p:spPr/>
        <p:txBody>
          <a:bodyPr/>
          <a:lstStyle/>
          <a:p>
            <a:endParaRPr lang="id-ID"/>
          </a:p>
        </p:txBody>
      </p:sp>
      <p:sp>
        <p:nvSpPr>
          <p:cNvPr id="3" name="Content Placeholder 2">
            <a:extLst>
              <a:ext uri="{FF2B5EF4-FFF2-40B4-BE49-F238E27FC236}">
                <a16:creationId xmlns:a16="http://schemas.microsoft.com/office/drawing/2014/main" xmlns="" id="{F3624D97-2C77-40CD-89EE-7D3AAC9A84D0}"/>
              </a:ext>
            </a:extLst>
          </p:cNvPr>
          <p:cNvSpPr>
            <a:spLocks noGrp="1"/>
          </p:cNvSpPr>
          <p:nvPr>
            <p:ph idx="1"/>
          </p:nvPr>
        </p:nvSpPr>
        <p:spPr/>
        <p:txBody>
          <a:bodyPr/>
          <a:lstStyle/>
          <a:p>
            <a:pPr marL="0" indent="0">
              <a:buNone/>
            </a:pPr>
            <a:r>
              <a:rPr lang="id-ID" sz="4000" dirty="0"/>
              <a:t>2. Pendekatan ekologis , menurut Woster ( 1977 ) Ekologi adalah ilmu yang mempelajari tentang keterkaitan antara organisme dengan lingkungannya. </a:t>
            </a:r>
            <a:r>
              <a:rPr lang="id-ID" sz="4000" dirty="0">
                <a:solidFill>
                  <a:srgbClr val="FF0000"/>
                </a:solidFill>
              </a:rPr>
              <a:t>Pendekatan ekologi didasarkan pada salah satu prinsip yaitu interelasi antara mahlik hidup dengan lingkungannya.</a:t>
            </a:r>
          </a:p>
          <a:p>
            <a:endParaRPr lang="id-ID" dirty="0">
              <a:solidFill>
                <a:srgbClr val="FF0000"/>
              </a:solidFill>
            </a:endParaRPr>
          </a:p>
        </p:txBody>
      </p:sp>
    </p:spTree>
    <p:extLst>
      <p:ext uri="{BB962C8B-B14F-4D97-AF65-F5344CB8AC3E}">
        <p14:creationId xmlns:p14="http://schemas.microsoft.com/office/powerpoint/2010/main" val="42265328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TotalTime>
  <Words>398</Words>
  <Application>Microsoft Office PowerPoint</Application>
  <PresentationFormat>Custom</PresentationFormat>
  <Paragraphs>24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PENDEKATAN GEOGRAFI</vt:lpstr>
      <vt:lpstr>PowerPoint Presentation</vt:lpstr>
      <vt:lpstr>PowerPoint Presentation</vt:lpstr>
      <vt:lpstr>                1.Pendekatan keruangan,  </vt:lpstr>
      <vt:lpstr>                        2. Pendekatan kelingkungan. </vt:lpstr>
      <vt:lpstr>           3. Pendekatan kompleks kewilayahan,</vt:lpstr>
      <vt:lpstr>PowerPoint Presentation</vt:lpstr>
      <vt:lpstr>PowerPoint Presentation</vt:lpstr>
      <vt:lpstr>PowerPoint Presentation</vt:lpstr>
      <vt:lpstr>PowerPoint Presentation</vt:lpstr>
      <vt:lpstr>PowerPoint Presentation</vt:lpstr>
      <vt:lpstr>3. Pendekatan Kompleks wilayah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PENDEKATAN GEOGRAFI</dc:title>
  <dc:creator>ACER</dc:creator>
  <cp:lastModifiedBy>acer</cp:lastModifiedBy>
  <cp:revision>9</cp:revision>
  <dcterms:created xsi:type="dcterms:W3CDTF">2021-08-03T03:57:10Z</dcterms:created>
  <dcterms:modified xsi:type="dcterms:W3CDTF">2022-05-17T04:45:04Z</dcterms:modified>
</cp:coreProperties>
</file>