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63" r:id="rId4"/>
    <p:sldId id="261" r:id="rId5"/>
    <p:sldId id="259" r:id="rId6"/>
    <p:sldId id="267" r:id="rId7"/>
    <p:sldId id="269" r:id="rId8"/>
    <p:sldId id="271" r:id="rId9"/>
    <p:sldId id="273" r:id="rId10"/>
    <p:sldId id="279" r:id="rId11"/>
    <p:sldId id="278" r:id="rId12"/>
    <p:sldId id="277" r:id="rId13"/>
    <p:sldId id="276" r:id="rId14"/>
    <p:sldId id="275" r:id="rId15"/>
    <p:sldId id="274" r:id="rId16"/>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44" d="100"/>
          <a:sy n="44" d="100"/>
        </p:scale>
        <p:origin x="-252"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9EB8B02-F6DD-482C-9395-FACE86EA3DE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id-ID"/>
          </a:p>
        </p:txBody>
      </p:sp>
      <p:sp>
        <p:nvSpPr>
          <p:cNvPr id="3" name="Subtitle 2">
            <a:extLst>
              <a:ext uri="{FF2B5EF4-FFF2-40B4-BE49-F238E27FC236}">
                <a16:creationId xmlns:a16="http://schemas.microsoft.com/office/drawing/2014/main" xmlns="" id="{01D0B7FC-0956-43A2-8D8F-E0AAAEB490E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id-ID"/>
          </a:p>
        </p:txBody>
      </p:sp>
      <p:sp>
        <p:nvSpPr>
          <p:cNvPr id="4" name="Date Placeholder 3">
            <a:extLst>
              <a:ext uri="{FF2B5EF4-FFF2-40B4-BE49-F238E27FC236}">
                <a16:creationId xmlns:a16="http://schemas.microsoft.com/office/drawing/2014/main" xmlns="" id="{6FCFB58E-3957-4395-8107-1B5C43E81AD9}"/>
              </a:ext>
            </a:extLst>
          </p:cNvPr>
          <p:cNvSpPr>
            <a:spLocks noGrp="1"/>
          </p:cNvSpPr>
          <p:nvPr>
            <p:ph type="dt" sz="half" idx="10"/>
          </p:nvPr>
        </p:nvSpPr>
        <p:spPr/>
        <p:txBody>
          <a:bodyPr/>
          <a:lstStyle/>
          <a:p>
            <a:fld id="{60B0EEC2-A22E-4861-96D4-8330D4ED67D8}" type="datetimeFigureOut">
              <a:rPr lang="id-ID" smtClean="0"/>
              <a:t>17/05/2022</a:t>
            </a:fld>
            <a:endParaRPr lang="id-ID"/>
          </a:p>
        </p:txBody>
      </p:sp>
      <p:sp>
        <p:nvSpPr>
          <p:cNvPr id="5" name="Footer Placeholder 4">
            <a:extLst>
              <a:ext uri="{FF2B5EF4-FFF2-40B4-BE49-F238E27FC236}">
                <a16:creationId xmlns:a16="http://schemas.microsoft.com/office/drawing/2014/main" xmlns="" id="{0AE346F4-9B71-4484-8413-6993E77DBDCE}"/>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FC2796F8-544C-4200-851E-BA14308C3A01}"/>
              </a:ext>
            </a:extLst>
          </p:cNvPr>
          <p:cNvSpPr>
            <a:spLocks noGrp="1"/>
          </p:cNvSpPr>
          <p:nvPr>
            <p:ph type="sldNum" sz="quarter" idx="12"/>
          </p:nvPr>
        </p:nvSpPr>
        <p:spPr/>
        <p:txBody>
          <a:bodyPr/>
          <a:lstStyle/>
          <a:p>
            <a:fld id="{B52E3D52-2BEF-47B7-9B9C-28107931DCC8}" type="slidenum">
              <a:rPr lang="id-ID" smtClean="0"/>
              <a:t>‹#›</a:t>
            </a:fld>
            <a:endParaRPr lang="id-ID"/>
          </a:p>
        </p:txBody>
      </p:sp>
    </p:spTree>
    <p:extLst>
      <p:ext uri="{BB962C8B-B14F-4D97-AF65-F5344CB8AC3E}">
        <p14:creationId xmlns:p14="http://schemas.microsoft.com/office/powerpoint/2010/main" val="1558573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12E6D54-9BE2-47B4-A898-223B02826C0E}"/>
              </a:ext>
            </a:extLst>
          </p:cNvPr>
          <p:cNvSpPr>
            <a:spLocks noGrp="1"/>
          </p:cNvSpPr>
          <p:nvPr>
            <p:ph type="title"/>
          </p:nvPr>
        </p:nvSpPr>
        <p:spPr/>
        <p:txBody>
          <a:bodyPr/>
          <a:lstStyle/>
          <a:p>
            <a:r>
              <a:rPr lang="en-US"/>
              <a:t>Click to edit Master title style</a:t>
            </a:r>
            <a:endParaRPr lang="id-ID"/>
          </a:p>
        </p:txBody>
      </p:sp>
      <p:sp>
        <p:nvSpPr>
          <p:cNvPr id="3" name="Vertical Text Placeholder 2">
            <a:extLst>
              <a:ext uri="{FF2B5EF4-FFF2-40B4-BE49-F238E27FC236}">
                <a16:creationId xmlns:a16="http://schemas.microsoft.com/office/drawing/2014/main" xmlns="" id="{0DD9AF1C-D6F1-4766-AD0E-AA6C9A95985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F309FBED-9CF6-454C-A741-1BAA4431921C}"/>
              </a:ext>
            </a:extLst>
          </p:cNvPr>
          <p:cNvSpPr>
            <a:spLocks noGrp="1"/>
          </p:cNvSpPr>
          <p:nvPr>
            <p:ph type="dt" sz="half" idx="10"/>
          </p:nvPr>
        </p:nvSpPr>
        <p:spPr/>
        <p:txBody>
          <a:bodyPr/>
          <a:lstStyle/>
          <a:p>
            <a:fld id="{60B0EEC2-A22E-4861-96D4-8330D4ED67D8}" type="datetimeFigureOut">
              <a:rPr lang="id-ID" smtClean="0"/>
              <a:t>17/05/2022</a:t>
            </a:fld>
            <a:endParaRPr lang="id-ID"/>
          </a:p>
        </p:txBody>
      </p:sp>
      <p:sp>
        <p:nvSpPr>
          <p:cNvPr id="5" name="Footer Placeholder 4">
            <a:extLst>
              <a:ext uri="{FF2B5EF4-FFF2-40B4-BE49-F238E27FC236}">
                <a16:creationId xmlns:a16="http://schemas.microsoft.com/office/drawing/2014/main" xmlns="" id="{67092CBD-A1F6-4187-AF5F-DF788A59BEBF}"/>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3C75AFD0-87F7-4D5C-A619-B23DA99C5BD2}"/>
              </a:ext>
            </a:extLst>
          </p:cNvPr>
          <p:cNvSpPr>
            <a:spLocks noGrp="1"/>
          </p:cNvSpPr>
          <p:nvPr>
            <p:ph type="sldNum" sz="quarter" idx="12"/>
          </p:nvPr>
        </p:nvSpPr>
        <p:spPr/>
        <p:txBody>
          <a:bodyPr/>
          <a:lstStyle/>
          <a:p>
            <a:fld id="{B52E3D52-2BEF-47B7-9B9C-28107931DCC8}" type="slidenum">
              <a:rPr lang="id-ID" smtClean="0"/>
              <a:t>‹#›</a:t>
            </a:fld>
            <a:endParaRPr lang="id-ID"/>
          </a:p>
        </p:txBody>
      </p:sp>
    </p:spTree>
    <p:extLst>
      <p:ext uri="{BB962C8B-B14F-4D97-AF65-F5344CB8AC3E}">
        <p14:creationId xmlns:p14="http://schemas.microsoft.com/office/powerpoint/2010/main" val="2845339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C996AD8A-0534-47F4-8733-5BC57737F18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id-ID"/>
          </a:p>
        </p:txBody>
      </p:sp>
      <p:sp>
        <p:nvSpPr>
          <p:cNvPr id="3" name="Vertical Text Placeholder 2">
            <a:extLst>
              <a:ext uri="{FF2B5EF4-FFF2-40B4-BE49-F238E27FC236}">
                <a16:creationId xmlns:a16="http://schemas.microsoft.com/office/drawing/2014/main" xmlns="" id="{03742BEA-F976-48BF-B9E7-71625D0BDE1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43A15D71-C44B-4026-A099-AF3577F7B500}"/>
              </a:ext>
            </a:extLst>
          </p:cNvPr>
          <p:cNvSpPr>
            <a:spLocks noGrp="1"/>
          </p:cNvSpPr>
          <p:nvPr>
            <p:ph type="dt" sz="half" idx="10"/>
          </p:nvPr>
        </p:nvSpPr>
        <p:spPr/>
        <p:txBody>
          <a:bodyPr/>
          <a:lstStyle/>
          <a:p>
            <a:fld id="{60B0EEC2-A22E-4861-96D4-8330D4ED67D8}" type="datetimeFigureOut">
              <a:rPr lang="id-ID" smtClean="0"/>
              <a:t>17/05/2022</a:t>
            </a:fld>
            <a:endParaRPr lang="id-ID"/>
          </a:p>
        </p:txBody>
      </p:sp>
      <p:sp>
        <p:nvSpPr>
          <p:cNvPr id="5" name="Footer Placeholder 4">
            <a:extLst>
              <a:ext uri="{FF2B5EF4-FFF2-40B4-BE49-F238E27FC236}">
                <a16:creationId xmlns:a16="http://schemas.microsoft.com/office/drawing/2014/main" xmlns="" id="{1DEBD265-032E-48BA-A85A-08D0D6780B07}"/>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926797FF-FAD3-4963-8FEE-9E9DE6CB2A3F}"/>
              </a:ext>
            </a:extLst>
          </p:cNvPr>
          <p:cNvSpPr>
            <a:spLocks noGrp="1"/>
          </p:cNvSpPr>
          <p:nvPr>
            <p:ph type="sldNum" sz="quarter" idx="12"/>
          </p:nvPr>
        </p:nvSpPr>
        <p:spPr/>
        <p:txBody>
          <a:bodyPr/>
          <a:lstStyle/>
          <a:p>
            <a:fld id="{B52E3D52-2BEF-47B7-9B9C-28107931DCC8}" type="slidenum">
              <a:rPr lang="id-ID" smtClean="0"/>
              <a:t>‹#›</a:t>
            </a:fld>
            <a:endParaRPr lang="id-ID"/>
          </a:p>
        </p:txBody>
      </p:sp>
    </p:spTree>
    <p:extLst>
      <p:ext uri="{BB962C8B-B14F-4D97-AF65-F5344CB8AC3E}">
        <p14:creationId xmlns:p14="http://schemas.microsoft.com/office/powerpoint/2010/main" val="177679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E17EBB-4A9E-47AB-81A1-4EF6FC2ED2A5}"/>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19D5DA8B-ABE3-4C51-8137-1DE11502540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9932C2DF-752E-44F7-B0E7-EE3377D268B1}"/>
              </a:ext>
            </a:extLst>
          </p:cNvPr>
          <p:cNvSpPr>
            <a:spLocks noGrp="1"/>
          </p:cNvSpPr>
          <p:nvPr>
            <p:ph type="dt" sz="half" idx="10"/>
          </p:nvPr>
        </p:nvSpPr>
        <p:spPr/>
        <p:txBody>
          <a:bodyPr/>
          <a:lstStyle/>
          <a:p>
            <a:fld id="{60B0EEC2-A22E-4861-96D4-8330D4ED67D8}" type="datetimeFigureOut">
              <a:rPr lang="id-ID" smtClean="0"/>
              <a:t>17/05/2022</a:t>
            </a:fld>
            <a:endParaRPr lang="id-ID"/>
          </a:p>
        </p:txBody>
      </p:sp>
      <p:sp>
        <p:nvSpPr>
          <p:cNvPr id="5" name="Footer Placeholder 4">
            <a:extLst>
              <a:ext uri="{FF2B5EF4-FFF2-40B4-BE49-F238E27FC236}">
                <a16:creationId xmlns:a16="http://schemas.microsoft.com/office/drawing/2014/main" xmlns="" id="{C34C6631-124C-4643-AF9D-6E1D6289ED0F}"/>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9A15F3AC-3D42-4279-B38A-DF7C31D9E9E2}"/>
              </a:ext>
            </a:extLst>
          </p:cNvPr>
          <p:cNvSpPr>
            <a:spLocks noGrp="1"/>
          </p:cNvSpPr>
          <p:nvPr>
            <p:ph type="sldNum" sz="quarter" idx="12"/>
          </p:nvPr>
        </p:nvSpPr>
        <p:spPr/>
        <p:txBody>
          <a:bodyPr/>
          <a:lstStyle/>
          <a:p>
            <a:fld id="{B52E3D52-2BEF-47B7-9B9C-28107931DCC8}" type="slidenum">
              <a:rPr lang="id-ID" smtClean="0"/>
              <a:t>‹#›</a:t>
            </a:fld>
            <a:endParaRPr lang="id-ID"/>
          </a:p>
        </p:txBody>
      </p:sp>
    </p:spTree>
    <p:extLst>
      <p:ext uri="{BB962C8B-B14F-4D97-AF65-F5344CB8AC3E}">
        <p14:creationId xmlns:p14="http://schemas.microsoft.com/office/powerpoint/2010/main" val="1391447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E9F5845-7863-41CD-9767-09C5B78F6FD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id-ID"/>
          </a:p>
        </p:txBody>
      </p:sp>
      <p:sp>
        <p:nvSpPr>
          <p:cNvPr id="3" name="Text Placeholder 2">
            <a:extLst>
              <a:ext uri="{FF2B5EF4-FFF2-40B4-BE49-F238E27FC236}">
                <a16:creationId xmlns:a16="http://schemas.microsoft.com/office/drawing/2014/main" xmlns="" id="{2EAE437F-6EBB-46D5-BF98-AEB47431C2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07ECCD2C-9B0E-4E20-9C4F-5ADCAA7F5498}"/>
              </a:ext>
            </a:extLst>
          </p:cNvPr>
          <p:cNvSpPr>
            <a:spLocks noGrp="1"/>
          </p:cNvSpPr>
          <p:nvPr>
            <p:ph type="dt" sz="half" idx="10"/>
          </p:nvPr>
        </p:nvSpPr>
        <p:spPr/>
        <p:txBody>
          <a:bodyPr/>
          <a:lstStyle/>
          <a:p>
            <a:fld id="{60B0EEC2-A22E-4861-96D4-8330D4ED67D8}" type="datetimeFigureOut">
              <a:rPr lang="id-ID" smtClean="0"/>
              <a:t>17/05/2022</a:t>
            </a:fld>
            <a:endParaRPr lang="id-ID"/>
          </a:p>
        </p:txBody>
      </p:sp>
      <p:sp>
        <p:nvSpPr>
          <p:cNvPr id="5" name="Footer Placeholder 4">
            <a:extLst>
              <a:ext uri="{FF2B5EF4-FFF2-40B4-BE49-F238E27FC236}">
                <a16:creationId xmlns:a16="http://schemas.microsoft.com/office/drawing/2014/main" xmlns="" id="{2283A65A-76CC-4895-A240-1F0AE6B0D3C1}"/>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580D834C-AE54-4F89-9F4F-8C4C1762EBA8}"/>
              </a:ext>
            </a:extLst>
          </p:cNvPr>
          <p:cNvSpPr>
            <a:spLocks noGrp="1"/>
          </p:cNvSpPr>
          <p:nvPr>
            <p:ph type="sldNum" sz="quarter" idx="12"/>
          </p:nvPr>
        </p:nvSpPr>
        <p:spPr/>
        <p:txBody>
          <a:bodyPr/>
          <a:lstStyle/>
          <a:p>
            <a:fld id="{B52E3D52-2BEF-47B7-9B9C-28107931DCC8}" type="slidenum">
              <a:rPr lang="id-ID" smtClean="0"/>
              <a:t>‹#›</a:t>
            </a:fld>
            <a:endParaRPr lang="id-ID"/>
          </a:p>
        </p:txBody>
      </p:sp>
    </p:spTree>
    <p:extLst>
      <p:ext uri="{BB962C8B-B14F-4D97-AF65-F5344CB8AC3E}">
        <p14:creationId xmlns:p14="http://schemas.microsoft.com/office/powerpoint/2010/main" val="2009159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8F3A902-8C6C-4228-9555-564667FBC261}"/>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EDEE0598-B1D1-435C-B921-BD54E0EFE08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Content Placeholder 3">
            <a:extLst>
              <a:ext uri="{FF2B5EF4-FFF2-40B4-BE49-F238E27FC236}">
                <a16:creationId xmlns:a16="http://schemas.microsoft.com/office/drawing/2014/main" xmlns="" id="{D977B0AE-E2A6-4580-BC9E-55C4F99DCD6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Date Placeholder 4">
            <a:extLst>
              <a:ext uri="{FF2B5EF4-FFF2-40B4-BE49-F238E27FC236}">
                <a16:creationId xmlns:a16="http://schemas.microsoft.com/office/drawing/2014/main" xmlns="" id="{271A5383-5F69-439A-B31B-AFD8455F90E1}"/>
              </a:ext>
            </a:extLst>
          </p:cNvPr>
          <p:cNvSpPr>
            <a:spLocks noGrp="1"/>
          </p:cNvSpPr>
          <p:nvPr>
            <p:ph type="dt" sz="half" idx="10"/>
          </p:nvPr>
        </p:nvSpPr>
        <p:spPr/>
        <p:txBody>
          <a:bodyPr/>
          <a:lstStyle/>
          <a:p>
            <a:fld id="{60B0EEC2-A22E-4861-96D4-8330D4ED67D8}" type="datetimeFigureOut">
              <a:rPr lang="id-ID" smtClean="0"/>
              <a:t>17/05/2022</a:t>
            </a:fld>
            <a:endParaRPr lang="id-ID"/>
          </a:p>
        </p:txBody>
      </p:sp>
      <p:sp>
        <p:nvSpPr>
          <p:cNvPr id="6" name="Footer Placeholder 5">
            <a:extLst>
              <a:ext uri="{FF2B5EF4-FFF2-40B4-BE49-F238E27FC236}">
                <a16:creationId xmlns:a16="http://schemas.microsoft.com/office/drawing/2014/main" xmlns="" id="{7B3FFBC3-424A-43DF-9D9B-EFCCCCC4A596}"/>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C5E51FA3-D9CA-45FD-9D57-E550ADE1571A}"/>
              </a:ext>
            </a:extLst>
          </p:cNvPr>
          <p:cNvSpPr>
            <a:spLocks noGrp="1"/>
          </p:cNvSpPr>
          <p:nvPr>
            <p:ph type="sldNum" sz="quarter" idx="12"/>
          </p:nvPr>
        </p:nvSpPr>
        <p:spPr/>
        <p:txBody>
          <a:bodyPr/>
          <a:lstStyle/>
          <a:p>
            <a:fld id="{B52E3D52-2BEF-47B7-9B9C-28107931DCC8}" type="slidenum">
              <a:rPr lang="id-ID" smtClean="0"/>
              <a:t>‹#›</a:t>
            </a:fld>
            <a:endParaRPr lang="id-ID"/>
          </a:p>
        </p:txBody>
      </p:sp>
    </p:spTree>
    <p:extLst>
      <p:ext uri="{BB962C8B-B14F-4D97-AF65-F5344CB8AC3E}">
        <p14:creationId xmlns:p14="http://schemas.microsoft.com/office/powerpoint/2010/main" val="2860668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ABFEDCE-7850-48BC-894D-E0D951A3D6AD}"/>
              </a:ext>
            </a:extLst>
          </p:cNvPr>
          <p:cNvSpPr>
            <a:spLocks noGrp="1"/>
          </p:cNvSpPr>
          <p:nvPr>
            <p:ph type="title"/>
          </p:nvPr>
        </p:nvSpPr>
        <p:spPr>
          <a:xfrm>
            <a:off x="839788" y="365125"/>
            <a:ext cx="10515600" cy="1325563"/>
          </a:xfrm>
        </p:spPr>
        <p:txBody>
          <a:bodyPr/>
          <a:lstStyle/>
          <a:p>
            <a:r>
              <a:rPr lang="en-US"/>
              <a:t>Click to edit Master title style</a:t>
            </a:r>
            <a:endParaRPr lang="id-ID"/>
          </a:p>
        </p:txBody>
      </p:sp>
      <p:sp>
        <p:nvSpPr>
          <p:cNvPr id="3" name="Text Placeholder 2">
            <a:extLst>
              <a:ext uri="{FF2B5EF4-FFF2-40B4-BE49-F238E27FC236}">
                <a16:creationId xmlns:a16="http://schemas.microsoft.com/office/drawing/2014/main" xmlns="" id="{C80353CB-7744-4F19-A92C-333970D6C2F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D138B424-7E24-4611-BC76-CD50A113218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Text Placeholder 4">
            <a:extLst>
              <a:ext uri="{FF2B5EF4-FFF2-40B4-BE49-F238E27FC236}">
                <a16:creationId xmlns:a16="http://schemas.microsoft.com/office/drawing/2014/main" xmlns="" id="{B1703B81-F949-435A-B84F-CDFC6918095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2CE62B79-0DC8-411D-AD9D-E676C0C302A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7" name="Date Placeholder 6">
            <a:extLst>
              <a:ext uri="{FF2B5EF4-FFF2-40B4-BE49-F238E27FC236}">
                <a16:creationId xmlns:a16="http://schemas.microsoft.com/office/drawing/2014/main" xmlns="" id="{F83E4DD0-78D0-456E-A867-701E4C658C1F}"/>
              </a:ext>
            </a:extLst>
          </p:cNvPr>
          <p:cNvSpPr>
            <a:spLocks noGrp="1"/>
          </p:cNvSpPr>
          <p:nvPr>
            <p:ph type="dt" sz="half" idx="10"/>
          </p:nvPr>
        </p:nvSpPr>
        <p:spPr/>
        <p:txBody>
          <a:bodyPr/>
          <a:lstStyle/>
          <a:p>
            <a:fld id="{60B0EEC2-A22E-4861-96D4-8330D4ED67D8}" type="datetimeFigureOut">
              <a:rPr lang="id-ID" smtClean="0"/>
              <a:t>17/05/2022</a:t>
            </a:fld>
            <a:endParaRPr lang="id-ID"/>
          </a:p>
        </p:txBody>
      </p:sp>
      <p:sp>
        <p:nvSpPr>
          <p:cNvPr id="8" name="Footer Placeholder 7">
            <a:extLst>
              <a:ext uri="{FF2B5EF4-FFF2-40B4-BE49-F238E27FC236}">
                <a16:creationId xmlns:a16="http://schemas.microsoft.com/office/drawing/2014/main" xmlns="" id="{01A02323-F290-4068-AB80-289D09BB5839}"/>
              </a:ext>
            </a:extLst>
          </p:cNvPr>
          <p:cNvSpPr>
            <a:spLocks noGrp="1"/>
          </p:cNvSpPr>
          <p:nvPr>
            <p:ph type="ftr" sz="quarter" idx="11"/>
          </p:nvPr>
        </p:nvSpPr>
        <p:spPr/>
        <p:txBody>
          <a:bodyPr/>
          <a:lstStyle/>
          <a:p>
            <a:endParaRPr lang="id-ID"/>
          </a:p>
        </p:txBody>
      </p:sp>
      <p:sp>
        <p:nvSpPr>
          <p:cNvPr id="9" name="Slide Number Placeholder 8">
            <a:extLst>
              <a:ext uri="{FF2B5EF4-FFF2-40B4-BE49-F238E27FC236}">
                <a16:creationId xmlns:a16="http://schemas.microsoft.com/office/drawing/2014/main" xmlns="" id="{95BDC8E4-48E1-40E7-B403-297E32FD88B2}"/>
              </a:ext>
            </a:extLst>
          </p:cNvPr>
          <p:cNvSpPr>
            <a:spLocks noGrp="1"/>
          </p:cNvSpPr>
          <p:nvPr>
            <p:ph type="sldNum" sz="quarter" idx="12"/>
          </p:nvPr>
        </p:nvSpPr>
        <p:spPr/>
        <p:txBody>
          <a:bodyPr/>
          <a:lstStyle/>
          <a:p>
            <a:fld id="{B52E3D52-2BEF-47B7-9B9C-28107931DCC8}" type="slidenum">
              <a:rPr lang="id-ID" smtClean="0"/>
              <a:t>‹#›</a:t>
            </a:fld>
            <a:endParaRPr lang="id-ID"/>
          </a:p>
        </p:txBody>
      </p:sp>
    </p:spTree>
    <p:extLst>
      <p:ext uri="{BB962C8B-B14F-4D97-AF65-F5344CB8AC3E}">
        <p14:creationId xmlns:p14="http://schemas.microsoft.com/office/powerpoint/2010/main" val="916468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9ED38E-5DE1-4850-9034-A4DDA502C766}"/>
              </a:ext>
            </a:extLst>
          </p:cNvPr>
          <p:cNvSpPr>
            <a:spLocks noGrp="1"/>
          </p:cNvSpPr>
          <p:nvPr>
            <p:ph type="title"/>
          </p:nvPr>
        </p:nvSpPr>
        <p:spPr/>
        <p:txBody>
          <a:bodyPr/>
          <a:lstStyle/>
          <a:p>
            <a:r>
              <a:rPr lang="en-US"/>
              <a:t>Click to edit Master title style</a:t>
            </a:r>
            <a:endParaRPr lang="id-ID"/>
          </a:p>
        </p:txBody>
      </p:sp>
      <p:sp>
        <p:nvSpPr>
          <p:cNvPr id="3" name="Date Placeholder 2">
            <a:extLst>
              <a:ext uri="{FF2B5EF4-FFF2-40B4-BE49-F238E27FC236}">
                <a16:creationId xmlns:a16="http://schemas.microsoft.com/office/drawing/2014/main" xmlns="" id="{CE514FC8-EA30-4271-8128-15DE2E52D80A}"/>
              </a:ext>
            </a:extLst>
          </p:cNvPr>
          <p:cNvSpPr>
            <a:spLocks noGrp="1"/>
          </p:cNvSpPr>
          <p:nvPr>
            <p:ph type="dt" sz="half" idx="10"/>
          </p:nvPr>
        </p:nvSpPr>
        <p:spPr/>
        <p:txBody>
          <a:bodyPr/>
          <a:lstStyle/>
          <a:p>
            <a:fld id="{60B0EEC2-A22E-4861-96D4-8330D4ED67D8}" type="datetimeFigureOut">
              <a:rPr lang="id-ID" smtClean="0"/>
              <a:t>17/05/2022</a:t>
            </a:fld>
            <a:endParaRPr lang="id-ID"/>
          </a:p>
        </p:txBody>
      </p:sp>
      <p:sp>
        <p:nvSpPr>
          <p:cNvPr id="4" name="Footer Placeholder 3">
            <a:extLst>
              <a:ext uri="{FF2B5EF4-FFF2-40B4-BE49-F238E27FC236}">
                <a16:creationId xmlns:a16="http://schemas.microsoft.com/office/drawing/2014/main" xmlns="" id="{95916FC3-3322-4E72-9B79-2A7A1942389B}"/>
              </a:ext>
            </a:extLst>
          </p:cNvPr>
          <p:cNvSpPr>
            <a:spLocks noGrp="1"/>
          </p:cNvSpPr>
          <p:nvPr>
            <p:ph type="ftr" sz="quarter" idx="11"/>
          </p:nvPr>
        </p:nvSpPr>
        <p:spPr/>
        <p:txBody>
          <a:bodyPr/>
          <a:lstStyle/>
          <a:p>
            <a:endParaRPr lang="id-ID"/>
          </a:p>
        </p:txBody>
      </p:sp>
      <p:sp>
        <p:nvSpPr>
          <p:cNvPr id="5" name="Slide Number Placeholder 4">
            <a:extLst>
              <a:ext uri="{FF2B5EF4-FFF2-40B4-BE49-F238E27FC236}">
                <a16:creationId xmlns:a16="http://schemas.microsoft.com/office/drawing/2014/main" xmlns="" id="{A316150F-F397-4C65-8C95-7E953E5644D5}"/>
              </a:ext>
            </a:extLst>
          </p:cNvPr>
          <p:cNvSpPr>
            <a:spLocks noGrp="1"/>
          </p:cNvSpPr>
          <p:nvPr>
            <p:ph type="sldNum" sz="quarter" idx="12"/>
          </p:nvPr>
        </p:nvSpPr>
        <p:spPr/>
        <p:txBody>
          <a:bodyPr/>
          <a:lstStyle/>
          <a:p>
            <a:fld id="{B52E3D52-2BEF-47B7-9B9C-28107931DCC8}" type="slidenum">
              <a:rPr lang="id-ID" smtClean="0"/>
              <a:t>‹#›</a:t>
            </a:fld>
            <a:endParaRPr lang="id-ID"/>
          </a:p>
        </p:txBody>
      </p:sp>
    </p:spTree>
    <p:extLst>
      <p:ext uri="{BB962C8B-B14F-4D97-AF65-F5344CB8AC3E}">
        <p14:creationId xmlns:p14="http://schemas.microsoft.com/office/powerpoint/2010/main" val="3568643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6AE36D2F-56D0-40A1-B356-7CD0BAEE2AC5}"/>
              </a:ext>
            </a:extLst>
          </p:cNvPr>
          <p:cNvSpPr>
            <a:spLocks noGrp="1"/>
          </p:cNvSpPr>
          <p:nvPr>
            <p:ph type="dt" sz="half" idx="10"/>
          </p:nvPr>
        </p:nvSpPr>
        <p:spPr/>
        <p:txBody>
          <a:bodyPr/>
          <a:lstStyle/>
          <a:p>
            <a:fld id="{60B0EEC2-A22E-4861-96D4-8330D4ED67D8}" type="datetimeFigureOut">
              <a:rPr lang="id-ID" smtClean="0"/>
              <a:t>17/05/2022</a:t>
            </a:fld>
            <a:endParaRPr lang="id-ID"/>
          </a:p>
        </p:txBody>
      </p:sp>
      <p:sp>
        <p:nvSpPr>
          <p:cNvPr id="3" name="Footer Placeholder 2">
            <a:extLst>
              <a:ext uri="{FF2B5EF4-FFF2-40B4-BE49-F238E27FC236}">
                <a16:creationId xmlns:a16="http://schemas.microsoft.com/office/drawing/2014/main" xmlns="" id="{5D9D4530-DF60-4708-A522-99826F2B71C1}"/>
              </a:ext>
            </a:extLst>
          </p:cNvPr>
          <p:cNvSpPr>
            <a:spLocks noGrp="1"/>
          </p:cNvSpPr>
          <p:nvPr>
            <p:ph type="ftr" sz="quarter" idx="11"/>
          </p:nvPr>
        </p:nvSpPr>
        <p:spPr/>
        <p:txBody>
          <a:bodyPr/>
          <a:lstStyle/>
          <a:p>
            <a:endParaRPr lang="id-ID"/>
          </a:p>
        </p:txBody>
      </p:sp>
      <p:sp>
        <p:nvSpPr>
          <p:cNvPr id="4" name="Slide Number Placeholder 3">
            <a:extLst>
              <a:ext uri="{FF2B5EF4-FFF2-40B4-BE49-F238E27FC236}">
                <a16:creationId xmlns:a16="http://schemas.microsoft.com/office/drawing/2014/main" xmlns="" id="{F807F609-9C75-484F-BFE9-18FFA5F56570}"/>
              </a:ext>
            </a:extLst>
          </p:cNvPr>
          <p:cNvSpPr>
            <a:spLocks noGrp="1"/>
          </p:cNvSpPr>
          <p:nvPr>
            <p:ph type="sldNum" sz="quarter" idx="12"/>
          </p:nvPr>
        </p:nvSpPr>
        <p:spPr/>
        <p:txBody>
          <a:bodyPr/>
          <a:lstStyle/>
          <a:p>
            <a:fld id="{B52E3D52-2BEF-47B7-9B9C-28107931DCC8}" type="slidenum">
              <a:rPr lang="id-ID" smtClean="0"/>
              <a:t>‹#›</a:t>
            </a:fld>
            <a:endParaRPr lang="id-ID"/>
          </a:p>
        </p:txBody>
      </p:sp>
    </p:spTree>
    <p:extLst>
      <p:ext uri="{BB962C8B-B14F-4D97-AF65-F5344CB8AC3E}">
        <p14:creationId xmlns:p14="http://schemas.microsoft.com/office/powerpoint/2010/main" val="380392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23588E-8D3F-4DE9-9C5D-8A9626EE61A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C98B9E57-B9B9-44FC-A124-A5A26864E58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Text Placeholder 3">
            <a:extLst>
              <a:ext uri="{FF2B5EF4-FFF2-40B4-BE49-F238E27FC236}">
                <a16:creationId xmlns:a16="http://schemas.microsoft.com/office/drawing/2014/main" xmlns="" id="{100A69B9-2CE1-4C04-BA29-2A327A6639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4538153E-035E-4654-BC5A-CC6CA513280C}"/>
              </a:ext>
            </a:extLst>
          </p:cNvPr>
          <p:cNvSpPr>
            <a:spLocks noGrp="1"/>
          </p:cNvSpPr>
          <p:nvPr>
            <p:ph type="dt" sz="half" idx="10"/>
          </p:nvPr>
        </p:nvSpPr>
        <p:spPr/>
        <p:txBody>
          <a:bodyPr/>
          <a:lstStyle/>
          <a:p>
            <a:fld id="{60B0EEC2-A22E-4861-96D4-8330D4ED67D8}" type="datetimeFigureOut">
              <a:rPr lang="id-ID" smtClean="0"/>
              <a:t>17/05/2022</a:t>
            </a:fld>
            <a:endParaRPr lang="id-ID"/>
          </a:p>
        </p:txBody>
      </p:sp>
      <p:sp>
        <p:nvSpPr>
          <p:cNvPr id="6" name="Footer Placeholder 5">
            <a:extLst>
              <a:ext uri="{FF2B5EF4-FFF2-40B4-BE49-F238E27FC236}">
                <a16:creationId xmlns:a16="http://schemas.microsoft.com/office/drawing/2014/main" xmlns="" id="{7B291AD9-EBBC-4D17-A54B-F7D495314C2E}"/>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FBD246E9-F6CD-41B1-87E5-A48E5A01B4EB}"/>
              </a:ext>
            </a:extLst>
          </p:cNvPr>
          <p:cNvSpPr>
            <a:spLocks noGrp="1"/>
          </p:cNvSpPr>
          <p:nvPr>
            <p:ph type="sldNum" sz="quarter" idx="12"/>
          </p:nvPr>
        </p:nvSpPr>
        <p:spPr/>
        <p:txBody>
          <a:bodyPr/>
          <a:lstStyle/>
          <a:p>
            <a:fld id="{B52E3D52-2BEF-47B7-9B9C-28107931DCC8}" type="slidenum">
              <a:rPr lang="id-ID" smtClean="0"/>
              <a:t>‹#›</a:t>
            </a:fld>
            <a:endParaRPr lang="id-ID"/>
          </a:p>
        </p:txBody>
      </p:sp>
    </p:spTree>
    <p:extLst>
      <p:ext uri="{BB962C8B-B14F-4D97-AF65-F5344CB8AC3E}">
        <p14:creationId xmlns:p14="http://schemas.microsoft.com/office/powerpoint/2010/main" val="1465367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315F1EA-5267-4BCE-9698-B9DF588FAB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Picture Placeholder 2">
            <a:extLst>
              <a:ext uri="{FF2B5EF4-FFF2-40B4-BE49-F238E27FC236}">
                <a16:creationId xmlns:a16="http://schemas.microsoft.com/office/drawing/2014/main" xmlns="" id="{BCFC15A2-DC4F-496C-AD02-4CB8032DF96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a:extLst>
              <a:ext uri="{FF2B5EF4-FFF2-40B4-BE49-F238E27FC236}">
                <a16:creationId xmlns:a16="http://schemas.microsoft.com/office/drawing/2014/main" xmlns="" id="{DDFE460F-84D2-46F6-9699-114A4ED160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E4868614-E0A3-4CAB-BB41-1929562063C8}"/>
              </a:ext>
            </a:extLst>
          </p:cNvPr>
          <p:cNvSpPr>
            <a:spLocks noGrp="1"/>
          </p:cNvSpPr>
          <p:nvPr>
            <p:ph type="dt" sz="half" idx="10"/>
          </p:nvPr>
        </p:nvSpPr>
        <p:spPr/>
        <p:txBody>
          <a:bodyPr/>
          <a:lstStyle/>
          <a:p>
            <a:fld id="{60B0EEC2-A22E-4861-96D4-8330D4ED67D8}" type="datetimeFigureOut">
              <a:rPr lang="id-ID" smtClean="0"/>
              <a:t>17/05/2022</a:t>
            </a:fld>
            <a:endParaRPr lang="id-ID"/>
          </a:p>
        </p:txBody>
      </p:sp>
      <p:sp>
        <p:nvSpPr>
          <p:cNvPr id="6" name="Footer Placeholder 5">
            <a:extLst>
              <a:ext uri="{FF2B5EF4-FFF2-40B4-BE49-F238E27FC236}">
                <a16:creationId xmlns:a16="http://schemas.microsoft.com/office/drawing/2014/main" xmlns="" id="{AC146C59-EBC3-48D6-B861-8D08C27A5DC7}"/>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33916211-8C36-4564-A8A5-9EA6362DD039}"/>
              </a:ext>
            </a:extLst>
          </p:cNvPr>
          <p:cNvSpPr>
            <a:spLocks noGrp="1"/>
          </p:cNvSpPr>
          <p:nvPr>
            <p:ph type="sldNum" sz="quarter" idx="12"/>
          </p:nvPr>
        </p:nvSpPr>
        <p:spPr/>
        <p:txBody>
          <a:bodyPr/>
          <a:lstStyle/>
          <a:p>
            <a:fld id="{B52E3D52-2BEF-47B7-9B9C-28107931DCC8}" type="slidenum">
              <a:rPr lang="id-ID" smtClean="0"/>
              <a:t>‹#›</a:t>
            </a:fld>
            <a:endParaRPr lang="id-ID"/>
          </a:p>
        </p:txBody>
      </p:sp>
    </p:spTree>
    <p:extLst>
      <p:ext uri="{BB962C8B-B14F-4D97-AF65-F5344CB8AC3E}">
        <p14:creationId xmlns:p14="http://schemas.microsoft.com/office/powerpoint/2010/main" val="3173542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5A0D2A38-6231-4153-B8E6-620D59108D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id-ID"/>
          </a:p>
        </p:txBody>
      </p:sp>
      <p:sp>
        <p:nvSpPr>
          <p:cNvPr id="3" name="Text Placeholder 2">
            <a:extLst>
              <a:ext uri="{FF2B5EF4-FFF2-40B4-BE49-F238E27FC236}">
                <a16:creationId xmlns:a16="http://schemas.microsoft.com/office/drawing/2014/main" xmlns="" id="{790D8CA8-3433-4DB8-B79D-ED7DE6287A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910BF990-B8AA-45FE-9306-76B3910CBF1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B0EEC2-A22E-4861-96D4-8330D4ED67D8}" type="datetimeFigureOut">
              <a:rPr lang="id-ID" smtClean="0"/>
              <a:t>17/05/2022</a:t>
            </a:fld>
            <a:endParaRPr lang="id-ID"/>
          </a:p>
        </p:txBody>
      </p:sp>
      <p:sp>
        <p:nvSpPr>
          <p:cNvPr id="5" name="Footer Placeholder 4">
            <a:extLst>
              <a:ext uri="{FF2B5EF4-FFF2-40B4-BE49-F238E27FC236}">
                <a16:creationId xmlns:a16="http://schemas.microsoft.com/office/drawing/2014/main" xmlns="" id="{4010D0B4-0065-499F-AE82-A12855CC1B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a:extLst>
              <a:ext uri="{FF2B5EF4-FFF2-40B4-BE49-F238E27FC236}">
                <a16:creationId xmlns:a16="http://schemas.microsoft.com/office/drawing/2014/main" xmlns="" id="{FBC3013E-096F-4454-B5CD-129F21DED7E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2E3D52-2BEF-47B7-9B9C-28107931DCC8}" type="slidenum">
              <a:rPr lang="id-ID" smtClean="0"/>
              <a:t>‹#›</a:t>
            </a:fld>
            <a:endParaRPr lang="id-ID"/>
          </a:p>
        </p:txBody>
      </p:sp>
    </p:spTree>
    <p:extLst>
      <p:ext uri="{BB962C8B-B14F-4D97-AF65-F5344CB8AC3E}">
        <p14:creationId xmlns:p14="http://schemas.microsoft.com/office/powerpoint/2010/main" val="19462824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5F51F64-2E17-46C5-86DC-C64C8E303758}"/>
              </a:ext>
            </a:extLst>
          </p:cNvPr>
          <p:cNvSpPr>
            <a:spLocks noGrp="1"/>
          </p:cNvSpPr>
          <p:nvPr>
            <p:ph type="ctrTitle"/>
          </p:nvPr>
        </p:nvSpPr>
        <p:spPr/>
        <p:txBody>
          <a:bodyPr>
            <a:normAutofit fontScale="90000"/>
          </a:bodyPr>
          <a:lstStyle/>
          <a:p>
            <a:r>
              <a:rPr lang="id-ID" dirty="0"/>
              <a:t>PENGELOLAAN BARANG TAMBANG RAMAH LINGKUNGAN</a:t>
            </a:r>
          </a:p>
        </p:txBody>
      </p:sp>
      <p:sp>
        <p:nvSpPr>
          <p:cNvPr id="3" name="Subtitle 2">
            <a:extLst>
              <a:ext uri="{FF2B5EF4-FFF2-40B4-BE49-F238E27FC236}">
                <a16:creationId xmlns:a16="http://schemas.microsoft.com/office/drawing/2014/main" xmlns="" id="{73C6A1A7-6E98-4CFB-886C-B73D94F98D21}"/>
              </a:ext>
            </a:extLst>
          </p:cNvPr>
          <p:cNvSpPr>
            <a:spLocks noGrp="1"/>
          </p:cNvSpPr>
          <p:nvPr>
            <p:ph type="subTitle" idx="1"/>
          </p:nvPr>
        </p:nvSpPr>
        <p:spPr/>
        <p:txBody>
          <a:bodyPr/>
          <a:lstStyle/>
          <a:p>
            <a:r>
              <a:rPr lang="id-ID" dirty="0"/>
              <a:t>OLEH : LISTASARI SIMBOLON</a:t>
            </a:r>
          </a:p>
        </p:txBody>
      </p:sp>
    </p:spTree>
    <p:extLst>
      <p:ext uri="{BB962C8B-B14F-4D97-AF65-F5344CB8AC3E}">
        <p14:creationId xmlns:p14="http://schemas.microsoft.com/office/powerpoint/2010/main" val="2196452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6D3C6F4-6CFA-4D6C-9195-E53C7304ECB4}"/>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8FDAFF6D-74EB-471E-B235-52EBB5295712}"/>
              </a:ext>
            </a:extLst>
          </p:cNvPr>
          <p:cNvSpPr>
            <a:spLocks noGrp="1"/>
          </p:cNvSpPr>
          <p:nvPr>
            <p:ph idx="1"/>
          </p:nvPr>
        </p:nvSpPr>
        <p:spPr/>
        <p:txBody>
          <a:bodyPr/>
          <a:lstStyle/>
          <a:p>
            <a:r>
              <a:rPr lang="id-ID" dirty="0"/>
              <a:t>a. Tekhnologi yang dipakai tidak sampai merusak kemampuan sumber daya untuk pembaruan nya</a:t>
            </a:r>
            <a:br>
              <a:rPr lang="id-ID" dirty="0"/>
            </a:br>
            <a:r>
              <a:rPr lang="id-ID" dirty="0"/>
              <a:t>b. Sebagian hasil panen harus digunakan untuk menjamin pertumbuhan sumber daya alam hayati </a:t>
            </a:r>
            <a:br>
              <a:rPr lang="id-ID" dirty="0"/>
            </a:br>
            <a:r>
              <a:rPr lang="id-ID" dirty="0"/>
              <a:t>c. Dampak negatif pegelolaannya harus ikut dikelola misalnya harus didaur ulang </a:t>
            </a:r>
            <a:br>
              <a:rPr lang="id-ID" dirty="0"/>
            </a:br>
            <a:r>
              <a:rPr lang="id-ID" dirty="0"/>
              <a:t>d. Pengelolaannya harus secara serentak</a:t>
            </a:r>
          </a:p>
        </p:txBody>
      </p:sp>
    </p:spTree>
    <p:extLst>
      <p:ext uri="{BB962C8B-B14F-4D97-AF65-F5344CB8AC3E}">
        <p14:creationId xmlns:p14="http://schemas.microsoft.com/office/powerpoint/2010/main" val="10403276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5C94058-3128-430A-BDB8-DFD63295C672}"/>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079DA080-D9AD-4A8B-8673-8535C14A6BD1}"/>
              </a:ext>
            </a:extLst>
          </p:cNvPr>
          <p:cNvSpPr>
            <a:spLocks noGrp="1"/>
          </p:cNvSpPr>
          <p:nvPr>
            <p:ph idx="1"/>
          </p:nvPr>
        </p:nvSpPr>
        <p:spPr/>
        <p:txBody>
          <a:bodyPr/>
          <a:lstStyle/>
          <a:p>
            <a:r>
              <a:rPr lang="id-ID" dirty="0"/>
              <a:t>Pengelolahan sumber daya alam bertujuan untuk </a:t>
            </a:r>
            <a:br>
              <a:rPr lang="id-ID" dirty="0"/>
            </a:br>
            <a:r>
              <a:rPr lang="id-ID" dirty="0"/>
              <a:t>1. mencapai kelestarian hubungan manusia dengan lingkungan hidup sebagai tujuan membangun manusia seutuhnya</a:t>
            </a:r>
            <a:br>
              <a:rPr lang="id-ID" dirty="0"/>
            </a:br>
            <a:r>
              <a:rPr lang="id-ID" dirty="0"/>
              <a:t>2. mengendalikan pemanfaatan sumber daya alam secara bijaksana </a:t>
            </a:r>
            <a:br>
              <a:rPr lang="id-ID" dirty="0"/>
            </a:br>
            <a:r>
              <a:rPr lang="id-ID" dirty="0"/>
              <a:t>3. mewujudkan manusia sebagai pembina sumber daya alam</a:t>
            </a:r>
            <a:br>
              <a:rPr lang="id-ID" dirty="0"/>
            </a:br>
            <a:r>
              <a:rPr lang="id-ID" dirty="0"/>
              <a:t>4. melaksanakan pembangunan berwawasan lingkungan untuk kepentingan generasi sekarang dan mendatang.</a:t>
            </a:r>
          </a:p>
        </p:txBody>
      </p:sp>
    </p:spTree>
    <p:extLst>
      <p:ext uri="{BB962C8B-B14F-4D97-AF65-F5344CB8AC3E}">
        <p14:creationId xmlns:p14="http://schemas.microsoft.com/office/powerpoint/2010/main" val="26180585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66226BF-C54F-4EA4-8F57-A31B366B173C}"/>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DBA023C5-AB67-4DDE-819B-61A3C19E5314}"/>
              </a:ext>
            </a:extLst>
          </p:cNvPr>
          <p:cNvSpPr>
            <a:spLocks noGrp="1"/>
          </p:cNvSpPr>
          <p:nvPr>
            <p:ph idx="1"/>
          </p:nvPr>
        </p:nvSpPr>
        <p:spPr/>
        <p:txBody>
          <a:bodyPr/>
          <a:lstStyle/>
          <a:p>
            <a:r>
              <a:rPr lang="id-ID" dirty="0"/>
              <a:t>Berbagai cara untuk menghindari kerusakan sumber daya alam baik yang bersifat terbarukan maupun bersifat tidak terbarukan seperti :</a:t>
            </a:r>
            <a:br>
              <a:rPr lang="id-ID" dirty="0"/>
            </a:br>
            <a:r>
              <a:rPr lang="id-ID" dirty="0"/>
              <a:t>1. pendidikan formal maupun non formal hal ini sangat penting untuk menyadarkan masyarakat akan perlunya penghematan sumber daya alam </a:t>
            </a:r>
            <a:br>
              <a:rPr lang="id-ID" dirty="0"/>
            </a:br>
            <a:r>
              <a:rPr lang="id-ID" dirty="0"/>
              <a:t>2. pengehematan sumber daya alam dapat dilakukan dengan :</a:t>
            </a:r>
            <a:br>
              <a:rPr lang="id-ID" dirty="0"/>
            </a:br>
            <a:r>
              <a:rPr lang="id-ID" dirty="0"/>
              <a:t>a. Menggunakan bahan bakar minyak, batu bara, dan gas bumi secara efisien </a:t>
            </a:r>
            <a:br>
              <a:rPr lang="id-ID" dirty="0"/>
            </a:br>
            <a:r>
              <a:rPr lang="id-ID" dirty="0"/>
              <a:t>b. Memanfaatkan setiap tetes air untuk keperluan hidup </a:t>
            </a:r>
            <a:br>
              <a:rPr lang="id-ID" dirty="0"/>
            </a:br>
            <a:r>
              <a:rPr lang="id-ID" dirty="0"/>
              <a:t>c. Penghematan pemakaian listrik</a:t>
            </a:r>
            <a:br>
              <a:rPr lang="id-ID" dirty="0"/>
            </a:br>
            <a:r>
              <a:rPr lang="id-ID" dirty="0"/>
              <a:t>3. penganekaragaman jenis makanan dan sumber energi</a:t>
            </a:r>
          </a:p>
        </p:txBody>
      </p:sp>
    </p:spTree>
    <p:extLst>
      <p:ext uri="{BB962C8B-B14F-4D97-AF65-F5344CB8AC3E}">
        <p14:creationId xmlns:p14="http://schemas.microsoft.com/office/powerpoint/2010/main" val="4236479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C7D193-94FF-4194-BDD7-C42B5F4C2A8D}"/>
              </a:ext>
            </a:extLst>
          </p:cNvPr>
          <p:cNvSpPr>
            <a:spLocks noGrp="1"/>
          </p:cNvSpPr>
          <p:nvPr>
            <p:ph type="title"/>
          </p:nvPr>
        </p:nvSpPr>
        <p:spPr/>
        <p:txBody>
          <a:bodyPr/>
          <a:lstStyle/>
          <a:p>
            <a:endParaRPr lang="id-ID" dirty="0"/>
          </a:p>
        </p:txBody>
      </p:sp>
      <p:sp>
        <p:nvSpPr>
          <p:cNvPr id="3" name="Content Placeholder 2">
            <a:extLst>
              <a:ext uri="{FF2B5EF4-FFF2-40B4-BE49-F238E27FC236}">
                <a16:creationId xmlns:a16="http://schemas.microsoft.com/office/drawing/2014/main" xmlns="" id="{16633D9C-945C-4CE5-AB5D-2D9B45DD3A99}"/>
              </a:ext>
            </a:extLst>
          </p:cNvPr>
          <p:cNvSpPr>
            <a:spLocks noGrp="1"/>
          </p:cNvSpPr>
          <p:nvPr>
            <p:ph idx="1"/>
          </p:nvPr>
        </p:nvSpPr>
        <p:spPr/>
        <p:txBody>
          <a:bodyPr/>
          <a:lstStyle/>
          <a:p>
            <a:r>
              <a:rPr lang="id-ID" dirty="0"/>
              <a:t>Upaya menjamin kertersediaan sumber daya alam dalam jangka waktu panjang perlu diadakan usaha sebagai berikut :</a:t>
            </a:r>
            <a:br>
              <a:rPr lang="id-ID" dirty="0"/>
            </a:br>
            <a:r>
              <a:rPr lang="id-ID" dirty="0"/>
              <a:t>1. mencari sumber daya alam alternatif</a:t>
            </a:r>
            <a:br>
              <a:rPr lang="id-ID" dirty="0"/>
            </a:br>
            <a:r>
              <a:rPr lang="id-ID" dirty="0"/>
              <a:t>2. memanfaatkan limbah dengan melaksanakan daur ulang</a:t>
            </a:r>
            <a:br>
              <a:rPr lang="id-ID" dirty="0"/>
            </a:br>
            <a:r>
              <a:rPr lang="id-ID" dirty="0"/>
              <a:t>3. pemotongan pohon dihutan dilakukan dengan sistem tebang pilih </a:t>
            </a:r>
            <a:br>
              <a:rPr lang="id-ID" dirty="0"/>
            </a:br>
            <a:r>
              <a:rPr lang="id-ID" dirty="0"/>
              <a:t>4. melakukan pembudidayaan sumber daya alam hayati dengan cara :</a:t>
            </a:r>
            <a:br>
              <a:rPr lang="id-ID" dirty="0"/>
            </a:br>
            <a:r>
              <a:rPr lang="id-ID" dirty="0"/>
              <a:t>a. Panen dilakukan untuk sumber daya alam yang lebih tua</a:t>
            </a:r>
            <a:br>
              <a:rPr lang="id-ID" dirty="0"/>
            </a:br>
            <a:r>
              <a:rPr lang="id-ID" dirty="0"/>
              <a:t>b. Pemanfaatan sumber daya alam hayati harus dilakukan tanpa merusak sumber daya alam lainnya</a:t>
            </a:r>
          </a:p>
        </p:txBody>
      </p:sp>
    </p:spTree>
    <p:extLst>
      <p:ext uri="{BB962C8B-B14F-4D97-AF65-F5344CB8AC3E}">
        <p14:creationId xmlns:p14="http://schemas.microsoft.com/office/powerpoint/2010/main" val="8970157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CFEBE2F-E4C2-4A56-BEDB-CFBF5F68B0A7}"/>
              </a:ext>
            </a:extLst>
          </p:cNvPr>
          <p:cNvSpPr>
            <a:spLocks noGrp="1"/>
          </p:cNvSpPr>
          <p:nvPr>
            <p:ph type="title"/>
          </p:nvPr>
        </p:nvSpPr>
        <p:spPr/>
        <p:txBody>
          <a:bodyPr/>
          <a:lstStyle/>
          <a:p>
            <a:endParaRPr lang="id-ID" dirty="0"/>
          </a:p>
        </p:txBody>
      </p:sp>
      <p:sp>
        <p:nvSpPr>
          <p:cNvPr id="3" name="Content Placeholder 2">
            <a:extLst>
              <a:ext uri="{FF2B5EF4-FFF2-40B4-BE49-F238E27FC236}">
                <a16:creationId xmlns:a16="http://schemas.microsoft.com/office/drawing/2014/main" xmlns="" id="{5B1B10A9-954D-41CC-AB43-A814EBE7B848}"/>
              </a:ext>
            </a:extLst>
          </p:cNvPr>
          <p:cNvSpPr>
            <a:spLocks noGrp="1"/>
          </p:cNvSpPr>
          <p:nvPr>
            <p:ph idx="1"/>
          </p:nvPr>
        </p:nvSpPr>
        <p:spPr/>
        <p:txBody>
          <a:bodyPr/>
          <a:lstStyle/>
          <a:p>
            <a:r>
              <a:rPr lang="id-ID" dirty="0"/>
              <a:t>5. pemanfaatan sumber daya alam lainnya</a:t>
            </a:r>
            <a:br>
              <a:rPr lang="id-ID" dirty="0"/>
            </a:br>
            <a:r>
              <a:rPr lang="id-ID" dirty="0"/>
              <a:t>6. penerangan atau pendidikan mengenai pemanfaatan sumber daya alam</a:t>
            </a:r>
            <a:br>
              <a:rPr lang="id-ID" dirty="0"/>
            </a:br>
            <a:r>
              <a:rPr lang="id-ID" dirty="0"/>
              <a:t>7. keikutsertaan pemerintah</a:t>
            </a:r>
          </a:p>
        </p:txBody>
      </p:sp>
    </p:spTree>
    <p:extLst>
      <p:ext uri="{BB962C8B-B14F-4D97-AF65-F5344CB8AC3E}">
        <p14:creationId xmlns:p14="http://schemas.microsoft.com/office/powerpoint/2010/main" val="14580314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C3F876D-6D46-4A5F-8141-E5FF6D55DDD8}"/>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ACE1B628-2A39-47BD-9157-9ACAD66C93A0}"/>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186477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E85BB93-77C4-4519-BBBE-E5E380774C5B}"/>
              </a:ext>
            </a:extLst>
          </p:cNvPr>
          <p:cNvSpPr>
            <a:spLocks noGrp="1"/>
          </p:cNvSpPr>
          <p:nvPr>
            <p:ph type="title"/>
          </p:nvPr>
        </p:nvSpPr>
        <p:spPr/>
        <p:txBody>
          <a:bodyPr>
            <a:normAutofit fontScale="90000"/>
          </a:bodyPr>
          <a:lstStyle/>
          <a:p>
            <a:r>
              <a:rPr lang="id-ID" dirty="0"/>
              <a:t/>
            </a:r>
            <a:br>
              <a:rPr lang="id-ID" dirty="0"/>
            </a:br>
            <a:r>
              <a:rPr lang="id-ID" dirty="0"/>
              <a:t>                              1. Mengurangi</a:t>
            </a:r>
            <a:br>
              <a:rPr lang="id-ID" dirty="0"/>
            </a:br>
            <a:endParaRPr lang="id-ID" dirty="0"/>
          </a:p>
        </p:txBody>
      </p:sp>
      <p:sp>
        <p:nvSpPr>
          <p:cNvPr id="3" name="Content Placeholder 2">
            <a:extLst>
              <a:ext uri="{FF2B5EF4-FFF2-40B4-BE49-F238E27FC236}">
                <a16:creationId xmlns:a16="http://schemas.microsoft.com/office/drawing/2014/main" xmlns="" id="{5BBFC799-3EDF-4B98-900A-B75D6816416F}"/>
              </a:ext>
            </a:extLst>
          </p:cNvPr>
          <p:cNvSpPr>
            <a:spLocks noGrp="1"/>
          </p:cNvSpPr>
          <p:nvPr>
            <p:ph idx="1"/>
          </p:nvPr>
        </p:nvSpPr>
        <p:spPr/>
        <p:txBody>
          <a:bodyPr>
            <a:normAutofit fontScale="92500" lnSpcReduction="10000"/>
          </a:bodyPr>
          <a:lstStyle/>
          <a:p>
            <a:pPr marL="0" indent="0">
              <a:buNone/>
            </a:pPr>
            <a:r>
              <a:rPr lang="id-ID" sz="4000" dirty="0"/>
              <a:t>Dalam mengambil sumber daya alam jangan dimbil semuanya (dihabiskan), tetapi diprinsip mengurangi saja pengambilan yang dihabiskan akan merusak lingkungan dan mengganggu ekosistem lingkungan dengan demikian suatu tindakan terhadap sumber daya alam, efeknya akan terasa pada sumber daya alam yang lain. Kerusakan hutan akan mempengaruhi ekosistem, sehingga dapat menyebabkan terjadinya erosi, banjir, kekeringan dan sebagainya.</a:t>
            </a:r>
          </a:p>
        </p:txBody>
      </p:sp>
    </p:spTree>
    <p:extLst>
      <p:ext uri="{BB962C8B-B14F-4D97-AF65-F5344CB8AC3E}">
        <p14:creationId xmlns:p14="http://schemas.microsoft.com/office/powerpoint/2010/main" val="3035105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6451B9-607F-4F68-A6F6-6DC428F5F61E}"/>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CA9D5A58-4C96-48BA-86B6-B9E7D7AEAB7F}"/>
              </a:ext>
            </a:extLst>
          </p:cNvPr>
          <p:cNvSpPr>
            <a:spLocks noGrp="1"/>
          </p:cNvSpPr>
          <p:nvPr>
            <p:ph idx="1"/>
          </p:nvPr>
        </p:nvSpPr>
        <p:spPr/>
        <p:txBody>
          <a:bodyPr>
            <a:normAutofit/>
          </a:bodyPr>
          <a:lstStyle/>
          <a:p>
            <a:pPr marL="0" indent="0">
              <a:buNone/>
            </a:pPr>
            <a:r>
              <a:rPr lang="id-ID" sz="4400" dirty="0"/>
              <a:t>Prinsip pengurangan ini digunakan untuk jenis sumber daya alam yang tidak dapt di perbaaharui, karena jumlahnya yang terbatas maka penggunaanya harus di hemat agar tidak cepat habis. </a:t>
            </a:r>
          </a:p>
        </p:txBody>
      </p:sp>
    </p:spTree>
    <p:extLst>
      <p:ext uri="{BB962C8B-B14F-4D97-AF65-F5344CB8AC3E}">
        <p14:creationId xmlns:p14="http://schemas.microsoft.com/office/powerpoint/2010/main" val="24853352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CE8000-AF12-48FE-884A-D74CE41AD4E6}"/>
              </a:ext>
            </a:extLst>
          </p:cNvPr>
          <p:cNvSpPr>
            <a:spLocks noGrp="1"/>
          </p:cNvSpPr>
          <p:nvPr>
            <p:ph type="title"/>
          </p:nvPr>
        </p:nvSpPr>
        <p:spPr/>
        <p:txBody>
          <a:bodyPr/>
          <a:lstStyle/>
          <a:p>
            <a:r>
              <a:rPr lang="id-ID" dirty="0"/>
              <a:t>2. Mendaur ulang</a:t>
            </a:r>
          </a:p>
        </p:txBody>
      </p:sp>
      <p:sp>
        <p:nvSpPr>
          <p:cNvPr id="3" name="Content Placeholder 2">
            <a:extLst>
              <a:ext uri="{FF2B5EF4-FFF2-40B4-BE49-F238E27FC236}">
                <a16:creationId xmlns:a16="http://schemas.microsoft.com/office/drawing/2014/main" xmlns="" id="{22719466-922A-41A8-9A88-96A1002D63A0}"/>
              </a:ext>
            </a:extLst>
          </p:cNvPr>
          <p:cNvSpPr>
            <a:spLocks noGrp="1"/>
          </p:cNvSpPr>
          <p:nvPr>
            <p:ph idx="1"/>
          </p:nvPr>
        </p:nvSpPr>
        <p:spPr/>
        <p:txBody>
          <a:bodyPr>
            <a:normAutofit/>
          </a:bodyPr>
          <a:lstStyle/>
          <a:p>
            <a:pPr marL="0" indent="0">
              <a:buNone/>
            </a:pPr>
            <a:r>
              <a:rPr lang="id-ID" sz="3600" dirty="0"/>
              <a:t>Proses daur ulang adalah pengolahan kembali suatu masa atau bahan-bahan bekas dalam bentuk sampah kering yang tidak mempunyai nilai ekonomi menjadi suatu barang berharga dan berguna bagi kehidupan manusia. Bahan-bahan bekas tersebut antara lain, plastik, kertas karton, kardus, seng, besi, logam, alumunium, kaleng, serbuk gergaji, potongan kain, kaca dan kulit.</a:t>
            </a:r>
          </a:p>
        </p:txBody>
      </p:sp>
    </p:spTree>
    <p:extLst>
      <p:ext uri="{BB962C8B-B14F-4D97-AF65-F5344CB8AC3E}">
        <p14:creationId xmlns:p14="http://schemas.microsoft.com/office/powerpoint/2010/main" val="25925580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103425-69D3-411F-8A9F-6D882FD73EC3}"/>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6A98EC9B-E301-470A-B61F-1C01AF854B5D}"/>
              </a:ext>
            </a:extLst>
          </p:cNvPr>
          <p:cNvSpPr>
            <a:spLocks noGrp="1"/>
          </p:cNvSpPr>
          <p:nvPr>
            <p:ph idx="1"/>
          </p:nvPr>
        </p:nvSpPr>
        <p:spPr/>
        <p:txBody>
          <a:bodyPr/>
          <a:lstStyle/>
          <a:p>
            <a:pPr marL="514350" indent="-514350">
              <a:buAutoNum type="alphaLcPeriod"/>
            </a:pPr>
            <a:r>
              <a:rPr lang="id-ID" sz="3600" b="1" dirty="0"/>
              <a:t>sistem pengelolaan formal</a:t>
            </a:r>
          </a:p>
          <a:p>
            <a:pPr marL="0" indent="0">
              <a:buNone/>
            </a:pPr>
            <a:r>
              <a:rPr lang="sv-SE" sz="4000" dirty="0"/>
              <a:t>Pengelolaan formal yakni pengumpulan, pengangkutan dan pembuangan yang dilakukan oleh aparat pemerintah setempat. Misal Dinas Kebersihan dan Pertamanan.</a:t>
            </a:r>
            <a:endParaRPr lang="id-ID" sz="4000" dirty="0"/>
          </a:p>
        </p:txBody>
      </p:sp>
    </p:spTree>
    <p:extLst>
      <p:ext uri="{BB962C8B-B14F-4D97-AF65-F5344CB8AC3E}">
        <p14:creationId xmlns:p14="http://schemas.microsoft.com/office/powerpoint/2010/main" val="7652861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41307D-1F2E-4E72-AE0B-587B20FC3C57}"/>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66D27C53-B8D1-431C-9AAE-147C50DAA8F0}"/>
              </a:ext>
            </a:extLst>
          </p:cNvPr>
          <p:cNvSpPr>
            <a:spLocks noGrp="1"/>
          </p:cNvSpPr>
          <p:nvPr>
            <p:ph idx="1"/>
          </p:nvPr>
        </p:nvSpPr>
        <p:spPr/>
        <p:txBody>
          <a:bodyPr/>
          <a:lstStyle/>
          <a:p>
            <a:r>
              <a:rPr lang="id-ID" dirty="0"/>
              <a:t>Contoh kegiatan mendaur ulang :</a:t>
            </a:r>
          </a:p>
          <a:p>
            <a:pPr marL="514350" indent="-514350">
              <a:buAutoNum type="alphaLcPeriod"/>
            </a:pPr>
            <a:r>
              <a:rPr lang="id-ID" dirty="0"/>
              <a:t>Mendaur ulang besi tua menjadi logam baru untuk bahan nbaku industri</a:t>
            </a:r>
          </a:p>
          <a:p>
            <a:pPr marL="514350" indent="-514350">
              <a:buAutoNum type="alphaLcPeriod"/>
            </a:pPr>
            <a:r>
              <a:rPr lang="id-ID" dirty="0"/>
              <a:t>Menggunakan kulit kayu atau potongan kayu untuk dibuat kerajinan tangan</a:t>
            </a:r>
          </a:p>
          <a:p>
            <a:pPr marL="514350" indent="-514350">
              <a:buAutoNum type="alphaLcPeriod"/>
            </a:pPr>
            <a:r>
              <a:rPr lang="id-ID" dirty="0"/>
              <a:t>Memanfaatkan sisa Btok dan serabut kelapa untuk didaur ulang menjadi kerajinan tangan yang dapat di jual</a:t>
            </a:r>
          </a:p>
          <a:p>
            <a:pPr marL="514350" indent="-514350">
              <a:buAutoNum type="alphaLcPeriod"/>
            </a:pPr>
            <a:r>
              <a:rPr lang="id-ID" dirty="0"/>
              <a:t>Mendaur ulang kertas atau koran bekas untuk dijadikan kertas daur ulang.</a:t>
            </a:r>
          </a:p>
        </p:txBody>
      </p:sp>
    </p:spTree>
    <p:extLst>
      <p:ext uri="{BB962C8B-B14F-4D97-AF65-F5344CB8AC3E}">
        <p14:creationId xmlns:p14="http://schemas.microsoft.com/office/powerpoint/2010/main" val="16305682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C375964-2D03-4038-BDA6-F39B895914F5}"/>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8A26E688-5FE7-4C2C-8466-05148D2CADDD}"/>
              </a:ext>
            </a:extLst>
          </p:cNvPr>
          <p:cNvSpPr>
            <a:spLocks noGrp="1"/>
          </p:cNvSpPr>
          <p:nvPr>
            <p:ph idx="1"/>
          </p:nvPr>
        </p:nvSpPr>
        <p:spPr/>
        <p:txBody>
          <a:bodyPr>
            <a:normAutofit/>
          </a:bodyPr>
          <a:lstStyle/>
          <a:p>
            <a:pPr marL="0" indent="0">
              <a:buNone/>
            </a:pPr>
            <a:r>
              <a:rPr lang="id-ID" sz="4400" dirty="0"/>
              <a:t>Tidak semua benda yang sudah kita pakai langsung kita buang. Kita bisa memakai ulang benda yang sudah tidak dugunakan, misalnya memakai ulang benda dengan menambahkan aksesoris lain agar terlihat seperti baru.</a:t>
            </a:r>
          </a:p>
        </p:txBody>
      </p:sp>
    </p:spTree>
    <p:extLst>
      <p:ext uri="{BB962C8B-B14F-4D97-AF65-F5344CB8AC3E}">
        <p14:creationId xmlns:p14="http://schemas.microsoft.com/office/powerpoint/2010/main" val="41749966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528D00D-B212-40D1-A642-45F41ADE67E0}"/>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AD72B50E-0CBB-4CB7-A6B6-274DC3A9D84F}"/>
              </a:ext>
            </a:extLst>
          </p:cNvPr>
          <p:cNvSpPr>
            <a:spLocks noGrp="1"/>
          </p:cNvSpPr>
          <p:nvPr>
            <p:ph idx="1"/>
          </p:nvPr>
        </p:nvSpPr>
        <p:spPr/>
        <p:txBody>
          <a:bodyPr>
            <a:normAutofit/>
          </a:bodyPr>
          <a:lstStyle/>
          <a:p>
            <a:pPr marL="0" indent="0">
              <a:buNone/>
            </a:pPr>
            <a:r>
              <a:rPr lang="id-ID" sz="3600" dirty="0"/>
              <a:t>Sehubungan dengan pemanfaatan sumber daya alam, agar lingkungan tetap lestari harus di perhatikan tatanan atau tata caralingkungan itu sendiri. Dalam hal ini manusialah yang paling tepat sebagai pengelolanya karena manusia memiliki kelebihan dari organisme lainnya.  Manusia mampu merombak, memperbaiki, lingkungansesuai yang di kehendakinya seperti hal berikut :</a:t>
            </a:r>
          </a:p>
        </p:txBody>
      </p:sp>
    </p:spTree>
    <p:extLst>
      <p:ext uri="{BB962C8B-B14F-4D97-AF65-F5344CB8AC3E}">
        <p14:creationId xmlns:p14="http://schemas.microsoft.com/office/powerpoint/2010/main" val="27454547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5FE459-0B85-4939-9514-CFCE8EBFD719}"/>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A18605CA-47D6-44D1-A748-4AEBF3C3F0D5}"/>
              </a:ext>
            </a:extLst>
          </p:cNvPr>
          <p:cNvSpPr>
            <a:spLocks noGrp="1"/>
          </p:cNvSpPr>
          <p:nvPr>
            <p:ph idx="1"/>
          </p:nvPr>
        </p:nvSpPr>
        <p:spPr/>
        <p:txBody>
          <a:bodyPr/>
          <a:lstStyle/>
          <a:p>
            <a:r>
              <a:rPr lang="id-ID" dirty="0"/>
              <a:t>Pengelolaan sumber daya lam adalah upaya terpadu dalam pemanfaatan, pemetaan, pemeliharaan, pengawasan, pengendalian, pemulihan dan pengembangan sumber daya alam. Akhir akhir ini tampak bahwa penggunaan sumber daya alam cenderung meningkat, hal ini dikarenakan : </a:t>
            </a:r>
            <a:br>
              <a:rPr lang="id-ID" dirty="0"/>
            </a:br>
            <a:r>
              <a:rPr lang="id-ID" dirty="0"/>
              <a:t>1. pertambahan penduduk yg cepat.</a:t>
            </a:r>
            <a:br>
              <a:rPr lang="id-ID" dirty="0"/>
            </a:br>
            <a:r>
              <a:rPr lang="id-ID" dirty="0"/>
              <a:t>2. perkembangan peradaban manusia yang didukung oleh sains dan tekhnologi.</a:t>
            </a:r>
          </a:p>
        </p:txBody>
      </p:sp>
    </p:spTree>
    <p:extLst>
      <p:ext uri="{BB962C8B-B14F-4D97-AF65-F5344CB8AC3E}">
        <p14:creationId xmlns:p14="http://schemas.microsoft.com/office/powerpoint/2010/main" val="21111099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TotalTime>
  <Words>433</Words>
  <Application>Microsoft Office PowerPoint</Application>
  <PresentationFormat>Custom</PresentationFormat>
  <Paragraphs>22</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PENGELOLAAN BARANG TAMBANG RAMAH LINGKUNGAN</vt:lpstr>
      <vt:lpstr>                               1. Mengurangi </vt:lpstr>
      <vt:lpstr>PowerPoint Presentation</vt:lpstr>
      <vt:lpstr>2. Mendaur ulang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PENGELOLAAN BARANG TAMBANG RAMAH LINGKUNGAN</dc:title>
  <dc:creator>ACER</dc:creator>
  <cp:lastModifiedBy>acer</cp:lastModifiedBy>
  <cp:revision>12</cp:revision>
  <dcterms:created xsi:type="dcterms:W3CDTF">2021-10-27T09:17:27Z</dcterms:created>
  <dcterms:modified xsi:type="dcterms:W3CDTF">2022-05-17T06:29:18Z</dcterms:modified>
</cp:coreProperties>
</file>