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1" r:id="rId5"/>
    <p:sldId id="260" r:id="rId6"/>
    <p:sldId id="259" r:id="rId7"/>
    <p:sldId id="264" r:id="rId8"/>
    <p:sldId id="267" r:id="rId9"/>
    <p:sldId id="266" r:id="rId10"/>
    <p:sldId id="265" r:id="rId11"/>
    <p:sldId id="273" r:id="rId12"/>
    <p:sldId id="272" r:id="rId13"/>
    <p:sldId id="271" r:id="rId14"/>
    <p:sldId id="270" r:id="rId15"/>
    <p:sldId id="269" r:id="rId16"/>
    <p:sldId id="274" r:id="rId17"/>
    <p:sldId id="275" r:id="rId18"/>
    <p:sldId id="276" r:id="rId19"/>
    <p:sldId id="277" r:id="rId20"/>
    <p:sldId id="278" r:id="rId2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80BEA7-446D-4822-860D-8E27AC7114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356A539B-5782-4E8B-A2A8-657AE8ACFF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C5B33797-5ED0-47D0-B1DC-A90D20C471F5}"/>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5" name="Footer Placeholder 4">
            <a:extLst>
              <a:ext uri="{FF2B5EF4-FFF2-40B4-BE49-F238E27FC236}">
                <a16:creationId xmlns:a16="http://schemas.microsoft.com/office/drawing/2014/main" xmlns="" id="{E3EA57AC-50AF-47E3-9883-91B34D57983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2652719B-1018-44D7-952F-42FA838FC6BB}"/>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343296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1C86C2-3A09-4452-836F-1AD6CB129DDD}"/>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E0154273-B168-4907-93D9-1C81B6496C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23A76A94-01DA-4858-A6FB-8D4A914FF582}"/>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5" name="Footer Placeholder 4">
            <a:extLst>
              <a:ext uri="{FF2B5EF4-FFF2-40B4-BE49-F238E27FC236}">
                <a16:creationId xmlns:a16="http://schemas.microsoft.com/office/drawing/2014/main" xmlns="" id="{6A3DDF62-18A9-41A3-A19B-15FC557188D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F03749A-3777-4AE3-9262-E9F5887536E0}"/>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394302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4F63B67-0249-408B-B3C2-E0D143171E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7D1722CD-8A96-418E-95B6-C72DA99167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1CA1732-E38B-4E6D-8147-AE041161C218}"/>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5" name="Footer Placeholder 4">
            <a:extLst>
              <a:ext uri="{FF2B5EF4-FFF2-40B4-BE49-F238E27FC236}">
                <a16:creationId xmlns:a16="http://schemas.microsoft.com/office/drawing/2014/main" xmlns="" id="{869AFAAE-6939-4E6C-A4CD-C5F0EA4E91B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44CFC02-BC44-4599-8414-684E327053E2}"/>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412613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6C0D8E-7281-4653-B326-DB8691DEE5A0}"/>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CD363D65-B25C-4DCC-A8F1-77048391B3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E0026FC1-C0D7-4AD7-A081-AF96BCF49F71}"/>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5" name="Footer Placeholder 4">
            <a:extLst>
              <a:ext uri="{FF2B5EF4-FFF2-40B4-BE49-F238E27FC236}">
                <a16:creationId xmlns:a16="http://schemas.microsoft.com/office/drawing/2014/main" xmlns="" id="{F8825ACF-F4A1-44E3-B311-3566AA6FBBD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B56409A-A2E5-44BB-A1AC-5FB15240A566}"/>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2855796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32FC0-27F5-4D26-BD6A-894EE7FDBE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F4876C5-5B17-44AC-BD0E-27CB41D590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F2865A0-ABBA-44FA-A801-E2E538287B8A}"/>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5" name="Footer Placeholder 4">
            <a:extLst>
              <a:ext uri="{FF2B5EF4-FFF2-40B4-BE49-F238E27FC236}">
                <a16:creationId xmlns:a16="http://schemas.microsoft.com/office/drawing/2014/main" xmlns="" id="{04F30347-CF60-482A-B475-000B8128A36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8E632F9-9535-43EE-B9CE-7FA1658470A9}"/>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1252335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ECB0EB-8D9C-4E10-B977-F10532D6748C}"/>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8D95DFDA-7761-42D3-979B-86AFA8EBB0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5943058F-AD7E-469A-A172-0CC44F431F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B1C340C3-FC2C-48BB-813C-02FA9A1C78C2}"/>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6" name="Footer Placeholder 5">
            <a:extLst>
              <a:ext uri="{FF2B5EF4-FFF2-40B4-BE49-F238E27FC236}">
                <a16:creationId xmlns:a16="http://schemas.microsoft.com/office/drawing/2014/main" xmlns="" id="{E0A02706-FED2-41F7-9CA2-E7D69769D4A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E3E1712E-7A9F-41C2-9631-293BF13323DA}"/>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221450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5C01C5-314D-4799-8453-C13027517936}"/>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52F87D7F-D7A6-4F29-8A84-D35E888F80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B03DBB7-1B63-49F9-AC38-472B7D4B1E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1EF78A08-ABB2-4B65-A1E2-981663C56F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049BFD6-913C-4CF1-B358-86BFA7435B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2D01F676-28FB-46CE-9BF8-F3FC52FB4370}"/>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8" name="Footer Placeholder 7">
            <a:extLst>
              <a:ext uri="{FF2B5EF4-FFF2-40B4-BE49-F238E27FC236}">
                <a16:creationId xmlns:a16="http://schemas.microsoft.com/office/drawing/2014/main" xmlns="" id="{92A2CC3E-98B6-451A-95E5-B6DBEECB9E0B}"/>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2791F919-BB35-4B2D-8ABC-8C9BD9A92B7C}"/>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177550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9FE768-BEC6-4515-86F8-60DB5DC24453}"/>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5B7FFB4A-28D3-4DC9-97CD-CBE98E770577}"/>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4" name="Footer Placeholder 3">
            <a:extLst>
              <a:ext uri="{FF2B5EF4-FFF2-40B4-BE49-F238E27FC236}">
                <a16:creationId xmlns:a16="http://schemas.microsoft.com/office/drawing/2014/main" xmlns="" id="{DED05A27-816E-440B-87D9-03BA188B4232}"/>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F01CD8CD-8D16-440A-8B5E-37B5D1C6D41A}"/>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28363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73A584A-EFF6-482C-BDF1-4F97782D69E9}"/>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3" name="Footer Placeholder 2">
            <a:extLst>
              <a:ext uri="{FF2B5EF4-FFF2-40B4-BE49-F238E27FC236}">
                <a16:creationId xmlns:a16="http://schemas.microsoft.com/office/drawing/2014/main" xmlns="" id="{257166C4-C9F3-4991-B878-5E8C7826B161}"/>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2E7DBA01-C33C-453D-9F6A-D7654886D4C5}"/>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2406247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523958-21A8-47A7-86FB-82859AA8C9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26725FCC-65DB-47E3-80E6-61BA5438C5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188A84D5-F877-4144-8AA8-9104D52459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38D0EDA-F7E5-4BA8-B9E8-C3DD69C45D35}"/>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6" name="Footer Placeholder 5">
            <a:extLst>
              <a:ext uri="{FF2B5EF4-FFF2-40B4-BE49-F238E27FC236}">
                <a16:creationId xmlns:a16="http://schemas.microsoft.com/office/drawing/2014/main" xmlns="" id="{107D1F49-7C14-463F-8031-2E8A696B7F71}"/>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544FDD23-977D-428B-910C-CDD202139936}"/>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887937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7FF9C7-0606-44FC-8603-2F125F8459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A870914B-13A2-4E16-92D8-D0BAAF7311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3E044464-FEA7-40D7-8E9D-6F7E3B88D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E249535-97AA-45BD-9DC9-14B048DB1B1D}"/>
              </a:ext>
            </a:extLst>
          </p:cNvPr>
          <p:cNvSpPr>
            <a:spLocks noGrp="1"/>
          </p:cNvSpPr>
          <p:nvPr>
            <p:ph type="dt" sz="half" idx="10"/>
          </p:nvPr>
        </p:nvSpPr>
        <p:spPr/>
        <p:txBody>
          <a:bodyPr/>
          <a:lstStyle/>
          <a:p>
            <a:fld id="{27ADDF33-4866-4970-BD55-147204D95C8B}" type="datetimeFigureOut">
              <a:rPr lang="id-ID" smtClean="0"/>
              <a:t>17/05/2022</a:t>
            </a:fld>
            <a:endParaRPr lang="id-ID"/>
          </a:p>
        </p:txBody>
      </p:sp>
      <p:sp>
        <p:nvSpPr>
          <p:cNvPr id="6" name="Footer Placeholder 5">
            <a:extLst>
              <a:ext uri="{FF2B5EF4-FFF2-40B4-BE49-F238E27FC236}">
                <a16:creationId xmlns:a16="http://schemas.microsoft.com/office/drawing/2014/main" xmlns="" id="{9280AF12-5359-4010-A8B1-3A6707733DD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BD7AC4DF-043C-4090-94D9-80518415E070}"/>
              </a:ext>
            </a:extLst>
          </p:cNvPr>
          <p:cNvSpPr>
            <a:spLocks noGrp="1"/>
          </p:cNvSpPr>
          <p:nvPr>
            <p:ph type="sldNum" sz="quarter" idx="12"/>
          </p:nvPr>
        </p:nvSpPr>
        <p:spPr/>
        <p:txBody>
          <a:bodyPr/>
          <a:lstStyle/>
          <a:p>
            <a:fld id="{A6CCAFB8-586E-4833-B4D2-CF809DAC8D8E}" type="slidenum">
              <a:rPr lang="id-ID" smtClean="0"/>
              <a:t>‹#›</a:t>
            </a:fld>
            <a:endParaRPr lang="id-ID"/>
          </a:p>
        </p:txBody>
      </p:sp>
    </p:spTree>
    <p:extLst>
      <p:ext uri="{BB962C8B-B14F-4D97-AF65-F5344CB8AC3E}">
        <p14:creationId xmlns:p14="http://schemas.microsoft.com/office/powerpoint/2010/main" val="285287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35032BF-CF05-42CB-BA00-E3C793E3F0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69DDBDF9-C9FD-420A-9BB8-AF1B08C8BC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82C31B40-1CC3-4D63-97EB-0CE9B007D1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DDF33-4866-4970-BD55-147204D95C8B}" type="datetimeFigureOut">
              <a:rPr lang="id-ID" smtClean="0"/>
              <a:t>17/05/2022</a:t>
            </a:fld>
            <a:endParaRPr lang="id-ID"/>
          </a:p>
        </p:txBody>
      </p:sp>
      <p:sp>
        <p:nvSpPr>
          <p:cNvPr id="5" name="Footer Placeholder 4">
            <a:extLst>
              <a:ext uri="{FF2B5EF4-FFF2-40B4-BE49-F238E27FC236}">
                <a16:creationId xmlns:a16="http://schemas.microsoft.com/office/drawing/2014/main" xmlns="" id="{D9064647-85E9-4A81-A04C-28FAB57BEE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EE32D32C-BC92-4B49-8967-AE0C5D9730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CAFB8-586E-4833-B4D2-CF809DAC8D8E}" type="slidenum">
              <a:rPr lang="id-ID" smtClean="0"/>
              <a:t>‹#›</a:t>
            </a:fld>
            <a:endParaRPr lang="id-ID"/>
          </a:p>
        </p:txBody>
      </p:sp>
    </p:spTree>
    <p:extLst>
      <p:ext uri="{BB962C8B-B14F-4D97-AF65-F5344CB8AC3E}">
        <p14:creationId xmlns:p14="http://schemas.microsoft.com/office/powerpoint/2010/main" val="720127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kumparan.com/topic/big-ba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kumparan.com/topic/galaks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084784-E23D-4C21-B26A-B9414C6A8EB7}"/>
              </a:ext>
            </a:extLst>
          </p:cNvPr>
          <p:cNvSpPr>
            <a:spLocks noGrp="1"/>
          </p:cNvSpPr>
          <p:nvPr>
            <p:ph type="ctrTitle"/>
          </p:nvPr>
        </p:nvSpPr>
        <p:spPr/>
        <p:txBody>
          <a:bodyPr/>
          <a:lstStyle/>
          <a:p>
            <a:r>
              <a:rPr lang="id-ID" dirty="0"/>
              <a:t>BUMI SEBAGAI RUANG KEHIDUPAN</a:t>
            </a:r>
          </a:p>
        </p:txBody>
      </p:sp>
      <p:sp>
        <p:nvSpPr>
          <p:cNvPr id="3" name="Subtitle 2">
            <a:extLst>
              <a:ext uri="{FF2B5EF4-FFF2-40B4-BE49-F238E27FC236}">
                <a16:creationId xmlns:a16="http://schemas.microsoft.com/office/drawing/2014/main" xmlns="" id="{14C6B75F-CAB7-4589-817D-E5BDE01E9272}"/>
              </a:ext>
            </a:extLst>
          </p:cNvPr>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1197839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1CE9D5-D772-4F7D-81B5-CF7216044F3F}"/>
              </a:ext>
            </a:extLst>
          </p:cNvPr>
          <p:cNvSpPr>
            <a:spLocks noGrp="1"/>
          </p:cNvSpPr>
          <p:nvPr>
            <p:ph type="title"/>
          </p:nvPr>
        </p:nvSpPr>
        <p:spPr/>
        <p:txBody>
          <a:bodyPr>
            <a:normAutofit fontScale="90000"/>
          </a:bodyPr>
          <a:lstStyle/>
          <a:p>
            <a:r>
              <a:rPr lang="id-ID" dirty="0"/>
              <a:t/>
            </a:r>
            <a:br>
              <a:rPr lang="id-ID" dirty="0"/>
            </a:br>
            <a:r>
              <a:rPr lang="id-ID" dirty="0"/>
              <a:t>                     5. Teori Awan Debu (Proto Planet)</a:t>
            </a:r>
            <a:br>
              <a:rPr lang="id-ID" dirty="0"/>
            </a:br>
            <a:endParaRPr lang="id-ID" dirty="0"/>
          </a:p>
        </p:txBody>
      </p:sp>
      <p:sp>
        <p:nvSpPr>
          <p:cNvPr id="3" name="Content Placeholder 2">
            <a:extLst>
              <a:ext uri="{FF2B5EF4-FFF2-40B4-BE49-F238E27FC236}">
                <a16:creationId xmlns:a16="http://schemas.microsoft.com/office/drawing/2014/main" xmlns="" id="{8B3741ED-9BF9-476D-BC7D-187BF17777FB}"/>
              </a:ext>
            </a:extLst>
          </p:cNvPr>
          <p:cNvSpPr>
            <a:spLocks noGrp="1"/>
          </p:cNvSpPr>
          <p:nvPr>
            <p:ph idx="1"/>
          </p:nvPr>
        </p:nvSpPr>
        <p:spPr/>
        <p:txBody>
          <a:bodyPr/>
          <a:lstStyle/>
          <a:p>
            <a:pPr marL="0" indent="0">
              <a:buNone/>
            </a:pPr>
            <a:r>
              <a:rPr lang="id-ID" sz="4000" dirty="0"/>
              <a:t>Carl von Weizsaecker, Seorang ahli astronomi Jerman pada tahun 1940-an mengemukakan pendapatnya dalam teori protoplanet tentang terbentuknya tata surya melalui teorinya ini. Teori ini sendiri disempurnakan pada tahun 1950-an oleh Gerard P. Kuiper, mereka melakukan perbaikan terhadap teori-teori sebelumnya</a:t>
            </a:r>
            <a:r>
              <a:rPr lang="id-ID" dirty="0"/>
              <a:t>.</a:t>
            </a:r>
          </a:p>
        </p:txBody>
      </p:sp>
    </p:spTree>
    <p:extLst>
      <p:ext uri="{BB962C8B-B14F-4D97-AF65-F5344CB8AC3E}">
        <p14:creationId xmlns:p14="http://schemas.microsoft.com/office/powerpoint/2010/main" val="1934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122A22-B0D1-4F90-995F-85811DB66B7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B18E2FC-8694-46DA-985C-01AAF0835FE4}"/>
              </a:ext>
            </a:extLst>
          </p:cNvPr>
          <p:cNvSpPr>
            <a:spLocks noGrp="1"/>
          </p:cNvSpPr>
          <p:nvPr>
            <p:ph idx="1"/>
          </p:nvPr>
        </p:nvSpPr>
        <p:spPr/>
        <p:txBody>
          <a:bodyPr>
            <a:normAutofit lnSpcReduction="10000"/>
          </a:bodyPr>
          <a:lstStyle/>
          <a:p>
            <a:pPr marL="0" indent="0">
              <a:buNone/>
            </a:pPr>
            <a:r>
              <a:rPr lang="id-ID" sz="3600" dirty="0"/>
              <a:t>Teori yang paling banyak diterima orang karena dianggap memenuhi syarat untuk keadaan yang ditemukan, baik di dalam maupun di luar tata surya. Dasar teori protoplanet sendiri adalah matahari dan planetnya yang berasal dari kabut gas. Kabut gas ini sendiri tersebar tipis-tipis di angkasa dalam jumlah banyak. Karenanya pengaruh gaya tarik antarmolekul dalam kabut gas tersebut, perlahan-lahan kabut ini kemudian menjadi gumpalan yang kian padat.</a:t>
            </a:r>
          </a:p>
        </p:txBody>
      </p:sp>
    </p:spTree>
    <p:extLst>
      <p:ext uri="{BB962C8B-B14F-4D97-AF65-F5344CB8AC3E}">
        <p14:creationId xmlns:p14="http://schemas.microsoft.com/office/powerpoint/2010/main" val="3561135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D81075-13CB-474A-8BE9-DE7532AB214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B4F57E3-3BEE-450D-A1AF-EBE4B484ECD3}"/>
              </a:ext>
            </a:extLst>
          </p:cNvPr>
          <p:cNvSpPr>
            <a:spLocks noGrp="1"/>
          </p:cNvSpPr>
          <p:nvPr>
            <p:ph idx="1"/>
          </p:nvPr>
        </p:nvSpPr>
        <p:spPr/>
        <p:txBody>
          <a:bodyPr>
            <a:normAutofit fontScale="92500" lnSpcReduction="10000"/>
          </a:bodyPr>
          <a:lstStyle/>
          <a:p>
            <a:pPr marL="0" indent="0">
              <a:buNone/>
            </a:pPr>
            <a:r>
              <a:rPr lang="id-ID" sz="4000" dirty="0"/>
              <a:t>Keadaan ini sendiri disebabkan oleh gerak gas yang berputar dengan tidak beraturan pada kumpulan kaubt. Namun, gerak ini kemudian menjadi perlahan dan berputar yang memadatkan dan memipihkan kabut. Salah satu gumpalan yang mengalami pemampatan di tengah, sementara gumpalan yang kecil kemudian hanyut di lingkungan sekitarnya. Gumpalan di tengah inilah yang kemudian kita ketahui sebagai Matahari</a:t>
            </a:r>
            <a:r>
              <a:rPr lang="id-ID" dirty="0"/>
              <a:t>.</a:t>
            </a:r>
          </a:p>
        </p:txBody>
      </p:sp>
    </p:spTree>
    <p:extLst>
      <p:ext uri="{BB962C8B-B14F-4D97-AF65-F5344CB8AC3E}">
        <p14:creationId xmlns:p14="http://schemas.microsoft.com/office/powerpoint/2010/main" val="3351022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F57AFD-9126-4D90-8FB0-9580DE3797B8}"/>
              </a:ext>
            </a:extLst>
          </p:cNvPr>
          <p:cNvSpPr>
            <a:spLocks noGrp="1"/>
          </p:cNvSpPr>
          <p:nvPr>
            <p:ph type="title"/>
          </p:nvPr>
        </p:nvSpPr>
        <p:spPr/>
        <p:txBody>
          <a:bodyPr>
            <a:normAutofit fontScale="90000"/>
          </a:bodyPr>
          <a:lstStyle/>
          <a:p>
            <a:r>
              <a:rPr lang="id-ID" dirty="0"/>
              <a:t/>
            </a:r>
            <a:br>
              <a:rPr lang="id-ID" dirty="0"/>
            </a:br>
            <a:r>
              <a:rPr lang="id-ID" dirty="0"/>
              <a:t>     6. </a:t>
            </a:r>
            <a:r>
              <a:rPr lang="sv-SE" dirty="0"/>
              <a:t>Teori Ledakan Maha Dahsyat (Big Bang)</a:t>
            </a:r>
            <a:br>
              <a:rPr lang="sv-SE" dirty="0"/>
            </a:br>
            <a:endParaRPr lang="id-ID" dirty="0"/>
          </a:p>
        </p:txBody>
      </p:sp>
      <p:sp>
        <p:nvSpPr>
          <p:cNvPr id="3" name="Content Placeholder 2">
            <a:extLst>
              <a:ext uri="{FF2B5EF4-FFF2-40B4-BE49-F238E27FC236}">
                <a16:creationId xmlns:a16="http://schemas.microsoft.com/office/drawing/2014/main" xmlns="" id="{34EB1A42-909C-4FFA-80E8-DBEC3C5B73BE}"/>
              </a:ext>
            </a:extLst>
          </p:cNvPr>
          <p:cNvSpPr>
            <a:spLocks noGrp="1"/>
          </p:cNvSpPr>
          <p:nvPr>
            <p:ph idx="1"/>
          </p:nvPr>
        </p:nvSpPr>
        <p:spPr/>
        <p:txBody>
          <a:bodyPr/>
          <a:lstStyle/>
          <a:p>
            <a:r>
              <a:rPr lang="id-ID" sz="4000" dirty="0"/>
              <a:t>Teori </a:t>
            </a:r>
            <a:r>
              <a:rPr lang="id-ID" sz="4000" dirty="0">
                <a:hlinkClick r:id="rId2"/>
              </a:rPr>
              <a:t>big bang</a:t>
            </a:r>
            <a:r>
              <a:rPr lang="id-ID" sz="4000" dirty="0"/>
              <a:t> menjelaskan bahwa pada awalnya alam semesta terdiri dari materi yang amat sangat padat dan amat sangat panas. Materi tersebut meledak dengan kekuatan yang sangat tinggi sehingga mengalami perkembangan dan akan terus berekspansi</a:t>
            </a:r>
            <a:r>
              <a:rPr lang="id-ID" dirty="0"/>
              <a:t>.</a:t>
            </a:r>
          </a:p>
        </p:txBody>
      </p:sp>
    </p:spTree>
    <p:extLst>
      <p:ext uri="{BB962C8B-B14F-4D97-AF65-F5344CB8AC3E}">
        <p14:creationId xmlns:p14="http://schemas.microsoft.com/office/powerpoint/2010/main" val="3054871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2E3643-6EBC-4162-B5F3-CF23533F5F2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3F8309D-AD17-417F-914A-7C9A5AD94AA5}"/>
              </a:ext>
            </a:extLst>
          </p:cNvPr>
          <p:cNvSpPr>
            <a:spLocks noGrp="1"/>
          </p:cNvSpPr>
          <p:nvPr>
            <p:ph idx="1"/>
          </p:nvPr>
        </p:nvSpPr>
        <p:spPr/>
        <p:txBody>
          <a:bodyPr>
            <a:normAutofit/>
          </a:bodyPr>
          <a:lstStyle/>
          <a:p>
            <a:pPr marL="0" indent="0">
              <a:buNone/>
            </a:pPr>
            <a:r>
              <a:rPr lang="id-ID" sz="4000" dirty="0"/>
              <a:t>Sebenarnya, jauh sebelum Fred Hoyle, teori ini sudah ada sejak abad ke 13 dari seorang teolog Inggris yaitu Robert Grossetste, yang merilis risalah dengan judul “de Luce” yang menjelaskan bahwa alam semesta berawal dari sebuah ledakan besar dan kristalisasi materinya membentuk bintang dan planet.</a:t>
            </a:r>
          </a:p>
        </p:txBody>
      </p:sp>
    </p:spTree>
    <p:extLst>
      <p:ext uri="{BB962C8B-B14F-4D97-AF65-F5344CB8AC3E}">
        <p14:creationId xmlns:p14="http://schemas.microsoft.com/office/powerpoint/2010/main" val="2833500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1B776-57D6-4C0A-B666-F71FF19CDE9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2868C43-3432-4DA8-AC6F-083105D645FF}"/>
              </a:ext>
            </a:extLst>
          </p:cNvPr>
          <p:cNvSpPr>
            <a:spLocks noGrp="1"/>
          </p:cNvSpPr>
          <p:nvPr>
            <p:ph idx="1"/>
          </p:nvPr>
        </p:nvSpPr>
        <p:spPr/>
        <p:txBody>
          <a:bodyPr>
            <a:normAutofit/>
          </a:bodyPr>
          <a:lstStyle/>
          <a:p>
            <a:pPr marL="0" indent="0">
              <a:buNone/>
            </a:pPr>
            <a:r>
              <a:rPr lang="id-ID" sz="3600" dirty="0"/>
              <a:t>Dalam teori big bang, alam terbentuk dari ledakan besar yang meletakkan dasar bagi alam semesta. Teori ini sebenarnya dapat dilihat sebagai model kosmologi yang berbicara tentang periode awal dan perkembangannya. Pada tahun 1927 George Lemaitre seorang ahli fisika mengatakan bahwa alam semesta yang terus mengembang tersebut dapat ditelusuri kembali ke titik asal.</a:t>
            </a:r>
          </a:p>
        </p:txBody>
      </p:sp>
    </p:spTree>
    <p:extLst>
      <p:ext uri="{BB962C8B-B14F-4D97-AF65-F5344CB8AC3E}">
        <p14:creationId xmlns:p14="http://schemas.microsoft.com/office/powerpoint/2010/main" val="4088551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4EE700-7F23-46CE-9EDB-A18A6ED3DA7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2757175-6C1F-4850-A014-328CA9B920B6}"/>
              </a:ext>
            </a:extLst>
          </p:cNvPr>
          <p:cNvSpPr>
            <a:spLocks noGrp="1"/>
          </p:cNvSpPr>
          <p:nvPr>
            <p:ph idx="1"/>
          </p:nvPr>
        </p:nvSpPr>
        <p:spPr/>
        <p:txBody>
          <a:bodyPr>
            <a:normAutofit/>
          </a:bodyPr>
          <a:lstStyle/>
          <a:p>
            <a:pPr marL="0" indent="0">
              <a:buNone/>
            </a:pPr>
            <a:r>
              <a:rPr lang="id-ID" sz="4400" dirty="0"/>
              <a:t>Jadi pada dasarnya teori big bang menjelaskan mengenai dua hal yaitu bahwa alam semesta terus berkembang dan bahwa terdapat jarak yang lebar antara galaksi yang satu dengan yang lain. Fenomena pergerakan </a:t>
            </a:r>
            <a:r>
              <a:rPr lang="id-ID" sz="4400" dirty="0">
                <a:hlinkClick r:id="rId2"/>
              </a:rPr>
              <a:t>galaksi </a:t>
            </a:r>
            <a:r>
              <a:rPr lang="id-ID" sz="4400" dirty="0"/>
              <a:t>yang semakin lama semakin menjauh dikenal dengan pergeseran merah</a:t>
            </a:r>
          </a:p>
        </p:txBody>
      </p:sp>
    </p:spTree>
    <p:extLst>
      <p:ext uri="{BB962C8B-B14F-4D97-AF65-F5344CB8AC3E}">
        <p14:creationId xmlns:p14="http://schemas.microsoft.com/office/powerpoint/2010/main" val="1084263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B45533-30E3-4F68-B5A3-D25DFB5BE46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031232C-5990-43A6-A103-E0AFE80F3EB8}"/>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659115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60A07E-107A-409E-83BB-65C68896BE8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FAAFC16-6CD5-401E-8CB2-3E4F490B1CAC}"/>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470587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54355-28F4-4AFF-BF9C-964B8EE791B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92A31E1-8471-47D6-A080-37704455E1E9}"/>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171299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116E02-4375-4EF0-84F3-ABF5E4AD3B44}"/>
              </a:ext>
            </a:extLst>
          </p:cNvPr>
          <p:cNvSpPr>
            <a:spLocks noGrp="1"/>
          </p:cNvSpPr>
          <p:nvPr>
            <p:ph type="title"/>
          </p:nvPr>
        </p:nvSpPr>
        <p:spPr/>
        <p:txBody>
          <a:bodyPr/>
          <a:lstStyle/>
          <a:p>
            <a:r>
              <a:rPr lang="id-ID" dirty="0"/>
              <a:t>1. TEORI PEMBENTUKAN PLANET BUMI</a:t>
            </a:r>
          </a:p>
        </p:txBody>
      </p:sp>
      <p:sp>
        <p:nvSpPr>
          <p:cNvPr id="3" name="Content Placeholder 2">
            <a:extLst>
              <a:ext uri="{FF2B5EF4-FFF2-40B4-BE49-F238E27FC236}">
                <a16:creationId xmlns:a16="http://schemas.microsoft.com/office/drawing/2014/main" xmlns="" id="{296FC97D-DB7F-4FA9-A739-34C457D9790E}"/>
              </a:ext>
            </a:extLst>
          </p:cNvPr>
          <p:cNvSpPr>
            <a:spLocks noGrp="1"/>
          </p:cNvSpPr>
          <p:nvPr>
            <p:ph idx="1"/>
          </p:nvPr>
        </p:nvSpPr>
        <p:spPr/>
        <p:txBody>
          <a:bodyPr>
            <a:normAutofit/>
          </a:bodyPr>
          <a:lstStyle/>
          <a:p>
            <a:pPr marL="0" indent="0">
              <a:buNone/>
            </a:pPr>
            <a:r>
              <a:rPr lang="id-ID" sz="4400" dirty="0"/>
              <a:t>Bumi merupakan salah satu planet anggota sistem tata surya. Oleh sebab itu proses terjadinya bumi sama sama denganterjadinya anggota tata surya lainnya.Pengetahuan mengenai pembentukan tata surya kita ketahui dari beberapa teori  berikut ini .</a:t>
            </a:r>
          </a:p>
        </p:txBody>
      </p:sp>
    </p:spTree>
    <p:extLst>
      <p:ext uri="{BB962C8B-B14F-4D97-AF65-F5344CB8AC3E}">
        <p14:creationId xmlns:p14="http://schemas.microsoft.com/office/powerpoint/2010/main" val="391459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C9A348-EE4F-44D0-A29A-BDBEAF03ABE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35062C4-2074-49A8-A70C-BF3A8489FE14}"/>
              </a:ext>
            </a:extLst>
          </p:cNvPr>
          <p:cNvSpPr>
            <a:spLocks noGrp="1"/>
          </p:cNvSpPr>
          <p:nvPr>
            <p:ph idx="1"/>
          </p:nvPr>
        </p:nvSpPr>
        <p:spPr/>
        <p:txBody>
          <a:bodyPr>
            <a:normAutofit/>
          </a:bodyPr>
          <a:lstStyle/>
          <a:p>
            <a:pPr marL="0" indent="0">
              <a:buNone/>
            </a:pPr>
            <a:endParaRPr lang="id-ID" sz="4400" dirty="0"/>
          </a:p>
        </p:txBody>
      </p:sp>
    </p:spTree>
    <p:extLst>
      <p:ext uri="{BB962C8B-B14F-4D97-AF65-F5344CB8AC3E}">
        <p14:creationId xmlns:p14="http://schemas.microsoft.com/office/powerpoint/2010/main" val="4003444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B5057-D954-4101-85DE-EC28E18860AA}"/>
              </a:ext>
            </a:extLst>
          </p:cNvPr>
          <p:cNvSpPr>
            <a:spLocks noGrp="1"/>
          </p:cNvSpPr>
          <p:nvPr>
            <p:ph type="title"/>
          </p:nvPr>
        </p:nvSpPr>
        <p:spPr/>
        <p:txBody>
          <a:bodyPr>
            <a:normAutofit fontScale="90000"/>
          </a:bodyPr>
          <a:lstStyle/>
          <a:p>
            <a:r>
              <a:rPr lang="id-ID" dirty="0"/>
              <a:t/>
            </a:r>
            <a:br>
              <a:rPr lang="id-ID" dirty="0"/>
            </a:br>
            <a:r>
              <a:rPr lang="id-ID" dirty="0"/>
              <a:t>                1. TEORI TERJADINYA TATA SURYA</a:t>
            </a:r>
            <a:br>
              <a:rPr lang="id-ID" dirty="0"/>
            </a:br>
            <a:endParaRPr lang="id-ID" dirty="0"/>
          </a:p>
        </p:txBody>
      </p:sp>
      <p:sp>
        <p:nvSpPr>
          <p:cNvPr id="3" name="Content Placeholder 2">
            <a:extLst>
              <a:ext uri="{FF2B5EF4-FFF2-40B4-BE49-F238E27FC236}">
                <a16:creationId xmlns:a16="http://schemas.microsoft.com/office/drawing/2014/main" xmlns="" id="{319DC07A-65D6-46A5-BA05-FA8BD9E0B4DD}"/>
              </a:ext>
            </a:extLst>
          </p:cNvPr>
          <p:cNvSpPr>
            <a:spLocks noGrp="1"/>
          </p:cNvSpPr>
          <p:nvPr>
            <p:ph idx="1"/>
          </p:nvPr>
        </p:nvSpPr>
        <p:spPr/>
        <p:txBody>
          <a:bodyPr>
            <a:normAutofit/>
          </a:bodyPr>
          <a:lstStyle/>
          <a:p>
            <a:pPr marL="0" indent="0">
              <a:buNone/>
            </a:pPr>
            <a:r>
              <a:rPr lang="id-ID" dirty="0"/>
              <a:t>1. Teori Kant</a:t>
            </a:r>
          </a:p>
          <a:p>
            <a:pPr marL="0" indent="0">
              <a:buNone/>
            </a:pPr>
            <a:r>
              <a:rPr lang="id-ID" sz="4000" dirty="0"/>
              <a:t>Menurut Immanuel </a:t>
            </a:r>
            <a:r>
              <a:rPr lang="id-ID" sz="4000" b="1" dirty="0"/>
              <a:t>Kant</a:t>
            </a:r>
            <a:r>
              <a:rPr lang="id-ID" sz="4000" dirty="0"/>
              <a:t>, </a:t>
            </a:r>
            <a:r>
              <a:rPr lang="id-ID" sz="4000" b="1" dirty="0"/>
              <a:t>tata surya</a:t>
            </a:r>
            <a:r>
              <a:rPr lang="id-ID" sz="4000" dirty="0"/>
              <a:t> terbentuk dari kabut gas bersuhu panas yang berotasi lambat. ... Inti panas yang berada di tengah bersuhu paling panas dan berpijar menjadi matahari, sementara inti di tepinya mendingin lalu menjadi planet</a:t>
            </a:r>
            <a:r>
              <a:rPr lang="id-ID" dirty="0"/>
              <a:t>.</a:t>
            </a:r>
          </a:p>
        </p:txBody>
      </p:sp>
    </p:spTree>
    <p:extLst>
      <p:ext uri="{BB962C8B-B14F-4D97-AF65-F5344CB8AC3E}">
        <p14:creationId xmlns:p14="http://schemas.microsoft.com/office/powerpoint/2010/main" val="699382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6B8279-61CA-4FE7-B33F-1562250F897E}"/>
              </a:ext>
            </a:extLst>
          </p:cNvPr>
          <p:cNvSpPr>
            <a:spLocks noGrp="1"/>
          </p:cNvSpPr>
          <p:nvPr>
            <p:ph type="title"/>
          </p:nvPr>
        </p:nvSpPr>
        <p:spPr/>
        <p:txBody>
          <a:bodyPr/>
          <a:lstStyle/>
          <a:p>
            <a:r>
              <a:rPr lang="id-ID" dirty="0"/>
              <a:t>                  1. Immanuel Kant</a:t>
            </a:r>
          </a:p>
        </p:txBody>
      </p:sp>
      <p:sp>
        <p:nvSpPr>
          <p:cNvPr id="3" name="Content Placeholder 2">
            <a:extLst>
              <a:ext uri="{FF2B5EF4-FFF2-40B4-BE49-F238E27FC236}">
                <a16:creationId xmlns:a16="http://schemas.microsoft.com/office/drawing/2014/main" xmlns="" id="{73C9E493-FEB1-43EC-AE46-4AC48E9D681A}"/>
              </a:ext>
            </a:extLst>
          </p:cNvPr>
          <p:cNvSpPr>
            <a:spLocks noGrp="1"/>
          </p:cNvSpPr>
          <p:nvPr>
            <p:ph idx="1"/>
          </p:nvPr>
        </p:nvSpPr>
        <p:spPr/>
        <p:txBody>
          <a:bodyPr>
            <a:normAutofit fontScale="92500" lnSpcReduction="10000"/>
          </a:bodyPr>
          <a:lstStyle/>
          <a:p>
            <a:pPr marL="0" indent="0">
              <a:buNone/>
            </a:pPr>
            <a:r>
              <a:rPr lang="id-ID" sz="3600" dirty="0"/>
              <a:t>Immanuel Kant adalah ilmuan berkebangsaan Jerman ( 1724 – 1804 ).</a:t>
            </a:r>
          </a:p>
          <a:p>
            <a:pPr marL="0" indent="0">
              <a:buNone/>
            </a:pPr>
            <a:r>
              <a:rPr lang="id-ID" sz="3600" dirty="0"/>
              <a:t>Menurut immanuel kant tata surya terbentuk dari bola gas yang bersuhu tinggi dan berputar lambat. Perputaran yang lambat menyebabkan terbentuk konsentrasi zat  yang memiliki berat jenis tinggi. Konsentrasi tersebut dinamakan inti. Yang besar terdapat di tengah, sedangkan yang kecil terdapat disekitar inti. Karena proses pendinginan, inti yang volumenya kecil menjadi planet, sedangkan inti yang volumenya yang besar menjadi matahari</a:t>
            </a:r>
            <a:r>
              <a:rPr lang="id-ID" dirty="0"/>
              <a:t>. </a:t>
            </a:r>
          </a:p>
        </p:txBody>
      </p:sp>
    </p:spTree>
    <p:extLst>
      <p:ext uri="{BB962C8B-B14F-4D97-AF65-F5344CB8AC3E}">
        <p14:creationId xmlns:p14="http://schemas.microsoft.com/office/powerpoint/2010/main" val="106672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94AEBF-BDFA-4864-9206-E082A4301DBB}"/>
              </a:ext>
            </a:extLst>
          </p:cNvPr>
          <p:cNvSpPr>
            <a:spLocks noGrp="1"/>
          </p:cNvSpPr>
          <p:nvPr>
            <p:ph type="title"/>
          </p:nvPr>
        </p:nvSpPr>
        <p:spPr/>
        <p:txBody>
          <a:bodyPr/>
          <a:lstStyle/>
          <a:p>
            <a:r>
              <a:rPr lang="id-ID" dirty="0"/>
              <a:t>      2. Hipotsis Nebula ( Nebula Hypothesis ),</a:t>
            </a:r>
          </a:p>
        </p:txBody>
      </p:sp>
      <p:sp>
        <p:nvSpPr>
          <p:cNvPr id="3" name="Content Placeholder 2">
            <a:extLst>
              <a:ext uri="{FF2B5EF4-FFF2-40B4-BE49-F238E27FC236}">
                <a16:creationId xmlns:a16="http://schemas.microsoft.com/office/drawing/2014/main" xmlns="" id="{C3A50D1D-8980-475C-A8CA-DEC1832CAA9C}"/>
              </a:ext>
            </a:extLst>
          </p:cNvPr>
          <p:cNvSpPr>
            <a:spLocks noGrp="1"/>
          </p:cNvSpPr>
          <p:nvPr>
            <p:ph idx="1"/>
          </p:nvPr>
        </p:nvSpPr>
        <p:spPr/>
        <p:txBody>
          <a:bodyPr>
            <a:normAutofit/>
          </a:bodyPr>
          <a:lstStyle/>
          <a:p>
            <a:pPr marL="0" indent="0">
              <a:buNone/>
            </a:pPr>
            <a:r>
              <a:rPr lang="id-ID" sz="3600" dirty="0"/>
              <a:t>Dikemukakan olehseorang ahli astronomi berkebangsaan Prancis yaitu pierre simon laplace</a:t>
            </a:r>
          </a:p>
          <a:p>
            <a:pPr marL="0" indent="0">
              <a:buNone/>
            </a:pPr>
            <a:r>
              <a:rPr lang="id-ID" sz="3600" dirty="0"/>
              <a:t>( 1749 – 1827 ) mengatakan bahwa : Tata surya kita bersal dari bola gas  ( nebula )  yang bersuhu tinggi dan berputar cepat, maka sebagian dri massakabut tersebut terlepas. Sebagian yang terlepas  berputar terus karena pengaruh pendinginan lama kelamaan berubah menjadi planet.</a:t>
            </a:r>
          </a:p>
        </p:txBody>
      </p:sp>
    </p:spTree>
    <p:extLst>
      <p:ext uri="{BB962C8B-B14F-4D97-AF65-F5344CB8AC3E}">
        <p14:creationId xmlns:p14="http://schemas.microsoft.com/office/powerpoint/2010/main" val="3141240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B1CBC-FF6A-43F9-9496-4B09D25985B3}"/>
              </a:ext>
            </a:extLst>
          </p:cNvPr>
          <p:cNvSpPr>
            <a:spLocks noGrp="1"/>
          </p:cNvSpPr>
          <p:nvPr>
            <p:ph type="title"/>
          </p:nvPr>
        </p:nvSpPr>
        <p:spPr/>
        <p:txBody>
          <a:bodyPr>
            <a:normAutofit fontScale="90000"/>
          </a:bodyPr>
          <a:lstStyle/>
          <a:p>
            <a:r>
              <a:rPr lang="id-ID" dirty="0"/>
              <a:t/>
            </a:r>
            <a:br>
              <a:rPr lang="id-ID" dirty="0"/>
            </a:br>
            <a:r>
              <a:rPr lang="id-ID" dirty="0"/>
              <a:t>                        3. Teori Planetesimal</a:t>
            </a:r>
            <a:br>
              <a:rPr lang="id-ID" dirty="0"/>
            </a:br>
            <a:endParaRPr lang="id-ID" dirty="0"/>
          </a:p>
        </p:txBody>
      </p:sp>
      <p:sp>
        <p:nvSpPr>
          <p:cNvPr id="3" name="Content Placeholder 2">
            <a:extLst>
              <a:ext uri="{FF2B5EF4-FFF2-40B4-BE49-F238E27FC236}">
                <a16:creationId xmlns:a16="http://schemas.microsoft.com/office/drawing/2014/main" xmlns="" id="{AAED5197-4AFE-4962-BD9C-755337481343}"/>
              </a:ext>
            </a:extLst>
          </p:cNvPr>
          <p:cNvSpPr>
            <a:spLocks noGrp="1"/>
          </p:cNvSpPr>
          <p:nvPr>
            <p:ph idx="1"/>
          </p:nvPr>
        </p:nvSpPr>
        <p:spPr/>
        <p:txBody>
          <a:bodyPr>
            <a:normAutofit/>
          </a:bodyPr>
          <a:lstStyle/>
          <a:p>
            <a:pPr marL="0" indent="0">
              <a:buNone/>
            </a:pPr>
            <a:r>
              <a:rPr lang="id-ID" sz="3600" dirty="0"/>
              <a:t>Teori planetesimal dikemukakan pada tahun 1905 oleh Moulton dan ChamberlinAHLI geologi berkebangsaan Amerika Serikt mengatakan bahwa :Dalam kabut terdapat material padat yang berhamburan yang disebut dengan  Planetesimal , benda padt ini saling tarik menarik karna gravitasi. Karena gaya tarik masing masing  lama kelamaan terbentuklah  gumpalan yang besar yang dinamakan planet</a:t>
            </a:r>
            <a:endParaRPr lang="id-ID" dirty="0"/>
          </a:p>
        </p:txBody>
      </p:sp>
    </p:spTree>
    <p:extLst>
      <p:ext uri="{BB962C8B-B14F-4D97-AF65-F5344CB8AC3E}">
        <p14:creationId xmlns:p14="http://schemas.microsoft.com/office/powerpoint/2010/main" val="4009047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22886B-9591-42E4-8967-64A59DA859E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2CB4821-7A3C-43D3-B57F-F814B1D3947B}"/>
              </a:ext>
            </a:extLst>
          </p:cNvPr>
          <p:cNvSpPr>
            <a:spLocks noGrp="1"/>
          </p:cNvSpPr>
          <p:nvPr>
            <p:ph idx="1"/>
          </p:nvPr>
        </p:nvSpPr>
        <p:spPr/>
        <p:txBody>
          <a:bodyPr>
            <a:normAutofit/>
          </a:bodyPr>
          <a:lstStyle/>
          <a:p>
            <a:pPr marL="0" indent="0">
              <a:buNone/>
            </a:pPr>
            <a:r>
              <a:rPr lang="id-ID" sz="4400" dirty="0"/>
              <a:t>Gumpalan terbesar ini sendiri berpusat di kabut pilin hingga pada akhirnya menjadi matahari, sementara gumpalan-gumpalan yang lebih kecil kemudian menjadi planet-planet yang kemudian berevolusi mengelilingi matahari.</a:t>
            </a:r>
          </a:p>
        </p:txBody>
      </p:sp>
    </p:spTree>
    <p:extLst>
      <p:ext uri="{BB962C8B-B14F-4D97-AF65-F5344CB8AC3E}">
        <p14:creationId xmlns:p14="http://schemas.microsoft.com/office/powerpoint/2010/main" val="25125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CB4E0B-9B6C-41DB-A151-B158F4D74BA6}"/>
              </a:ext>
            </a:extLst>
          </p:cNvPr>
          <p:cNvSpPr>
            <a:spLocks noGrp="1"/>
          </p:cNvSpPr>
          <p:nvPr>
            <p:ph type="title"/>
          </p:nvPr>
        </p:nvSpPr>
        <p:spPr/>
        <p:txBody>
          <a:bodyPr>
            <a:normAutofit fontScale="90000"/>
          </a:bodyPr>
          <a:lstStyle/>
          <a:p>
            <a:r>
              <a:rPr lang="id-ID" b="1" dirty="0"/>
              <a:t/>
            </a:r>
            <a:br>
              <a:rPr lang="id-ID" b="1" dirty="0"/>
            </a:br>
            <a:r>
              <a:rPr lang="id-ID" b="1" dirty="0"/>
              <a:t>                        4. Teori Pasang Surut</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73367C95-F700-4077-9BA4-99813148E206}"/>
              </a:ext>
            </a:extLst>
          </p:cNvPr>
          <p:cNvSpPr>
            <a:spLocks noGrp="1"/>
          </p:cNvSpPr>
          <p:nvPr>
            <p:ph idx="1"/>
          </p:nvPr>
        </p:nvSpPr>
        <p:spPr/>
        <p:txBody>
          <a:bodyPr>
            <a:normAutofit lnSpcReduction="10000"/>
          </a:bodyPr>
          <a:lstStyle/>
          <a:p>
            <a:pPr marL="0" indent="0">
              <a:buNone/>
            </a:pPr>
            <a:r>
              <a:rPr lang="id-ID" sz="4000" dirty="0"/>
              <a:t>Lebih dikenal dengan teori Hipotesis Tidal James-Jeffreys. Teori pasang surut ini kemudian dikemukakan pada tahun 1707-1788 oleh Buffon. Ia mengemukakan tata surya berasal dari materi matahari yang kemudian bertabrakan dan terlempar ke sebuah komet. Teori ini kemudian dilanjutkan pada tahun 1919 oleh Sir James Jeans dan Harold Jeffreys</a:t>
            </a:r>
            <a:r>
              <a:rPr lang="id-ID" dirty="0"/>
              <a:t>. </a:t>
            </a:r>
          </a:p>
        </p:txBody>
      </p:sp>
    </p:spTree>
    <p:extLst>
      <p:ext uri="{BB962C8B-B14F-4D97-AF65-F5344CB8AC3E}">
        <p14:creationId xmlns:p14="http://schemas.microsoft.com/office/powerpoint/2010/main" val="394751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D78803-79B7-4850-BD1F-3C729EC2763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521D67E-935A-4869-8596-970BA2BB6888}"/>
              </a:ext>
            </a:extLst>
          </p:cNvPr>
          <p:cNvSpPr>
            <a:spLocks noGrp="1"/>
          </p:cNvSpPr>
          <p:nvPr>
            <p:ph idx="1"/>
          </p:nvPr>
        </p:nvSpPr>
        <p:spPr/>
        <p:txBody>
          <a:bodyPr>
            <a:normAutofit/>
          </a:bodyPr>
          <a:lstStyle/>
          <a:p>
            <a:pPr marL="0" indent="0">
              <a:buNone/>
            </a:pPr>
            <a:r>
              <a:rPr lang="id-ID" sz="3600" dirty="0"/>
              <a:t>Jefferys dan Jeans ini menyatakan pendapat bahwa sebuah bintang besar yang mendekati Matahari akan menyebabkan efek pada kabut Matahari, yaitu efek pasang. Bintang besar ini kemudian menimbulkan kekuatan yang dapat menarik dan melepaskan massanya yang sebagian kepada Matahari hingga akhirnya berputar, pecah dan mendingin perlahan menjadi satelit dan planet seperti sekarang ini.</a:t>
            </a:r>
          </a:p>
        </p:txBody>
      </p:sp>
    </p:spTree>
    <p:extLst>
      <p:ext uri="{BB962C8B-B14F-4D97-AF65-F5344CB8AC3E}">
        <p14:creationId xmlns:p14="http://schemas.microsoft.com/office/powerpoint/2010/main" val="1258484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TotalTime>
  <Words>751</Words>
  <Application>Microsoft Office PowerPoint</Application>
  <PresentationFormat>Custom</PresentationFormat>
  <Paragraphs>28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BUMI SEBAGAI RUANG KEHIDUPAN</vt:lpstr>
      <vt:lpstr>1. TEORI PEMBENTUKAN PLANET BUMI</vt:lpstr>
      <vt:lpstr>                 1. TEORI TERJADINYA TATA SURYA </vt:lpstr>
      <vt:lpstr>                  1. Immanuel Kant</vt:lpstr>
      <vt:lpstr>      2. Hipotsis Nebula ( Nebula Hypothesis ),</vt:lpstr>
      <vt:lpstr>                         3. Teori Planetesimal </vt:lpstr>
      <vt:lpstr>PowerPoint Presentation</vt:lpstr>
      <vt:lpstr>                         4. Teori Pasang Surut </vt:lpstr>
      <vt:lpstr>PowerPoint Presentation</vt:lpstr>
      <vt:lpstr>                      5. Teori Awan Debu (Proto Planet) </vt:lpstr>
      <vt:lpstr>PowerPoint Presentation</vt:lpstr>
      <vt:lpstr>PowerPoint Presentation</vt:lpstr>
      <vt:lpstr>      6. Teori Ledakan Maha Dahsyat (Big Bang)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BUMI SEBAGAI RUANG KEHIDUPAN</dc:title>
  <dc:creator>ACER</dc:creator>
  <cp:lastModifiedBy>acer</cp:lastModifiedBy>
  <cp:revision>13</cp:revision>
  <dcterms:created xsi:type="dcterms:W3CDTF">2021-10-27T03:24:36Z</dcterms:created>
  <dcterms:modified xsi:type="dcterms:W3CDTF">2022-05-17T05:16:13Z</dcterms:modified>
</cp:coreProperties>
</file>