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30" r:id="rId3"/>
    <p:sldMasterId id="2147483760" r:id="rId4"/>
  </p:sldMasterIdLst>
  <p:notesMasterIdLst>
    <p:notesMasterId r:id="rId17"/>
  </p:notesMasterIdLst>
  <p:sldIdLst>
    <p:sldId id="277" r:id="rId5"/>
    <p:sldId id="276" r:id="rId6"/>
    <p:sldId id="278" r:id="rId7"/>
    <p:sldId id="310" r:id="rId8"/>
    <p:sldId id="311" r:id="rId9"/>
    <p:sldId id="312" r:id="rId10"/>
    <p:sldId id="313" r:id="rId11"/>
    <p:sldId id="314" r:id="rId12"/>
    <p:sldId id="317" r:id="rId13"/>
    <p:sldId id="318" r:id="rId14"/>
    <p:sldId id="319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76F75-E957-4516-AA69-B5B103884CB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C5E46-CF04-4671-8219-DE42FAA7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a2609c4100_0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a2609c4100_0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50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9" name="Google Shape;5789;gad3b0cac09_0_2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0" name="Google Shape;5790;gad3b0cac09_0_2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36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9" name="Google Shape;5789;gad3b0cac09_0_2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0" name="Google Shape;5790;gad3b0cac09_0_2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47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9" name="Google Shape;5789;gad3b0cac09_0_2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0" name="Google Shape;5790;gad3b0cac09_0_2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56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9" name="Google Shape;5789;gad3b0cac09_0_2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0" name="Google Shape;5790;gad3b0cac09_0_2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94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9" name="Google Shape;5789;gad3b0cac09_0_2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0" name="Google Shape;5790;gad3b0cac09_0_2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783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19200" y="1717105"/>
            <a:ext cx="4547600" cy="2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99800" y="4750109"/>
            <a:ext cx="4596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24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25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3621000" y="5192951"/>
            <a:ext cx="4950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3426000" y="1967989"/>
            <a:ext cx="5340000" cy="2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73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29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8025977" y="816179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8025977" y="1309179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8025977" y="2572105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8025977" y="3065105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8025977" y="4318305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8025977" y="4811305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94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50800" y="2410200"/>
            <a:ext cx="4584000" cy="2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6718333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6718333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6718333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6718333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9131667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9131667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9131667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9131667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6718333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6718333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9131667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9131667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59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465733" y="27368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465733" y="32799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465733" y="4474051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465733" y="501716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7239467" y="27368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7239467" y="32799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7239467" y="4474051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7239467" y="5011569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1532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3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5003167" y="2134067"/>
            <a:ext cx="5824000" cy="1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5818067" y="3794833"/>
            <a:ext cx="4194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7445667" y="1247451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6182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2284067" y="2223733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2284067" y="2716733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2284067" y="4163167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2284067" y="4656167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6811133" y="2223733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6811133" y="2716733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6811133" y="4163167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6811133" y="4656167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25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4983368" y="1667933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4983368" y="2265529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8272304" y="3110517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8272304" y="3708111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706821" y="3110517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706821" y="3708111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8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124767" y="2250033"/>
            <a:ext cx="34260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7124767" y="4804433"/>
            <a:ext cx="368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7196367" y="12701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9838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950800" y="1743367"/>
            <a:ext cx="2914000" cy="1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950800" y="3155067"/>
            <a:ext cx="3479200" cy="1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001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6585033" y="2318403"/>
            <a:ext cx="3950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6585033" y="3159632"/>
            <a:ext cx="39504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11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4882300" y="880884"/>
            <a:ext cx="3950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4876700" y="1722100"/>
            <a:ext cx="6364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4881100" y="28931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4881100" y="33921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8266300" y="28931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8266300" y="33921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4881100" y="46000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4881100" y="50990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8266300" y="46000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8266300" y="50990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515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950800" y="2291651"/>
            <a:ext cx="4389200" cy="22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7371400" y="4064000"/>
            <a:ext cx="34500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8682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9508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66572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704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8617800" y="82970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8617800" y="137281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8617800" y="328097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8617800" y="273786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8617800" y="5189084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8617800" y="4645967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366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375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19200" y="1717105"/>
            <a:ext cx="4547600" cy="2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799800" y="4750109"/>
            <a:ext cx="45964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043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3" name="Google Shape;13;p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7124767" y="2250033"/>
            <a:ext cx="34260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7124767" y="4804433"/>
            <a:ext cx="36848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7196367" y="12701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9436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50800" y="1664400"/>
            <a:ext cx="10290400" cy="4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78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50800" y="1664400"/>
            <a:ext cx="10290400" cy="4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0266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9508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9508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69023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9023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1048500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7011567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493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7813987" y="2743678"/>
            <a:ext cx="6349125" cy="6789460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96526" y="719525"/>
            <a:ext cx="6738407" cy="7705057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771974" y="2040082"/>
            <a:ext cx="4169724" cy="197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891087" y="4884013"/>
            <a:ext cx="4169724" cy="114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652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5180000" y="1975333"/>
            <a:ext cx="4913200" cy="1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5183211" y="3962323"/>
            <a:ext cx="49132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073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270396" y="2027817"/>
            <a:ext cx="3962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270233" y="3022441"/>
            <a:ext cx="39624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150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1090489" y="1144369"/>
            <a:ext cx="2999272" cy="2365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641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606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006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3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51" name="Google Shape;251;p13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2017500" y="2525000"/>
            <a:ext cx="2658000" cy="1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8159369" y="567144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 hasCustomPrompt="1"/>
          </p:nvPr>
        </p:nvSpPr>
        <p:spPr>
          <a:xfrm>
            <a:off x="6972400" y="955200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8159369" y="105619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4"/>
          </p:nvPr>
        </p:nvSpPr>
        <p:spPr>
          <a:xfrm>
            <a:off x="8159369" y="1976336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6972400" y="237590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6"/>
          </p:nvPr>
        </p:nvSpPr>
        <p:spPr>
          <a:xfrm>
            <a:off x="8159369" y="247187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8159369" y="3385528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8" hasCustomPrompt="1"/>
          </p:nvPr>
        </p:nvSpPr>
        <p:spPr>
          <a:xfrm>
            <a:off x="6972400" y="3796613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8159369" y="388755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3"/>
          </p:nvPr>
        </p:nvSpPr>
        <p:spPr>
          <a:xfrm>
            <a:off x="8159369" y="4794720"/>
            <a:ext cx="2729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72400" y="5217319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5"/>
          </p:nvPr>
        </p:nvSpPr>
        <p:spPr>
          <a:xfrm>
            <a:off x="8159369" y="5303237"/>
            <a:ext cx="272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0863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99" name="Google Shape;299;p14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3621000" y="5192951"/>
            <a:ext cx="49500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3426000" y="1967989"/>
            <a:ext cx="5340000" cy="2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733"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3200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525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5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36" name="Google Shape;336;p1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8025977" y="816179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2"/>
          </p:nvPr>
        </p:nvSpPr>
        <p:spPr>
          <a:xfrm>
            <a:off x="8025977" y="1309179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3"/>
          </p:nvPr>
        </p:nvSpPr>
        <p:spPr>
          <a:xfrm>
            <a:off x="8025977" y="2572105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8025977" y="3065105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5"/>
          </p:nvPr>
        </p:nvSpPr>
        <p:spPr>
          <a:xfrm>
            <a:off x="8025977" y="4318305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6"/>
          </p:nvPr>
        </p:nvSpPr>
        <p:spPr>
          <a:xfrm>
            <a:off x="8025977" y="4811305"/>
            <a:ext cx="30968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23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4" name="Google Shape;54;p5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9508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9508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6902300" y="3959017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902300" y="4496541"/>
            <a:ext cx="3486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5" hasCustomPrompt="1"/>
          </p:nvPr>
        </p:nvSpPr>
        <p:spPr>
          <a:xfrm>
            <a:off x="1048500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title" idx="6" hasCustomPrompt="1"/>
          </p:nvPr>
        </p:nvSpPr>
        <p:spPr>
          <a:xfrm>
            <a:off x="7011567" y="2953067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54672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1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378" name="Google Shape;378;p1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950800" y="2410200"/>
            <a:ext cx="4584000" cy="2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1"/>
          </p:nvPr>
        </p:nvSpPr>
        <p:spPr>
          <a:xfrm>
            <a:off x="6718333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2"/>
          </p:nvPr>
        </p:nvSpPr>
        <p:spPr>
          <a:xfrm>
            <a:off x="6718333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3"/>
          </p:nvPr>
        </p:nvSpPr>
        <p:spPr>
          <a:xfrm>
            <a:off x="6718333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4"/>
          </p:nvPr>
        </p:nvSpPr>
        <p:spPr>
          <a:xfrm>
            <a:off x="6718333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subTitle" idx="5"/>
          </p:nvPr>
        </p:nvSpPr>
        <p:spPr>
          <a:xfrm>
            <a:off x="9131667" y="26277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6"/>
          </p:nvPr>
        </p:nvSpPr>
        <p:spPr>
          <a:xfrm>
            <a:off x="9131667" y="31207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6"/>
          <p:cNvSpPr txBox="1">
            <a:spLocks noGrp="1"/>
          </p:cNvSpPr>
          <p:nvPr>
            <p:ph type="subTitle" idx="7"/>
          </p:nvPr>
        </p:nvSpPr>
        <p:spPr>
          <a:xfrm>
            <a:off x="9131667" y="45358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19" name="Google Shape;419;p16"/>
          <p:cNvSpPr txBox="1">
            <a:spLocks noGrp="1"/>
          </p:cNvSpPr>
          <p:nvPr>
            <p:ph type="subTitle" idx="8"/>
          </p:nvPr>
        </p:nvSpPr>
        <p:spPr>
          <a:xfrm>
            <a:off x="9131667" y="50288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6"/>
          <p:cNvSpPr txBox="1">
            <a:spLocks noGrp="1"/>
          </p:cNvSpPr>
          <p:nvPr>
            <p:ph type="subTitle" idx="9"/>
          </p:nvPr>
        </p:nvSpPr>
        <p:spPr>
          <a:xfrm>
            <a:off x="6718333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3"/>
          </p:nvPr>
        </p:nvSpPr>
        <p:spPr>
          <a:xfrm>
            <a:off x="6718333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subTitle" idx="14"/>
          </p:nvPr>
        </p:nvSpPr>
        <p:spPr>
          <a:xfrm>
            <a:off x="9131667" y="719600"/>
            <a:ext cx="202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subTitle" idx="15"/>
          </p:nvPr>
        </p:nvSpPr>
        <p:spPr>
          <a:xfrm>
            <a:off x="9131667" y="1212600"/>
            <a:ext cx="20220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808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1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26" name="Google Shape;426;p1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9" name="Google Shape;459;p1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7"/>
          <p:cNvSpPr txBox="1">
            <a:spLocks noGrp="1"/>
          </p:cNvSpPr>
          <p:nvPr>
            <p:ph type="subTitle" idx="1"/>
          </p:nvPr>
        </p:nvSpPr>
        <p:spPr>
          <a:xfrm>
            <a:off x="1465733" y="27368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1" name="Google Shape;461;p17"/>
          <p:cNvSpPr txBox="1">
            <a:spLocks noGrp="1"/>
          </p:cNvSpPr>
          <p:nvPr>
            <p:ph type="subTitle" idx="2"/>
          </p:nvPr>
        </p:nvSpPr>
        <p:spPr>
          <a:xfrm>
            <a:off x="1465733" y="32799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7"/>
          <p:cNvSpPr txBox="1">
            <a:spLocks noGrp="1"/>
          </p:cNvSpPr>
          <p:nvPr>
            <p:ph type="subTitle" idx="3"/>
          </p:nvPr>
        </p:nvSpPr>
        <p:spPr>
          <a:xfrm>
            <a:off x="1465733" y="4474051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subTitle" idx="4"/>
          </p:nvPr>
        </p:nvSpPr>
        <p:spPr>
          <a:xfrm>
            <a:off x="1465733" y="501716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7"/>
          <p:cNvSpPr txBox="1">
            <a:spLocks noGrp="1"/>
          </p:cNvSpPr>
          <p:nvPr>
            <p:ph type="subTitle" idx="5"/>
          </p:nvPr>
        </p:nvSpPr>
        <p:spPr>
          <a:xfrm>
            <a:off x="7239467" y="27368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5" name="Google Shape;465;p17"/>
          <p:cNvSpPr txBox="1">
            <a:spLocks noGrp="1"/>
          </p:cNvSpPr>
          <p:nvPr>
            <p:ph type="subTitle" idx="6"/>
          </p:nvPr>
        </p:nvSpPr>
        <p:spPr>
          <a:xfrm>
            <a:off x="7239467" y="32799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7"/>
          <p:cNvSpPr txBox="1">
            <a:spLocks noGrp="1"/>
          </p:cNvSpPr>
          <p:nvPr>
            <p:ph type="subTitle" idx="7"/>
          </p:nvPr>
        </p:nvSpPr>
        <p:spPr>
          <a:xfrm>
            <a:off x="7239467" y="4474051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467" name="Google Shape;467;p17"/>
          <p:cNvSpPr txBox="1">
            <a:spLocks noGrp="1"/>
          </p:cNvSpPr>
          <p:nvPr>
            <p:ph type="subTitle" idx="8"/>
          </p:nvPr>
        </p:nvSpPr>
        <p:spPr>
          <a:xfrm>
            <a:off x="7239467" y="5011569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761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470" name="Google Shape;470;p1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" name="Google Shape;503;p1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1"/>
          </p:nvPr>
        </p:nvSpPr>
        <p:spPr>
          <a:xfrm>
            <a:off x="1465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subTitle" idx="2"/>
          </p:nvPr>
        </p:nvSpPr>
        <p:spPr>
          <a:xfrm>
            <a:off x="1465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subTitle" idx="3"/>
          </p:nvPr>
        </p:nvSpPr>
        <p:spPr>
          <a:xfrm>
            <a:off x="7181733" y="4059800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4"/>
          </p:nvPr>
        </p:nvSpPr>
        <p:spPr>
          <a:xfrm>
            <a:off x="7181733" y="4602917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subTitle" idx="5"/>
          </p:nvPr>
        </p:nvSpPr>
        <p:spPr>
          <a:xfrm>
            <a:off x="7181733" y="1579233"/>
            <a:ext cx="348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subTitle" idx="6"/>
          </p:nvPr>
        </p:nvSpPr>
        <p:spPr>
          <a:xfrm>
            <a:off x="7181733" y="2122351"/>
            <a:ext cx="34868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419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"/>
          <p:cNvSpPr txBox="1">
            <a:spLocks noGrp="1"/>
          </p:cNvSpPr>
          <p:nvPr>
            <p:ph type="title"/>
          </p:nvPr>
        </p:nvSpPr>
        <p:spPr>
          <a:xfrm>
            <a:off x="5003167" y="2134067"/>
            <a:ext cx="5824000" cy="1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2" name="Google Shape;512;p19"/>
          <p:cNvSpPr txBox="1">
            <a:spLocks noGrp="1"/>
          </p:cNvSpPr>
          <p:nvPr>
            <p:ph type="subTitle" idx="1"/>
          </p:nvPr>
        </p:nvSpPr>
        <p:spPr>
          <a:xfrm>
            <a:off x="5818067" y="3794833"/>
            <a:ext cx="41940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2" hasCustomPrompt="1"/>
          </p:nvPr>
        </p:nvSpPr>
        <p:spPr>
          <a:xfrm>
            <a:off x="7445667" y="1247451"/>
            <a:ext cx="9388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51411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20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16" name="Google Shape;516;p20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9" name="Google Shape;549;p20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0"/>
          <p:cNvSpPr txBox="1">
            <a:spLocks noGrp="1"/>
          </p:cNvSpPr>
          <p:nvPr>
            <p:ph type="subTitle" idx="1"/>
          </p:nvPr>
        </p:nvSpPr>
        <p:spPr>
          <a:xfrm>
            <a:off x="2284067" y="2223733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1" name="Google Shape;551;p20"/>
          <p:cNvSpPr txBox="1">
            <a:spLocks noGrp="1"/>
          </p:cNvSpPr>
          <p:nvPr>
            <p:ph type="subTitle" idx="2"/>
          </p:nvPr>
        </p:nvSpPr>
        <p:spPr>
          <a:xfrm>
            <a:off x="2284067" y="2716733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20"/>
          <p:cNvSpPr txBox="1">
            <a:spLocks noGrp="1"/>
          </p:cNvSpPr>
          <p:nvPr>
            <p:ph type="subTitle" idx="3"/>
          </p:nvPr>
        </p:nvSpPr>
        <p:spPr>
          <a:xfrm>
            <a:off x="2284067" y="4163167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3" name="Google Shape;553;p20"/>
          <p:cNvSpPr txBox="1">
            <a:spLocks noGrp="1"/>
          </p:cNvSpPr>
          <p:nvPr>
            <p:ph type="subTitle" idx="4"/>
          </p:nvPr>
        </p:nvSpPr>
        <p:spPr>
          <a:xfrm>
            <a:off x="2284067" y="4656167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20"/>
          <p:cNvSpPr txBox="1">
            <a:spLocks noGrp="1"/>
          </p:cNvSpPr>
          <p:nvPr>
            <p:ph type="subTitle" idx="5"/>
          </p:nvPr>
        </p:nvSpPr>
        <p:spPr>
          <a:xfrm>
            <a:off x="6811133" y="2223733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5" name="Google Shape;555;p20"/>
          <p:cNvSpPr txBox="1">
            <a:spLocks noGrp="1"/>
          </p:cNvSpPr>
          <p:nvPr>
            <p:ph type="subTitle" idx="6"/>
          </p:nvPr>
        </p:nvSpPr>
        <p:spPr>
          <a:xfrm>
            <a:off x="6811133" y="2716733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20"/>
          <p:cNvSpPr txBox="1">
            <a:spLocks noGrp="1"/>
          </p:cNvSpPr>
          <p:nvPr>
            <p:ph type="subTitle" idx="7"/>
          </p:nvPr>
        </p:nvSpPr>
        <p:spPr>
          <a:xfrm>
            <a:off x="6811133" y="4163167"/>
            <a:ext cx="3096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57" name="Google Shape;557;p20"/>
          <p:cNvSpPr txBox="1">
            <a:spLocks noGrp="1"/>
          </p:cNvSpPr>
          <p:nvPr>
            <p:ph type="subTitle" idx="8"/>
          </p:nvPr>
        </p:nvSpPr>
        <p:spPr>
          <a:xfrm>
            <a:off x="6811133" y="4656167"/>
            <a:ext cx="30968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990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21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60" name="Google Shape;560;p21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1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3" name="Google Shape;593;p21"/>
          <p:cNvSpPr txBox="1">
            <a:spLocks noGrp="1"/>
          </p:cNvSpPr>
          <p:nvPr>
            <p:ph type="title"/>
          </p:nvPr>
        </p:nvSpPr>
        <p:spPr>
          <a:xfrm>
            <a:off x="1492915" y="1667033"/>
            <a:ext cx="3584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1"/>
          <p:cNvSpPr txBox="1">
            <a:spLocks noGrp="1"/>
          </p:cNvSpPr>
          <p:nvPr>
            <p:ph type="subTitle" idx="1"/>
          </p:nvPr>
        </p:nvSpPr>
        <p:spPr>
          <a:xfrm>
            <a:off x="1492767" y="3601661"/>
            <a:ext cx="3584400" cy="1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331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2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597" name="Google Shape;597;p22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 hasCustomPrompt="1"/>
          </p:nvPr>
        </p:nvSpPr>
        <p:spPr>
          <a:xfrm>
            <a:off x="4983368" y="1667933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1" name="Google Shape;631;p22"/>
          <p:cNvSpPr txBox="1">
            <a:spLocks noGrp="1"/>
          </p:cNvSpPr>
          <p:nvPr>
            <p:ph type="subTitle" idx="1"/>
          </p:nvPr>
        </p:nvSpPr>
        <p:spPr>
          <a:xfrm>
            <a:off x="4983368" y="2265529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title" idx="2" hasCustomPrompt="1"/>
          </p:nvPr>
        </p:nvSpPr>
        <p:spPr>
          <a:xfrm>
            <a:off x="8272304" y="3110517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3" name="Google Shape;633;p22"/>
          <p:cNvSpPr txBox="1">
            <a:spLocks noGrp="1"/>
          </p:cNvSpPr>
          <p:nvPr>
            <p:ph type="subTitle" idx="3"/>
          </p:nvPr>
        </p:nvSpPr>
        <p:spPr>
          <a:xfrm>
            <a:off x="8272304" y="3708111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title" idx="4" hasCustomPrompt="1"/>
          </p:nvPr>
        </p:nvSpPr>
        <p:spPr>
          <a:xfrm>
            <a:off x="1706821" y="3110517"/>
            <a:ext cx="22188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35" name="Google Shape;635;p22"/>
          <p:cNvSpPr txBox="1">
            <a:spLocks noGrp="1"/>
          </p:cNvSpPr>
          <p:nvPr>
            <p:ph type="subTitle" idx="5"/>
          </p:nvPr>
        </p:nvSpPr>
        <p:spPr>
          <a:xfrm>
            <a:off x="1706821" y="3708111"/>
            <a:ext cx="2218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872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3"/>
          <p:cNvSpPr txBox="1">
            <a:spLocks noGrp="1"/>
          </p:cNvSpPr>
          <p:nvPr>
            <p:ph type="title"/>
          </p:nvPr>
        </p:nvSpPr>
        <p:spPr>
          <a:xfrm>
            <a:off x="950800" y="1743367"/>
            <a:ext cx="2914000" cy="1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subTitle" idx="1"/>
          </p:nvPr>
        </p:nvSpPr>
        <p:spPr>
          <a:xfrm>
            <a:off x="950800" y="3155067"/>
            <a:ext cx="3479200" cy="1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612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4"/>
          <p:cNvSpPr txBox="1">
            <a:spLocks noGrp="1"/>
          </p:cNvSpPr>
          <p:nvPr>
            <p:ph type="title"/>
          </p:nvPr>
        </p:nvSpPr>
        <p:spPr>
          <a:xfrm>
            <a:off x="6585033" y="2318403"/>
            <a:ext cx="3950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4"/>
          <p:cNvSpPr txBox="1">
            <a:spLocks noGrp="1"/>
          </p:cNvSpPr>
          <p:nvPr>
            <p:ph type="subTitle" idx="1"/>
          </p:nvPr>
        </p:nvSpPr>
        <p:spPr>
          <a:xfrm>
            <a:off x="6585033" y="3159632"/>
            <a:ext cx="39504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803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5"/>
          <p:cNvSpPr txBox="1">
            <a:spLocks noGrp="1"/>
          </p:cNvSpPr>
          <p:nvPr>
            <p:ph type="title"/>
          </p:nvPr>
        </p:nvSpPr>
        <p:spPr>
          <a:xfrm>
            <a:off x="4882300" y="880884"/>
            <a:ext cx="3950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25"/>
          <p:cNvSpPr txBox="1">
            <a:spLocks noGrp="1"/>
          </p:cNvSpPr>
          <p:nvPr>
            <p:ph type="subTitle" idx="1"/>
          </p:nvPr>
        </p:nvSpPr>
        <p:spPr>
          <a:xfrm>
            <a:off x="4876700" y="1722100"/>
            <a:ext cx="63644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5"/>
          <p:cNvSpPr txBox="1">
            <a:spLocks noGrp="1"/>
          </p:cNvSpPr>
          <p:nvPr>
            <p:ph type="subTitle" idx="2"/>
          </p:nvPr>
        </p:nvSpPr>
        <p:spPr>
          <a:xfrm>
            <a:off x="4881100" y="28931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6" name="Google Shape;646;p25"/>
          <p:cNvSpPr txBox="1">
            <a:spLocks noGrp="1"/>
          </p:cNvSpPr>
          <p:nvPr>
            <p:ph type="subTitle" idx="3"/>
          </p:nvPr>
        </p:nvSpPr>
        <p:spPr>
          <a:xfrm>
            <a:off x="4881100" y="33921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5"/>
          <p:cNvSpPr txBox="1">
            <a:spLocks noGrp="1"/>
          </p:cNvSpPr>
          <p:nvPr>
            <p:ph type="subTitle" idx="4"/>
          </p:nvPr>
        </p:nvSpPr>
        <p:spPr>
          <a:xfrm>
            <a:off x="8266300" y="28931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48" name="Google Shape;648;p25"/>
          <p:cNvSpPr txBox="1">
            <a:spLocks noGrp="1"/>
          </p:cNvSpPr>
          <p:nvPr>
            <p:ph type="subTitle" idx="5"/>
          </p:nvPr>
        </p:nvSpPr>
        <p:spPr>
          <a:xfrm>
            <a:off x="8266300" y="33921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5"/>
          <p:cNvSpPr txBox="1">
            <a:spLocks noGrp="1"/>
          </p:cNvSpPr>
          <p:nvPr>
            <p:ph type="subTitle" idx="6"/>
          </p:nvPr>
        </p:nvSpPr>
        <p:spPr>
          <a:xfrm>
            <a:off x="4881100" y="46000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0" name="Google Shape;650;p25"/>
          <p:cNvSpPr txBox="1">
            <a:spLocks noGrp="1"/>
          </p:cNvSpPr>
          <p:nvPr>
            <p:ph type="subTitle" idx="7"/>
          </p:nvPr>
        </p:nvSpPr>
        <p:spPr>
          <a:xfrm>
            <a:off x="4881100" y="50990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5"/>
          <p:cNvSpPr txBox="1">
            <a:spLocks noGrp="1"/>
          </p:cNvSpPr>
          <p:nvPr>
            <p:ph type="subTitle" idx="8"/>
          </p:nvPr>
        </p:nvSpPr>
        <p:spPr>
          <a:xfrm>
            <a:off x="8266300" y="4600087"/>
            <a:ext cx="29748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52" name="Google Shape;652;p25"/>
          <p:cNvSpPr txBox="1">
            <a:spLocks noGrp="1"/>
          </p:cNvSpPr>
          <p:nvPr>
            <p:ph type="subTitle" idx="9"/>
          </p:nvPr>
        </p:nvSpPr>
        <p:spPr>
          <a:xfrm>
            <a:off x="8266300" y="5099085"/>
            <a:ext cx="29748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1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7"/>
          <p:cNvGrpSpPr/>
          <p:nvPr/>
        </p:nvGrpSpPr>
        <p:grpSpPr>
          <a:xfrm rot="624426">
            <a:off x="7813987" y="2743678"/>
            <a:ext cx="6349125" cy="6789460"/>
            <a:chOff x="7567300" y="1541100"/>
            <a:chExt cx="3167100" cy="3386750"/>
          </a:xfrm>
        </p:grpSpPr>
        <p:sp>
          <p:nvSpPr>
            <p:cNvPr id="132" name="Google Shape;132;p7"/>
            <p:cNvSpPr/>
            <p:nvPr/>
          </p:nvSpPr>
          <p:spPr>
            <a:xfrm>
              <a:off x="7597075" y="1552100"/>
              <a:ext cx="3137325" cy="3375750"/>
            </a:xfrm>
            <a:custGeom>
              <a:avLst/>
              <a:gdLst/>
              <a:ahLst/>
              <a:cxnLst/>
              <a:rect l="l" t="t" r="r" b="b"/>
              <a:pathLst>
                <a:path w="125493" h="135030" extrusionOk="0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67300" y="1541100"/>
              <a:ext cx="3137325" cy="3375725"/>
            </a:xfrm>
            <a:custGeom>
              <a:avLst/>
              <a:gdLst/>
              <a:ahLst/>
              <a:cxnLst/>
              <a:rect l="l" t="t" r="r" b="b"/>
              <a:pathLst>
                <a:path w="125493" h="135029" extrusionOk="0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025700" y="19090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FF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8025700" y="20709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8025700" y="22325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8025700" y="23944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8025700" y="25564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025700" y="27183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025700" y="28799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025700" y="30418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025700" y="32038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8025700" y="33657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8025700" y="35273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8025700" y="36892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025700" y="38512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8025700" y="40131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025700" y="4174750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1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1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8025700" y="4336675"/>
              <a:ext cx="2563425" cy="11325"/>
            </a:xfrm>
            <a:custGeom>
              <a:avLst/>
              <a:gdLst/>
              <a:ahLst/>
              <a:cxnLst/>
              <a:rect l="l" t="t" r="r" b="b"/>
              <a:pathLst>
                <a:path w="102537" h="453" extrusionOk="0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8025700" y="4498600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8025700" y="4660525"/>
              <a:ext cx="2563425" cy="11025"/>
            </a:xfrm>
            <a:custGeom>
              <a:avLst/>
              <a:gdLst/>
              <a:ahLst/>
              <a:cxnLst/>
              <a:rect l="l" t="t" r="r" b="b"/>
              <a:pathLst>
                <a:path w="102537" h="441" extrusionOk="0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DB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" name="Google Shape;152;p7"/>
          <p:cNvGrpSpPr/>
          <p:nvPr/>
        </p:nvGrpSpPr>
        <p:grpSpPr>
          <a:xfrm rot="-179539">
            <a:off x="196526" y="719525"/>
            <a:ext cx="6738407" cy="7705057"/>
            <a:chOff x="1732250" y="435101"/>
            <a:chExt cx="5053990" cy="5779004"/>
          </a:xfrm>
        </p:grpSpPr>
        <p:sp>
          <p:nvSpPr>
            <p:cNvPr id="153" name="Google Shape;153;p7"/>
            <p:cNvSpPr/>
            <p:nvPr/>
          </p:nvSpPr>
          <p:spPr>
            <a:xfrm>
              <a:off x="2124240" y="542605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08462" y="435101"/>
              <a:ext cx="4662000" cy="5671500"/>
            </a:xfrm>
            <a:prstGeom prst="roundRect">
              <a:avLst>
                <a:gd name="adj" fmla="val 137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258861" y="940350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258861" y="1747713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258861" y="2627818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58861" y="3505348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258861" y="4389077"/>
              <a:ext cx="266210" cy="266210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258861" y="5334720"/>
              <a:ext cx="266210" cy="266734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732250" y="1000167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732250" y="180853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732250" y="2689164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732250" y="3566170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1732250" y="4449375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732250" y="5395541"/>
              <a:ext cx="688863" cy="144043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 rot="-180143">
            <a:off x="1771974" y="2040082"/>
            <a:ext cx="4169724" cy="19751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 rot="-180143">
            <a:off x="1891087" y="4884013"/>
            <a:ext cx="4169724" cy="1145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756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6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55" name="Google Shape;655;p26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8" name="Google Shape;688;p26"/>
          <p:cNvSpPr txBox="1">
            <a:spLocks noGrp="1"/>
          </p:cNvSpPr>
          <p:nvPr>
            <p:ph type="title"/>
          </p:nvPr>
        </p:nvSpPr>
        <p:spPr>
          <a:xfrm>
            <a:off x="950800" y="2291651"/>
            <a:ext cx="4389200" cy="22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7371400" y="4064000"/>
            <a:ext cx="3450000" cy="1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60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581263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27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692" name="Google Shape;692;p27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27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27"/>
          <p:cNvSpPr txBox="1">
            <a:spLocks noGrp="1"/>
          </p:cNvSpPr>
          <p:nvPr>
            <p:ph type="subTitle" idx="1"/>
          </p:nvPr>
        </p:nvSpPr>
        <p:spPr>
          <a:xfrm>
            <a:off x="9508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7"/>
          <p:cNvSpPr txBox="1">
            <a:spLocks noGrp="1"/>
          </p:cNvSpPr>
          <p:nvPr>
            <p:ph type="subTitle" idx="2"/>
          </p:nvPr>
        </p:nvSpPr>
        <p:spPr>
          <a:xfrm>
            <a:off x="6657200" y="2309167"/>
            <a:ext cx="4584000" cy="35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678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730" name="Google Shape;730;p2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28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45840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8"/>
          <p:cNvSpPr txBox="1">
            <a:spLocks noGrp="1"/>
          </p:cNvSpPr>
          <p:nvPr>
            <p:ph type="subTitle" idx="1"/>
          </p:nvPr>
        </p:nvSpPr>
        <p:spPr>
          <a:xfrm>
            <a:off x="8617800" y="82970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5" name="Google Shape;765;p28"/>
          <p:cNvSpPr txBox="1">
            <a:spLocks noGrp="1"/>
          </p:cNvSpPr>
          <p:nvPr>
            <p:ph type="subTitle" idx="2"/>
          </p:nvPr>
        </p:nvSpPr>
        <p:spPr>
          <a:xfrm>
            <a:off x="8617800" y="137281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8"/>
          <p:cNvSpPr txBox="1">
            <a:spLocks noGrp="1"/>
          </p:cNvSpPr>
          <p:nvPr>
            <p:ph type="subTitle" idx="3"/>
          </p:nvPr>
        </p:nvSpPr>
        <p:spPr>
          <a:xfrm>
            <a:off x="8617800" y="3280977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8"/>
          <p:cNvSpPr txBox="1">
            <a:spLocks noGrp="1"/>
          </p:cNvSpPr>
          <p:nvPr>
            <p:ph type="subTitle" idx="4"/>
          </p:nvPr>
        </p:nvSpPr>
        <p:spPr>
          <a:xfrm>
            <a:off x="8617800" y="2737860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68" name="Google Shape;768;p28"/>
          <p:cNvSpPr txBox="1">
            <a:spLocks noGrp="1"/>
          </p:cNvSpPr>
          <p:nvPr>
            <p:ph type="subTitle" idx="5"/>
          </p:nvPr>
        </p:nvSpPr>
        <p:spPr>
          <a:xfrm>
            <a:off x="8617800" y="5189084"/>
            <a:ext cx="26212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8"/>
          <p:cNvSpPr txBox="1">
            <a:spLocks noGrp="1"/>
          </p:cNvSpPr>
          <p:nvPr>
            <p:ph type="subTitle" idx="6"/>
          </p:nvPr>
        </p:nvSpPr>
        <p:spPr>
          <a:xfrm>
            <a:off x="8617800" y="4645967"/>
            <a:ext cx="2621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lius"/>
              <a:buNone/>
              <a:defRPr sz="2667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581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606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6382617" y="1578276"/>
            <a:ext cx="4173889" cy="27861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333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3015218" y="1611314"/>
            <a:ext cx="2632116" cy="1203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133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379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460979" y="2309433"/>
            <a:ext cx="377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286367" y="2053496"/>
            <a:ext cx="18928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3333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60979" y="3285167"/>
            <a:ext cx="37796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-1298308">
            <a:off x="11254940" y="325901"/>
            <a:ext cx="497280" cy="1076247"/>
            <a:chOff x="6387350" y="1078650"/>
            <a:chExt cx="317325" cy="686775"/>
          </a:xfrm>
        </p:grpSpPr>
        <p:sp>
          <p:nvSpPr>
            <p:cNvPr id="16" name="Google Shape;16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-3008970">
            <a:off x="10782713" y="1204818"/>
            <a:ext cx="497324" cy="1076341"/>
            <a:chOff x="6387350" y="1078650"/>
            <a:chExt cx="317325" cy="686775"/>
          </a:xfrm>
        </p:grpSpPr>
        <p:sp>
          <p:nvSpPr>
            <p:cNvPr id="19" name="Google Shape;19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3"/>
          <p:cNvGrpSpPr/>
          <p:nvPr/>
        </p:nvGrpSpPr>
        <p:grpSpPr>
          <a:xfrm rot="-1298308">
            <a:off x="384307" y="5599885"/>
            <a:ext cx="497280" cy="1076247"/>
            <a:chOff x="6387350" y="1078650"/>
            <a:chExt cx="317325" cy="686775"/>
          </a:xfrm>
        </p:grpSpPr>
        <p:sp>
          <p:nvSpPr>
            <p:cNvPr id="22" name="Google Shape;22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3"/>
          <p:cNvGrpSpPr/>
          <p:nvPr/>
        </p:nvGrpSpPr>
        <p:grpSpPr>
          <a:xfrm rot="-3320677">
            <a:off x="384291" y="4542318"/>
            <a:ext cx="497328" cy="1076348"/>
            <a:chOff x="6387350" y="1078650"/>
            <a:chExt cx="317325" cy="686775"/>
          </a:xfrm>
        </p:grpSpPr>
        <p:sp>
          <p:nvSpPr>
            <p:cNvPr id="25" name="Google Shape;25;p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10033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3326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 flipH="1">
            <a:off x="6017400" y="2021700"/>
            <a:ext cx="4808400" cy="3662800"/>
          </a:xfrm>
          <a:prstGeom prst="rect">
            <a:avLst/>
          </a:prstGeom>
          <a:noFill/>
        </p:spPr>
        <p:txBody>
          <a:bodyPr spcFirstLastPara="1" wrap="square" lIns="539475" tIns="91425" rIns="53947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 flipH="1">
            <a:off x="1045100" y="2021700"/>
            <a:ext cx="4808400" cy="3662800"/>
          </a:xfrm>
          <a:prstGeom prst="rect">
            <a:avLst/>
          </a:prstGeom>
          <a:noFill/>
        </p:spPr>
        <p:txBody>
          <a:bodyPr spcFirstLastPara="1" wrap="square" lIns="731500" tIns="813800" rIns="73150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 rot="-1298308">
            <a:off x="11575207" y="284218"/>
            <a:ext cx="497280" cy="1076247"/>
            <a:chOff x="6387350" y="1078650"/>
            <a:chExt cx="317325" cy="686775"/>
          </a:xfrm>
        </p:grpSpPr>
        <p:sp>
          <p:nvSpPr>
            <p:cNvPr id="35" name="Google Shape;35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5"/>
          <p:cNvGrpSpPr/>
          <p:nvPr/>
        </p:nvGrpSpPr>
        <p:grpSpPr>
          <a:xfrm rot="-3008970">
            <a:off x="10908946" y="-16299"/>
            <a:ext cx="497324" cy="1076341"/>
            <a:chOff x="6387350" y="1078650"/>
            <a:chExt cx="317325" cy="686775"/>
          </a:xfrm>
        </p:grpSpPr>
        <p:sp>
          <p:nvSpPr>
            <p:cNvPr id="38" name="Google Shape;38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5"/>
          <p:cNvGrpSpPr/>
          <p:nvPr/>
        </p:nvGrpSpPr>
        <p:grpSpPr>
          <a:xfrm rot="2083874">
            <a:off x="903287" y="-16237"/>
            <a:ext cx="497269" cy="1076221"/>
            <a:chOff x="6387350" y="1078650"/>
            <a:chExt cx="317325" cy="686775"/>
          </a:xfrm>
        </p:grpSpPr>
        <p:sp>
          <p:nvSpPr>
            <p:cNvPr id="41" name="Google Shape;41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61418">
            <a:off x="134086" y="571626"/>
            <a:ext cx="497349" cy="1076393"/>
            <a:chOff x="6387350" y="1078650"/>
            <a:chExt cx="317325" cy="686775"/>
          </a:xfrm>
        </p:grpSpPr>
        <p:sp>
          <p:nvSpPr>
            <p:cNvPr id="44" name="Google Shape;44;p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1658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3176517" y="593367"/>
            <a:ext cx="58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 rot="-1298308">
            <a:off x="11577307" y="356084"/>
            <a:ext cx="497280" cy="1076247"/>
            <a:chOff x="6387350" y="1078650"/>
            <a:chExt cx="317325" cy="686775"/>
          </a:xfrm>
        </p:grpSpPr>
        <p:sp>
          <p:nvSpPr>
            <p:cNvPr id="49" name="Google Shape;49;p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6"/>
          <p:cNvGrpSpPr/>
          <p:nvPr/>
        </p:nvGrpSpPr>
        <p:grpSpPr>
          <a:xfrm rot="-3008970">
            <a:off x="10794646" y="79835"/>
            <a:ext cx="497324" cy="1076341"/>
            <a:chOff x="6387350" y="1078650"/>
            <a:chExt cx="317325" cy="686775"/>
          </a:xfrm>
        </p:grpSpPr>
        <p:sp>
          <p:nvSpPr>
            <p:cNvPr id="52" name="Google Shape;52;p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FC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6"/>
          <p:cNvGrpSpPr/>
          <p:nvPr/>
        </p:nvGrpSpPr>
        <p:grpSpPr>
          <a:xfrm rot="1134957">
            <a:off x="851690" y="5217019"/>
            <a:ext cx="497257" cy="1076195"/>
            <a:chOff x="6387350" y="1078650"/>
            <a:chExt cx="317325" cy="686775"/>
          </a:xfrm>
        </p:grpSpPr>
        <p:sp>
          <p:nvSpPr>
            <p:cNvPr id="55" name="Google Shape;55;p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6"/>
          <p:cNvGrpSpPr/>
          <p:nvPr/>
        </p:nvGrpSpPr>
        <p:grpSpPr>
          <a:xfrm rot="-1065772">
            <a:off x="184806" y="5538772"/>
            <a:ext cx="497327" cy="1076347"/>
            <a:chOff x="6387350" y="1078650"/>
            <a:chExt cx="317325" cy="686775"/>
          </a:xfrm>
        </p:grpSpPr>
        <p:sp>
          <p:nvSpPr>
            <p:cNvPr id="58" name="Google Shape;58;p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FC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806249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5937167" y="1926028"/>
            <a:ext cx="4137600" cy="1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5937152" y="3874103"/>
            <a:ext cx="4137600" cy="1120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 rot="-1298308">
            <a:off x="3230540" y="304051"/>
            <a:ext cx="497280" cy="1076247"/>
            <a:chOff x="6387350" y="1078650"/>
            <a:chExt cx="317325" cy="686775"/>
          </a:xfrm>
        </p:grpSpPr>
        <p:sp>
          <p:nvSpPr>
            <p:cNvPr id="64" name="Google Shape;64;p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" name="Google Shape;66;p7"/>
          <p:cNvGrpSpPr/>
          <p:nvPr/>
        </p:nvGrpSpPr>
        <p:grpSpPr>
          <a:xfrm rot="-3008970">
            <a:off x="2564279" y="3535"/>
            <a:ext cx="497324" cy="1076341"/>
            <a:chOff x="6387350" y="1078650"/>
            <a:chExt cx="317325" cy="686775"/>
          </a:xfrm>
        </p:grpSpPr>
        <p:sp>
          <p:nvSpPr>
            <p:cNvPr id="67" name="Google Shape;67;p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92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8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171" name="Google Shape;171;p8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5180000" y="1975333"/>
            <a:ext cx="4913200" cy="19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ubTitle" idx="1"/>
          </p:nvPr>
        </p:nvSpPr>
        <p:spPr>
          <a:xfrm>
            <a:off x="5183211" y="3962323"/>
            <a:ext cx="49132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403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3594000" y="2149511"/>
            <a:ext cx="5004000" cy="21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 rot="-1298308">
            <a:off x="11575207" y="5576118"/>
            <a:ext cx="497280" cy="1076247"/>
            <a:chOff x="6387350" y="1078650"/>
            <a:chExt cx="317325" cy="686775"/>
          </a:xfrm>
        </p:grpSpPr>
        <p:sp>
          <p:nvSpPr>
            <p:cNvPr id="72" name="Google Shape;72;p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8"/>
          <p:cNvGrpSpPr/>
          <p:nvPr/>
        </p:nvGrpSpPr>
        <p:grpSpPr>
          <a:xfrm rot="-3008970">
            <a:off x="10908946" y="5275602"/>
            <a:ext cx="497324" cy="1076341"/>
            <a:chOff x="6387350" y="1078650"/>
            <a:chExt cx="317325" cy="686775"/>
          </a:xfrm>
        </p:grpSpPr>
        <p:sp>
          <p:nvSpPr>
            <p:cNvPr id="75" name="Google Shape;75;p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" name="Google Shape;77;p8"/>
          <p:cNvGrpSpPr/>
          <p:nvPr/>
        </p:nvGrpSpPr>
        <p:grpSpPr>
          <a:xfrm rot="2083874">
            <a:off x="903287" y="311263"/>
            <a:ext cx="497269" cy="1076221"/>
            <a:chOff x="6387350" y="1078650"/>
            <a:chExt cx="317325" cy="686775"/>
          </a:xfrm>
        </p:grpSpPr>
        <p:sp>
          <p:nvSpPr>
            <p:cNvPr id="78" name="Google Shape;78;p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" name="Google Shape;80;p8"/>
          <p:cNvGrpSpPr/>
          <p:nvPr/>
        </p:nvGrpSpPr>
        <p:grpSpPr>
          <a:xfrm rot="61418">
            <a:off x="134086" y="530660"/>
            <a:ext cx="497349" cy="1076393"/>
            <a:chOff x="6387350" y="1078650"/>
            <a:chExt cx="317325" cy="686775"/>
          </a:xfrm>
        </p:grpSpPr>
        <p:sp>
          <p:nvSpPr>
            <p:cNvPr id="81" name="Google Shape;81;p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84307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4485800" y="1528667"/>
            <a:ext cx="3220400" cy="10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1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4419633" y="3305667"/>
            <a:ext cx="3352000" cy="17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86" name="Google Shape;86;p9"/>
          <p:cNvGrpSpPr/>
          <p:nvPr/>
        </p:nvGrpSpPr>
        <p:grpSpPr>
          <a:xfrm rot="-1298308">
            <a:off x="10553807" y="3692751"/>
            <a:ext cx="497280" cy="1076247"/>
            <a:chOff x="6387350" y="1078650"/>
            <a:chExt cx="317325" cy="686775"/>
          </a:xfrm>
        </p:grpSpPr>
        <p:sp>
          <p:nvSpPr>
            <p:cNvPr id="87" name="Google Shape;87;p9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9"/>
          <p:cNvGrpSpPr/>
          <p:nvPr/>
        </p:nvGrpSpPr>
        <p:grpSpPr>
          <a:xfrm rot="-3008970">
            <a:off x="10137013" y="4667318"/>
            <a:ext cx="497324" cy="1076341"/>
            <a:chOff x="6387350" y="1078650"/>
            <a:chExt cx="317325" cy="686775"/>
          </a:xfrm>
        </p:grpSpPr>
        <p:sp>
          <p:nvSpPr>
            <p:cNvPr id="90" name="Google Shape;90;p9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9"/>
          <p:cNvGrpSpPr/>
          <p:nvPr/>
        </p:nvGrpSpPr>
        <p:grpSpPr>
          <a:xfrm rot="-1298308">
            <a:off x="993907" y="1074418"/>
            <a:ext cx="497280" cy="1076247"/>
            <a:chOff x="6387350" y="1078650"/>
            <a:chExt cx="317325" cy="686775"/>
          </a:xfrm>
        </p:grpSpPr>
        <p:sp>
          <p:nvSpPr>
            <p:cNvPr id="93" name="Google Shape;93;p9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" name="Google Shape;95;p9"/>
          <p:cNvGrpSpPr/>
          <p:nvPr/>
        </p:nvGrpSpPr>
        <p:grpSpPr>
          <a:xfrm rot="802168">
            <a:off x="1418417" y="2113754"/>
            <a:ext cx="497335" cy="1076365"/>
            <a:chOff x="6387350" y="1078650"/>
            <a:chExt cx="317325" cy="686775"/>
          </a:xfrm>
        </p:grpSpPr>
        <p:sp>
          <p:nvSpPr>
            <p:cNvPr id="96" name="Google Shape;96;p9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23154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 rot="-311485">
            <a:off x="871482" y="1688662"/>
            <a:ext cx="4137773" cy="1844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371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872200" y="2163700"/>
            <a:ext cx="8448000" cy="19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1872200" y="4202967"/>
            <a:ext cx="8448000" cy="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3" name="Google Shape;103;p11"/>
          <p:cNvGrpSpPr/>
          <p:nvPr/>
        </p:nvGrpSpPr>
        <p:grpSpPr>
          <a:xfrm rot="-528884">
            <a:off x="11679675" y="548739"/>
            <a:ext cx="497261" cy="1076205"/>
            <a:chOff x="6387350" y="1078650"/>
            <a:chExt cx="317325" cy="686775"/>
          </a:xfrm>
        </p:grpSpPr>
        <p:sp>
          <p:nvSpPr>
            <p:cNvPr id="104" name="Google Shape;104;p11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11"/>
          <p:cNvGrpSpPr/>
          <p:nvPr/>
        </p:nvGrpSpPr>
        <p:grpSpPr>
          <a:xfrm rot="-2239511">
            <a:off x="11097051" y="108000"/>
            <a:ext cx="497319" cy="1076329"/>
            <a:chOff x="6387350" y="1078650"/>
            <a:chExt cx="317325" cy="686775"/>
          </a:xfrm>
        </p:grpSpPr>
        <p:sp>
          <p:nvSpPr>
            <p:cNvPr id="107" name="Google Shape;107;p11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" name="Google Shape;109;p11"/>
          <p:cNvGrpSpPr/>
          <p:nvPr/>
        </p:nvGrpSpPr>
        <p:grpSpPr>
          <a:xfrm rot="191098">
            <a:off x="717081" y="5175671"/>
            <a:ext cx="497276" cy="1076236"/>
            <a:chOff x="6387350" y="1078650"/>
            <a:chExt cx="317325" cy="686775"/>
          </a:xfrm>
        </p:grpSpPr>
        <p:sp>
          <p:nvSpPr>
            <p:cNvPr id="110" name="Google Shape;110;p11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1"/>
          <p:cNvGrpSpPr/>
          <p:nvPr/>
        </p:nvGrpSpPr>
        <p:grpSpPr>
          <a:xfrm rot="-1656427">
            <a:off x="161904" y="5666051"/>
            <a:ext cx="497323" cy="1076339"/>
            <a:chOff x="6387350" y="1078650"/>
            <a:chExt cx="317325" cy="686775"/>
          </a:xfrm>
        </p:grpSpPr>
        <p:sp>
          <p:nvSpPr>
            <p:cNvPr id="113" name="Google Shape;113;p11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6506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3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2390800" y="898167"/>
            <a:ext cx="741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18" name="Google Shape;11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2355065" y="2782827"/>
            <a:ext cx="810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6560235" y="2782827"/>
            <a:ext cx="810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3581316" y="2942477"/>
            <a:ext cx="19232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7787583" y="2952144"/>
            <a:ext cx="19232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2" name="Google Shape;122;p13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2355051" y="4577360"/>
            <a:ext cx="810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6560361" y="4577360"/>
            <a:ext cx="810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8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48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3581333" y="4737011"/>
            <a:ext cx="1923200" cy="7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7787583" y="4746544"/>
            <a:ext cx="1923200" cy="744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3581300" y="2307265"/>
            <a:ext cx="2257200" cy="452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7787567" y="2313072"/>
            <a:ext cx="2257200" cy="452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3581333" y="4099881"/>
            <a:ext cx="2257200" cy="447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5"/>
          </p:nvPr>
        </p:nvSpPr>
        <p:spPr>
          <a:xfrm>
            <a:off x="7787565" y="4105608"/>
            <a:ext cx="2257200" cy="447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774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862200" y="4346400"/>
            <a:ext cx="446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3862200" y="1637667"/>
            <a:ext cx="4467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-1298308">
            <a:off x="10725940" y="1058151"/>
            <a:ext cx="497280" cy="1076247"/>
            <a:chOff x="6387350" y="1078650"/>
            <a:chExt cx="317325" cy="686775"/>
          </a:xfrm>
        </p:grpSpPr>
        <p:sp>
          <p:nvSpPr>
            <p:cNvPr id="134" name="Google Shape;134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14"/>
          <p:cNvGrpSpPr/>
          <p:nvPr/>
        </p:nvGrpSpPr>
        <p:grpSpPr>
          <a:xfrm rot="-506915">
            <a:off x="11318917" y="202950"/>
            <a:ext cx="497336" cy="1076365"/>
            <a:chOff x="6387350" y="1078650"/>
            <a:chExt cx="317325" cy="686775"/>
          </a:xfrm>
        </p:grpSpPr>
        <p:sp>
          <p:nvSpPr>
            <p:cNvPr id="137" name="Google Shape;137;p1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2951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1"/>
          </p:nvPr>
        </p:nvSpPr>
        <p:spPr>
          <a:xfrm>
            <a:off x="2257767" y="3764133"/>
            <a:ext cx="2609600" cy="1307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2"/>
          </p:nvPr>
        </p:nvSpPr>
        <p:spPr>
          <a:xfrm>
            <a:off x="2257788" y="3072628"/>
            <a:ext cx="26096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3"/>
          </p:nvPr>
        </p:nvSpPr>
        <p:spPr>
          <a:xfrm>
            <a:off x="7324533" y="3764133"/>
            <a:ext cx="2609600" cy="1307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4"/>
          </p:nvPr>
        </p:nvSpPr>
        <p:spPr>
          <a:xfrm>
            <a:off x="7324555" y="3072628"/>
            <a:ext cx="26096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grpSp>
        <p:nvGrpSpPr>
          <p:cNvPr id="145" name="Google Shape;145;p15"/>
          <p:cNvGrpSpPr/>
          <p:nvPr/>
        </p:nvGrpSpPr>
        <p:grpSpPr>
          <a:xfrm rot="-1298308">
            <a:off x="11412907" y="1575851"/>
            <a:ext cx="497280" cy="1076247"/>
            <a:chOff x="6387350" y="1078650"/>
            <a:chExt cx="317325" cy="686775"/>
          </a:xfrm>
        </p:grpSpPr>
        <p:sp>
          <p:nvSpPr>
            <p:cNvPr id="146" name="Google Shape;146;p1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" name="Google Shape;148;p15"/>
          <p:cNvGrpSpPr/>
          <p:nvPr/>
        </p:nvGrpSpPr>
        <p:grpSpPr>
          <a:xfrm rot="763719">
            <a:off x="236512" y="234639"/>
            <a:ext cx="497349" cy="1076395"/>
            <a:chOff x="6387350" y="1078650"/>
            <a:chExt cx="317325" cy="686775"/>
          </a:xfrm>
        </p:grpSpPr>
        <p:sp>
          <p:nvSpPr>
            <p:cNvPr id="149" name="Google Shape;149;p1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838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2607767" y="593367"/>
            <a:ext cx="69764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930233" y="3921567"/>
            <a:ext cx="2248800" cy="1120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930263" y="3397967"/>
            <a:ext cx="22488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8012963" y="3921567"/>
            <a:ext cx="2248800" cy="1120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8012979" y="3397967"/>
            <a:ext cx="22488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4971573" y="3921567"/>
            <a:ext cx="2248800" cy="1120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4971596" y="3397967"/>
            <a:ext cx="22488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0702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2607767" y="593367"/>
            <a:ext cx="69764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2740351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2"/>
          </p:nvPr>
        </p:nvSpPr>
        <p:spPr>
          <a:xfrm>
            <a:off x="2740372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3"/>
          </p:nvPr>
        </p:nvSpPr>
        <p:spPr>
          <a:xfrm>
            <a:off x="8823083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4"/>
          </p:nvPr>
        </p:nvSpPr>
        <p:spPr>
          <a:xfrm>
            <a:off x="8823093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5781684" y="29559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6"/>
          </p:nvPr>
        </p:nvSpPr>
        <p:spPr>
          <a:xfrm>
            <a:off x="5781700" y="24200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7"/>
          </p:nvPr>
        </p:nvSpPr>
        <p:spPr>
          <a:xfrm>
            <a:off x="2740351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8"/>
          </p:nvPr>
        </p:nvSpPr>
        <p:spPr>
          <a:xfrm>
            <a:off x="2740372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9"/>
          </p:nvPr>
        </p:nvSpPr>
        <p:spPr>
          <a:xfrm>
            <a:off x="8823083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13"/>
          </p:nvPr>
        </p:nvSpPr>
        <p:spPr>
          <a:xfrm>
            <a:off x="8823093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14"/>
          </p:nvPr>
        </p:nvSpPr>
        <p:spPr>
          <a:xfrm>
            <a:off x="5781684" y="45312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15"/>
          </p:nvPr>
        </p:nvSpPr>
        <p:spPr>
          <a:xfrm>
            <a:off x="5781700" y="39954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70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207102" y="121813"/>
            <a:ext cx="11777797" cy="6525839"/>
            <a:chOff x="375925" y="955900"/>
            <a:chExt cx="6888675" cy="3816875"/>
          </a:xfrm>
        </p:grpSpPr>
        <p:sp>
          <p:nvSpPr>
            <p:cNvPr id="208" name="Google Shape;208;p9"/>
            <p:cNvSpPr/>
            <p:nvPr/>
          </p:nvSpPr>
          <p:spPr>
            <a:xfrm>
              <a:off x="375925" y="956200"/>
              <a:ext cx="6888675" cy="3816575"/>
            </a:xfrm>
            <a:custGeom>
              <a:avLst/>
              <a:gdLst/>
              <a:ahLst/>
              <a:cxnLst/>
              <a:rect l="l" t="t" r="r" b="b"/>
              <a:pathLst>
                <a:path w="275547" h="152663" extrusionOk="0">
                  <a:moveTo>
                    <a:pt x="1108" y="0"/>
                  </a:moveTo>
                  <a:cubicBezTo>
                    <a:pt x="501" y="0"/>
                    <a:pt x="1" y="489"/>
                    <a:pt x="1" y="1108"/>
                  </a:cubicBezTo>
                  <a:lnTo>
                    <a:pt x="1" y="151543"/>
                  </a:lnTo>
                  <a:cubicBezTo>
                    <a:pt x="1" y="152162"/>
                    <a:pt x="489" y="152662"/>
                    <a:pt x="1108" y="152662"/>
                  </a:cubicBezTo>
                  <a:lnTo>
                    <a:pt x="274440" y="152662"/>
                  </a:lnTo>
                  <a:cubicBezTo>
                    <a:pt x="275047" y="152662"/>
                    <a:pt x="275547" y="152162"/>
                    <a:pt x="275547" y="151531"/>
                  </a:cubicBezTo>
                  <a:lnTo>
                    <a:pt x="275547" y="1108"/>
                  </a:lnTo>
                  <a:cubicBezTo>
                    <a:pt x="275547" y="501"/>
                    <a:pt x="275059" y="0"/>
                    <a:pt x="274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100013" dist="66675" dir="5400000" algn="bl" rotWithShape="0">
                <a:schemeClr val="accent2">
                  <a:alpha val="3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607875" y="955900"/>
              <a:ext cx="424200" cy="3816875"/>
            </a:xfrm>
            <a:custGeom>
              <a:avLst/>
              <a:gdLst/>
              <a:ahLst/>
              <a:cxnLst/>
              <a:rect l="l" t="t" r="r" b="b"/>
              <a:pathLst>
                <a:path w="16968" h="152675" extrusionOk="0">
                  <a:moveTo>
                    <a:pt x="1" y="1"/>
                  </a:moveTo>
                  <a:lnTo>
                    <a:pt x="1" y="152674"/>
                  </a:lnTo>
                  <a:lnTo>
                    <a:pt x="16967" y="152674"/>
                  </a:lnTo>
                  <a:lnTo>
                    <a:pt x="16967" y="1"/>
                  </a:lnTo>
                  <a:close/>
                </a:path>
              </a:pathLst>
            </a:custGeom>
            <a:solidFill>
              <a:srgbClr val="40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54821" y="1106228"/>
              <a:ext cx="3188800" cy="3530673"/>
            </a:xfrm>
            <a:custGeom>
              <a:avLst/>
              <a:gdLst/>
              <a:ahLst/>
              <a:cxnLst/>
              <a:rect l="l" t="t" r="r" b="b"/>
              <a:pathLst>
                <a:path w="1275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552" y="135041"/>
                  </a:lnTo>
                  <a:lnTo>
                    <a:pt x="1275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99172" y="1106228"/>
              <a:ext cx="3154275" cy="3530673"/>
            </a:xfrm>
            <a:custGeom>
              <a:avLst/>
              <a:gdLst/>
              <a:ahLst/>
              <a:cxnLst/>
              <a:rect l="l" t="t" r="r" b="b"/>
              <a:pathLst>
                <a:path w="12617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6171" y="135041"/>
                  </a:lnTo>
                  <a:lnTo>
                    <a:pt x="126171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763850" y="1258925"/>
              <a:ext cx="90525" cy="3263225"/>
            </a:xfrm>
            <a:custGeom>
              <a:avLst/>
              <a:gdLst/>
              <a:ahLst/>
              <a:cxnLst/>
              <a:rect l="l" t="t" r="r" b="b"/>
              <a:pathLst>
                <a:path w="3621" h="130529" extrusionOk="0">
                  <a:moveTo>
                    <a:pt x="1" y="0"/>
                  </a:moveTo>
                  <a:lnTo>
                    <a:pt x="1" y="130528"/>
                  </a:lnTo>
                  <a:lnTo>
                    <a:pt x="3620" y="130528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703725" y="1074675"/>
              <a:ext cx="217900" cy="218200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58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58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703734" y="1131261"/>
              <a:ext cx="217900" cy="193172"/>
            </a:xfrm>
            <a:custGeom>
              <a:avLst/>
              <a:gdLst/>
              <a:ahLst/>
              <a:cxnLst/>
              <a:rect l="l" t="t" r="r" b="b"/>
              <a:pathLst>
                <a:path w="8716" h="8728" extrusionOk="0">
                  <a:moveTo>
                    <a:pt x="4358" y="0"/>
                  </a:moveTo>
                  <a:cubicBezTo>
                    <a:pt x="1941" y="0"/>
                    <a:pt x="0" y="1953"/>
                    <a:pt x="0" y="4370"/>
                  </a:cubicBezTo>
                  <a:cubicBezTo>
                    <a:pt x="0" y="6775"/>
                    <a:pt x="1941" y="8727"/>
                    <a:pt x="4358" y="8727"/>
                  </a:cubicBezTo>
                  <a:cubicBezTo>
                    <a:pt x="6763" y="8727"/>
                    <a:pt x="8716" y="6775"/>
                    <a:pt x="8716" y="4370"/>
                  </a:cubicBezTo>
                  <a:cubicBezTo>
                    <a:pt x="8716" y="1953"/>
                    <a:pt x="6763" y="0"/>
                    <a:pt x="4358" y="0"/>
                  </a:cubicBez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3885598" y="1106228"/>
              <a:ext cx="3176300" cy="3530673"/>
            </a:xfrm>
            <a:custGeom>
              <a:avLst/>
              <a:gdLst/>
              <a:ahLst/>
              <a:cxnLst/>
              <a:rect l="l" t="t" r="r" b="b"/>
              <a:pathLst>
                <a:path w="127052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7052" y="135041"/>
                  </a:lnTo>
                  <a:lnTo>
                    <a:pt x="12705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884698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125492" y="135041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3842723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45297" y="1106228"/>
              <a:ext cx="3137325" cy="3530673"/>
            </a:xfrm>
            <a:custGeom>
              <a:avLst/>
              <a:gdLst/>
              <a:ahLst/>
              <a:cxnLst/>
              <a:rect l="l" t="t" r="r" b="b"/>
              <a:pathLst>
                <a:path w="125493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125493" y="135041"/>
                  </a:lnTo>
                  <a:lnTo>
                    <a:pt x="1254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555800" y="152860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69"/>
                    <a:pt x="0" y="3060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60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916850" y="152947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40"/>
                    <a:pt x="1358" y="6097"/>
                    <a:pt x="3048" y="6097"/>
                  </a:cubicBezTo>
                  <a:cubicBezTo>
                    <a:pt x="4739" y="6097"/>
                    <a:pt x="6096" y="4740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555800" y="1991150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916850" y="1991750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5800" y="24953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1"/>
                  </a:moveTo>
                  <a:cubicBezTo>
                    <a:pt x="1369" y="1"/>
                    <a:pt x="0" y="1358"/>
                    <a:pt x="0" y="3049"/>
                  </a:cubicBezTo>
                  <a:cubicBezTo>
                    <a:pt x="0" y="4739"/>
                    <a:pt x="1369" y="6097"/>
                    <a:pt x="3060" y="6097"/>
                  </a:cubicBezTo>
                  <a:cubicBezTo>
                    <a:pt x="4739" y="6097"/>
                    <a:pt x="6108" y="4739"/>
                    <a:pt x="6108" y="3049"/>
                  </a:cubicBezTo>
                  <a:cubicBezTo>
                    <a:pt x="6108" y="1358"/>
                    <a:pt x="4739" y="1"/>
                    <a:pt x="3060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916850" y="24956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70"/>
                    <a:pt x="0" y="3048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48"/>
                  </a:cubicBezTo>
                  <a:cubicBezTo>
                    <a:pt x="6096" y="1370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555800" y="2997225"/>
              <a:ext cx="152700" cy="152725"/>
            </a:xfrm>
            <a:custGeom>
              <a:avLst/>
              <a:gdLst/>
              <a:ahLst/>
              <a:cxnLst/>
              <a:rect l="l" t="t" r="r" b="b"/>
              <a:pathLst>
                <a:path w="6108" h="6109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3916850" y="2998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0"/>
                  </a:moveTo>
                  <a:cubicBezTo>
                    <a:pt x="1358" y="0"/>
                    <a:pt x="0" y="1358"/>
                    <a:pt x="0" y="3048"/>
                  </a:cubicBezTo>
                  <a:cubicBezTo>
                    <a:pt x="0" y="4727"/>
                    <a:pt x="1358" y="6096"/>
                    <a:pt x="3048" y="6096"/>
                  </a:cubicBezTo>
                  <a:cubicBezTo>
                    <a:pt x="4739" y="6096"/>
                    <a:pt x="6096" y="4727"/>
                    <a:pt x="6096" y="3048"/>
                  </a:cubicBezTo>
                  <a:cubicBezTo>
                    <a:pt x="6096" y="1358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555800" y="3503250"/>
              <a:ext cx="152700" cy="152700"/>
            </a:xfrm>
            <a:custGeom>
              <a:avLst/>
              <a:gdLst/>
              <a:ahLst/>
              <a:cxnLst/>
              <a:rect l="l" t="t" r="r" b="b"/>
              <a:pathLst>
                <a:path w="6108" h="6108" extrusionOk="0">
                  <a:moveTo>
                    <a:pt x="3060" y="0"/>
                  </a:moveTo>
                  <a:cubicBezTo>
                    <a:pt x="1369" y="0"/>
                    <a:pt x="0" y="1369"/>
                    <a:pt x="0" y="3048"/>
                  </a:cubicBezTo>
                  <a:cubicBezTo>
                    <a:pt x="0" y="4739"/>
                    <a:pt x="1369" y="6108"/>
                    <a:pt x="3060" y="6108"/>
                  </a:cubicBezTo>
                  <a:cubicBezTo>
                    <a:pt x="4739" y="6108"/>
                    <a:pt x="6108" y="4739"/>
                    <a:pt x="6108" y="3048"/>
                  </a:cubicBezTo>
                  <a:cubicBezTo>
                    <a:pt x="6108" y="1369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916850" y="3504125"/>
              <a:ext cx="152425" cy="152425"/>
            </a:xfrm>
            <a:custGeom>
              <a:avLst/>
              <a:gdLst/>
              <a:ahLst/>
              <a:cxnLst/>
              <a:rect l="l" t="t" r="r" b="b"/>
              <a:pathLst>
                <a:path w="6097" h="6097" extrusionOk="0">
                  <a:moveTo>
                    <a:pt x="3048" y="1"/>
                  </a:moveTo>
                  <a:cubicBezTo>
                    <a:pt x="1358" y="1"/>
                    <a:pt x="0" y="1358"/>
                    <a:pt x="0" y="3049"/>
                  </a:cubicBezTo>
                  <a:cubicBezTo>
                    <a:pt x="0" y="4728"/>
                    <a:pt x="1358" y="6097"/>
                    <a:pt x="3048" y="6097"/>
                  </a:cubicBezTo>
                  <a:cubicBezTo>
                    <a:pt x="4739" y="6097"/>
                    <a:pt x="6096" y="4728"/>
                    <a:pt x="6096" y="3049"/>
                  </a:cubicBezTo>
                  <a:cubicBezTo>
                    <a:pt x="6096" y="1358"/>
                    <a:pt x="4739" y="1"/>
                    <a:pt x="3048" y="1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555800" y="4044975"/>
              <a:ext cx="152700" cy="152425"/>
            </a:xfrm>
            <a:custGeom>
              <a:avLst/>
              <a:gdLst/>
              <a:ahLst/>
              <a:cxnLst/>
              <a:rect l="l" t="t" r="r" b="b"/>
              <a:pathLst>
                <a:path w="6108" h="6097" extrusionOk="0">
                  <a:moveTo>
                    <a:pt x="3060" y="0"/>
                  </a:moveTo>
                  <a:cubicBezTo>
                    <a:pt x="1369" y="0"/>
                    <a:pt x="0" y="1370"/>
                    <a:pt x="0" y="3048"/>
                  </a:cubicBezTo>
                  <a:cubicBezTo>
                    <a:pt x="0" y="4739"/>
                    <a:pt x="1369" y="6096"/>
                    <a:pt x="3060" y="6096"/>
                  </a:cubicBezTo>
                  <a:cubicBezTo>
                    <a:pt x="4739" y="6096"/>
                    <a:pt x="6108" y="4739"/>
                    <a:pt x="6108" y="3048"/>
                  </a:cubicBezTo>
                  <a:cubicBezTo>
                    <a:pt x="6108" y="1370"/>
                    <a:pt x="4739" y="0"/>
                    <a:pt x="3060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916850" y="4045575"/>
              <a:ext cx="152425" cy="152725"/>
            </a:xfrm>
            <a:custGeom>
              <a:avLst/>
              <a:gdLst/>
              <a:ahLst/>
              <a:cxnLst/>
              <a:rect l="l" t="t" r="r" b="b"/>
              <a:pathLst>
                <a:path w="6097" h="6109" extrusionOk="0">
                  <a:moveTo>
                    <a:pt x="3048" y="0"/>
                  </a:moveTo>
                  <a:cubicBezTo>
                    <a:pt x="1358" y="0"/>
                    <a:pt x="0" y="1369"/>
                    <a:pt x="0" y="3060"/>
                  </a:cubicBezTo>
                  <a:cubicBezTo>
                    <a:pt x="0" y="4739"/>
                    <a:pt x="1358" y="6108"/>
                    <a:pt x="3048" y="6108"/>
                  </a:cubicBezTo>
                  <a:cubicBezTo>
                    <a:pt x="4739" y="6108"/>
                    <a:pt x="6096" y="4739"/>
                    <a:pt x="6096" y="3060"/>
                  </a:cubicBezTo>
                  <a:cubicBezTo>
                    <a:pt x="6096" y="1369"/>
                    <a:pt x="4739" y="0"/>
                    <a:pt x="3048" y="0"/>
                  </a:cubicBez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615325" y="156372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615325" y="2026575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615325" y="25308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9"/>
                    <a:pt x="0" y="1643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43"/>
                  </a:cubicBezTo>
                  <a:cubicBezTo>
                    <a:pt x="15764" y="739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615325" y="30329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615325" y="353865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56"/>
                  </a:cubicBezTo>
                  <a:cubicBezTo>
                    <a:pt x="0" y="2561"/>
                    <a:pt x="750" y="3299"/>
                    <a:pt x="1655" y="3299"/>
                  </a:cubicBezTo>
                  <a:lnTo>
                    <a:pt x="14109" y="3299"/>
                  </a:lnTo>
                  <a:cubicBezTo>
                    <a:pt x="15038" y="3299"/>
                    <a:pt x="15776" y="2561"/>
                    <a:pt x="15764" y="1656"/>
                  </a:cubicBezTo>
                  <a:cubicBezTo>
                    <a:pt x="15764" y="739"/>
                    <a:pt x="15026" y="1"/>
                    <a:pt x="14109" y="1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615325" y="4080400"/>
              <a:ext cx="394425" cy="82475"/>
            </a:xfrm>
            <a:custGeom>
              <a:avLst/>
              <a:gdLst/>
              <a:ahLst/>
              <a:cxnLst/>
              <a:rect l="l" t="t" r="r" b="b"/>
              <a:pathLst>
                <a:path w="15777" h="3299" extrusionOk="0">
                  <a:moveTo>
                    <a:pt x="1655" y="0"/>
                  </a:moveTo>
                  <a:cubicBezTo>
                    <a:pt x="750" y="0"/>
                    <a:pt x="0" y="738"/>
                    <a:pt x="0" y="1655"/>
                  </a:cubicBezTo>
                  <a:cubicBezTo>
                    <a:pt x="0" y="2560"/>
                    <a:pt x="750" y="3298"/>
                    <a:pt x="1655" y="3298"/>
                  </a:cubicBezTo>
                  <a:lnTo>
                    <a:pt x="14109" y="3298"/>
                  </a:lnTo>
                  <a:cubicBezTo>
                    <a:pt x="15038" y="3298"/>
                    <a:pt x="15776" y="2560"/>
                    <a:pt x="15764" y="1655"/>
                  </a:cubicBezTo>
                  <a:cubicBezTo>
                    <a:pt x="15764" y="738"/>
                    <a:pt x="15026" y="0"/>
                    <a:pt x="14109" y="0"/>
                  </a:cubicBezTo>
                  <a:close/>
                </a:path>
              </a:pathLst>
            </a:custGeom>
            <a:solidFill>
              <a:srgbClr val="B8B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576847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25072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0" y="1"/>
                  </a:moveTo>
                  <a:lnTo>
                    <a:pt x="0" y="135041"/>
                  </a:lnTo>
                  <a:lnTo>
                    <a:pt x="750" y="135041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021099" y="1106228"/>
              <a:ext cx="18475" cy="3530673"/>
            </a:xfrm>
            <a:custGeom>
              <a:avLst/>
              <a:gdLst/>
              <a:ahLst/>
              <a:cxnLst/>
              <a:rect l="l" t="t" r="r" b="b"/>
              <a:pathLst>
                <a:path w="739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39" y="13504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980024" y="1106228"/>
              <a:ext cx="18775" cy="3530673"/>
            </a:xfrm>
            <a:custGeom>
              <a:avLst/>
              <a:gdLst/>
              <a:ahLst/>
              <a:cxnLst/>
              <a:rect l="l" t="t" r="r" b="b"/>
              <a:pathLst>
                <a:path w="751" h="135042" extrusionOk="0">
                  <a:moveTo>
                    <a:pt x="1" y="1"/>
                  </a:moveTo>
                  <a:lnTo>
                    <a:pt x="1" y="135041"/>
                  </a:lnTo>
                  <a:lnTo>
                    <a:pt x="751" y="13504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E2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1270396" y="2027817"/>
            <a:ext cx="3962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1270233" y="3022441"/>
            <a:ext cx="39624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86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3176517" y="593367"/>
            <a:ext cx="58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5" name="Google Shape;175;p18"/>
          <p:cNvGrpSpPr/>
          <p:nvPr/>
        </p:nvGrpSpPr>
        <p:grpSpPr>
          <a:xfrm rot="-1298308">
            <a:off x="11577307" y="5656718"/>
            <a:ext cx="497280" cy="1076247"/>
            <a:chOff x="6387350" y="1078650"/>
            <a:chExt cx="317325" cy="686775"/>
          </a:xfrm>
        </p:grpSpPr>
        <p:sp>
          <p:nvSpPr>
            <p:cNvPr id="176" name="Google Shape;176;p1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" name="Google Shape;178;p18"/>
          <p:cNvGrpSpPr/>
          <p:nvPr/>
        </p:nvGrpSpPr>
        <p:grpSpPr>
          <a:xfrm rot="-3008970">
            <a:off x="10794646" y="5380468"/>
            <a:ext cx="497324" cy="1076341"/>
            <a:chOff x="6387350" y="1078650"/>
            <a:chExt cx="317325" cy="686775"/>
          </a:xfrm>
        </p:grpSpPr>
        <p:sp>
          <p:nvSpPr>
            <p:cNvPr id="179" name="Google Shape;179;p1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" name="Google Shape;181;p18"/>
          <p:cNvGrpSpPr/>
          <p:nvPr/>
        </p:nvGrpSpPr>
        <p:grpSpPr>
          <a:xfrm rot="1134957">
            <a:off x="851690" y="179485"/>
            <a:ext cx="497257" cy="1076195"/>
            <a:chOff x="6387350" y="1078650"/>
            <a:chExt cx="317325" cy="686775"/>
          </a:xfrm>
        </p:grpSpPr>
        <p:sp>
          <p:nvSpPr>
            <p:cNvPr id="182" name="Google Shape;182;p1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8"/>
          <p:cNvGrpSpPr/>
          <p:nvPr/>
        </p:nvGrpSpPr>
        <p:grpSpPr>
          <a:xfrm rot="-1065772">
            <a:off x="184806" y="501239"/>
            <a:ext cx="497327" cy="1076347"/>
            <a:chOff x="6387350" y="1078650"/>
            <a:chExt cx="317325" cy="686775"/>
          </a:xfrm>
        </p:grpSpPr>
        <p:sp>
          <p:nvSpPr>
            <p:cNvPr id="185" name="Google Shape;185;p1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43137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3176533" y="593367"/>
            <a:ext cx="58392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4117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 flipH="1">
            <a:off x="4793700" y="2047617"/>
            <a:ext cx="3966400" cy="1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079267" y="2053500"/>
            <a:ext cx="23100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3333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6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 flipH="1">
            <a:off x="4961700" y="3691384"/>
            <a:ext cx="3798400" cy="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 rot="1298308" flipH="1">
            <a:off x="229769" y="325901"/>
            <a:ext cx="497280" cy="1076247"/>
            <a:chOff x="6387350" y="1078650"/>
            <a:chExt cx="317325" cy="686775"/>
          </a:xfrm>
        </p:grpSpPr>
        <p:sp>
          <p:nvSpPr>
            <p:cNvPr id="194" name="Google Shape;194;p20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" name="Google Shape;196;p20"/>
          <p:cNvGrpSpPr/>
          <p:nvPr/>
        </p:nvGrpSpPr>
        <p:grpSpPr>
          <a:xfrm rot="3008970" flipH="1">
            <a:off x="701953" y="1204818"/>
            <a:ext cx="497324" cy="1076341"/>
            <a:chOff x="6387350" y="1078650"/>
            <a:chExt cx="317325" cy="686775"/>
          </a:xfrm>
        </p:grpSpPr>
        <p:sp>
          <p:nvSpPr>
            <p:cNvPr id="197" name="Google Shape;197;p20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" name="Google Shape;199;p20"/>
          <p:cNvGrpSpPr/>
          <p:nvPr/>
        </p:nvGrpSpPr>
        <p:grpSpPr>
          <a:xfrm rot="1298308" flipH="1">
            <a:off x="11100403" y="5599885"/>
            <a:ext cx="497280" cy="1076247"/>
            <a:chOff x="6387350" y="1078650"/>
            <a:chExt cx="317325" cy="686775"/>
          </a:xfrm>
        </p:grpSpPr>
        <p:sp>
          <p:nvSpPr>
            <p:cNvPr id="200" name="Google Shape;200;p20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" name="Google Shape;202;p20"/>
          <p:cNvGrpSpPr/>
          <p:nvPr/>
        </p:nvGrpSpPr>
        <p:grpSpPr>
          <a:xfrm rot="3320677" flipH="1">
            <a:off x="11100372" y="4542318"/>
            <a:ext cx="497328" cy="1076348"/>
            <a:chOff x="6387350" y="1078650"/>
            <a:chExt cx="317325" cy="686775"/>
          </a:xfrm>
        </p:grpSpPr>
        <p:sp>
          <p:nvSpPr>
            <p:cNvPr id="203" name="Google Shape;203;p20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16212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3597984" y="26511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2"/>
          </p:nvPr>
        </p:nvSpPr>
        <p:spPr>
          <a:xfrm>
            <a:off x="3598005" y="21152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subTitle" idx="3"/>
          </p:nvPr>
        </p:nvSpPr>
        <p:spPr>
          <a:xfrm>
            <a:off x="7933983" y="2651100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4"/>
          </p:nvPr>
        </p:nvSpPr>
        <p:spPr>
          <a:xfrm>
            <a:off x="7934000" y="2115267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5"/>
          </p:nvPr>
        </p:nvSpPr>
        <p:spPr>
          <a:xfrm>
            <a:off x="3597984" y="42264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6"/>
          </p:nvPr>
        </p:nvSpPr>
        <p:spPr>
          <a:xfrm>
            <a:off x="3598005" y="36906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7"/>
          </p:nvPr>
        </p:nvSpPr>
        <p:spPr>
          <a:xfrm>
            <a:off x="7933983" y="42264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8"/>
          </p:nvPr>
        </p:nvSpPr>
        <p:spPr>
          <a:xfrm>
            <a:off x="7934000" y="36906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title"/>
          </p:nvPr>
        </p:nvSpPr>
        <p:spPr>
          <a:xfrm>
            <a:off x="1947567" y="593367"/>
            <a:ext cx="829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415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 hasCustomPrompt="1"/>
          </p:nvPr>
        </p:nvSpPr>
        <p:spPr>
          <a:xfrm>
            <a:off x="3175200" y="984133"/>
            <a:ext cx="5841600" cy="9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1"/>
          </p:nvPr>
        </p:nvSpPr>
        <p:spPr>
          <a:xfrm>
            <a:off x="3175200" y="1925891"/>
            <a:ext cx="584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title" idx="2" hasCustomPrompt="1"/>
          </p:nvPr>
        </p:nvSpPr>
        <p:spPr>
          <a:xfrm>
            <a:off x="3175200" y="2899451"/>
            <a:ext cx="5841600" cy="9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19" name="Google Shape;219;p22"/>
          <p:cNvSpPr txBox="1">
            <a:spLocks noGrp="1"/>
          </p:cNvSpPr>
          <p:nvPr>
            <p:ph type="subTitle" idx="3"/>
          </p:nvPr>
        </p:nvSpPr>
        <p:spPr>
          <a:xfrm>
            <a:off x="3175200" y="3841221"/>
            <a:ext cx="584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title" idx="4" hasCustomPrompt="1"/>
          </p:nvPr>
        </p:nvSpPr>
        <p:spPr>
          <a:xfrm>
            <a:off x="3175200" y="4814784"/>
            <a:ext cx="5841600" cy="9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5"/>
          </p:nvPr>
        </p:nvSpPr>
        <p:spPr>
          <a:xfrm>
            <a:off x="3175200" y="5756556"/>
            <a:ext cx="584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22"/>
          <p:cNvGrpSpPr/>
          <p:nvPr/>
        </p:nvGrpSpPr>
        <p:grpSpPr>
          <a:xfrm rot="-291672">
            <a:off x="11322668" y="688108"/>
            <a:ext cx="497281" cy="1076248"/>
            <a:chOff x="6387350" y="1078650"/>
            <a:chExt cx="317325" cy="686775"/>
          </a:xfrm>
        </p:grpSpPr>
        <p:sp>
          <p:nvSpPr>
            <p:cNvPr id="223" name="Google Shape;223;p22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22"/>
          <p:cNvGrpSpPr/>
          <p:nvPr/>
        </p:nvGrpSpPr>
        <p:grpSpPr>
          <a:xfrm rot="-2002423">
            <a:off x="10652879" y="197461"/>
            <a:ext cx="497324" cy="1076339"/>
            <a:chOff x="6387350" y="1078650"/>
            <a:chExt cx="317325" cy="686775"/>
          </a:xfrm>
        </p:grpSpPr>
        <p:sp>
          <p:nvSpPr>
            <p:cNvPr id="226" name="Google Shape;226;p22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22"/>
          <p:cNvGrpSpPr/>
          <p:nvPr/>
        </p:nvGrpSpPr>
        <p:grpSpPr>
          <a:xfrm rot="-291672">
            <a:off x="10863234" y="5483841"/>
            <a:ext cx="497281" cy="1076248"/>
            <a:chOff x="6387350" y="1078650"/>
            <a:chExt cx="317325" cy="686775"/>
          </a:xfrm>
        </p:grpSpPr>
        <p:sp>
          <p:nvSpPr>
            <p:cNvPr id="229" name="Google Shape;229;p22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" name="Google Shape;231;p22"/>
          <p:cNvGrpSpPr/>
          <p:nvPr/>
        </p:nvGrpSpPr>
        <p:grpSpPr>
          <a:xfrm rot="-1766229">
            <a:off x="11322651" y="5008908"/>
            <a:ext cx="497336" cy="1076365"/>
            <a:chOff x="6387350" y="1078650"/>
            <a:chExt cx="317325" cy="686775"/>
          </a:xfrm>
        </p:grpSpPr>
        <p:sp>
          <p:nvSpPr>
            <p:cNvPr id="232" name="Google Shape;232;p22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0982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>
            <a:spLocks noGrp="1"/>
          </p:cNvSpPr>
          <p:nvPr>
            <p:ph type="subTitle" idx="1"/>
          </p:nvPr>
        </p:nvSpPr>
        <p:spPr>
          <a:xfrm>
            <a:off x="2550400" y="28175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2"/>
          </p:nvPr>
        </p:nvSpPr>
        <p:spPr>
          <a:xfrm>
            <a:off x="2550423" y="22817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subTitle" idx="3"/>
          </p:nvPr>
        </p:nvSpPr>
        <p:spPr>
          <a:xfrm>
            <a:off x="7927233" y="2817533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ubTitle" idx="4"/>
          </p:nvPr>
        </p:nvSpPr>
        <p:spPr>
          <a:xfrm>
            <a:off x="7927249" y="2281700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5"/>
          </p:nvPr>
        </p:nvSpPr>
        <p:spPr>
          <a:xfrm>
            <a:off x="2550400" y="4596067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6"/>
          </p:nvPr>
        </p:nvSpPr>
        <p:spPr>
          <a:xfrm>
            <a:off x="2550423" y="4060233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7"/>
          </p:nvPr>
        </p:nvSpPr>
        <p:spPr>
          <a:xfrm>
            <a:off x="7927233" y="4596067"/>
            <a:ext cx="1739600" cy="766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8"/>
          </p:nvPr>
        </p:nvSpPr>
        <p:spPr>
          <a:xfrm>
            <a:off x="7927249" y="4060233"/>
            <a:ext cx="1739600" cy="49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title"/>
          </p:nvPr>
        </p:nvSpPr>
        <p:spPr>
          <a:xfrm>
            <a:off x="3915684" y="593367"/>
            <a:ext cx="436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605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3176517" y="593367"/>
            <a:ext cx="58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" name="Google Shape;246;p24"/>
          <p:cNvGrpSpPr/>
          <p:nvPr/>
        </p:nvGrpSpPr>
        <p:grpSpPr>
          <a:xfrm rot="-1298308">
            <a:off x="11577307" y="5656718"/>
            <a:ext cx="497280" cy="1076247"/>
            <a:chOff x="6387350" y="1078650"/>
            <a:chExt cx="317325" cy="686775"/>
          </a:xfrm>
        </p:grpSpPr>
        <p:sp>
          <p:nvSpPr>
            <p:cNvPr id="247" name="Google Shape;247;p2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24"/>
          <p:cNvGrpSpPr/>
          <p:nvPr/>
        </p:nvGrpSpPr>
        <p:grpSpPr>
          <a:xfrm rot="1134957">
            <a:off x="851690" y="179485"/>
            <a:ext cx="497257" cy="1076195"/>
            <a:chOff x="6387350" y="1078650"/>
            <a:chExt cx="317325" cy="686775"/>
          </a:xfrm>
        </p:grpSpPr>
        <p:sp>
          <p:nvSpPr>
            <p:cNvPr id="250" name="Google Shape;250;p2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4"/>
          <p:cNvGrpSpPr/>
          <p:nvPr/>
        </p:nvGrpSpPr>
        <p:grpSpPr>
          <a:xfrm rot="-1065772">
            <a:off x="184806" y="501239"/>
            <a:ext cx="497327" cy="1076347"/>
            <a:chOff x="6387350" y="1078650"/>
            <a:chExt cx="317325" cy="686775"/>
          </a:xfrm>
        </p:grpSpPr>
        <p:sp>
          <p:nvSpPr>
            <p:cNvPr id="253" name="Google Shape;253;p24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69877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7" name="Google Shape;257;p25"/>
          <p:cNvGrpSpPr/>
          <p:nvPr/>
        </p:nvGrpSpPr>
        <p:grpSpPr>
          <a:xfrm rot="-528884">
            <a:off x="11679675" y="5687672"/>
            <a:ext cx="497261" cy="1076205"/>
            <a:chOff x="6387350" y="1078650"/>
            <a:chExt cx="317325" cy="686775"/>
          </a:xfrm>
        </p:grpSpPr>
        <p:sp>
          <p:nvSpPr>
            <p:cNvPr id="258" name="Google Shape;258;p2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25"/>
          <p:cNvGrpSpPr/>
          <p:nvPr/>
        </p:nvGrpSpPr>
        <p:grpSpPr>
          <a:xfrm rot="-2239511">
            <a:off x="11097051" y="5246933"/>
            <a:ext cx="497319" cy="1076329"/>
            <a:chOff x="6387350" y="1078650"/>
            <a:chExt cx="317325" cy="686775"/>
          </a:xfrm>
        </p:grpSpPr>
        <p:sp>
          <p:nvSpPr>
            <p:cNvPr id="261" name="Google Shape;261;p2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5"/>
          <p:cNvGrpSpPr/>
          <p:nvPr/>
        </p:nvGrpSpPr>
        <p:grpSpPr>
          <a:xfrm rot="191098">
            <a:off x="717081" y="80405"/>
            <a:ext cx="497276" cy="1076236"/>
            <a:chOff x="6387350" y="1078650"/>
            <a:chExt cx="317325" cy="686775"/>
          </a:xfrm>
        </p:grpSpPr>
        <p:sp>
          <p:nvSpPr>
            <p:cNvPr id="264" name="Google Shape;264;p2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25"/>
          <p:cNvGrpSpPr/>
          <p:nvPr/>
        </p:nvGrpSpPr>
        <p:grpSpPr>
          <a:xfrm rot="-1656427">
            <a:off x="161904" y="570784"/>
            <a:ext cx="497323" cy="1076339"/>
            <a:chOff x="6387350" y="1078650"/>
            <a:chExt cx="317325" cy="686775"/>
          </a:xfrm>
        </p:grpSpPr>
        <p:sp>
          <p:nvSpPr>
            <p:cNvPr id="267" name="Google Shape;267;p25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25"/>
          <p:cNvSpPr txBox="1">
            <a:spLocks noGrp="1"/>
          </p:cNvSpPr>
          <p:nvPr>
            <p:ph type="subTitle" idx="1"/>
          </p:nvPr>
        </p:nvSpPr>
        <p:spPr>
          <a:xfrm>
            <a:off x="2629467" y="5104767"/>
            <a:ext cx="3101200" cy="92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subTitle" idx="2"/>
          </p:nvPr>
        </p:nvSpPr>
        <p:spPr>
          <a:xfrm>
            <a:off x="2629400" y="4421567"/>
            <a:ext cx="31012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subTitle" idx="3"/>
          </p:nvPr>
        </p:nvSpPr>
        <p:spPr>
          <a:xfrm>
            <a:off x="6461367" y="5104767"/>
            <a:ext cx="3101200" cy="922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subTitle" idx="4"/>
          </p:nvPr>
        </p:nvSpPr>
        <p:spPr>
          <a:xfrm>
            <a:off x="6461367" y="4421567"/>
            <a:ext cx="3101200" cy="754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9598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6"/>
          <p:cNvGrpSpPr/>
          <p:nvPr/>
        </p:nvGrpSpPr>
        <p:grpSpPr>
          <a:xfrm rot="-1298308">
            <a:off x="11575207" y="284218"/>
            <a:ext cx="497280" cy="1076247"/>
            <a:chOff x="6387350" y="1078650"/>
            <a:chExt cx="317325" cy="686775"/>
          </a:xfrm>
        </p:grpSpPr>
        <p:sp>
          <p:nvSpPr>
            <p:cNvPr id="275" name="Google Shape;275;p2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26"/>
          <p:cNvGrpSpPr/>
          <p:nvPr/>
        </p:nvGrpSpPr>
        <p:grpSpPr>
          <a:xfrm rot="-3008970">
            <a:off x="10908946" y="-16299"/>
            <a:ext cx="497324" cy="1076341"/>
            <a:chOff x="6387350" y="1078650"/>
            <a:chExt cx="317325" cy="686775"/>
          </a:xfrm>
        </p:grpSpPr>
        <p:sp>
          <p:nvSpPr>
            <p:cNvPr id="278" name="Google Shape;278;p2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" name="Google Shape;280;p26"/>
          <p:cNvGrpSpPr/>
          <p:nvPr/>
        </p:nvGrpSpPr>
        <p:grpSpPr>
          <a:xfrm rot="2083874">
            <a:off x="903287" y="5500830"/>
            <a:ext cx="497269" cy="1076221"/>
            <a:chOff x="6387350" y="1078650"/>
            <a:chExt cx="317325" cy="686775"/>
          </a:xfrm>
        </p:grpSpPr>
        <p:sp>
          <p:nvSpPr>
            <p:cNvPr id="281" name="Google Shape;281;p2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26"/>
          <p:cNvGrpSpPr/>
          <p:nvPr/>
        </p:nvGrpSpPr>
        <p:grpSpPr>
          <a:xfrm rot="61418">
            <a:off x="134086" y="5720226"/>
            <a:ext cx="497349" cy="1076393"/>
            <a:chOff x="6387350" y="1078650"/>
            <a:chExt cx="317325" cy="686775"/>
          </a:xfrm>
        </p:grpSpPr>
        <p:sp>
          <p:nvSpPr>
            <p:cNvPr id="284" name="Google Shape;284;p2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26"/>
          <p:cNvSpPr txBox="1">
            <a:spLocks noGrp="1"/>
          </p:cNvSpPr>
          <p:nvPr>
            <p:ph type="title"/>
          </p:nvPr>
        </p:nvSpPr>
        <p:spPr>
          <a:xfrm>
            <a:off x="2639900" y="2159067"/>
            <a:ext cx="30092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subTitle" idx="1"/>
          </p:nvPr>
        </p:nvSpPr>
        <p:spPr>
          <a:xfrm>
            <a:off x="2639900" y="3558533"/>
            <a:ext cx="3009200" cy="11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092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7"/>
          <p:cNvGrpSpPr/>
          <p:nvPr/>
        </p:nvGrpSpPr>
        <p:grpSpPr>
          <a:xfrm rot="-1298308">
            <a:off x="11575207" y="5545418"/>
            <a:ext cx="497280" cy="1076247"/>
            <a:chOff x="6387350" y="1078650"/>
            <a:chExt cx="317325" cy="686775"/>
          </a:xfrm>
        </p:grpSpPr>
        <p:sp>
          <p:nvSpPr>
            <p:cNvPr id="290" name="Google Shape;290;p2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" name="Google Shape;292;p27"/>
          <p:cNvGrpSpPr/>
          <p:nvPr/>
        </p:nvGrpSpPr>
        <p:grpSpPr>
          <a:xfrm rot="-3008970">
            <a:off x="10908946" y="5244902"/>
            <a:ext cx="497324" cy="1076341"/>
            <a:chOff x="6387350" y="1078650"/>
            <a:chExt cx="317325" cy="686775"/>
          </a:xfrm>
        </p:grpSpPr>
        <p:sp>
          <p:nvSpPr>
            <p:cNvPr id="293" name="Google Shape;293;p2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27"/>
          <p:cNvGrpSpPr/>
          <p:nvPr/>
        </p:nvGrpSpPr>
        <p:grpSpPr>
          <a:xfrm rot="2083874">
            <a:off x="903287" y="195180"/>
            <a:ext cx="497269" cy="1076221"/>
            <a:chOff x="6387350" y="1078650"/>
            <a:chExt cx="317325" cy="686775"/>
          </a:xfrm>
        </p:grpSpPr>
        <p:sp>
          <p:nvSpPr>
            <p:cNvPr id="296" name="Google Shape;296;p2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8" name="Google Shape;298;p27"/>
          <p:cNvGrpSpPr/>
          <p:nvPr/>
        </p:nvGrpSpPr>
        <p:grpSpPr>
          <a:xfrm rot="61418">
            <a:off x="134086" y="414575"/>
            <a:ext cx="497349" cy="1076393"/>
            <a:chOff x="6387350" y="1078650"/>
            <a:chExt cx="317325" cy="686775"/>
          </a:xfrm>
        </p:grpSpPr>
        <p:sp>
          <p:nvSpPr>
            <p:cNvPr id="299" name="Google Shape;299;p2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27"/>
          <p:cNvSpPr txBox="1">
            <a:spLocks noGrp="1"/>
          </p:cNvSpPr>
          <p:nvPr>
            <p:ph type="title"/>
          </p:nvPr>
        </p:nvSpPr>
        <p:spPr>
          <a:xfrm>
            <a:off x="6757667" y="2159067"/>
            <a:ext cx="30092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7"/>
          <p:cNvSpPr txBox="1">
            <a:spLocks noGrp="1"/>
          </p:cNvSpPr>
          <p:nvPr>
            <p:ph type="subTitle" idx="1"/>
          </p:nvPr>
        </p:nvSpPr>
        <p:spPr>
          <a:xfrm flipH="1">
            <a:off x="6757667" y="3568133"/>
            <a:ext cx="3009200" cy="11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27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 rot="-281821">
            <a:off x="1090489" y="1144369"/>
            <a:ext cx="2999272" cy="2365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4562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8"/>
          <p:cNvGrpSpPr/>
          <p:nvPr/>
        </p:nvGrpSpPr>
        <p:grpSpPr>
          <a:xfrm rot="976291" flipH="1">
            <a:off x="650002" y="-629893"/>
            <a:ext cx="10853831" cy="7857464"/>
            <a:chOff x="451025" y="346600"/>
            <a:chExt cx="6926350" cy="5014225"/>
          </a:xfrm>
        </p:grpSpPr>
        <p:sp>
          <p:nvSpPr>
            <p:cNvPr id="305" name="Google Shape;305;p28"/>
            <p:cNvSpPr/>
            <p:nvPr/>
          </p:nvSpPr>
          <p:spPr>
            <a:xfrm>
              <a:off x="6454575" y="1076225"/>
              <a:ext cx="36525" cy="16825"/>
            </a:xfrm>
            <a:custGeom>
              <a:avLst/>
              <a:gdLst/>
              <a:ahLst/>
              <a:cxnLst/>
              <a:rect l="l" t="t" r="r" b="b"/>
              <a:pathLst>
                <a:path w="1461" h="673" extrusionOk="0">
                  <a:moveTo>
                    <a:pt x="0" y="0"/>
                  </a:moveTo>
                  <a:lnTo>
                    <a:pt x="78" y="672"/>
                  </a:lnTo>
                  <a:cubicBezTo>
                    <a:pt x="608" y="466"/>
                    <a:pt x="1086" y="311"/>
                    <a:pt x="1460" y="2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6640025" y="1101750"/>
              <a:ext cx="16825" cy="2925"/>
            </a:xfrm>
            <a:custGeom>
              <a:avLst/>
              <a:gdLst/>
              <a:ahLst/>
              <a:cxnLst/>
              <a:rect l="l" t="t" r="r" b="b"/>
              <a:pathLst>
                <a:path w="673" h="11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39"/>
                    <a:pt x="39" y="78"/>
                    <a:pt x="52" y="117"/>
                  </a:cubicBezTo>
                  <a:lnTo>
                    <a:pt x="673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496250" y="1083325"/>
              <a:ext cx="88550" cy="28475"/>
            </a:xfrm>
            <a:custGeom>
              <a:avLst/>
              <a:gdLst/>
              <a:ahLst/>
              <a:cxnLst/>
              <a:rect l="l" t="t" r="r" b="b"/>
              <a:pathLst>
                <a:path w="3542" h="1139" extrusionOk="0">
                  <a:moveTo>
                    <a:pt x="401" y="1"/>
                  </a:moveTo>
                  <a:cubicBezTo>
                    <a:pt x="285" y="388"/>
                    <a:pt x="155" y="763"/>
                    <a:pt x="0" y="1138"/>
                  </a:cubicBezTo>
                  <a:lnTo>
                    <a:pt x="3541" y="970"/>
                  </a:lnTo>
                  <a:cubicBezTo>
                    <a:pt x="3270" y="776"/>
                    <a:pt x="3012" y="556"/>
                    <a:pt x="2779" y="32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6456500" y="1081400"/>
              <a:ext cx="49775" cy="32325"/>
            </a:xfrm>
            <a:custGeom>
              <a:avLst/>
              <a:gdLst/>
              <a:ahLst/>
              <a:cxnLst/>
              <a:rect l="l" t="t" r="r" b="b"/>
              <a:pathLst>
                <a:path w="1991" h="1293" extrusionOk="0">
                  <a:moveTo>
                    <a:pt x="1383" y="0"/>
                  </a:moveTo>
                  <a:cubicBezTo>
                    <a:pt x="1009" y="104"/>
                    <a:pt x="531" y="259"/>
                    <a:pt x="1" y="465"/>
                  </a:cubicBezTo>
                  <a:lnTo>
                    <a:pt x="91" y="1293"/>
                  </a:lnTo>
                  <a:lnTo>
                    <a:pt x="1590" y="1215"/>
                  </a:lnTo>
                  <a:cubicBezTo>
                    <a:pt x="1745" y="853"/>
                    <a:pt x="1875" y="465"/>
                    <a:pt x="1991" y="78"/>
                  </a:cubicBezTo>
                  <a:lnTo>
                    <a:pt x="13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6565700" y="1091400"/>
              <a:ext cx="75650" cy="16200"/>
            </a:xfrm>
            <a:custGeom>
              <a:avLst/>
              <a:gdLst/>
              <a:ahLst/>
              <a:cxnLst/>
              <a:rect l="l" t="t" r="r" b="b"/>
              <a:pathLst>
                <a:path w="3026" h="648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233"/>
                    <a:pt x="492" y="453"/>
                    <a:pt x="763" y="647"/>
                  </a:cubicBezTo>
                  <a:lnTo>
                    <a:pt x="3025" y="531"/>
                  </a:lnTo>
                  <a:cubicBezTo>
                    <a:pt x="3012" y="492"/>
                    <a:pt x="2999" y="453"/>
                    <a:pt x="2973" y="4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6464575" y="1104000"/>
              <a:ext cx="848175" cy="701800"/>
            </a:xfrm>
            <a:custGeom>
              <a:avLst/>
              <a:gdLst/>
              <a:ahLst/>
              <a:cxnLst/>
              <a:rect l="l" t="t" r="r" b="b"/>
              <a:pathLst>
                <a:path w="33927" h="28072" extrusionOk="0">
                  <a:moveTo>
                    <a:pt x="2439" y="1108"/>
                  </a:moveTo>
                  <a:cubicBezTo>
                    <a:pt x="2575" y="1108"/>
                    <a:pt x="2692" y="1206"/>
                    <a:pt x="2715" y="1345"/>
                  </a:cubicBezTo>
                  <a:cubicBezTo>
                    <a:pt x="2727" y="1481"/>
                    <a:pt x="2610" y="1604"/>
                    <a:pt x="2476" y="1604"/>
                  </a:cubicBezTo>
                  <a:cubicBezTo>
                    <a:pt x="2469" y="1604"/>
                    <a:pt x="2463" y="1604"/>
                    <a:pt x="2456" y="1603"/>
                  </a:cubicBezTo>
                  <a:cubicBezTo>
                    <a:pt x="2440" y="1606"/>
                    <a:pt x="2424" y="1607"/>
                    <a:pt x="2409" y="1607"/>
                  </a:cubicBezTo>
                  <a:cubicBezTo>
                    <a:pt x="2273" y="1607"/>
                    <a:pt x="2156" y="1510"/>
                    <a:pt x="2133" y="1371"/>
                  </a:cubicBezTo>
                  <a:cubicBezTo>
                    <a:pt x="2121" y="1235"/>
                    <a:pt x="2238" y="1111"/>
                    <a:pt x="2372" y="1111"/>
                  </a:cubicBezTo>
                  <a:cubicBezTo>
                    <a:pt x="2378" y="1111"/>
                    <a:pt x="2385" y="1112"/>
                    <a:pt x="2392" y="1112"/>
                  </a:cubicBezTo>
                  <a:cubicBezTo>
                    <a:pt x="2408" y="1110"/>
                    <a:pt x="2424" y="1108"/>
                    <a:pt x="2439" y="1108"/>
                  </a:cubicBezTo>
                  <a:close/>
                  <a:moveTo>
                    <a:pt x="2800" y="1833"/>
                  </a:moveTo>
                  <a:cubicBezTo>
                    <a:pt x="2949" y="1833"/>
                    <a:pt x="3080" y="1943"/>
                    <a:pt x="3115" y="2108"/>
                  </a:cubicBezTo>
                  <a:cubicBezTo>
                    <a:pt x="3115" y="2276"/>
                    <a:pt x="2986" y="2405"/>
                    <a:pt x="2818" y="2405"/>
                  </a:cubicBezTo>
                  <a:cubicBezTo>
                    <a:pt x="2809" y="2405"/>
                    <a:pt x="2800" y="2406"/>
                    <a:pt x="2791" y="2406"/>
                  </a:cubicBezTo>
                  <a:cubicBezTo>
                    <a:pt x="2622" y="2406"/>
                    <a:pt x="2481" y="2293"/>
                    <a:pt x="2456" y="2133"/>
                  </a:cubicBezTo>
                  <a:cubicBezTo>
                    <a:pt x="2444" y="1972"/>
                    <a:pt x="2574" y="1835"/>
                    <a:pt x="2732" y="1835"/>
                  </a:cubicBezTo>
                  <a:cubicBezTo>
                    <a:pt x="2739" y="1835"/>
                    <a:pt x="2746" y="1836"/>
                    <a:pt x="2754" y="1836"/>
                  </a:cubicBezTo>
                  <a:cubicBezTo>
                    <a:pt x="2769" y="1834"/>
                    <a:pt x="2785" y="1833"/>
                    <a:pt x="2800" y="1833"/>
                  </a:cubicBezTo>
                  <a:close/>
                  <a:moveTo>
                    <a:pt x="19691" y="2351"/>
                  </a:moveTo>
                  <a:cubicBezTo>
                    <a:pt x="19749" y="2351"/>
                    <a:pt x="19802" y="2399"/>
                    <a:pt x="19813" y="2456"/>
                  </a:cubicBezTo>
                  <a:cubicBezTo>
                    <a:pt x="19813" y="2515"/>
                    <a:pt x="19770" y="2574"/>
                    <a:pt x="19714" y="2574"/>
                  </a:cubicBezTo>
                  <a:cubicBezTo>
                    <a:pt x="19708" y="2574"/>
                    <a:pt x="19703" y="2574"/>
                    <a:pt x="19697" y="2573"/>
                  </a:cubicBezTo>
                  <a:cubicBezTo>
                    <a:pt x="19690" y="2574"/>
                    <a:pt x="19683" y="2575"/>
                    <a:pt x="19677" y="2575"/>
                  </a:cubicBezTo>
                  <a:cubicBezTo>
                    <a:pt x="19619" y="2575"/>
                    <a:pt x="19566" y="2527"/>
                    <a:pt x="19555" y="2469"/>
                  </a:cubicBezTo>
                  <a:cubicBezTo>
                    <a:pt x="19555" y="2405"/>
                    <a:pt x="19606" y="2353"/>
                    <a:pt x="19671" y="2353"/>
                  </a:cubicBezTo>
                  <a:cubicBezTo>
                    <a:pt x="19678" y="2352"/>
                    <a:pt x="19685" y="2351"/>
                    <a:pt x="19691" y="2351"/>
                  </a:cubicBezTo>
                  <a:close/>
                  <a:moveTo>
                    <a:pt x="22927" y="3760"/>
                  </a:moveTo>
                  <a:cubicBezTo>
                    <a:pt x="23033" y="3760"/>
                    <a:pt x="23124" y="3835"/>
                    <a:pt x="23148" y="3943"/>
                  </a:cubicBezTo>
                  <a:cubicBezTo>
                    <a:pt x="23161" y="4059"/>
                    <a:pt x="23057" y="4149"/>
                    <a:pt x="22941" y="4149"/>
                  </a:cubicBezTo>
                  <a:cubicBezTo>
                    <a:pt x="22932" y="4150"/>
                    <a:pt x="22924" y="4151"/>
                    <a:pt x="22916" y="4151"/>
                  </a:cubicBezTo>
                  <a:cubicBezTo>
                    <a:pt x="22810" y="4151"/>
                    <a:pt x="22719" y="4076"/>
                    <a:pt x="22695" y="3969"/>
                  </a:cubicBezTo>
                  <a:cubicBezTo>
                    <a:pt x="22695" y="3859"/>
                    <a:pt x="22776" y="3761"/>
                    <a:pt x="22882" y="3761"/>
                  </a:cubicBezTo>
                  <a:cubicBezTo>
                    <a:pt x="22889" y="3761"/>
                    <a:pt x="22895" y="3761"/>
                    <a:pt x="22902" y="3762"/>
                  </a:cubicBezTo>
                  <a:cubicBezTo>
                    <a:pt x="22911" y="3761"/>
                    <a:pt x="22919" y="3760"/>
                    <a:pt x="22927" y="3760"/>
                  </a:cubicBezTo>
                  <a:close/>
                  <a:moveTo>
                    <a:pt x="27794" y="9368"/>
                  </a:moveTo>
                  <a:cubicBezTo>
                    <a:pt x="27970" y="9368"/>
                    <a:pt x="28126" y="9502"/>
                    <a:pt x="28162" y="9681"/>
                  </a:cubicBezTo>
                  <a:cubicBezTo>
                    <a:pt x="28175" y="9862"/>
                    <a:pt x="28033" y="10017"/>
                    <a:pt x="27852" y="10017"/>
                  </a:cubicBezTo>
                  <a:cubicBezTo>
                    <a:pt x="28059" y="10133"/>
                    <a:pt x="29338" y="10831"/>
                    <a:pt x="29713" y="12356"/>
                  </a:cubicBezTo>
                  <a:cubicBezTo>
                    <a:pt x="30140" y="14011"/>
                    <a:pt x="29325" y="16014"/>
                    <a:pt x="29325" y="16014"/>
                  </a:cubicBezTo>
                  <a:cubicBezTo>
                    <a:pt x="29325" y="16014"/>
                    <a:pt x="27619" y="14411"/>
                    <a:pt x="27193" y="12757"/>
                  </a:cubicBezTo>
                  <a:cubicBezTo>
                    <a:pt x="26947" y="11801"/>
                    <a:pt x="27167" y="10780"/>
                    <a:pt x="27800" y="10030"/>
                  </a:cubicBezTo>
                  <a:cubicBezTo>
                    <a:pt x="27606" y="10030"/>
                    <a:pt x="27438" y="9901"/>
                    <a:pt x="27413" y="9720"/>
                  </a:cubicBezTo>
                  <a:cubicBezTo>
                    <a:pt x="27400" y="9533"/>
                    <a:pt x="27544" y="9370"/>
                    <a:pt x="27728" y="9370"/>
                  </a:cubicBezTo>
                  <a:cubicBezTo>
                    <a:pt x="27735" y="9370"/>
                    <a:pt x="27742" y="9370"/>
                    <a:pt x="27749" y="9371"/>
                  </a:cubicBezTo>
                  <a:cubicBezTo>
                    <a:pt x="27764" y="9369"/>
                    <a:pt x="27779" y="9368"/>
                    <a:pt x="27794" y="9368"/>
                  </a:cubicBezTo>
                  <a:close/>
                  <a:moveTo>
                    <a:pt x="30211" y="17394"/>
                  </a:moveTo>
                  <a:cubicBezTo>
                    <a:pt x="30389" y="17394"/>
                    <a:pt x="30556" y="17529"/>
                    <a:pt x="30592" y="17720"/>
                  </a:cubicBezTo>
                  <a:cubicBezTo>
                    <a:pt x="30592" y="17907"/>
                    <a:pt x="30448" y="18069"/>
                    <a:pt x="30252" y="18069"/>
                  </a:cubicBezTo>
                  <a:cubicBezTo>
                    <a:pt x="30245" y="18069"/>
                    <a:pt x="30238" y="18069"/>
                    <a:pt x="30230" y="18069"/>
                  </a:cubicBezTo>
                  <a:cubicBezTo>
                    <a:pt x="30214" y="18071"/>
                    <a:pt x="30198" y="18072"/>
                    <a:pt x="30182" y="18072"/>
                  </a:cubicBezTo>
                  <a:cubicBezTo>
                    <a:pt x="29996" y="18072"/>
                    <a:pt x="29839" y="17936"/>
                    <a:pt x="29804" y="17746"/>
                  </a:cubicBezTo>
                  <a:cubicBezTo>
                    <a:pt x="29804" y="17559"/>
                    <a:pt x="29948" y="17396"/>
                    <a:pt x="30143" y="17396"/>
                  </a:cubicBezTo>
                  <a:cubicBezTo>
                    <a:pt x="30150" y="17396"/>
                    <a:pt x="30158" y="17396"/>
                    <a:pt x="30165" y="17397"/>
                  </a:cubicBezTo>
                  <a:cubicBezTo>
                    <a:pt x="30181" y="17395"/>
                    <a:pt x="30196" y="17394"/>
                    <a:pt x="30211" y="17394"/>
                  </a:cubicBezTo>
                  <a:close/>
                  <a:moveTo>
                    <a:pt x="27167" y="20666"/>
                  </a:moveTo>
                  <a:cubicBezTo>
                    <a:pt x="27245" y="20666"/>
                    <a:pt x="27309" y="20718"/>
                    <a:pt x="27335" y="20796"/>
                  </a:cubicBezTo>
                  <a:cubicBezTo>
                    <a:pt x="27335" y="20873"/>
                    <a:pt x="27270" y="20938"/>
                    <a:pt x="27193" y="20938"/>
                  </a:cubicBezTo>
                  <a:cubicBezTo>
                    <a:pt x="27115" y="20938"/>
                    <a:pt x="27051" y="20886"/>
                    <a:pt x="27038" y="20809"/>
                  </a:cubicBezTo>
                  <a:cubicBezTo>
                    <a:pt x="27025" y="20731"/>
                    <a:pt x="27089" y="20666"/>
                    <a:pt x="27167" y="20666"/>
                  </a:cubicBezTo>
                  <a:close/>
                  <a:moveTo>
                    <a:pt x="31278" y="17437"/>
                  </a:moveTo>
                  <a:cubicBezTo>
                    <a:pt x="31308" y="17491"/>
                    <a:pt x="32373" y="19398"/>
                    <a:pt x="32207" y="21041"/>
                  </a:cubicBezTo>
                  <a:cubicBezTo>
                    <a:pt x="32091" y="22036"/>
                    <a:pt x="31535" y="22928"/>
                    <a:pt x="30669" y="23458"/>
                  </a:cubicBezTo>
                  <a:cubicBezTo>
                    <a:pt x="29946" y="22760"/>
                    <a:pt x="29558" y="21765"/>
                    <a:pt x="29648" y="20757"/>
                  </a:cubicBezTo>
                  <a:cubicBezTo>
                    <a:pt x="29807" y="19179"/>
                    <a:pt x="31136" y="17601"/>
                    <a:pt x="31278" y="17437"/>
                  </a:cubicBezTo>
                  <a:close/>
                  <a:moveTo>
                    <a:pt x="7691" y="1"/>
                  </a:moveTo>
                  <a:lnTo>
                    <a:pt x="7070" y="40"/>
                  </a:lnTo>
                  <a:cubicBezTo>
                    <a:pt x="7251" y="518"/>
                    <a:pt x="7380" y="1009"/>
                    <a:pt x="7471" y="1513"/>
                  </a:cubicBezTo>
                  <a:cubicBezTo>
                    <a:pt x="6527" y="1177"/>
                    <a:pt x="5636" y="712"/>
                    <a:pt x="4808" y="143"/>
                  </a:cubicBezTo>
                  <a:lnTo>
                    <a:pt x="1267" y="324"/>
                  </a:lnTo>
                  <a:cubicBezTo>
                    <a:pt x="957" y="1112"/>
                    <a:pt x="531" y="1836"/>
                    <a:pt x="1" y="2495"/>
                  </a:cubicBezTo>
                  <a:lnTo>
                    <a:pt x="27" y="2818"/>
                  </a:lnTo>
                  <a:lnTo>
                    <a:pt x="1138" y="2960"/>
                  </a:lnTo>
                  <a:cubicBezTo>
                    <a:pt x="1177" y="2831"/>
                    <a:pt x="1306" y="2741"/>
                    <a:pt x="1448" y="2741"/>
                  </a:cubicBezTo>
                  <a:cubicBezTo>
                    <a:pt x="1464" y="2739"/>
                    <a:pt x="1479" y="2737"/>
                    <a:pt x="1494" y="2737"/>
                  </a:cubicBezTo>
                  <a:cubicBezTo>
                    <a:pt x="1655" y="2737"/>
                    <a:pt x="1788" y="2860"/>
                    <a:pt x="1823" y="3025"/>
                  </a:cubicBezTo>
                  <a:lnTo>
                    <a:pt x="1823" y="3051"/>
                  </a:lnTo>
                  <a:lnTo>
                    <a:pt x="3477" y="3258"/>
                  </a:lnTo>
                  <a:cubicBezTo>
                    <a:pt x="3645" y="2508"/>
                    <a:pt x="4072" y="1849"/>
                    <a:pt x="4679" y="1384"/>
                  </a:cubicBezTo>
                  <a:cubicBezTo>
                    <a:pt x="5364" y="1927"/>
                    <a:pt x="5804" y="2702"/>
                    <a:pt x="5946" y="3568"/>
                  </a:cubicBezTo>
                  <a:lnTo>
                    <a:pt x="17577" y="5015"/>
                  </a:lnTo>
                  <a:cubicBezTo>
                    <a:pt x="17422" y="4847"/>
                    <a:pt x="17267" y="4666"/>
                    <a:pt x="17138" y="4473"/>
                  </a:cubicBezTo>
                  <a:cubicBezTo>
                    <a:pt x="16143" y="2986"/>
                    <a:pt x="16711" y="1655"/>
                    <a:pt x="16711" y="1655"/>
                  </a:cubicBezTo>
                  <a:lnTo>
                    <a:pt x="16711" y="1655"/>
                  </a:lnTo>
                  <a:cubicBezTo>
                    <a:pt x="17784" y="1875"/>
                    <a:pt x="18728" y="2495"/>
                    <a:pt x="19361" y="3387"/>
                  </a:cubicBezTo>
                  <a:cubicBezTo>
                    <a:pt x="19736" y="3981"/>
                    <a:pt x="20007" y="4641"/>
                    <a:pt x="20136" y="5339"/>
                  </a:cubicBezTo>
                  <a:lnTo>
                    <a:pt x="21300" y="5481"/>
                  </a:lnTo>
                  <a:cubicBezTo>
                    <a:pt x="21855" y="5558"/>
                    <a:pt x="22256" y="5985"/>
                    <a:pt x="22269" y="6463"/>
                  </a:cubicBezTo>
                  <a:lnTo>
                    <a:pt x="23458" y="6631"/>
                  </a:lnTo>
                  <a:cubicBezTo>
                    <a:pt x="22967" y="6140"/>
                    <a:pt x="22605" y="5532"/>
                    <a:pt x="22411" y="4873"/>
                  </a:cubicBezTo>
                  <a:cubicBezTo>
                    <a:pt x="22786" y="4757"/>
                    <a:pt x="23161" y="4692"/>
                    <a:pt x="23548" y="4679"/>
                  </a:cubicBezTo>
                  <a:cubicBezTo>
                    <a:pt x="23600" y="4537"/>
                    <a:pt x="23742" y="4434"/>
                    <a:pt x="23897" y="4434"/>
                  </a:cubicBezTo>
                  <a:cubicBezTo>
                    <a:pt x="23914" y="4431"/>
                    <a:pt x="23931" y="4430"/>
                    <a:pt x="23948" y="4430"/>
                  </a:cubicBezTo>
                  <a:cubicBezTo>
                    <a:pt x="24111" y="4430"/>
                    <a:pt x="24265" y="4540"/>
                    <a:pt x="24324" y="4692"/>
                  </a:cubicBezTo>
                  <a:cubicBezTo>
                    <a:pt x="25060" y="4744"/>
                    <a:pt x="25797" y="4938"/>
                    <a:pt x="26456" y="5274"/>
                  </a:cubicBezTo>
                  <a:cubicBezTo>
                    <a:pt x="28615" y="6321"/>
                    <a:pt x="30191" y="8673"/>
                    <a:pt x="30191" y="8673"/>
                  </a:cubicBezTo>
                  <a:cubicBezTo>
                    <a:pt x="30131" y="8674"/>
                    <a:pt x="30071" y="8674"/>
                    <a:pt x="30010" y="8674"/>
                  </a:cubicBezTo>
                  <a:cubicBezTo>
                    <a:pt x="29113" y="8674"/>
                    <a:pt x="28206" y="8585"/>
                    <a:pt x="27322" y="8427"/>
                  </a:cubicBezTo>
                  <a:lnTo>
                    <a:pt x="26159" y="16802"/>
                  </a:lnTo>
                  <a:cubicBezTo>
                    <a:pt x="26650" y="17125"/>
                    <a:pt x="27594" y="17823"/>
                    <a:pt x="28059" y="18650"/>
                  </a:cubicBezTo>
                  <a:cubicBezTo>
                    <a:pt x="28446" y="19271"/>
                    <a:pt x="28485" y="20046"/>
                    <a:pt x="28188" y="20718"/>
                  </a:cubicBezTo>
                  <a:cubicBezTo>
                    <a:pt x="27425" y="20511"/>
                    <a:pt x="26766" y="20007"/>
                    <a:pt x="26353" y="19322"/>
                  </a:cubicBezTo>
                  <a:cubicBezTo>
                    <a:pt x="26172" y="18986"/>
                    <a:pt x="26043" y="18611"/>
                    <a:pt x="25965" y="18224"/>
                  </a:cubicBezTo>
                  <a:lnTo>
                    <a:pt x="25629" y="20666"/>
                  </a:lnTo>
                  <a:cubicBezTo>
                    <a:pt x="25784" y="21002"/>
                    <a:pt x="25900" y="21351"/>
                    <a:pt x="25952" y="21713"/>
                  </a:cubicBezTo>
                  <a:cubicBezTo>
                    <a:pt x="26314" y="23807"/>
                    <a:pt x="25112" y="26237"/>
                    <a:pt x="25112" y="26237"/>
                  </a:cubicBezTo>
                  <a:cubicBezTo>
                    <a:pt x="25112" y="26237"/>
                    <a:pt x="25035" y="26146"/>
                    <a:pt x="24892" y="25978"/>
                  </a:cubicBezTo>
                  <a:lnTo>
                    <a:pt x="24841" y="26379"/>
                  </a:lnTo>
                  <a:cubicBezTo>
                    <a:pt x="24867" y="26366"/>
                    <a:pt x="24892" y="26366"/>
                    <a:pt x="24918" y="26366"/>
                  </a:cubicBezTo>
                  <a:cubicBezTo>
                    <a:pt x="24927" y="26365"/>
                    <a:pt x="24936" y="26364"/>
                    <a:pt x="24944" y="26364"/>
                  </a:cubicBezTo>
                  <a:cubicBezTo>
                    <a:pt x="25037" y="26364"/>
                    <a:pt x="25114" y="26426"/>
                    <a:pt x="25138" y="26521"/>
                  </a:cubicBezTo>
                  <a:cubicBezTo>
                    <a:pt x="25138" y="26618"/>
                    <a:pt x="25070" y="26703"/>
                    <a:pt x="24977" y="26703"/>
                  </a:cubicBezTo>
                  <a:cubicBezTo>
                    <a:pt x="24970" y="26703"/>
                    <a:pt x="24964" y="26703"/>
                    <a:pt x="24957" y="26702"/>
                  </a:cubicBezTo>
                  <a:cubicBezTo>
                    <a:pt x="24946" y="26704"/>
                    <a:pt x="24935" y="26705"/>
                    <a:pt x="24924" y="26705"/>
                  </a:cubicBezTo>
                  <a:cubicBezTo>
                    <a:pt x="24874" y="26705"/>
                    <a:pt x="24832" y="26682"/>
                    <a:pt x="24789" y="26650"/>
                  </a:cubicBezTo>
                  <a:lnTo>
                    <a:pt x="24724" y="27128"/>
                  </a:lnTo>
                  <a:cubicBezTo>
                    <a:pt x="24931" y="27180"/>
                    <a:pt x="25125" y="27245"/>
                    <a:pt x="25319" y="27322"/>
                  </a:cubicBezTo>
                  <a:cubicBezTo>
                    <a:pt x="25771" y="27516"/>
                    <a:pt x="26198" y="27775"/>
                    <a:pt x="26598" y="28072"/>
                  </a:cubicBezTo>
                  <a:lnTo>
                    <a:pt x="29041" y="27943"/>
                  </a:lnTo>
                  <a:cubicBezTo>
                    <a:pt x="28912" y="27800"/>
                    <a:pt x="28795" y="27658"/>
                    <a:pt x="28692" y="27503"/>
                  </a:cubicBezTo>
                  <a:cubicBezTo>
                    <a:pt x="27723" y="26004"/>
                    <a:pt x="27800" y="23872"/>
                    <a:pt x="27800" y="23872"/>
                  </a:cubicBezTo>
                  <a:lnTo>
                    <a:pt x="27800" y="23872"/>
                  </a:lnTo>
                  <a:cubicBezTo>
                    <a:pt x="27801" y="23872"/>
                    <a:pt x="29972" y="24970"/>
                    <a:pt x="30941" y="26456"/>
                  </a:cubicBezTo>
                  <a:cubicBezTo>
                    <a:pt x="31199" y="26844"/>
                    <a:pt x="31367" y="27271"/>
                    <a:pt x="31445" y="27736"/>
                  </a:cubicBezTo>
                  <a:lnTo>
                    <a:pt x="33047" y="16233"/>
                  </a:lnTo>
                  <a:cubicBezTo>
                    <a:pt x="32776" y="16182"/>
                    <a:pt x="32621" y="16143"/>
                    <a:pt x="32621" y="16143"/>
                  </a:cubicBezTo>
                  <a:cubicBezTo>
                    <a:pt x="32621" y="16143"/>
                    <a:pt x="32802" y="15975"/>
                    <a:pt x="33112" y="15729"/>
                  </a:cubicBezTo>
                  <a:lnTo>
                    <a:pt x="33396" y="13623"/>
                  </a:lnTo>
                  <a:lnTo>
                    <a:pt x="33396" y="13623"/>
                  </a:lnTo>
                  <a:cubicBezTo>
                    <a:pt x="33306" y="13687"/>
                    <a:pt x="33203" y="13752"/>
                    <a:pt x="33099" y="13804"/>
                  </a:cubicBezTo>
                  <a:cubicBezTo>
                    <a:pt x="32612" y="14060"/>
                    <a:pt x="32079" y="14192"/>
                    <a:pt x="31545" y="14192"/>
                  </a:cubicBezTo>
                  <a:cubicBezTo>
                    <a:pt x="31273" y="14192"/>
                    <a:pt x="31001" y="14158"/>
                    <a:pt x="30734" y="14088"/>
                  </a:cubicBezTo>
                  <a:cubicBezTo>
                    <a:pt x="30734" y="14088"/>
                    <a:pt x="30850" y="13041"/>
                    <a:pt x="32039" y="12395"/>
                  </a:cubicBezTo>
                  <a:cubicBezTo>
                    <a:pt x="32543" y="12149"/>
                    <a:pt x="33086" y="11969"/>
                    <a:pt x="33642" y="11891"/>
                  </a:cubicBezTo>
                  <a:lnTo>
                    <a:pt x="33926" y="9836"/>
                  </a:lnTo>
                  <a:lnTo>
                    <a:pt x="33875" y="9810"/>
                  </a:lnTo>
                  <a:cubicBezTo>
                    <a:pt x="31923" y="8479"/>
                    <a:pt x="30786" y="5946"/>
                    <a:pt x="30786" y="5946"/>
                  </a:cubicBezTo>
                  <a:lnTo>
                    <a:pt x="30786" y="5946"/>
                  </a:lnTo>
                  <a:cubicBezTo>
                    <a:pt x="31820" y="6075"/>
                    <a:pt x="32828" y="6321"/>
                    <a:pt x="33810" y="6657"/>
                  </a:cubicBezTo>
                  <a:lnTo>
                    <a:pt x="33668" y="5364"/>
                  </a:lnTo>
                  <a:cubicBezTo>
                    <a:pt x="33383" y="5274"/>
                    <a:pt x="33099" y="5145"/>
                    <a:pt x="32841" y="5002"/>
                  </a:cubicBezTo>
                  <a:cubicBezTo>
                    <a:pt x="31613" y="4318"/>
                    <a:pt x="31458" y="3258"/>
                    <a:pt x="31458" y="3258"/>
                  </a:cubicBezTo>
                  <a:lnTo>
                    <a:pt x="31497" y="3258"/>
                  </a:lnTo>
                  <a:cubicBezTo>
                    <a:pt x="31419" y="3245"/>
                    <a:pt x="31354" y="3232"/>
                    <a:pt x="31277" y="3219"/>
                  </a:cubicBezTo>
                  <a:lnTo>
                    <a:pt x="28783" y="2883"/>
                  </a:lnTo>
                  <a:cubicBezTo>
                    <a:pt x="28770" y="2883"/>
                    <a:pt x="28744" y="2896"/>
                    <a:pt x="28718" y="2896"/>
                  </a:cubicBezTo>
                  <a:cubicBezTo>
                    <a:pt x="28653" y="2896"/>
                    <a:pt x="28576" y="2883"/>
                    <a:pt x="28524" y="2844"/>
                  </a:cubicBezTo>
                  <a:lnTo>
                    <a:pt x="27167" y="2663"/>
                  </a:lnTo>
                  <a:cubicBezTo>
                    <a:pt x="26766" y="3038"/>
                    <a:pt x="26275" y="3309"/>
                    <a:pt x="25745" y="3426"/>
                  </a:cubicBezTo>
                  <a:cubicBezTo>
                    <a:pt x="25392" y="3509"/>
                    <a:pt x="25013" y="3540"/>
                    <a:pt x="24643" y="3540"/>
                  </a:cubicBezTo>
                  <a:cubicBezTo>
                    <a:pt x="23580" y="3540"/>
                    <a:pt x="22605" y="3284"/>
                    <a:pt x="22605" y="3284"/>
                  </a:cubicBezTo>
                  <a:cubicBezTo>
                    <a:pt x="23070" y="2883"/>
                    <a:pt x="23561" y="2521"/>
                    <a:pt x="24104" y="2237"/>
                  </a:cubicBezTo>
                  <a:lnTo>
                    <a:pt x="12770" y="699"/>
                  </a:lnTo>
                  <a:lnTo>
                    <a:pt x="12770" y="699"/>
                  </a:lnTo>
                  <a:cubicBezTo>
                    <a:pt x="13920" y="2314"/>
                    <a:pt x="13468" y="3839"/>
                    <a:pt x="13468" y="3839"/>
                  </a:cubicBezTo>
                  <a:cubicBezTo>
                    <a:pt x="12098" y="3684"/>
                    <a:pt x="10844" y="3012"/>
                    <a:pt x="9939" y="1978"/>
                  </a:cubicBezTo>
                  <a:cubicBezTo>
                    <a:pt x="9500" y="1423"/>
                    <a:pt x="9138" y="815"/>
                    <a:pt x="8880" y="169"/>
                  </a:cubicBezTo>
                  <a:lnTo>
                    <a:pt x="7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686550" y="1107875"/>
              <a:ext cx="126025" cy="91800"/>
            </a:xfrm>
            <a:custGeom>
              <a:avLst/>
              <a:gdLst/>
              <a:ahLst/>
              <a:cxnLst/>
              <a:rect l="l" t="t" r="r" b="b"/>
              <a:pathLst>
                <a:path w="5041" h="3672" extrusionOk="0">
                  <a:moveTo>
                    <a:pt x="1" y="1"/>
                  </a:moveTo>
                  <a:lnTo>
                    <a:pt x="1" y="1"/>
                  </a:lnTo>
                  <a:cubicBezTo>
                    <a:pt x="259" y="660"/>
                    <a:pt x="608" y="1268"/>
                    <a:pt x="1047" y="1810"/>
                  </a:cubicBezTo>
                  <a:cubicBezTo>
                    <a:pt x="1952" y="2857"/>
                    <a:pt x="3219" y="3516"/>
                    <a:pt x="4589" y="3671"/>
                  </a:cubicBezTo>
                  <a:cubicBezTo>
                    <a:pt x="4589" y="3671"/>
                    <a:pt x="5041" y="2159"/>
                    <a:pt x="3891" y="53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7086875" y="1620650"/>
              <a:ext cx="35550" cy="139275"/>
            </a:xfrm>
            <a:custGeom>
              <a:avLst/>
              <a:gdLst/>
              <a:ahLst/>
              <a:cxnLst/>
              <a:rect l="l" t="t" r="r" b="b"/>
              <a:pathLst>
                <a:path w="1422" h="5571" extrusionOk="0">
                  <a:moveTo>
                    <a:pt x="737" y="0"/>
                  </a:moveTo>
                  <a:lnTo>
                    <a:pt x="0" y="5312"/>
                  </a:lnTo>
                  <a:cubicBezTo>
                    <a:pt x="130" y="5480"/>
                    <a:pt x="220" y="5571"/>
                    <a:pt x="220" y="5571"/>
                  </a:cubicBezTo>
                  <a:cubicBezTo>
                    <a:pt x="220" y="5571"/>
                    <a:pt x="1422" y="3154"/>
                    <a:pt x="1060" y="1047"/>
                  </a:cubicBezTo>
                  <a:cubicBezTo>
                    <a:pt x="996" y="685"/>
                    <a:pt x="892" y="336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6458775" y="1111775"/>
              <a:ext cx="37500" cy="54625"/>
            </a:xfrm>
            <a:custGeom>
              <a:avLst/>
              <a:gdLst/>
              <a:ahLst/>
              <a:cxnLst/>
              <a:rect l="l" t="t" r="r" b="b"/>
              <a:pathLst>
                <a:path w="1500" h="2185" extrusionOk="0">
                  <a:moveTo>
                    <a:pt x="1499" y="0"/>
                  </a:moveTo>
                  <a:lnTo>
                    <a:pt x="0" y="78"/>
                  </a:lnTo>
                  <a:lnTo>
                    <a:pt x="233" y="2184"/>
                  </a:lnTo>
                  <a:cubicBezTo>
                    <a:pt x="763" y="1525"/>
                    <a:pt x="1189" y="788"/>
                    <a:pt x="1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7024525" y="1221300"/>
              <a:ext cx="194525" cy="99850"/>
            </a:xfrm>
            <a:custGeom>
              <a:avLst/>
              <a:gdLst/>
              <a:ahLst/>
              <a:cxnLst/>
              <a:rect l="l" t="t" r="r" b="b"/>
              <a:pathLst>
                <a:path w="7781" h="3994" extrusionOk="0">
                  <a:moveTo>
                    <a:pt x="4339" y="1847"/>
                  </a:moveTo>
                  <a:cubicBezTo>
                    <a:pt x="4433" y="1847"/>
                    <a:pt x="4511" y="1921"/>
                    <a:pt x="4523" y="2016"/>
                  </a:cubicBezTo>
                  <a:cubicBezTo>
                    <a:pt x="4536" y="2107"/>
                    <a:pt x="4459" y="2184"/>
                    <a:pt x="4368" y="2184"/>
                  </a:cubicBezTo>
                  <a:cubicBezTo>
                    <a:pt x="4361" y="2185"/>
                    <a:pt x="4353" y="2186"/>
                    <a:pt x="4346" y="2186"/>
                  </a:cubicBezTo>
                  <a:cubicBezTo>
                    <a:pt x="4252" y="2186"/>
                    <a:pt x="4174" y="2112"/>
                    <a:pt x="4162" y="2016"/>
                  </a:cubicBezTo>
                  <a:cubicBezTo>
                    <a:pt x="4149" y="1926"/>
                    <a:pt x="4226" y="1848"/>
                    <a:pt x="4317" y="1848"/>
                  </a:cubicBezTo>
                  <a:cubicBezTo>
                    <a:pt x="4324" y="1847"/>
                    <a:pt x="4332" y="1847"/>
                    <a:pt x="4339" y="1847"/>
                  </a:cubicBezTo>
                  <a:close/>
                  <a:moveTo>
                    <a:pt x="6689" y="2841"/>
                  </a:moveTo>
                  <a:cubicBezTo>
                    <a:pt x="6730" y="2841"/>
                    <a:pt x="6761" y="2876"/>
                    <a:pt x="6772" y="2921"/>
                  </a:cubicBezTo>
                  <a:cubicBezTo>
                    <a:pt x="6772" y="2973"/>
                    <a:pt x="6733" y="3012"/>
                    <a:pt x="6682" y="3012"/>
                  </a:cubicBezTo>
                  <a:cubicBezTo>
                    <a:pt x="6630" y="3012"/>
                    <a:pt x="6591" y="2986"/>
                    <a:pt x="6578" y="2934"/>
                  </a:cubicBezTo>
                  <a:cubicBezTo>
                    <a:pt x="6578" y="2888"/>
                    <a:pt x="6609" y="2842"/>
                    <a:pt x="6653" y="2842"/>
                  </a:cubicBezTo>
                  <a:cubicBezTo>
                    <a:pt x="6658" y="2842"/>
                    <a:pt x="6663" y="2842"/>
                    <a:pt x="6669" y="2844"/>
                  </a:cubicBezTo>
                  <a:cubicBezTo>
                    <a:pt x="6676" y="2842"/>
                    <a:pt x="6682" y="2841"/>
                    <a:pt x="6689" y="2841"/>
                  </a:cubicBezTo>
                  <a:close/>
                  <a:moveTo>
                    <a:pt x="1150" y="0"/>
                  </a:moveTo>
                  <a:cubicBezTo>
                    <a:pt x="750" y="13"/>
                    <a:pt x="375" y="78"/>
                    <a:pt x="0" y="181"/>
                  </a:cubicBezTo>
                  <a:cubicBezTo>
                    <a:pt x="194" y="853"/>
                    <a:pt x="556" y="1448"/>
                    <a:pt x="1047" y="1939"/>
                  </a:cubicBezTo>
                  <a:lnTo>
                    <a:pt x="3968" y="2340"/>
                  </a:lnTo>
                  <a:cubicBezTo>
                    <a:pt x="4588" y="2417"/>
                    <a:pt x="5027" y="2921"/>
                    <a:pt x="4963" y="3451"/>
                  </a:cubicBezTo>
                  <a:lnTo>
                    <a:pt x="4911" y="3748"/>
                  </a:lnTo>
                  <a:cubicBezTo>
                    <a:pt x="5868" y="3916"/>
                    <a:pt x="6824" y="3994"/>
                    <a:pt x="7780" y="3994"/>
                  </a:cubicBezTo>
                  <a:cubicBezTo>
                    <a:pt x="7780" y="3994"/>
                    <a:pt x="6204" y="1629"/>
                    <a:pt x="4058" y="582"/>
                  </a:cubicBezTo>
                  <a:cubicBezTo>
                    <a:pt x="3386" y="259"/>
                    <a:pt x="2649" y="52"/>
                    <a:pt x="1913" y="0"/>
                  </a:cubicBezTo>
                  <a:lnTo>
                    <a:pt x="1913" y="0"/>
                  </a:lnTo>
                  <a:cubicBezTo>
                    <a:pt x="1913" y="26"/>
                    <a:pt x="1926" y="39"/>
                    <a:pt x="1926" y="65"/>
                  </a:cubicBezTo>
                  <a:cubicBezTo>
                    <a:pt x="1938" y="264"/>
                    <a:pt x="1783" y="427"/>
                    <a:pt x="1586" y="427"/>
                  </a:cubicBezTo>
                  <a:cubicBezTo>
                    <a:pt x="1579" y="427"/>
                    <a:pt x="1571" y="427"/>
                    <a:pt x="1564" y="427"/>
                  </a:cubicBezTo>
                  <a:cubicBezTo>
                    <a:pt x="1548" y="429"/>
                    <a:pt x="1531" y="430"/>
                    <a:pt x="1515" y="430"/>
                  </a:cubicBezTo>
                  <a:cubicBezTo>
                    <a:pt x="1329" y="430"/>
                    <a:pt x="1173" y="294"/>
                    <a:pt x="1137" y="104"/>
                  </a:cubicBezTo>
                  <a:cubicBezTo>
                    <a:pt x="1124" y="65"/>
                    <a:pt x="1137" y="39"/>
                    <a:pt x="1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7234200" y="1252625"/>
              <a:ext cx="81775" cy="97300"/>
            </a:xfrm>
            <a:custGeom>
              <a:avLst/>
              <a:gdLst/>
              <a:ahLst/>
              <a:cxnLst/>
              <a:rect l="l" t="t" r="r" b="b"/>
              <a:pathLst>
                <a:path w="3271" h="3892" extrusionOk="0">
                  <a:moveTo>
                    <a:pt x="2492" y="2158"/>
                  </a:moveTo>
                  <a:cubicBezTo>
                    <a:pt x="2587" y="2158"/>
                    <a:pt x="2677" y="2231"/>
                    <a:pt x="2689" y="2327"/>
                  </a:cubicBezTo>
                  <a:cubicBezTo>
                    <a:pt x="2702" y="2431"/>
                    <a:pt x="2611" y="2521"/>
                    <a:pt x="2508" y="2521"/>
                  </a:cubicBezTo>
                  <a:cubicBezTo>
                    <a:pt x="2499" y="2522"/>
                    <a:pt x="2491" y="2523"/>
                    <a:pt x="2483" y="2523"/>
                  </a:cubicBezTo>
                  <a:cubicBezTo>
                    <a:pt x="2377" y="2523"/>
                    <a:pt x="2287" y="2449"/>
                    <a:pt x="2275" y="2353"/>
                  </a:cubicBezTo>
                  <a:cubicBezTo>
                    <a:pt x="2275" y="2237"/>
                    <a:pt x="2353" y="2159"/>
                    <a:pt x="2469" y="2159"/>
                  </a:cubicBezTo>
                  <a:cubicBezTo>
                    <a:pt x="2477" y="2158"/>
                    <a:pt x="2484" y="2158"/>
                    <a:pt x="2492" y="2158"/>
                  </a:cubicBezTo>
                  <a:close/>
                  <a:moveTo>
                    <a:pt x="1" y="1"/>
                  </a:moveTo>
                  <a:cubicBezTo>
                    <a:pt x="1" y="1"/>
                    <a:pt x="1138" y="2521"/>
                    <a:pt x="3090" y="3852"/>
                  </a:cubicBezTo>
                  <a:lnTo>
                    <a:pt x="3141" y="3891"/>
                  </a:lnTo>
                  <a:lnTo>
                    <a:pt x="3271" y="2961"/>
                  </a:lnTo>
                  <a:lnTo>
                    <a:pt x="3038" y="712"/>
                  </a:lnTo>
                  <a:cubicBezTo>
                    <a:pt x="2043" y="376"/>
                    <a:pt x="1035" y="1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7157950" y="1700775"/>
              <a:ext cx="92750" cy="102125"/>
            </a:xfrm>
            <a:custGeom>
              <a:avLst/>
              <a:gdLst/>
              <a:ahLst/>
              <a:cxnLst/>
              <a:rect l="l" t="t" r="r" b="b"/>
              <a:pathLst>
                <a:path w="3710" h="4085" extrusionOk="0">
                  <a:moveTo>
                    <a:pt x="747" y="1757"/>
                  </a:moveTo>
                  <a:cubicBezTo>
                    <a:pt x="828" y="1757"/>
                    <a:pt x="894" y="1818"/>
                    <a:pt x="905" y="1900"/>
                  </a:cubicBezTo>
                  <a:cubicBezTo>
                    <a:pt x="918" y="1991"/>
                    <a:pt x="841" y="2055"/>
                    <a:pt x="750" y="2055"/>
                  </a:cubicBezTo>
                  <a:cubicBezTo>
                    <a:pt x="743" y="2057"/>
                    <a:pt x="735" y="2057"/>
                    <a:pt x="727" y="2057"/>
                  </a:cubicBezTo>
                  <a:cubicBezTo>
                    <a:pt x="647" y="2057"/>
                    <a:pt x="580" y="1996"/>
                    <a:pt x="556" y="1913"/>
                  </a:cubicBezTo>
                  <a:cubicBezTo>
                    <a:pt x="556" y="1829"/>
                    <a:pt x="623" y="1757"/>
                    <a:pt x="705" y="1757"/>
                  </a:cubicBezTo>
                  <a:cubicBezTo>
                    <a:pt x="711" y="1757"/>
                    <a:pt x="718" y="1757"/>
                    <a:pt x="724" y="1758"/>
                  </a:cubicBezTo>
                  <a:cubicBezTo>
                    <a:pt x="732" y="1757"/>
                    <a:pt x="740" y="1757"/>
                    <a:pt x="747" y="1757"/>
                  </a:cubicBezTo>
                  <a:close/>
                  <a:moveTo>
                    <a:pt x="65" y="1"/>
                  </a:moveTo>
                  <a:cubicBezTo>
                    <a:pt x="65" y="1"/>
                    <a:pt x="1" y="2146"/>
                    <a:pt x="970" y="3632"/>
                  </a:cubicBezTo>
                  <a:cubicBezTo>
                    <a:pt x="1073" y="3787"/>
                    <a:pt x="1177" y="3942"/>
                    <a:pt x="1306" y="4085"/>
                  </a:cubicBezTo>
                  <a:lnTo>
                    <a:pt x="3697" y="3955"/>
                  </a:lnTo>
                  <a:lnTo>
                    <a:pt x="3710" y="3865"/>
                  </a:lnTo>
                  <a:cubicBezTo>
                    <a:pt x="3632" y="3412"/>
                    <a:pt x="3464" y="2973"/>
                    <a:pt x="3206" y="2585"/>
                  </a:cubicBezTo>
                  <a:cubicBezTo>
                    <a:pt x="2237" y="1099"/>
                    <a:pt x="66" y="1"/>
                    <a:pt x="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6584775" y="1104650"/>
              <a:ext cx="66575" cy="36875"/>
            </a:xfrm>
            <a:custGeom>
              <a:avLst/>
              <a:gdLst/>
              <a:ahLst/>
              <a:cxnLst/>
              <a:rect l="l" t="t" r="r" b="b"/>
              <a:pathLst>
                <a:path w="2663" h="1475" extrusionOk="0">
                  <a:moveTo>
                    <a:pt x="2262" y="1"/>
                  </a:moveTo>
                  <a:lnTo>
                    <a:pt x="0" y="117"/>
                  </a:lnTo>
                  <a:cubicBezTo>
                    <a:pt x="828" y="686"/>
                    <a:pt x="1719" y="1138"/>
                    <a:pt x="2663" y="1474"/>
                  </a:cubicBezTo>
                  <a:cubicBezTo>
                    <a:pt x="2572" y="970"/>
                    <a:pt x="2443" y="479"/>
                    <a:pt x="226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7138250" y="1338175"/>
              <a:ext cx="79825" cy="166175"/>
            </a:xfrm>
            <a:custGeom>
              <a:avLst/>
              <a:gdLst/>
              <a:ahLst/>
              <a:cxnLst/>
              <a:rect l="l" t="t" r="r" b="b"/>
              <a:pathLst>
                <a:path w="3193" h="6647" extrusionOk="0">
                  <a:moveTo>
                    <a:pt x="860" y="1"/>
                  </a:moveTo>
                  <a:cubicBezTo>
                    <a:pt x="845" y="1"/>
                    <a:pt x="830" y="2"/>
                    <a:pt x="815" y="4"/>
                  </a:cubicBezTo>
                  <a:cubicBezTo>
                    <a:pt x="807" y="3"/>
                    <a:pt x="800" y="3"/>
                    <a:pt x="794" y="3"/>
                  </a:cubicBezTo>
                  <a:cubicBezTo>
                    <a:pt x="609" y="3"/>
                    <a:pt x="453" y="166"/>
                    <a:pt x="466" y="353"/>
                  </a:cubicBezTo>
                  <a:cubicBezTo>
                    <a:pt x="503" y="526"/>
                    <a:pt x="658" y="664"/>
                    <a:pt x="842" y="664"/>
                  </a:cubicBezTo>
                  <a:cubicBezTo>
                    <a:pt x="850" y="664"/>
                    <a:pt x="858" y="663"/>
                    <a:pt x="866" y="663"/>
                  </a:cubicBezTo>
                  <a:lnTo>
                    <a:pt x="866" y="663"/>
                  </a:lnTo>
                  <a:cubicBezTo>
                    <a:pt x="233" y="1413"/>
                    <a:pt x="0" y="2434"/>
                    <a:pt x="259" y="3390"/>
                  </a:cubicBezTo>
                  <a:cubicBezTo>
                    <a:pt x="672" y="5044"/>
                    <a:pt x="2378" y="6647"/>
                    <a:pt x="2378" y="6647"/>
                  </a:cubicBezTo>
                  <a:cubicBezTo>
                    <a:pt x="2378" y="6647"/>
                    <a:pt x="3193" y="4644"/>
                    <a:pt x="2779" y="2989"/>
                  </a:cubicBezTo>
                  <a:cubicBezTo>
                    <a:pt x="2404" y="1464"/>
                    <a:pt x="1125" y="766"/>
                    <a:pt x="905" y="663"/>
                  </a:cubicBezTo>
                  <a:cubicBezTo>
                    <a:pt x="1099" y="650"/>
                    <a:pt x="1241" y="495"/>
                    <a:pt x="1228" y="314"/>
                  </a:cubicBezTo>
                  <a:cubicBezTo>
                    <a:pt x="1192" y="135"/>
                    <a:pt x="1036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6867800" y="1145700"/>
              <a:ext cx="100200" cy="91775"/>
            </a:xfrm>
            <a:custGeom>
              <a:avLst/>
              <a:gdLst/>
              <a:ahLst/>
              <a:cxnLst/>
              <a:rect l="l" t="t" r="r" b="b"/>
              <a:pathLst>
                <a:path w="4008" h="3671" extrusionOk="0">
                  <a:moveTo>
                    <a:pt x="582" y="0"/>
                  </a:moveTo>
                  <a:cubicBezTo>
                    <a:pt x="582" y="0"/>
                    <a:pt x="1" y="1331"/>
                    <a:pt x="1009" y="2805"/>
                  </a:cubicBezTo>
                  <a:cubicBezTo>
                    <a:pt x="1138" y="2998"/>
                    <a:pt x="1280" y="3179"/>
                    <a:pt x="1448" y="3347"/>
                  </a:cubicBezTo>
                  <a:lnTo>
                    <a:pt x="4007" y="3671"/>
                  </a:lnTo>
                  <a:cubicBezTo>
                    <a:pt x="3865" y="2986"/>
                    <a:pt x="3607" y="2313"/>
                    <a:pt x="3219" y="1719"/>
                  </a:cubicBezTo>
                  <a:cubicBezTo>
                    <a:pt x="2599" y="827"/>
                    <a:pt x="1655" y="207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7029675" y="1159900"/>
              <a:ext cx="114075" cy="32350"/>
            </a:xfrm>
            <a:custGeom>
              <a:avLst/>
              <a:gdLst/>
              <a:ahLst/>
              <a:cxnLst/>
              <a:rect l="l" t="t" r="r" b="b"/>
              <a:pathLst>
                <a:path w="4563" h="1294" extrusionOk="0">
                  <a:moveTo>
                    <a:pt x="1500" y="1"/>
                  </a:moveTo>
                  <a:cubicBezTo>
                    <a:pt x="957" y="285"/>
                    <a:pt x="453" y="634"/>
                    <a:pt x="1" y="1048"/>
                  </a:cubicBezTo>
                  <a:cubicBezTo>
                    <a:pt x="1" y="1048"/>
                    <a:pt x="962" y="1293"/>
                    <a:pt x="2016" y="1293"/>
                  </a:cubicBezTo>
                  <a:cubicBezTo>
                    <a:pt x="2393" y="1293"/>
                    <a:pt x="2781" y="1262"/>
                    <a:pt x="3141" y="1177"/>
                  </a:cubicBezTo>
                  <a:cubicBezTo>
                    <a:pt x="3671" y="1061"/>
                    <a:pt x="4162" y="802"/>
                    <a:pt x="4563" y="414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7113700" y="1524375"/>
              <a:ext cx="63025" cy="97900"/>
            </a:xfrm>
            <a:custGeom>
              <a:avLst/>
              <a:gdLst/>
              <a:ahLst/>
              <a:cxnLst/>
              <a:rect l="l" t="t" r="r" b="b"/>
              <a:pathLst>
                <a:path w="2521" h="3916" extrusionOk="0">
                  <a:moveTo>
                    <a:pt x="1913" y="2301"/>
                  </a:moveTo>
                  <a:cubicBezTo>
                    <a:pt x="2003" y="2301"/>
                    <a:pt x="2068" y="2352"/>
                    <a:pt x="2094" y="2430"/>
                  </a:cubicBezTo>
                  <a:cubicBezTo>
                    <a:pt x="2094" y="2502"/>
                    <a:pt x="2038" y="2573"/>
                    <a:pt x="1958" y="2573"/>
                  </a:cubicBezTo>
                  <a:cubicBezTo>
                    <a:pt x="1952" y="2573"/>
                    <a:pt x="1945" y="2573"/>
                    <a:pt x="1939" y="2572"/>
                  </a:cubicBezTo>
                  <a:cubicBezTo>
                    <a:pt x="1932" y="2573"/>
                    <a:pt x="1925" y="2574"/>
                    <a:pt x="1919" y="2574"/>
                  </a:cubicBezTo>
                  <a:cubicBezTo>
                    <a:pt x="1848" y="2574"/>
                    <a:pt x="1782" y="2514"/>
                    <a:pt x="1771" y="2443"/>
                  </a:cubicBezTo>
                  <a:cubicBezTo>
                    <a:pt x="1771" y="2365"/>
                    <a:pt x="1835" y="2301"/>
                    <a:pt x="1913" y="2301"/>
                  </a:cubicBezTo>
                  <a:close/>
                  <a:moveTo>
                    <a:pt x="1370" y="2624"/>
                  </a:moveTo>
                  <a:cubicBezTo>
                    <a:pt x="1409" y="2624"/>
                    <a:pt x="1435" y="2649"/>
                    <a:pt x="1448" y="2675"/>
                  </a:cubicBezTo>
                  <a:cubicBezTo>
                    <a:pt x="1448" y="2714"/>
                    <a:pt x="1422" y="2740"/>
                    <a:pt x="1383" y="2740"/>
                  </a:cubicBezTo>
                  <a:cubicBezTo>
                    <a:pt x="1344" y="2740"/>
                    <a:pt x="1318" y="2714"/>
                    <a:pt x="1305" y="2688"/>
                  </a:cubicBezTo>
                  <a:cubicBezTo>
                    <a:pt x="1305" y="2649"/>
                    <a:pt x="1331" y="2624"/>
                    <a:pt x="1370" y="2624"/>
                  </a:cubicBezTo>
                  <a:close/>
                  <a:moveTo>
                    <a:pt x="194" y="0"/>
                  </a:moveTo>
                  <a:lnTo>
                    <a:pt x="0" y="1422"/>
                  </a:lnTo>
                  <a:cubicBezTo>
                    <a:pt x="65" y="1796"/>
                    <a:pt x="194" y="2171"/>
                    <a:pt x="388" y="2520"/>
                  </a:cubicBezTo>
                  <a:cubicBezTo>
                    <a:pt x="788" y="3205"/>
                    <a:pt x="1448" y="3696"/>
                    <a:pt x="2210" y="3916"/>
                  </a:cubicBezTo>
                  <a:cubicBezTo>
                    <a:pt x="2520" y="3244"/>
                    <a:pt x="2469" y="2469"/>
                    <a:pt x="2094" y="1835"/>
                  </a:cubicBezTo>
                  <a:cubicBezTo>
                    <a:pt x="1616" y="1008"/>
                    <a:pt x="672" y="31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7232925" y="1400950"/>
              <a:ext cx="72700" cy="57575"/>
            </a:xfrm>
            <a:custGeom>
              <a:avLst/>
              <a:gdLst/>
              <a:ahLst/>
              <a:cxnLst/>
              <a:rect l="l" t="t" r="r" b="b"/>
              <a:pathLst>
                <a:path w="2908" h="2303" extrusionOk="0">
                  <a:moveTo>
                    <a:pt x="2908" y="0"/>
                  </a:moveTo>
                  <a:lnTo>
                    <a:pt x="2908" y="0"/>
                  </a:lnTo>
                  <a:cubicBezTo>
                    <a:pt x="2352" y="91"/>
                    <a:pt x="1809" y="259"/>
                    <a:pt x="1318" y="504"/>
                  </a:cubicBezTo>
                  <a:cubicBezTo>
                    <a:pt x="116" y="1150"/>
                    <a:pt x="0" y="2197"/>
                    <a:pt x="0" y="2197"/>
                  </a:cubicBezTo>
                  <a:cubicBezTo>
                    <a:pt x="273" y="2268"/>
                    <a:pt x="550" y="2302"/>
                    <a:pt x="826" y="2302"/>
                  </a:cubicBezTo>
                  <a:cubicBezTo>
                    <a:pt x="1360" y="2302"/>
                    <a:pt x="1888" y="2173"/>
                    <a:pt x="2365" y="1926"/>
                  </a:cubicBezTo>
                  <a:cubicBezTo>
                    <a:pt x="2469" y="1861"/>
                    <a:pt x="2572" y="1796"/>
                    <a:pt x="2675" y="1732"/>
                  </a:cubicBezTo>
                  <a:lnTo>
                    <a:pt x="2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7251000" y="1185100"/>
              <a:ext cx="55275" cy="53025"/>
            </a:xfrm>
            <a:custGeom>
              <a:avLst/>
              <a:gdLst/>
              <a:ahLst/>
              <a:cxnLst/>
              <a:rect l="l" t="t" r="r" b="b"/>
              <a:pathLst>
                <a:path w="2211" h="2121" extrusionOk="0">
                  <a:moveTo>
                    <a:pt x="1" y="1"/>
                  </a:moveTo>
                  <a:cubicBezTo>
                    <a:pt x="1" y="1"/>
                    <a:pt x="156" y="1074"/>
                    <a:pt x="1384" y="1758"/>
                  </a:cubicBezTo>
                  <a:cubicBezTo>
                    <a:pt x="1642" y="1901"/>
                    <a:pt x="1926" y="2030"/>
                    <a:pt x="2211" y="2120"/>
                  </a:cubicBezTo>
                  <a:lnTo>
                    <a:pt x="2094" y="1112"/>
                  </a:lnTo>
                  <a:cubicBezTo>
                    <a:pt x="1539" y="531"/>
                    <a:pt x="815" y="143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7079125" y="1782200"/>
              <a:ext cx="50425" cy="26200"/>
            </a:xfrm>
            <a:custGeom>
              <a:avLst/>
              <a:gdLst/>
              <a:ahLst/>
              <a:cxnLst/>
              <a:rect l="l" t="t" r="r" b="b"/>
              <a:pathLst>
                <a:path w="2017" h="1048" extrusionOk="0">
                  <a:moveTo>
                    <a:pt x="142" y="0"/>
                  </a:moveTo>
                  <a:lnTo>
                    <a:pt x="0" y="1047"/>
                  </a:lnTo>
                  <a:lnTo>
                    <a:pt x="2016" y="944"/>
                  </a:lnTo>
                  <a:cubicBezTo>
                    <a:pt x="1616" y="647"/>
                    <a:pt x="1189" y="401"/>
                    <a:pt x="737" y="194"/>
                  </a:cubicBezTo>
                  <a:cubicBezTo>
                    <a:pt x="543" y="117"/>
                    <a:pt x="349" y="52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6551500" y="1138575"/>
              <a:ext cx="61725" cy="54625"/>
            </a:xfrm>
            <a:custGeom>
              <a:avLst/>
              <a:gdLst/>
              <a:ahLst/>
              <a:cxnLst/>
              <a:rect l="l" t="t" r="r" b="b"/>
              <a:pathLst>
                <a:path w="2469" h="2185" extrusionOk="0">
                  <a:moveTo>
                    <a:pt x="1202" y="1"/>
                  </a:moveTo>
                  <a:cubicBezTo>
                    <a:pt x="595" y="466"/>
                    <a:pt x="168" y="1125"/>
                    <a:pt x="0" y="1875"/>
                  </a:cubicBezTo>
                  <a:lnTo>
                    <a:pt x="2469" y="2185"/>
                  </a:lnTo>
                  <a:cubicBezTo>
                    <a:pt x="2327" y="1319"/>
                    <a:pt x="1887" y="544"/>
                    <a:pt x="1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7203825" y="1539875"/>
              <a:ext cx="70150" cy="150275"/>
            </a:xfrm>
            <a:custGeom>
              <a:avLst/>
              <a:gdLst/>
              <a:ahLst/>
              <a:cxnLst/>
              <a:rect l="l" t="t" r="r" b="b"/>
              <a:pathLst>
                <a:path w="2806" h="6011" extrusionOk="0">
                  <a:moveTo>
                    <a:pt x="1720" y="0"/>
                  </a:moveTo>
                  <a:cubicBezTo>
                    <a:pt x="1720" y="0"/>
                    <a:pt x="259" y="1655"/>
                    <a:pt x="91" y="3322"/>
                  </a:cubicBezTo>
                  <a:cubicBezTo>
                    <a:pt x="1" y="4330"/>
                    <a:pt x="376" y="5325"/>
                    <a:pt x="1112" y="6010"/>
                  </a:cubicBezTo>
                  <a:cubicBezTo>
                    <a:pt x="1965" y="5493"/>
                    <a:pt x="2534" y="4601"/>
                    <a:pt x="2650" y="3606"/>
                  </a:cubicBezTo>
                  <a:cubicBezTo>
                    <a:pt x="2805" y="1939"/>
                    <a:pt x="1720" y="0"/>
                    <a:pt x="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7280400" y="1497225"/>
              <a:ext cx="12000" cy="1262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479" y="0"/>
                  </a:moveTo>
                  <a:cubicBezTo>
                    <a:pt x="169" y="246"/>
                    <a:pt x="1" y="414"/>
                    <a:pt x="1" y="414"/>
                  </a:cubicBezTo>
                  <a:cubicBezTo>
                    <a:pt x="1" y="414"/>
                    <a:pt x="143" y="453"/>
                    <a:pt x="414" y="50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7209350" y="1538825"/>
              <a:ext cx="20025" cy="17250"/>
            </a:xfrm>
            <a:custGeom>
              <a:avLst/>
              <a:gdLst/>
              <a:ahLst/>
              <a:cxnLst/>
              <a:rect l="l" t="t" r="r" b="b"/>
              <a:pathLst>
                <a:path w="801" h="690" extrusionOk="0">
                  <a:moveTo>
                    <a:pt x="410" y="1"/>
                  </a:moveTo>
                  <a:cubicBezTo>
                    <a:pt x="394" y="1"/>
                    <a:pt x="378" y="2"/>
                    <a:pt x="361" y="4"/>
                  </a:cubicBezTo>
                  <a:cubicBezTo>
                    <a:pt x="354" y="3"/>
                    <a:pt x="347" y="3"/>
                    <a:pt x="341" y="3"/>
                  </a:cubicBezTo>
                  <a:cubicBezTo>
                    <a:pt x="156" y="3"/>
                    <a:pt x="0" y="166"/>
                    <a:pt x="13" y="365"/>
                  </a:cubicBezTo>
                  <a:cubicBezTo>
                    <a:pt x="50" y="551"/>
                    <a:pt x="217" y="689"/>
                    <a:pt x="413" y="689"/>
                  </a:cubicBezTo>
                  <a:cubicBezTo>
                    <a:pt x="422" y="689"/>
                    <a:pt x="430" y="689"/>
                    <a:pt x="439" y="689"/>
                  </a:cubicBezTo>
                  <a:cubicBezTo>
                    <a:pt x="646" y="689"/>
                    <a:pt x="801" y="521"/>
                    <a:pt x="788" y="327"/>
                  </a:cubicBezTo>
                  <a:cubicBezTo>
                    <a:pt x="764" y="136"/>
                    <a:pt x="598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7291075" y="1306550"/>
              <a:ext cx="10675" cy="9150"/>
            </a:xfrm>
            <a:custGeom>
              <a:avLst/>
              <a:gdLst/>
              <a:ahLst/>
              <a:cxnLst/>
              <a:rect l="l" t="t" r="r" b="b"/>
              <a:pathLst>
                <a:path w="427" h="366" extrusionOk="0">
                  <a:moveTo>
                    <a:pt x="217" y="1"/>
                  </a:moveTo>
                  <a:cubicBezTo>
                    <a:pt x="209" y="1"/>
                    <a:pt x="202" y="1"/>
                    <a:pt x="194" y="2"/>
                  </a:cubicBezTo>
                  <a:cubicBezTo>
                    <a:pt x="78" y="2"/>
                    <a:pt x="0" y="80"/>
                    <a:pt x="0" y="196"/>
                  </a:cubicBezTo>
                  <a:cubicBezTo>
                    <a:pt x="12" y="292"/>
                    <a:pt x="102" y="366"/>
                    <a:pt x="208" y="366"/>
                  </a:cubicBezTo>
                  <a:cubicBezTo>
                    <a:pt x="216" y="366"/>
                    <a:pt x="224" y="365"/>
                    <a:pt x="233" y="364"/>
                  </a:cubicBezTo>
                  <a:cubicBezTo>
                    <a:pt x="336" y="364"/>
                    <a:pt x="427" y="274"/>
                    <a:pt x="414" y="170"/>
                  </a:cubicBezTo>
                  <a:cubicBezTo>
                    <a:pt x="402" y="74"/>
                    <a:pt x="31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7188975" y="1292325"/>
              <a:ext cx="4875" cy="4275"/>
            </a:xfrm>
            <a:custGeom>
              <a:avLst/>
              <a:gdLst/>
              <a:ahLst/>
              <a:cxnLst/>
              <a:rect l="l" t="t" r="r" b="b"/>
              <a:pathLst>
                <a:path w="195" h="171" extrusionOk="0">
                  <a:moveTo>
                    <a:pt x="111" y="0"/>
                  </a:moveTo>
                  <a:cubicBezTo>
                    <a:pt x="104" y="0"/>
                    <a:pt x="98" y="1"/>
                    <a:pt x="91" y="3"/>
                  </a:cubicBezTo>
                  <a:cubicBezTo>
                    <a:pt x="85" y="1"/>
                    <a:pt x="80" y="1"/>
                    <a:pt x="75" y="1"/>
                  </a:cubicBezTo>
                  <a:cubicBezTo>
                    <a:pt x="31" y="1"/>
                    <a:pt x="0" y="47"/>
                    <a:pt x="0" y="93"/>
                  </a:cubicBezTo>
                  <a:cubicBezTo>
                    <a:pt x="13" y="145"/>
                    <a:pt x="52" y="171"/>
                    <a:pt x="104" y="171"/>
                  </a:cubicBezTo>
                  <a:cubicBezTo>
                    <a:pt x="155" y="171"/>
                    <a:pt x="194" y="132"/>
                    <a:pt x="194" y="80"/>
                  </a:cubicBezTo>
                  <a:cubicBezTo>
                    <a:pt x="183" y="35"/>
                    <a:pt x="152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7128225" y="1267450"/>
              <a:ext cx="10375" cy="8200"/>
            </a:xfrm>
            <a:custGeom>
              <a:avLst/>
              <a:gdLst/>
              <a:ahLst/>
              <a:cxnLst/>
              <a:rect l="l" t="t" r="r" b="b"/>
              <a:pathLst>
                <a:path w="415" h="328" extrusionOk="0">
                  <a:moveTo>
                    <a:pt x="207" y="1"/>
                  </a:moveTo>
                  <a:cubicBezTo>
                    <a:pt x="113" y="1"/>
                    <a:pt x="25" y="62"/>
                    <a:pt x="14" y="145"/>
                  </a:cubicBezTo>
                  <a:cubicBezTo>
                    <a:pt x="1" y="235"/>
                    <a:pt x="78" y="313"/>
                    <a:pt x="182" y="326"/>
                  </a:cubicBezTo>
                  <a:cubicBezTo>
                    <a:pt x="192" y="327"/>
                    <a:pt x="203" y="328"/>
                    <a:pt x="213" y="328"/>
                  </a:cubicBezTo>
                  <a:cubicBezTo>
                    <a:pt x="305" y="328"/>
                    <a:pt x="390" y="278"/>
                    <a:pt x="401" y="196"/>
                  </a:cubicBezTo>
                  <a:cubicBezTo>
                    <a:pt x="414" y="106"/>
                    <a:pt x="337" y="15"/>
                    <a:pt x="233" y="2"/>
                  </a:cubicBezTo>
                  <a:cubicBezTo>
                    <a:pt x="224" y="1"/>
                    <a:pt x="21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7031950" y="1198000"/>
              <a:ext cx="11325" cy="9775"/>
            </a:xfrm>
            <a:custGeom>
              <a:avLst/>
              <a:gdLst/>
              <a:ahLst/>
              <a:cxnLst/>
              <a:rect l="l" t="t" r="r" b="b"/>
              <a:pathLst>
                <a:path w="453" h="391" extrusionOk="0">
                  <a:moveTo>
                    <a:pt x="232" y="0"/>
                  </a:moveTo>
                  <a:cubicBezTo>
                    <a:pt x="224" y="0"/>
                    <a:pt x="216" y="1"/>
                    <a:pt x="207" y="2"/>
                  </a:cubicBezTo>
                  <a:cubicBezTo>
                    <a:pt x="200" y="1"/>
                    <a:pt x="194" y="1"/>
                    <a:pt x="187" y="1"/>
                  </a:cubicBezTo>
                  <a:cubicBezTo>
                    <a:pt x="81" y="1"/>
                    <a:pt x="0" y="99"/>
                    <a:pt x="0" y="209"/>
                  </a:cubicBezTo>
                  <a:cubicBezTo>
                    <a:pt x="24" y="316"/>
                    <a:pt x="115" y="391"/>
                    <a:pt x="221" y="391"/>
                  </a:cubicBezTo>
                  <a:cubicBezTo>
                    <a:pt x="229" y="391"/>
                    <a:pt x="237" y="390"/>
                    <a:pt x="246" y="389"/>
                  </a:cubicBezTo>
                  <a:cubicBezTo>
                    <a:pt x="362" y="389"/>
                    <a:pt x="453" y="299"/>
                    <a:pt x="453" y="183"/>
                  </a:cubicBezTo>
                  <a:cubicBezTo>
                    <a:pt x="429" y="75"/>
                    <a:pt x="338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7052625" y="1214800"/>
              <a:ext cx="20375" cy="17250"/>
            </a:xfrm>
            <a:custGeom>
              <a:avLst/>
              <a:gdLst/>
              <a:ahLst/>
              <a:cxnLst/>
              <a:rect l="l" t="t" r="r" b="b"/>
              <a:pathLst>
                <a:path w="815" h="690" extrusionOk="0">
                  <a:moveTo>
                    <a:pt x="393" y="1"/>
                  </a:moveTo>
                  <a:cubicBezTo>
                    <a:pt x="383" y="1"/>
                    <a:pt x="372" y="1"/>
                    <a:pt x="362" y="2"/>
                  </a:cubicBezTo>
                  <a:cubicBezTo>
                    <a:pt x="207" y="2"/>
                    <a:pt x="65" y="105"/>
                    <a:pt x="13" y="260"/>
                  </a:cubicBezTo>
                  <a:cubicBezTo>
                    <a:pt x="0" y="286"/>
                    <a:pt x="0" y="325"/>
                    <a:pt x="0" y="364"/>
                  </a:cubicBezTo>
                  <a:cubicBezTo>
                    <a:pt x="36" y="554"/>
                    <a:pt x="203" y="690"/>
                    <a:pt x="391" y="690"/>
                  </a:cubicBezTo>
                  <a:cubicBezTo>
                    <a:pt x="407" y="690"/>
                    <a:pt x="424" y="689"/>
                    <a:pt x="440" y="687"/>
                  </a:cubicBezTo>
                  <a:cubicBezTo>
                    <a:pt x="447" y="687"/>
                    <a:pt x="455" y="687"/>
                    <a:pt x="462" y="687"/>
                  </a:cubicBezTo>
                  <a:cubicBezTo>
                    <a:pt x="659" y="687"/>
                    <a:pt x="814" y="524"/>
                    <a:pt x="802" y="325"/>
                  </a:cubicBezTo>
                  <a:cubicBezTo>
                    <a:pt x="802" y="299"/>
                    <a:pt x="789" y="286"/>
                    <a:pt x="789" y="260"/>
                  </a:cubicBezTo>
                  <a:cubicBezTo>
                    <a:pt x="716" y="102"/>
                    <a:pt x="562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7139850" y="1620650"/>
              <a:ext cx="7800" cy="6800"/>
            </a:xfrm>
            <a:custGeom>
              <a:avLst/>
              <a:gdLst/>
              <a:ahLst/>
              <a:cxnLst/>
              <a:rect l="l" t="t" r="r" b="b"/>
              <a:pathLst>
                <a:path w="312" h="272" extrusionOk="0">
                  <a:moveTo>
                    <a:pt x="143" y="0"/>
                  </a:moveTo>
                  <a:cubicBezTo>
                    <a:pt x="66" y="0"/>
                    <a:pt x="1" y="65"/>
                    <a:pt x="14" y="143"/>
                  </a:cubicBezTo>
                  <a:cubicBezTo>
                    <a:pt x="27" y="220"/>
                    <a:pt x="91" y="272"/>
                    <a:pt x="169" y="272"/>
                  </a:cubicBezTo>
                  <a:cubicBezTo>
                    <a:pt x="246" y="272"/>
                    <a:pt x="311" y="207"/>
                    <a:pt x="311" y="130"/>
                  </a:cubicBezTo>
                  <a:cubicBezTo>
                    <a:pt x="285" y="52"/>
                    <a:pt x="221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7171850" y="1744725"/>
              <a:ext cx="9075" cy="7775"/>
            </a:xfrm>
            <a:custGeom>
              <a:avLst/>
              <a:gdLst/>
              <a:ahLst/>
              <a:cxnLst/>
              <a:rect l="l" t="t" r="r" b="b"/>
              <a:pathLst>
                <a:path w="363" h="311" extrusionOk="0">
                  <a:moveTo>
                    <a:pt x="168" y="0"/>
                  </a:moveTo>
                  <a:cubicBezTo>
                    <a:pt x="65" y="0"/>
                    <a:pt x="0" y="78"/>
                    <a:pt x="0" y="168"/>
                  </a:cubicBezTo>
                  <a:cubicBezTo>
                    <a:pt x="13" y="259"/>
                    <a:pt x="104" y="310"/>
                    <a:pt x="194" y="310"/>
                  </a:cubicBezTo>
                  <a:cubicBezTo>
                    <a:pt x="285" y="310"/>
                    <a:pt x="362" y="233"/>
                    <a:pt x="349" y="142"/>
                  </a:cubicBezTo>
                  <a:cubicBezTo>
                    <a:pt x="336" y="52"/>
                    <a:pt x="246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7157950" y="1581875"/>
              <a:ext cx="8100" cy="6850"/>
            </a:xfrm>
            <a:custGeom>
              <a:avLst/>
              <a:gdLst/>
              <a:ahLst/>
              <a:cxnLst/>
              <a:rect l="l" t="t" r="r" b="b"/>
              <a:pathLst>
                <a:path w="324" h="274" extrusionOk="0">
                  <a:moveTo>
                    <a:pt x="143" y="1"/>
                  </a:moveTo>
                  <a:cubicBezTo>
                    <a:pt x="65" y="1"/>
                    <a:pt x="1" y="65"/>
                    <a:pt x="1" y="143"/>
                  </a:cubicBezTo>
                  <a:cubicBezTo>
                    <a:pt x="12" y="214"/>
                    <a:pt x="78" y="274"/>
                    <a:pt x="158" y="274"/>
                  </a:cubicBezTo>
                  <a:cubicBezTo>
                    <a:pt x="166" y="274"/>
                    <a:pt x="174" y="273"/>
                    <a:pt x="182" y="272"/>
                  </a:cubicBezTo>
                  <a:cubicBezTo>
                    <a:pt x="187" y="273"/>
                    <a:pt x="193" y="273"/>
                    <a:pt x="199" y="273"/>
                  </a:cubicBezTo>
                  <a:cubicBezTo>
                    <a:pt x="268" y="273"/>
                    <a:pt x="324" y="202"/>
                    <a:pt x="324" y="130"/>
                  </a:cubicBezTo>
                  <a:cubicBezTo>
                    <a:pt x="298" y="52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7084275" y="1763100"/>
              <a:ext cx="8750" cy="8775"/>
            </a:xfrm>
            <a:custGeom>
              <a:avLst/>
              <a:gdLst/>
              <a:ahLst/>
              <a:cxnLst/>
              <a:rect l="l" t="t" r="r" b="b"/>
              <a:pathLst>
                <a:path w="350" h="351" extrusionOk="0">
                  <a:moveTo>
                    <a:pt x="140" y="0"/>
                  </a:moveTo>
                  <a:cubicBezTo>
                    <a:pt x="132" y="0"/>
                    <a:pt x="125" y="1"/>
                    <a:pt x="117" y="2"/>
                  </a:cubicBezTo>
                  <a:cubicBezTo>
                    <a:pt x="91" y="2"/>
                    <a:pt x="66" y="15"/>
                    <a:pt x="40" y="28"/>
                  </a:cubicBezTo>
                  <a:lnTo>
                    <a:pt x="1" y="299"/>
                  </a:lnTo>
                  <a:cubicBezTo>
                    <a:pt x="53" y="338"/>
                    <a:pt x="104" y="351"/>
                    <a:pt x="156" y="351"/>
                  </a:cubicBezTo>
                  <a:cubicBezTo>
                    <a:pt x="259" y="351"/>
                    <a:pt x="350" y="260"/>
                    <a:pt x="337" y="170"/>
                  </a:cubicBezTo>
                  <a:cubicBezTo>
                    <a:pt x="325" y="74"/>
                    <a:pt x="23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7146650" y="1589950"/>
              <a:ext cx="3250" cy="2925"/>
            </a:xfrm>
            <a:custGeom>
              <a:avLst/>
              <a:gdLst/>
              <a:ahLst/>
              <a:cxnLst/>
              <a:rect l="l" t="t" r="r" b="b"/>
              <a:pathLst>
                <a:path w="130" h="117" extrusionOk="0">
                  <a:moveTo>
                    <a:pt x="52" y="1"/>
                  </a:moveTo>
                  <a:cubicBezTo>
                    <a:pt x="26" y="1"/>
                    <a:pt x="0" y="26"/>
                    <a:pt x="0" y="65"/>
                  </a:cubicBezTo>
                  <a:cubicBezTo>
                    <a:pt x="0" y="104"/>
                    <a:pt x="39" y="117"/>
                    <a:pt x="78" y="117"/>
                  </a:cubicBezTo>
                  <a:cubicBezTo>
                    <a:pt x="104" y="117"/>
                    <a:pt x="130" y="91"/>
                    <a:pt x="130" y="65"/>
                  </a:cubicBezTo>
                  <a:cubicBezTo>
                    <a:pt x="130" y="26"/>
                    <a:pt x="91" y="1"/>
                    <a:pt x="5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77675" y="1174775"/>
              <a:ext cx="6475" cy="1300"/>
            </a:xfrm>
            <a:custGeom>
              <a:avLst/>
              <a:gdLst/>
              <a:ahLst/>
              <a:cxnLst/>
              <a:rect l="l" t="t" r="r" b="b"/>
              <a:pathLst>
                <a:path w="259" h="52" extrusionOk="0">
                  <a:moveTo>
                    <a:pt x="0" y="0"/>
                  </a:moveTo>
                  <a:cubicBezTo>
                    <a:pt x="52" y="39"/>
                    <a:pt x="129" y="52"/>
                    <a:pt x="194" y="52"/>
                  </a:cubicBezTo>
                  <a:cubicBezTo>
                    <a:pt x="220" y="52"/>
                    <a:pt x="246" y="52"/>
                    <a:pt x="259" y="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6953425" y="1162825"/>
              <a:ext cx="6500" cy="5550"/>
            </a:xfrm>
            <a:custGeom>
              <a:avLst/>
              <a:gdLst/>
              <a:ahLst/>
              <a:cxnLst/>
              <a:rect l="l" t="t" r="r" b="b"/>
              <a:pathLst>
                <a:path w="260" h="222" extrusionOk="0">
                  <a:moveTo>
                    <a:pt x="117" y="0"/>
                  </a:moveTo>
                  <a:cubicBezTo>
                    <a:pt x="52" y="0"/>
                    <a:pt x="1" y="52"/>
                    <a:pt x="1" y="116"/>
                  </a:cubicBezTo>
                  <a:cubicBezTo>
                    <a:pt x="12" y="174"/>
                    <a:pt x="65" y="222"/>
                    <a:pt x="123" y="222"/>
                  </a:cubicBezTo>
                  <a:cubicBezTo>
                    <a:pt x="129" y="222"/>
                    <a:pt x="136" y="221"/>
                    <a:pt x="143" y="220"/>
                  </a:cubicBezTo>
                  <a:cubicBezTo>
                    <a:pt x="149" y="221"/>
                    <a:pt x="154" y="221"/>
                    <a:pt x="160" y="221"/>
                  </a:cubicBezTo>
                  <a:cubicBezTo>
                    <a:pt x="216" y="221"/>
                    <a:pt x="259" y="162"/>
                    <a:pt x="259" y="103"/>
                  </a:cubicBezTo>
                  <a:cubicBezTo>
                    <a:pt x="246" y="39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6517575" y="1131700"/>
              <a:ext cx="14875" cy="12750"/>
            </a:xfrm>
            <a:custGeom>
              <a:avLst/>
              <a:gdLst/>
              <a:ahLst/>
              <a:cxnLst/>
              <a:rect l="l" t="t" r="r" b="b"/>
              <a:pathLst>
                <a:path w="595" h="510" extrusionOk="0">
                  <a:moveTo>
                    <a:pt x="316" y="0"/>
                  </a:moveTo>
                  <a:cubicBezTo>
                    <a:pt x="301" y="0"/>
                    <a:pt x="286" y="2"/>
                    <a:pt x="272" y="4"/>
                  </a:cubicBezTo>
                  <a:cubicBezTo>
                    <a:pt x="264" y="4"/>
                    <a:pt x="257" y="3"/>
                    <a:pt x="250" y="3"/>
                  </a:cubicBezTo>
                  <a:cubicBezTo>
                    <a:pt x="106" y="3"/>
                    <a:pt x="0" y="127"/>
                    <a:pt x="0" y="263"/>
                  </a:cubicBezTo>
                  <a:cubicBezTo>
                    <a:pt x="37" y="409"/>
                    <a:pt x="154" y="509"/>
                    <a:pt x="297" y="509"/>
                  </a:cubicBezTo>
                  <a:cubicBezTo>
                    <a:pt x="306" y="509"/>
                    <a:pt x="315" y="509"/>
                    <a:pt x="323" y="508"/>
                  </a:cubicBezTo>
                  <a:cubicBezTo>
                    <a:pt x="466" y="508"/>
                    <a:pt x="595" y="392"/>
                    <a:pt x="595" y="237"/>
                  </a:cubicBezTo>
                  <a:cubicBezTo>
                    <a:pt x="560" y="98"/>
                    <a:pt x="442" y="0"/>
                    <a:pt x="31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6525650" y="1149875"/>
              <a:ext cx="16825" cy="14275"/>
            </a:xfrm>
            <a:custGeom>
              <a:avLst/>
              <a:gdLst/>
              <a:ahLst/>
              <a:cxnLst/>
              <a:rect l="l" t="t" r="r" b="b"/>
              <a:pathLst>
                <a:path w="673" h="571" extrusionOk="0">
                  <a:moveTo>
                    <a:pt x="336" y="0"/>
                  </a:moveTo>
                  <a:cubicBezTo>
                    <a:pt x="328" y="0"/>
                    <a:pt x="319" y="0"/>
                    <a:pt x="311" y="1"/>
                  </a:cubicBezTo>
                  <a:cubicBezTo>
                    <a:pt x="143" y="1"/>
                    <a:pt x="0" y="130"/>
                    <a:pt x="13" y="298"/>
                  </a:cubicBezTo>
                  <a:cubicBezTo>
                    <a:pt x="38" y="458"/>
                    <a:pt x="179" y="571"/>
                    <a:pt x="348" y="571"/>
                  </a:cubicBezTo>
                  <a:cubicBezTo>
                    <a:pt x="357" y="571"/>
                    <a:pt x="366" y="570"/>
                    <a:pt x="375" y="570"/>
                  </a:cubicBezTo>
                  <a:cubicBezTo>
                    <a:pt x="543" y="570"/>
                    <a:pt x="672" y="441"/>
                    <a:pt x="672" y="273"/>
                  </a:cubicBezTo>
                  <a:cubicBezTo>
                    <a:pt x="636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6493325" y="1172150"/>
              <a:ext cx="17150" cy="7825"/>
            </a:xfrm>
            <a:custGeom>
              <a:avLst/>
              <a:gdLst/>
              <a:ahLst/>
              <a:cxnLst/>
              <a:rect l="l" t="t" r="r" b="b"/>
              <a:pathLst>
                <a:path w="686" h="313" extrusionOk="0">
                  <a:moveTo>
                    <a:pt x="326" y="1"/>
                  </a:moveTo>
                  <a:cubicBezTo>
                    <a:pt x="317" y="1"/>
                    <a:pt x="307" y="1"/>
                    <a:pt x="298" y="2"/>
                  </a:cubicBezTo>
                  <a:cubicBezTo>
                    <a:pt x="156" y="2"/>
                    <a:pt x="40" y="92"/>
                    <a:pt x="1" y="234"/>
                  </a:cubicBezTo>
                  <a:lnTo>
                    <a:pt x="686" y="312"/>
                  </a:lnTo>
                  <a:lnTo>
                    <a:pt x="686" y="286"/>
                  </a:lnTo>
                  <a:cubicBezTo>
                    <a:pt x="649" y="114"/>
                    <a:pt x="496" y="1"/>
                    <a:pt x="326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6982825" y="1802875"/>
              <a:ext cx="262400" cy="732175"/>
            </a:xfrm>
            <a:custGeom>
              <a:avLst/>
              <a:gdLst/>
              <a:ahLst/>
              <a:cxnLst/>
              <a:rect l="l" t="t" r="r" b="b"/>
              <a:pathLst>
                <a:path w="10496" h="29287" extrusionOk="0">
                  <a:moveTo>
                    <a:pt x="8394" y="2628"/>
                  </a:moveTo>
                  <a:cubicBezTo>
                    <a:pt x="8951" y="2628"/>
                    <a:pt x="9502" y="2760"/>
                    <a:pt x="10004" y="3025"/>
                  </a:cubicBezTo>
                  <a:cubicBezTo>
                    <a:pt x="10004" y="3025"/>
                    <a:pt x="9539" y="3994"/>
                    <a:pt x="8169" y="4317"/>
                  </a:cubicBezTo>
                  <a:lnTo>
                    <a:pt x="8182" y="4317"/>
                  </a:lnTo>
                  <a:cubicBezTo>
                    <a:pt x="7821" y="4402"/>
                    <a:pt x="7433" y="4433"/>
                    <a:pt x="7057" y="4433"/>
                  </a:cubicBezTo>
                  <a:cubicBezTo>
                    <a:pt x="6003" y="4433"/>
                    <a:pt x="5041" y="4188"/>
                    <a:pt x="5041" y="4188"/>
                  </a:cubicBezTo>
                  <a:cubicBezTo>
                    <a:pt x="5041" y="4188"/>
                    <a:pt x="6243" y="3038"/>
                    <a:pt x="7613" y="2715"/>
                  </a:cubicBezTo>
                  <a:cubicBezTo>
                    <a:pt x="7872" y="2657"/>
                    <a:pt x="8134" y="2628"/>
                    <a:pt x="8394" y="2628"/>
                  </a:cubicBezTo>
                  <a:close/>
                  <a:moveTo>
                    <a:pt x="5364" y="4665"/>
                  </a:moveTo>
                  <a:cubicBezTo>
                    <a:pt x="5469" y="4665"/>
                    <a:pt x="5560" y="4739"/>
                    <a:pt x="5584" y="4847"/>
                  </a:cubicBezTo>
                  <a:cubicBezTo>
                    <a:pt x="5584" y="4957"/>
                    <a:pt x="5504" y="5055"/>
                    <a:pt x="5397" y="5055"/>
                  </a:cubicBezTo>
                  <a:cubicBezTo>
                    <a:pt x="5390" y="5055"/>
                    <a:pt x="5384" y="5055"/>
                    <a:pt x="5377" y="5054"/>
                  </a:cubicBezTo>
                  <a:cubicBezTo>
                    <a:pt x="5369" y="5055"/>
                    <a:pt x="5360" y="5055"/>
                    <a:pt x="5352" y="5055"/>
                  </a:cubicBezTo>
                  <a:cubicBezTo>
                    <a:pt x="5245" y="5055"/>
                    <a:pt x="5144" y="4981"/>
                    <a:pt x="5132" y="4873"/>
                  </a:cubicBezTo>
                  <a:cubicBezTo>
                    <a:pt x="5120" y="4763"/>
                    <a:pt x="5211" y="4665"/>
                    <a:pt x="5319" y="4665"/>
                  </a:cubicBezTo>
                  <a:cubicBezTo>
                    <a:pt x="5325" y="4665"/>
                    <a:pt x="5332" y="4665"/>
                    <a:pt x="5338" y="4666"/>
                  </a:cubicBezTo>
                  <a:cubicBezTo>
                    <a:pt x="5347" y="4665"/>
                    <a:pt x="5355" y="4665"/>
                    <a:pt x="5364" y="4665"/>
                  </a:cubicBezTo>
                  <a:close/>
                  <a:moveTo>
                    <a:pt x="4382" y="7975"/>
                  </a:moveTo>
                  <a:cubicBezTo>
                    <a:pt x="5145" y="8207"/>
                    <a:pt x="5765" y="8737"/>
                    <a:pt x="6140" y="9448"/>
                  </a:cubicBezTo>
                  <a:cubicBezTo>
                    <a:pt x="6721" y="10598"/>
                    <a:pt x="6463" y="12149"/>
                    <a:pt x="6463" y="12149"/>
                  </a:cubicBezTo>
                  <a:cubicBezTo>
                    <a:pt x="6463" y="12149"/>
                    <a:pt x="4964" y="11206"/>
                    <a:pt x="4395" y="10055"/>
                  </a:cubicBezTo>
                  <a:cubicBezTo>
                    <a:pt x="4149" y="9590"/>
                    <a:pt x="4072" y="9060"/>
                    <a:pt x="4175" y="8543"/>
                  </a:cubicBezTo>
                  <a:cubicBezTo>
                    <a:pt x="4124" y="8543"/>
                    <a:pt x="4085" y="8505"/>
                    <a:pt x="4072" y="8453"/>
                  </a:cubicBezTo>
                  <a:cubicBezTo>
                    <a:pt x="4072" y="8388"/>
                    <a:pt x="4124" y="8349"/>
                    <a:pt x="4175" y="8349"/>
                  </a:cubicBezTo>
                  <a:lnTo>
                    <a:pt x="4227" y="8349"/>
                  </a:lnTo>
                  <a:cubicBezTo>
                    <a:pt x="4266" y="8220"/>
                    <a:pt x="4317" y="8091"/>
                    <a:pt x="4382" y="7975"/>
                  </a:cubicBezTo>
                  <a:close/>
                  <a:moveTo>
                    <a:pt x="8687" y="11799"/>
                  </a:moveTo>
                  <a:cubicBezTo>
                    <a:pt x="8818" y="11799"/>
                    <a:pt x="8933" y="11887"/>
                    <a:pt x="8957" y="12020"/>
                  </a:cubicBezTo>
                  <a:cubicBezTo>
                    <a:pt x="8957" y="12149"/>
                    <a:pt x="8854" y="12265"/>
                    <a:pt x="8712" y="12265"/>
                  </a:cubicBezTo>
                  <a:cubicBezTo>
                    <a:pt x="8703" y="12266"/>
                    <a:pt x="8695" y="12267"/>
                    <a:pt x="8687" y="12267"/>
                  </a:cubicBezTo>
                  <a:cubicBezTo>
                    <a:pt x="8566" y="12267"/>
                    <a:pt x="8452" y="12179"/>
                    <a:pt x="8427" y="12046"/>
                  </a:cubicBezTo>
                  <a:cubicBezTo>
                    <a:pt x="8414" y="11916"/>
                    <a:pt x="8531" y="11800"/>
                    <a:pt x="8660" y="11800"/>
                  </a:cubicBezTo>
                  <a:cubicBezTo>
                    <a:pt x="8669" y="11799"/>
                    <a:pt x="8678" y="11799"/>
                    <a:pt x="8687" y="11799"/>
                  </a:cubicBezTo>
                  <a:close/>
                  <a:moveTo>
                    <a:pt x="7227" y="12911"/>
                  </a:moveTo>
                  <a:cubicBezTo>
                    <a:pt x="7436" y="12911"/>
                    <a:pt x="7628" y="13051"/>
                    <a:pt x="7665" y="13273"/>
                  </a:cubicBezTo>
                  <a:cubicBezTo>
                    <a:pt x="7678" y="13442"/>
                    <a:pt x="7574" y="13597"/>
                    <a:pt x="7406" y="13635"/>
                  </a:cubicBezTo>
                  <a:cubicBezTo>
                    <a:pt x="7553" y="13626"/>
                    <a:pt x="7692" y="13617"/>
                    <a:pt x="7835" y="13617"/>
                  </a:cubicBezTo>
                  <a:cubicBezTo>
                    <a:pt x="7894" y="13617"/>
                    <a:pt x="7953" y="13619"/>
                    <a:pt x="8014" y="13622"/>
                  </a:cubicBezTo>
                  <a:cubicBezTo>
                    <a:pt x="8014" y="13622"/>
                    <a:pt x="8350" y="15406"/>
                    <a:pt x="6734" y="16931"/>
                  </a:cubicBezTo>
                  <a:cubicBezTo>
                    <a:pt x="5300" y="18262"/>
                    <a:pt x="2831" y="18947"/>
                    <a:pt x="2263" y="19089"/>
                  </a:cubicBezTo>
                  <a:cubicBezTo>
                    <a:pt x="2237" y="19102"/>
                    <a:pt x="2198" y="19102"/>
                    <a:pt x="2172" y="19102"/>
                  </a:cubicBezTo>
                  <a:lnTo>
                    <a:pt x="2146" y="19102"/>
                  </a:lnTo>
                  <a:cubicBezTo>
                    <a:pt x="2043" y="19102"/>
                    <a:pt x="1939" y="19025"/>
                    <a:pt x="1914" y="18908"/>
                  </a:cubicBezTo>
                  <a:cubicBezTo>
                    <a:pt x="1914" y="18799"/>
                    <a:pt x="1994" y="18700"/>
                    <a:pt x="2112" y="18700"/>
                  </a:cubicBezTo>
                  <a:cubicBezTo>
                    <a:pt x="2119" y="18700"/>
                    <a:pt x="2126" y="18701"/>
                    <a:pt x="2133" y="18702"/>
                  </a:cubicBezTo>
                  <a:cubicBezTo>
                    <a:pt x="2172" y="18702"/>
                    <a:pt x="2211" y="18702"/>
                    <a:pt x="2250" y="18727"/>
                  </a:cubicBezTo>
                  <a:cubicBezTo>
                    <a:pt x="2469" y="17939"/>
                    <a:pt x="3077" y="16143"/>
                    <a:pt x="4317" y="14967"/>
                  </a:cubicBezTo>
                  <a:cubicBezTo>
                    <a:pt x="5119" y="14243"/>
                    <a:pt x="6127" y="13778"/>
                    <a:pt x="7200" y="13661"/>
                  </a:cubicBezTo>
                  <a:cubicBezTo>
                    <a:pt x="7006" y="13648"/>
                    <a:pt x="6838" y="13506"/>
                    <a:pt x="6812" y="13299"/>
                  </a:cubicBezTo>
                  <a:cubicBezTo>
                    <a:pt x="6799" y="13093"/>
                    <a:pt x="6980" y="12912"/>
                    <a:pt x="7200" y="12912"/>
                  </a:cubicBezTo>
                  <a:cubicBezTo>
                    <a:pt x="7209" y="12911"/>
                    <a:pt x="7218" y="12911"/>
                    <a:pt x="7227" y="12911"/>
                  </a:cubicBezTo>
                  <a:close/>
                  <a:moveTo>
                    <a:pt x="3893" y="21944"/>
                  </a:moveTo>
                  <a:cubicBezTo>
                    <a:pt x="4011" y="21944"/>
                    <a:pt x="4113" y="22019"/>
                    <a:pt x="4137" y="22139"/>
                  </a:cubicBezTo>
                  <a:cubicBezTo>
                    <a:pt x="4149" y="22269"/>
                    <a:pt x="4046" y="22372"/>
                    <a:pt x="3917" y="22372"/>
                  </a:cubicBezTo>
                  <a:cubicBezTo>
                    <a:pt x="3909" y="22373"/>
                    <a:pt x="3900" y="22373"/>
                    <a:pt x="3892" y="22373"/>
                  </a:cubicBezTo>
                  <a:cubicBezTo>
                    <a:pt x="3773" y="22373"/>
                    <a:pt x="3670" y="22286"/>
                    <a:pt x="3645" y="22165"/>
                  </a:cubicBezTo>
                  <a:cubicBezTo>
                    <a:pt x="3633" y="22043"/>
                    <a:pt x="3725" y="21944"/>
                    <a:pt x="3843" y="21944"/>
                  </a:cubicBezTo>
                  <a:cubicBezTo>
                    <a:pt x="3851" y="21944"/>
                    <a:pt x="3858" y="21945"/>
                    <a:pt x="3865" y="21946"/>
                  </a:cubicBezTo>
                  <a:cubicBezTo>
                    <a:pt x="3875" y="21945"/>
                    <a:pt x="3884" y="21944"/>
                    <a:pt x="3893" y="21944"/>
                  </a:cubicBezTo>
                  <a:close/>
                  <a:moveTo>
                    <a:pt x="4749" y="23583"/>
                  </a:moveTo>
                  <a:cubicBezTo>
                    <a:pt x="4873" y="23583"/>
                    <a:pt x="4979" y="23679"/>
                    <a:pt x="5002" y="23807"/>
                  </a:cubicBezTo>
                  <a:cubicBezTo>
                    <a:pt x="5015" y="23949"/>
                    <a:pt x="4899" y="24052"/>
                    <a:pt x="4757" y="24052"/>
                  </a:cubicBezTo>
                  <a:cubicBezTo>
                    <a:pt x="4748" y="24053"/>
                    <a:pt x="4739" y="24053"/>
                    <a:pt x="4730" y="24053"/>
                  </a:cubicBezTo>
                  <a:cubicBezTo>
                    <a:pt x="4599" y="24053"/>
                    <a:pt x="4484" y="23966"/>
                    <a:pt x="4460" y="23832"/>
                  </a:cubicBezTo>
                  <a:cubicBezTo>
                    <a:pt x="4460" y="23697"/>
                    <a:pt x="4553" y="23586"/>
                    <a:pt x="4684" y="23586"/>
                  </a:cubicBezTo>
                  <a:cubicBezTo>
                    <a:pt x="4691" y="23586"/>
                    <a:pt x="4698" y="23586"/>
                    <a:pt x="4705" y="23587"/>
                  </a:cubicBezTo>
                  <a:cubicBezTo>
                    <a:pt x="4720" y="23584"/>
                    <a:pt x="4735" y="23583"/>
                    <a:pt x="4749" y="23583"/>
                  </a:cubicBezTo>
                  <a:close/>
                  <a:moveTo>
                    <a:pt x="3322" y="25925"/>
                  </a:moveTo>
                  <a:cubicBezTo>
                    <a:pt x="3427" y="25925"/>
                    <a:pt x="3518" y="25999"/>
                    <a:pt x="3542" y="26107"/>
                  </a:cubicBezTo>
                  <a:cubicBezTo>
                    <a:pt x="3542" y="26223"/>
                    <a:pt x="3452" y="26314"/>
                    <a:pt x="3335" y="26314"/>
                  </a:cubicBezTo>
                  <a:cubicBezTo>
                    <a:pt x="3327" y="26315"/>
                    <a:pt x="3318" y="26315"/>
                    <a:pt x="3310" y="26315"/>
                  </a:cubicBezTo>
                  <a:cubicBezTo>
                    <a:pt x="3204" y="26315"/>
                    <a:pt x="3115" y="26241"/>
                    <a:pt x="3103" y="26133"/>
                  </a:cubicBezTo>
                  <a:cubicBezTo>
                    <a:pt x="3090" y="26017"/>
                    <a:pt x="3180" y="25926"/>
                    <a:pt x="3296" y="25926"/>
                  </a:cubicBezTo>
                  <a:cubicBezTo>
                    <a:pt x="3305" y="25925"/>
                    <a:pt x="3313" y="25925"/>
                    <a:pt x="3322" y="25925"/>
                  </a:cubicBezTo>
                  <a:close/>
                  <a:moveTo>
                    <a:pt x="8311" y="1"/>
                  </a:moveTo>
                  <a:lnTo>
                    <a:pt x="5868" y="117"/>
                  </a:lnTo>
                  <a:cubicBezTo>
                    <a:pt x="6566" y="634"/>
                    <a:pt x="7200" y="1241"/>
                    <a:pt x="7742" y="1913"/>
                  </a:cubicBezTo>
                  <a:cubicBezTo>
                    <a:pt x="7742" y="1913"/>
                    <a:pt x="7434" y="1939"/>
                    <a:pt x="6958" y="1939"/>
                  </a:cubicBezTo>
                  <a:cubicBezTo>
                    <a:pt x="6132" y="1939"/>
                    <a:pt x="4799" y="1861"/>
                    <a:pt x="3684" y="1435"/>
                  </a:cubicBezTo>
                  <a:lnTo>
                    <a:pt x="2508" y="9978"/>
                  </a:lnTo>
                  <a:cubicBezTo>
                    <a:pt x="2728" y="10133"/>
                    <a:pt x="2922" y="10327"/>
                    <a:pt x="3103" y="10534"/>
                  </a:cubicBezTo>
                  <a:cubicBezTo>
                    <a:pt x="2883" y="10715"/>
                    <a:pt x="2624" y="10857"/>
                    <a:pt x="2366" y="10973"/>
                  </a:cubicBezTo>
                  <a:lnTo>
                    <a:pt x="2069" y="13093"/>
                  </a:lnTo>
                  <a:cubicBezTo>
                    <a:pt x="2534" y="13157"/>
                    <a:pt x="2973" y="13299"/>
                    <a:pt x="3387" y="13506"/>
                  </a:cubicBezTo>
                  <a:cubicBezTo>
                    <a:pt x="3387" y="13506"/>
                    <a:pt x="2999" y="14437"/>
                    <a:pt x="1810" y="15031"/>
                  </a:cubicBezTo>
                  <a:lnTo>
                    <a:pt x="944" y="21261"/>
                  </a:lnTo>
                  <a:cubicBezTo>
                    <a:pt x="1565" y="21493"/>
                    <a:pt x="2120" y="21868"/>
                    <a:pt x="2573" y="22359"/>
                  </a:cubicBezTo>
                  <a:cubicBezTo>
                    <a:pt x="3801" y="23703"/>
                    <a:pt x="4137" y="25836"/>
                    <a:pt x="4137" y="25836"/>
                  </a:cubicBezTo>
                  <a:cubicBezTo>
                    <a:pt x="4137" y="25836"/>
                    <a:pt x="1836" y="25060"/>
                    <a:pt x="595" y="23742"/>
                  </a:cubicBezTo>
                  <a:lnTo>
                    <a:pt x="363" y="25487"/>
                  </a:lnTo>
                  <a:cubicBezTo>
                    <a:pt x="479" y="25590"/>
                    <a:pt x="595" y="25706"/>
                    <a:pt x="699" y="25836"/>
                  </a:cubicBezTo>
                  <a:cubicBezTo>
                    <a:pt x="557" y="25939"/>
                    <a:pt x="414" y="26029"/>
                    <a:pt x="272" y="26107"/>
                  </a:cubicBezTo>
                  <a:lnTo>
                    <a:pt x="1" y="28084"/>
                  </a:lnTo>
                  <a:cubicBezTo>
                    <a:pt x="279" y="28042"/>
                    <a:pt x="558" y="28016"/>
                    <a:pt x="843" y="28016"/>
                  </a:cubicBezTo>
                  <a:cubicBezTo>
                    <a:pt x="902" y="28016"/>
                    <a:pt x="962" y="28018"/>
                    <a:pt x="1022" y="28020"/>
                  </a:cubicBezTo>
                  <a:cubicBezTo>
                    <a:pt x="1836" y="28046"/>
                    <a:pt x="2612" y="28369"/>
                    <a:pt x="3193" y="28950"/>
                  </a:cubicBezTo>
                  <a:cubicBezTo>
                    <a:pt x="3051" y="29080"/>
                    <a:pt x="2883" y="29196"/>
                    <a:pt x="2715" y="29286"/>
                  </a:cubicBezTo>
                  <a:lnTo>
                    <a:pt x="5170" y="29170"/>
                  </a:lnTo>
                  <a:cubicBezTo>
                    <a:pt x="4886" y="28860"/>
                    <a:pt x="4654" y="28485"/>
                    <a:pt x="4511" y="28097"/>
                  </a:cubicBezTo>
                  <a:cubicBezTo>
                    <a:pt x="4963" y="27939"/>
                    <a:pt x="5439" y="27858"/>
                    <a:pt x="5919" y="27858"/>
                  </a:cubicBezTo>
                  <a:cubicBezTo>
                    <a:pt x="6221" y="27858"/>
                    <a:pt x="6525" y="27890"/>
                    <a:pt x="6825" y="27955"/>
                  </a:cubicBezTo>
                  <a:lnTo>
                    <a:pt x="7019" y="26521"/>
                  </a:lnTo>
                  <a:cubicBezTo>
                    <a:pt x="6398" y="25745"/>
                    <a:pt x="5429" y="24336"/>
                    <a:pt x="5183" y="22928"/>
                  </a:cubicBezTo>
                  <a:cubicBezTo>
                    <a:pt x="4990" y="21842"/>
                    <a:pt x="5261" y="20731"/>
                    <a:pt x="5946" y="19865"/>
                  </a:cubicBezTo>
                  <a:cubicBezTo>
                    <a:pt x="5868" y="19800"/>
                    <a:pt x="5817" y="19710"/>
                    <a:pt x="5804" y="19606"/>
                  </a:cubicBezTo>
                  <a:cubicBezTo>
                    <a:pt x="5791" y="19580"/>
                    <a:pt x="5791" y="19542"/>
                    <a:pt x="5804" y="19516"/>
                  </a:cubicBezTo>
                  <a:cubicBezTo>
                    <a:pt x="5700" y="19464"/>
                    <a:pt x="5623" y="19374"/>
                    <a:pt x="5610" y="19257"/>
                  </a:cubicBezTo>
                  <a:cubicBezTo>
                    <a:pt x="5597" y="19076"/>
                    <a:pt x="5752" y="18921"/>
                    <a:pt x="5933" y="18921"/>
                  </a:cubicBezTo>
                  <a:cubicBezTo>
                    <a:pt x="5942" y="18921"/>
                    <a:pt x="5951" y="18920"/>
                    <a:pt x="5960" y="18920"/>
                  </a:cubicBezTo>
                  <a:cubicBezTo>
                    <a:pt x="6142" y="18920"/>
                    <a:pt x="6297" y="19046"/>
                    <a:pt x="6334" y="19219"/>
                  </a:cubicBezTo>
                  <a:lnTo>
                    <a:pt x="6334" y="19231"/>
                  </a:lnTo>
                  <a:cubicBezTo>
                    <a:pt x="6489" y="19270"/>
                    <a:pt x="6618" y="19399"/>
                    <a:pt x="6644" y="19567"/>
                  </a:cubicBezTo>
                  <a:cubicBezTo>
                    <a:pt x="6644" y="19645"/>
                    <a:pt x="6631" y="19735"/>
                    <a:pt x="6579" y="19800"/>
                  </a:cubicBezTo>
                  <a:cubicBezTo>
                    <a:pt x="7044" y="20149"/>
                    <a:pt x="7445" y="20576"/>
                    <a:pt x="7755" y="21067"/>
                  </a:cubicBezTo>
                  <a:lnTo>
                    <a:pt x="9397" y="9280"/>
                  </a:lnTo>
                  <a:cubicBezTo>
                    <a:pt x="8686" y="9138"/>
                    <a:pt x="8014" y="8918"/>
                    <a:pt x="7368" y="8608"/>
                  </a:cubicBezTo>
                  <a:cubicBezTo>
                    <a:pt x="5209" y="7561"/>
                    <a:pt x="4809" y="5778"/>
                    <a:pt x="4809" y="5778"/>
                  </a:cubicBezTo>
                  <a:cubicBezTo>
                    <a:pt x="5183" y="5674"/>
                    <a:pt x="5571" y="5610"/>
                    <a:pt x="5959" y="5597"/>
                  </a:cubicBezTo>
                  <a:cubicBezTo>
                    <a:pt x="6011" y="5442"/>
                    <a:pt x="6153" y="5338"/>
                    <a:pt x="6308" y="5338"/>
                  </a:cubicBezTo>
                  <a:cubicBezTo>
                    <a:pt x="6318" y="5337"/>
                    <a:pt x="6328" y="5337"/>
                    <a:pt x="6338" y="5337"/>
                  </a:cubicBezTo>
                  <a:cubicBezTo>
                    <a:pt x="6507" y="5337"/>
                    <a:pt x="6660" y="5438"/>
                    <a:pt x="6721" y="5597"/>
                  </a:cubicBezTo>
                  <a:cubicBezTo>
                    <a:pt x="7471" y="5648"/>
                    <a:pt x="8195" y="5855"/>
                    <a:pt x="8867" y="6178"/>
                  </a:cubicBezTo>
                  <a:cubicBezTo>
                    <a:pt x="9177" y="6333"/>
                    <a:pt x="9461" y="6501"/>
                    <a:pt x="9746" y="6695"/>
                  </a:cubicBezTo>
                  <a:lnTo>
                    <a:pt x="10495" y="1306"/>
                  </a:lnTo>
                  <a:cubicBezTo>
                    <a:pt x="9655" y="1099"/>
                    <a:pt x="8893" y="634"/>
                    <a:pt x="8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7074925" y="1805775"/>
              <a:ext cx="101475" cy="45600"/>
            </a:xfrm>
            <a:custGeom>
              <a:avLst/>
              <a:gdLst/>
              <a:ahLst/>
              <a:cxnLst/>
              <a:rect l="l" t="t" r="r" b="b"/>
              <a:pathLst>
                <a:path w="4059" h="1824" extrusionOk="0">
                  <a:moveTo>
                    <a:pt x="2184" y="1"/>
                  </a:moveTo>
                  <a:lnTo>
                    <a:pt x="168" y="104"/>
                  </a:lnTo>
                  <a:lnTo>
                    <a:pt x="0" y="1319"/>
                  </a:lnTo>
                  <a:cubicBezTo>
                    <a:pt x="1115" y="1745"/>
                    <a:pt x="2448" y="1823"/>
                    <a:pt x="3274" y="1823"/>
                  </a:cubicBezTo>
                  <a:cubicBezTo>
                    <a:pt x="3750" y="1823"/>
                    <a:pt x="4058" y="1797"/>
                    <a:pt x="4058" y="1797"/>
                  </a:cubicBezTo>
                  <a:cubicBezTo>
                    <a:pt x="3516" y="1125"/>
                    <a:pt x="2882" y="518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7107225" y="2297875"/>
              <a:ext cx="69825" cy="168025"/>
            </a:xfrm>
            <a:custGeom>
              <a:avLst/>
              <a:gdLst/>
              <a:ahLst/>
              <a:cxnLst/>
              <a:rect l="l" t="t" r="r" b="b"/>
              <a:pathLst>
                <a:path w="2793" h="6721" extrusionOk="0">
                  <a:moveTo>
                    <a:pt x="1693" y="3566"/>
                  </a:moveTo>
                  <a:cubicBezTo>
                    <a:pt x="1851" y="3566"/>
                    <a:pt x="1993" y="3679"/>
                    <a:pt x="2030" y="3839"/>
                  </a:cubicBezTo>
                  <a:cubicBezTo>
                    <a:pt x="2030" y="3999"/>
                    <a:pt x="1899" y="4137"/>
                    <a:pt x="1752" y="4137"/>
                  </a:cubicBezTo>
                  <a:cubicBezTo>
                    <a:pt x="1746" y="4137"/>
                    <a:pt x="1739" y="4136"/>
                    <a:pt x="1732" y="4136"/>
                  </a:cubicBezTo>
                  <a:cubicBezTo>
                    <a:pt x="1716" y="4138"/>
                    <a:pt x="1699" y="4139"/>
                    <a:pt x="1683" y="4139"/>
                  </a:cubicBezTo>
                  <a:cubicBezTo>
                    <a:pt x="1524" y="4139"/>
                    <a:pt x="1394" y="4028"/>
                    <a:pt x="1371" y="3864"/>
                  </a:cubicBezTo>
                  <a:cubicBezTo>
                    <a:pt x="1358" y="3696"/>
                    <a:pt x="1500" y="3567"/>
                    <a:pt x="1668" y="3567"/>
                  </a:cubicBezTo>
                  <a:cubicBezTo>
                    <a:pt x="1676" y="3566"/>
                    <a:pt x="1685" y="3566"/>
                    <a:pt x="1693" y="3566"/>
                  </a:cubicBezTo>
                  <a:close/>
                  <a:moveTo>
                    <a:pt x="1603" y="0"/>
                  </a:moveTo>
                  <a:cubicBezTo>
                    <a:pt x="1526" y="104"/>
                    <a:pt x="1409" y="155"/>
                    <a:pt x="1293" y="155"/>
                  </a:cubicBezTo>
                  <a:cubicBezTo>
                    <a:pt x="1278" y="157"/>
                    <a:pt x="1263" y="158"/>
                    <a:pt x="1248" y="158"/>
                  </a:cubicBezTo>
                  <a:cubicBezTo>
                    <a:pt x="1147" y="158"/>
                    <a:pt x="1049" y="121"/>
                    <a:pt x="970" y="65"/>
                  </a:cubicBezTo>
                  <a:cubicBezTo>
                    <a:pt x="285" y="931"/>
                    <a:pt x="1" y="2042"/>
                    <a:pt x="207" y="3141"/>
                  </a:cubicBezTo>
                  <a:cubicBezTo>
                    <a:pt x="440" y="4536"/>
                    <a:pt x="1422" y="5945"/>
                    <a:pt x="2043" y="6721"/>
                  </a:cubicBezTo>
                  <a:lnTo>
                    <a:pt x="2792" y="1267"/>
                  </a:lnTo>
                  <a:cubicBezTo>
                    <a:pt x="2469" y="776"/>
                    <a:pt x="2068" y="349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7039050" y="2143200"/>
              <a:ext cx="152525" cy="136600"/>
            </a:xfrm>
            <a:custGeom>
              <a:avLst/>
              <a:gdLst/>
              <a:ahLst/>
              <a:cxnLst/>
              <a:rect l="l" t="t" r="r" b="b"/>
              <a:pathLst>
                <a:path w="6101" h="5464" extrusionOk="0">
                  <a:moveTo>
                    <a:pt x="5513" y="1"/>
                  </a:moveTo>
                  <a:cubicBezTo>
                    <a:pt x="5395" y="1"/>
                    <a:pt x="5278" y="7"/>
                    <a:pt x="5157" y="22"/>
                  </a:cubicBezTo>
                  <a:cubicBezTo>
                    <a:pt x="5119" y="35"/>
                    <a:pt x="5080" y="48"/>
                    <a:pt x="5028" y="48"/>
                  </a:cubicBezTo>
                  <a:lnTo>
                    <a:pt x="4951" y="48"/>
                  </a:lnTo>
                  <a:cubicBezTo>
                    <a:pt x="3878" y="177"/>
                    <a:pt x="2870" y="630"/>
                    <a:pt x="2068" y="1366"/>
                  </a:cubicBezTo>
                  <a:cubicBezTo>
                    <a:pt x="828" y="2530"/>
                    <a:pt x="220" y="4339"/>
                    <a:pt x="1" y="5114"/>
                  </a:cubicBezTo>
                  <a:cubicBezTo>
                    <a:pt x="65" y="5140"/>
                    <a:pt x="117" y="5205"/>
                    <a:pt x="130" y="5270"/>
                  </a:cubicBezTo>
                  <a:cubicBezTo>
                    <a:pt x="143" y="5360"/>
                    <a:pt x="91" y="5438"/>
                    <a:pt x="14" y="5463"/>
                  </a:cubicBezTo>
                  <a:cubicBezTo>
                    <a:pt x="582" y="5321"/>
                    <a:pt x="3051" y="4649"/>
                    <a:pt x="4485" y="3305"/>
                  </a:cubicBezTo>
                  <a:cubicBezTo>
                    <a:pt x="6101" y="1793"/>
                    <a:pt x="5765" y="9"/>
                    <a:pt x="5765" y="9"/>
                  </a:cubicBezTo>
                  <a:cubicBezTo>
                    <a:pt x="5679" y="4"/>
                    <a:pt x="5596" y="1"/>
                    <a:pt x="5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7036475" y="228075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7103675" y="1942775"/>
              <a:ext cx="123125" cy="92100"/>
            </a:xfrm>
            <a:custGeom>
              <a:avLst/>
              <a:gdLst/>
              <a:ahLst/>
              <a:cxnLst/>
              <a:rect l="l" t="t" r="r" b="b"/>
              <a:pathLst>
                <a:path w="4925" h="3684" extrusionOk="0">
                  <a:moveTo>
                    <a:pt x="4317" y="1836"/>
                  </a:moveTo>
                  <a:cubicBezTo>
                    <a:pt x="4420" y="1836"/>
                    <a:pt x="4511" y="1900"/>
                    <a:pt x="4524" y="2004"/>
                  </a:cubicBezTo>
                  <a:cubicBezTo>
                    <a:pt x="4524" y="2088"/>
                    <a:pt x="4456" y="2173"/>
                    <a:pt x="4373" y="2173"/>
                  </a:cubicBezTo>
                  <a:cubicBezTo>
                    <a:pt x="4367" y="2173"/>
                    <a:pt x="4362" y="2173"/>
                    <a:pt x="4356" y="2172"/>
                  </a:cubicBezTo>
                  <a:cubicBezTo>
                    <a:pt x="4348" y="2173"/>
                    <a:pt x="4341" y="2173"/>
                    <a:pt x="4333" y="2173"/>
                  </a:cubicBezTo>
                  <a:cubicBezTo>
                    <a:pt x="4240" y="2173"/>
                    <a:pt x="4161" y="2101"/>
                    <a:pt x="4149" y="2017"/>
                  </a:cubicBezTo>
                  <a:cubicBezTo>
                    <a:pt x="4136" y="1913"/>
                    <a:pt x="4214" y="1836"/>
                    <a:pt x="4317" y="1836"/>
                  </a:cubicBezTo>
                  <a:close/>
                  <a:moveTo>
                    <a:pt x="1138" y="1"/>
                  </a:moveTo>
                  <a:cubicBezTo>
                    <a:pt x="750" y="14"/>
                    <a:pt x="362" y="78"/>
                    <a:pt x="0" y="182"/>
                  </a:cubicBezTo>
                  <a:cubicBezTo>
                    <a:pt x="0" y="182"/>
                    <a:pt x="388" y="1965"/>
                    <a:pt x="2546" y="3012"/>
                  </a:cubicBezTo>
                  <a:cubicBezTo>
                    <a:pt x="3193" y="3322"/>
                    <a:pt x="3865" y="3542"/>
                    <a:pt x="4576" y="3684"/>
                  </a:cubicBezTo>
                  <a:lnTo>
                    <a:pt x="4924" y="1099"/>
                  </a:lnTo>
                  <a:cubicBezTo>
                    <a:pt x="4653" y="905"/>
                    <a:pt x="4356" y="737"/>
                    <a:pt x="4046" y="582"/>
                  </a:cubicBezTo>
                  <a:cubicBezTo>
                    <a:pt x="3374" y="259"/>
                    <a:pt x="2650" y="52"/>
                    <a:pt x="1913" y="1"/>
                  </a:cubicBezTo>
                  <a:lnTo>
                    <a:pt x="1913" y="1"/>
                  </a:lnTo>
                  <a:cubicBezTo>
                    <a:pt x="1913" y="26"/>
                    <a:pt x="1913" y="39"/>
                    <a:pt x="1926" y="65"/>
                  </a:cubicBezTo>
                  <a:cubicBezTo>
                    <a:pt x="1926" y="265"/>
                    <a:pt x="1782" y="428"/>
                    <a:pt x="1587" y="428"/>
                  </a:cubicBezTo>
                  <a:cubicBezTo>
                    <a:pt x="1579" y="428"/>
                    <a:pt x="1572" y="428"/>
                    <a:pt x="1564" y="427"/>
                  </a:cubicBezTo>
                  <a:cubicBezTo>
                    <a:pt x="1548" y="429"/>
                    <a:pt x="1532" y="430"/>
                    <a:pt x="1516" y="430"/>
                  </a:cubicBezTo>
                  <a:cubicBezTo>
                    <a:pt x="1328" y="430"/>
                    <a:pt x="1161" y="294"/>
                    <a:pt x="1125" y="104"/>
                  </a:cubicBezTo>
                  <a:cubicBezTo>
                    <a:pt x="1125" y="65"/>
                    <a:pt x="1125" y="26"/>
                    <a:pt x="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7190575" y="1799650"/>
              <a:ext cx="59800" cy="35875"/>
            </a:xfrm>
            <a:custGeom>
              <a:avLst/>
              <a:gdLst/>
              <a:ahLst/>
              <a:cxnLst/>
              <a:rect l="l" t="t" r="r" b="b"/>
              <a:pathLst>
                <a:path w="2392" h="1435" extrusionOk="0">
                  <a:moveTo>
                    <a:pt x="2392" y="0"/>
                  </a:moveTo>
                  <a:lnTo>
                    <a:pt x="1" y="130"/>
                  </a:lnTo>
                  <a:cubicBezTo>
                    <a:pt x="583" y="776"/>
                    <a:pt x="1345" y="1228"/>
                    <a:pt x="2198" y="1435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6997700" y="2334375"/>
              <a:ext cx="88550" cy="114400"/>
            </a:xfrm>
            <a:custGeom>
              <a:avLst/>
              <a:gdLst/>
              <a:ahLst/>
              <a:cxnLst/>
              <a:rect l="l" t="t" r="r" b="b"/>
              <a:pathLst>
                <a:path w="3542" h="4576" extrusionOk="0">
                  <a:moveTo>
                    <a:pt x="349" y="1"/>
                  </a:moveTo>
                  <a:lnTo>
                    <a:pt x="0" y="2482"/>
                  </a:lnTo>
                  <a:cubicBezTo>
                    <a:pt x="1241" y="3813"/>
                    <a:pt x="3542" y="4576"/>
                    <a:pt x="3542" y="4576"/>
                  </a:cubicBezTo>
                  <a:cubicBezTo>
                    <a:pt x="3542" y="4576"/>
                    <a:pt x="3218" y="2443"/>
                    <a:pt x="1978" y="1099"/>
                  </a:cubicBezTo>
                  <a:cubicBezTo>
                    <a:pt x="1525" y="608"/>
                    <a:pt x="970" y="233"/>
                    <a:pt x="349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6978300" y="2503275"/>
              <a:ext cx="84675" cy="35325"/>
            </a:xfrm>
            <a:custGeom>
              <a:avLst/>
              <a:gdLst/>
              <a:ahLst/>
              <a:cxnLst/>
              <a:rect l="l" t="t" r="r" b="b"/>
              <a:pathLst>
                <a:path w="3387" h="1413" extrusionOk="0">
                  <a:moveTo>
                    <a:pt x="1029" y="0"/>
                  </a:moveTo>
                  <a:cubicBezTo>
                    <a:pt x="748" y="0"/>
                    <a:pt x="462" y="26"/>
                    <a:pt x="195" y="68"/>
                  </a:cubicBezTo>
                  <a:lnTo>
                    <a:pt x="14" y="1361"/>
                  </a:lnTo>
                  <a:cubicBezTo>
                    <a:pt x="14" y="1361"/>
                    <a:pt x="1" y="1361"/>
                    <a:pt x="1" y="1374"/>
                  </a:cubicBezTo>
                  <a:cubicBezTo>
                    <a:pt x="1" y="1387"/>
                    <a:pt x="1" y="1400"/>
                    <a:pt x="1" y="1413"/>
                  </a:cubicBezTo>
                  <a:lnTo>
                    <a:pt x="2896" y="1270"/>
                  </a:lnTo>
                  <a:cubicBezTo>
                    <a:pt x="3077" y="1180"/>
                    <a:pt x="3232" y="1064"/>
                    <a:pt x="3387" y="934"/>
                  </a:cubicBezTo>
                  <a:cubicBezTo>
                    <a:pt x="2805" y="353"/>
                    <a:pt x="2017" y="30"/>
                    <a:pt x="1203" y="4"/>
                  </a:cubicBezTo>
                  <a:cubicBezTo>
                    <a:pt x="1145" y="2"/>
                    <a:pt x="1087" y="0"/>
                    <a:pt x="1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7084600" y="2002225"/>
              <a:ext cx="65950" cy="104400"/>
            </a:xfrm>
            <a:custGeom>
              <a:avLst/>
              <a:gdLst/>
              <a:ahLst/>
              <a:cxnLst/>
              <a:rect l="l" t="t" r="r" b="b"/>
              <a:pathLst>
                <a:path w="2638" h="4176" extrusionOk="0">
                  <a:moveTo>
                    <a:pt x="311" y="1"/>
                  </a:moveTo>
                  <a:cubicBezTo>
                    <a:pt x="246" y="117"/>
                    <a:pt x="195" y="246"/>
                    <a:pt x="156" y="375"/>
                  </a:cubicBezTo>
                  <a:lnTo>
                    <a:pt x="104" y="375"/>
                  </a:lnTo>
                  <a:cubicBezTo>
                    <a:pt x="53" y="375"/>
                    <a:pt x="1" y="414"/>
                    <a:pt x="1" y="479"/>
                  </a:cubicBezTo>
                  <a:cubicBezTo>
                    <a:pt x="14" y="531"/>
                    <a:pt x="53" y="569"/>
                    <a:pt x="104" y="569"/>
                  </a:cubicBezTo>
                  <a:cubicBezTo>
                    <a:pt x="1" y="1086"/>
                    <a:pt x="78" y="1616"/>
                    <a:pt x="324" y="2081"/>
                  </a:cubicBezTo>
                  <a:cubicBezTo>
                    <a:pt x="893" y="3232"/>
                    <a:pt x="2392" y="4175"/>
                    <a:pt x="2392" y="4175"/>
                  </a:cubicBezTo>
                  <a:cubicBezTo>
                    <a:pt x="2392" y="4175"/>
                    <a:pt x="2637" y="2624"/>
                    <a:pt x="2069" y="1474"/>
                  </a:cubicBezTo>
                  <a:cubicBezTo>
                    <a:pt x="1707" y="763"/>
                    <a:pt x="1074" y="233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7108850" y="1868425"/>
              <a:ext cx="123775" cy="45300"/>
            </a:xfrm>
            <a:custGeom>
              <a:avLst/>
              <a:gdLst/>
              <a:ahLst/>
              <a:cxnLst/>
              <a:rect l="l" t="t" r="r" b="b"/>
              <a:pathLst>
                <a:path w="4951" h="1812" extrusionOk="0">
                  <a:moveTo>
                    <a:pt x="3348" y="0"/>
                  </a:moveTo>
                  <a:cubicBezTo>
                    <a:pt x="3088" y="0"/>
                    <a:pt x="2828" y="31"/>
                    <a:pt x="2572" y="93"/>
                  </a:cubicBezTo>
                  <a:cubicBezTo>
                    <a:pt x="1202" y="416"/>
                    <a:pt x="0" y="1566"/>
                    <a:pt x="0" y="1566"/>
                  </a:cubicBezTo>
                  <a:cubicBezTo>
                    <a:pt x="0" y="1566"/>
                    <a:pt x="955" y="1811"/>
                    <a:pt x="2005" y="1811"/>
                  </a:cubicBezTo>
                  <a:cubicBezTo>
                    <a:pt x="2380" y="1811"/>
                    <a:pt x="2767" y="1780"/>
                    <a:pt x="3128" y="1695"/>
                  </a:cubicBezTo>
                  <a:cubicBezTo>
                    <a:pt x="4498" y="1372"/>
                    <a:pt x="4950" y="403"/>
                    <a:pt x="4950" y="403"/>
                  </a:cubicBezTo>
                  <a:cubicBezTo>
                    <a:pt x="4457" y="139"/>
                    <a:pt x="3904" y="0"/>
                    <a:pt x="3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7028075" y="2130175"/>
              <a:ext cx="39425" cy="48500"/>
            </a:xfrm>
            <a:custGeom>
              <a:avLst/>
              <a:gdLst/>
              <a:ahLst/>
              <a:cxnLst/>
              <a:rect l="l" t="t" r="r" b="b"/>
              <a:pathLst>
                <a:path w="1577" h="1940" extrusionOk="0">
                  <a:moveTo>
                    <a:pt x="259" y="1"/>
                  </a:moveTo>
                  <a:lnTo>
                    <a:pt x="0" y="1939"/>
                  </a:lnTo>
                  <a:cubicBezTo>
                    <a:pt x="1189" y="1345"/>
                    <a:pt x="1577" y="414"/>
                    <a:pt x="1577" y="414"/>
                  </a:cubicBezTo>
                  <a:cubicBezTo>
                    <a:pt x="1163" y="207"/>
                    <a:pt x="724" y="65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7095600" y="2499325"/>
              <a:ext cx="57850" cy="32825"/>
            </a:xfrm>
            <a:custGeom>
              <a:avLst/>
              <a:gdLst/>
              <a:ahLst/>
              <a:cxnLst/>
              <a:rect l="l" t="t" r="r" b="b"/>
              <a:pathLst>
                <a:path w="2314" h="1313" extrusionOk="0">
                  <a:moveTo>
                    <a:pt x="1411" y="0"/>
                  </a:moveTo>
                  <a:cubicBezTo>
                    <a:pt x="934" y="0"/>
                    <a:pt x="460" y="81"/>
                    <a:pt x="0" y="239"/>
                  </a:cubicBezTo>
                  <a:cubicBezTo>
                    <a:pt x="143" y="627"/>
                    <a:pt x="375" y="1002"/>
                    <a:pt x="659" y="1312"/>
                  </a:cubicBezTo>
                  <a:lnTo>
                    <a:pt x="2159" y="1234"/>
                  </a:lnTo>
                  <a:lnTo>
                    <a:pt x="2314" y="97"/>
                  </a:lnTo>
                  <a:cubicBezTo>
                    <a:pt x="2014" y="32"/>
                    <a:pt x="1712" y="0"/>
                    <a:pt x="141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7041950" y="2052300"/>
              <a:ext cx="18450" cy="24925"/>
            </a:xfrm>
            <a:custGeom>
              <a:avLst/>
              <a:gdLst/>
              <a:ahLst/>
              <a:cxnLst/>
              <a:rect l="l" t="t" r="r" b="b"/>
              <a:pathLst>
                <a:path w="738" h="997" extrusionOk="0">
                  <a:moveTo>
                    <a:pt x="143" y="1"/>
                  </a:moveTo>
                  <a:lnTo>
                    <a:pt x="1" y="996"/>
                  </a:lnTo>
                  <a:cubicBezTo>
                    <a:pt x="259" y="880"/>
                    <a:pt x="518" y="738"/>
                    <a:pt x="738" y="557"/>
                  </a:cubicBezTo>
                  <a:cubicBezTo>
                    <a:pt x="557" y="350"/>
                    <a:pt x="363" y="156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989625" y="2440025"/>
              <a:ext cx="10675" cy="15850"/>
            </a:xfrm>
            <a:custGeom>
              <a:avLst/>
              <a:gdLst/>
              <a:ahLst/>
              <a:cxnLst/>
              <a:rect l="l" t="t" r="r" b="b"/>
              <a:pathLst>
                <a:path w="427" h="634" extrusionOk="0">
                  <a:moveTo>
                    <a:pt x="91" y="1"/>
                  </a:moveTo>
                  <a:lnTo>
                    <a:pt x="0" y="634"/>
                  </a:lnTo>
                  <a:cubicBezTo>
                    <a:pt x="142" y="543"/>
                    <a:pt x="285" y="453"/>
                    <a:pt x="427" y="350"/>
                  </a:cubicBezTo>
                  <a:cubicBezTo>
                    <a:pt x="323" y="220"/>
                    <a:pt x="207" y="104"/>
                    <a:pt x="9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7030650" y="2270600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54" y="0"/>
                  </a:moveTo>
                  <a:cubicBezTo>
                    <a:pt x="243" y="0"/>
                    <a:pt x="232" y="2"/>
                    <a:pt x="220" y="5"/>
                  </a:cubicBezTo>
                  <a:cubicBezTo>
                    <a:pt x="213" y="5"/>
                    <a:pt x="206" y="4"/>
                    <a:pt x="199" y="4"/>
                  </a:cubicBezTo>
                  <a:cubicBezTo>
                    <a:pt x="81" y="4"/>
                    <a:pt x="1" y="103"/>
                    <a:pt x="1" y="212"/>
                  </a:cubicBezTo>
                  <a:cubicBezTo>
                    <a:pt x="26" y="329"/>
                    <a:pt x="130" y="406"/>
                    <a:pt x="233" y="406"/>
                  </a:cubicBezTo>
                  <a:lnTo>
                    <a:pt x="259" y="406"/>
                  </a:lnTo>
                  <a:cubicBezTo>
                    <a:pt x="285" y="393"/>
                    <a:pt x="324" y="393"/>
                    <a:pt x="350" y="380"/>
                  </a:cubicBezTo>
                  <a:cubicBezTo>
                    <a:pt x="427" y="342"/>
                    <a:pt x="479" y="264"/>
                    <a:pt x="466" y="186"/>
                  </a:cubicBezTo>
                  <a:cubicBezTo>
                    <a:pt x="453" y="109"/>
                    <a:pt x="401" y="44"/>
                    <a:pt x="337" y="18"/>
                  </a:cubicBezTo>
                  <a:cubicBezTo>
                    <a:pt x="309" y="9"/>
                    <a:pt x="28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7193175" y="2097825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73" y="1"/>
                  </a:moveTo>
                  <a:cubicBezTo>
                    <a:pt x="264" y="1"/>
                    <a:pt x="255" y="1"/>
                    <a:pt x="246" y="2"/>
                  </a:cubicBezTo>
                  <a:cubicBezTo>
                    <a:pt x="117" y="2"/>
                    <a:pt x="0" y="118"/>
                    <a:pt x="13" y="248"/>
                  </a:cubicBezTo>
                  <a:cubicBezTo>
                    <a:pt x="38" y="381"/>
                    <a:pt x="152" y="469"/>
                    <a:pt x="273" y="469"/>
                  </a:cubicBezTo>
                  <a:cubicBezTo>
                    <a:pt x="281" y="469"/>
                    <a:pt x="289" y="468"/>
                    <a:pt x="298" y="467"/>
                  </a:cubicBezTo>
                  <a:cubicBezTo>
                    <a:pt x="440" y="467"/>
                    <a:pt x="543" y="351"/>
                    <a:pt x="543" y="222"/>
                  </a:cubicBezTo>
                  <a:cubicBezTo>
                    <a:pt x="519" y="89"/>
                    <a:pt x="404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7152775" y="2125575"/>
              <a:ext cx="22000" cy="18850"/>
            </a:xfrm>
            <a:custGeom>
              <a:avLst/>
              <a:gdLst/>
              <a:ahLst/>
              <a:cxnLst/>
              <a:rect l="l" t="t" r="r" b="b"/>
              <a:pathLst>
                <a:path w="880" h="754" extrusionOk="0">
                  <a:moveTo>
                    <a:pt x="449" y="1"/>
                  </a:moveTo>
                  <a:cubicBezTo>
                    <a:pt x="434" y="1"/>
                    <a:pt x="418" y="2"/>
                    <a:pt x="402" y="4"/>
                  </a:cubicBezTo>
                  <a:cubicBezTo>
                    <a:pt x="182" y="4"/>
                    <a:pt x="1" y="185"/>
                    <a:pt x="14" y="404"/>
                  </a:cubicBezTo>
                  <a:cubicBezTo>
                    <a:pt x="40" y="598"/>
                    <a:pt x="208" y="740"/>
                    <a:pt x="402" y="753"/>
                  </a:cubicBezTo>
                  <a:lnTo>
                    <a:pt x="479" y="753"/>
                  </a:lnTo>
                  <a:cubicBezTo>
                    <a:pt x="531" y="753"/>
                    <a:pt x="570" y="740"/>
                    <a:pt x="608" y="727"/>
                  </a:cubicBezTo>
                  <a:cubicBezTo>
                    <a:pt x="776" y="689"/>
                    <a:pt x="880" y="534"/>
                    <a:pt x="867" y="353"/>
                  </a:cubicBezTo>
                  <a:cubicBezTo>
                    <a:pt x="831" y="149"/>
                    <a:pt x="651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7207400" y="1988950"/>
              <a:ext cx="10025" cy="8175"/>
            </a:xfrm>
            <a:custGeom>
              <a:avLst/>
              <a:gdLst/>
              <a:ahLst/>
              <a:cxnLst/>
              <a:rect l="l" t="t" r="r" b="b"/>
              <a:pathLst>
                <a:path w="401" h="327" extrusionOk="0">
                  <a:moveTo>
                    <a:pt x="193" y="0"/>
                  </a:moveTo>
                  <a:cubicBezTo>
                    <a:pt x="101" y="0"/>
                    <a:pt x="25" y="61"/>
                    <a:pt x="13" y="144"/>
                  </a:cubicBezTo>
                  <a:cubicBezTo>
                    <a:pt x="0" y="234"/>
                    <a:pt x="78" y="312"/>
                    <a:pt x="181" y="325"/>
                  </a:cubicBezTo>
                  <a:cubicBezTo>
                    <a:pt x="192" y="326"/>
                    <a:pt x="202" y="327"/>
                    <a:pt x="212" y="327"/>
                  </a:cubicBezTo>
                  <a:cubicBezTo>
                    <a:pt x="302" y="327"/>
                    <a:pt x="376" y="277"/>
                    <a:pt x="388" y="196"/>
                  </a:cubicBezTo>
                  <a:cubicBezTo>
                    <a:pt x="401" y="105"/>
                    <a:pt x="323" y="15"/>
                    <a:pt x="220" y="2"/>
                  </a:cubicBezTo>
                  <a:cubicBezTo>
                    <a:pt x="211" y="1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7110800" y="1919475"/>
              <a:ext cx="11625" cy="9800"/>
            </a:xfrm>
            <a:custGeom>
              <a:avLst/>
              <a:gdLst/>
              <a:ahLst/>
              <a:cxnLst/>
              <a:rect l="l" t="t" r="r" b="b"/>
              <a:pathLst>
                <a:path w="465" h="392" extrusionOk="0">
                  <a:moveTo>
                    <a:pt x="245" y="1"/>
                  </a:moveTo>
                  <a:cubicBezTo>
                    <a:pt x="236" y="1"/>
                    <a:pt x="228" y="1"/>
                    <a:pt x="219" y="2"/>
                  </a:cubicBezTo>
                  <a:cubicBezTo>
                    <a:pt x="213" y="1"/>
                    <a:pt x="206" y="1"/>
                    <a:pt x="200" y="1"/>
                  </a:cubicBezTo>
                  <a:cubicBezTo>
                    <a:pt x="92" y="1"/>
                    <a:pt x="1" y="99"/>
                    <a:pt x="13" y="209"/>
                  </a:cubicBezTo>
                  <a:cubicBezTo>
                    <a:pt x="25" y="317"/>
                    <a:pt x="126" y="391"/>
                    <a:pt x="233" y="391"/>
                  </a:cubicBezTo>
                  <a:cubicBezTo>
                    <a:pt x="241" y="391"/>
                    <a:pt x="250" y="391"/>
                    <a:pt x="258" y="390"/>
                  </a:cubicBezTo>
                  <a:cubicBezTo>
                    <a:pt x="375" y="390"/>
                    <a:pt x="465" y="299"/>
                    <a:pt x="465" y="183"/>
                  </a:cubicBezTo>
                  <a:cubicBezTo>
                    <a:pt x="441" y="75"/>
                    <a:pt x="350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7131775" y="1936250"/>
              <a:ext cx="20075" cy="17300"/>
            </a:xfrm>
            <a:custGeom>
              <a:avLst/>
              <a:gdLst/>
              <a:ahLst/>
              <a:cxnLst/>
              <a:rect l="l" t="t" r="r" b="b"/>
              <a:pathLst>
                <a:path w="803" h="692" extrusionOk="0">
                  <a:moveTo>
                    <a:pt x="411" y="0"/>
                  </a:moveTo>
                  <a:cubicBezTo>
                    <a:pt x="395" y="0"/>
                    <a:pt x="379" y="1"/>
                    <a:pt x="363" y="3"/>
                  </a:cubicBezTo>
                  <a:cubicBezTo>
                    <a:pt x="208" y="3"/>
                    <a:pt x="65" y="107"/>
                    <a:pt x="14" y="262"/>
                  </a:cubicBezTo>
                  <a:cubicBezTo>
                    <a:pt x="1" y="287"/>
                    <a:pt x="1" y="326"/>
                    <a:pt x="1" y="365"/>
                  </a:cubicBezTo>
                  <a:cubicBezTo>
                    <a:pt x="37" y="555"/>
                    <a:pt x="204" y="691"/>
                    <a:pt x="392" y="691"/>
                  </a:cubicBezTo>
                  <a:cubicBezTo>
                    <a:pt x="408" y="691"/>
                    <a:pt x="424" y="690"/>
                    <a:pt x="440" y="688"/>
                  </a:cubicBezTo>
                  <a:cubicBezTo>
                    <a:pt x="448" y="689"/>
                    <a:pt x="455" y="689"/>
                    <a:pt x="463" y="689"/>
                  </a:cubicBezTo>
                  <a:cubicBezTo>
                    <a:pt x="658" y="689"/>
                    <a:pt x="802" y="526"/>
                    <a:pt x="802" y="326"/>
                  </a:cubicBezTo>
                  <a:cubicBezTo>
                    <a:pt x="766" y="136"/>
                    <a:pt x="5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7094300" y="2392425"/>
              <a:ext cx="13925" cy="11800"/>
            </a:xfrm>
            <a:custGeom>
              <a:avLst/>
              <a:gdLst/>
              <a:ahLst/>
              <a:cxnLst/>
              <a:rect l="l" t="t" r="r" b="b"/>
              <a:pathLst>
                <a:path w="557" h="472" extrusionOk="0">
                  <a:moveTo>
                    <a:pt x="290" y="1"/>
                  </a:moveTo>
                  <a:cubicBezTo>
                    <a:pt x="276" y="1"/>
                    <a:pt x="261" y="2"/>
                    <a:pt x="246" y="5"/>
                  </a:cubicBezTo>
                  <a:cubicBezTo>
                    <a:pt x="239" y="4"/>
                    <a:pt x="232" y="4"/>
                    <a:pt x="225" y="4"/>
                  </a:cubicBezTo>
                  <a:cubicBezTo>
                    <a:pt x="94" y="4"/>
                    <a:pt x="1" y="115"/>
                    <a:pt x="1" y="250"/>
                  </a:cubicBezTo>
                  <a:cubicBezTo>
                    <a:pt x="25" y="384"/>
                    <a:pt x="140" y="471"/>
                    <a:pt x="271" y="471"/>
                  </a:cubicBezTo>
                  <a:cubicBezTo>
                    <a:pt x="280" y="471"/>
                    <a:pt x="289" y="471"/>
                    <a:pt x="298" y="470"/>
                  </a:cubicBezTo>
                  <a:cubicBezTo>
                    <a:pt x="440" y="470"/>
                    <a:pt x="556" y="367"/>
                    <a:pt x="543" y="225"/>
                  </a:cubicBezTo>
                  <a:cubicBezTo>
                    <a:pt x="520" y="97"/>
                    <a:pt x="414" y="1"/>
                    <a:pt x="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6977975" y="2537275"/>
              <a:ext cx="350" cy="1325"/>
            </a:xfrm>
            <a:custGeom>
              <a:avLst/>
              <a:gdLst/>
              <a:ahLst/>
              <a:cxnLst/>
              <a:rect l="l" t="t" r="r" b="b"/>
              <a:pathLst>
                <a:path w="14" h="53" extrusionOk="0">
                  <a:moveTo>
                    <a:pt x="14" y="1"/>
                  </a:moveTo>
                  <a:lnTo>
                    <a:pt x="1" y="53"/>
                  </a:lnTo>
                  <a:lnTo>
                    <a:pt x="14" y="53"/>
                  </a:lnTo>
                  <a:cubicBezTo>
                    <a:pt x="14" y="40"/>
                    <a:pt x="14" y="27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7060050" y="2450975"/>
              <a:ext cx="11350" cy="9800"/>
            </a:xfrm>
            <a:custGeom>
              <a:avLst/>
              <a:gdLst/>
              <a:ahLst/>
              <a:cxnLst/>
              <a:rect l="l" t="t" r="r" b="b"/>
              <a:pathLst>
                <a:path w="454" h="392" extrusionOk="0">
                  <a:moveTo>
                    <a:pt x="233" y="1"/>
                  </a:moveTo>
                  <a:cubicBezTo>
                    <a:pt x="224" y="1"/>
                    <a:pt x="216" y="1"/>
                    <a:pt x="207" y="2"/>
                  </a:cubicBezTo>
                  <a:cubicBezTo>
                    <a:pt x="91" y="2"/>
                    <a:pt x="1" y="93"/>
                    <a:pt x="14" y="209"/>
                  </a:cubicBezTo>
                  <a:cubicBezTo>
                    <a:pt x="26" y="317"/>
                    <a:pt x="115" y="391"/>
                    <a:pt x="221" y="391"/>
                  </a:cubicBezTo>
                  <a:cubicBezTo>
                    <a:pt x="229" y="391"/>
                    <a:pt x="238" y="391"/>
                    <a:pt x="246" y="390"/>
                  </a:cubicBezTo>
                  <a:cubicBezTo>
                    <a:pt x="363" y="390"/>
                    <a:pt x="453" y="299"/>
                    <a:pt x="453" y="183"/>
                  </a:cubicBezTo>
                  <a:cubicBezTo>
                    <a:pt x="429" y="75"/>
                    <a:pt x="338" y="1"/>
                    <a:pt x="23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7123375" y="2275875"/>
              <a:ext cx="26200" cy="25950"/>
            </a:xfrm>
            <a:custGeom>
              <a:avLst/>
              <a:gdLst/>
              <a:ahLst/>
              <a:cxnLst/>
              <a:rect l="l" t="t" r="r" b="b"/>
              <a:pathLst>
                <a:path w="1048" h="1038" extrusionOk="0">
                  <a:moveTo>
                    <a:pt x="351" y="0"/>
                  </a:moveTo>
                  <a:cubicBezTo>
                    <a:pt x="342" y="0"/>
                    <a:pt x="333" y="1"/>
                    <a:pt x="324" y="1"/>
                  </a:cubicBezTo>
                  <a:cubicBezTo>
                    <a:pt x="143" y="1"/>
                    <a:pt x="1" y="156"/>
                    <a:pt x="1" y="337"/>
                  </a:cubicBezTo>
                  <a:cubicBezTo>
                    <a:pt x="14" y="454"/>
                    <a:pt x="91" y="544"/>
                    <a:pt x="195" y="596"/>
                  </a:cubicBezTo>
                  <a:cubicBezTo>
                    <a:pt x="182" y="622"/>
                    <a:pt x="182" y="660"/>
                    <a:pt x="195" y="686"/>
                  </a:cubicBezTo>
                  <a:cubicBezTo>
                    <a:pt x="208" y="790"/>
                    <a:pt x="259" y="880"/>
                    <a:pt x="350" y="945"/>
                  </a:cubicBezTo>
                  <a:cubicBezTo>
                    <a:pt x="429" y="1001"/>
                    <a:pt x="527" y="1038"/>
                    <a:pt x="628" y="1038"/>
                  </a:cubicBezTo>
                  <a:cubicBezTo>
                    <a:pt x="643" y="1038"/>
                    <a:pt x="658" y="1037"/>
                    <a:pt x="673" y="1035"/>
                  </a:cubicBezTo>
                  <a:cubicBezTo>
                    <a:pt x="789" y="1035"/>
                    <a:pt x="893" y="971"/>
                    <a:pt x="970" y="880"/>
                  </a:cubicBezTo>
                  <a:cubicBezTo>
                    <a:pt x="1022" y="815"/>
                    <a:pt x="1048" y="725"/>
                    <a:pt x="1035" y="647"/>
                  </a:cubicBezTo>
                  <a:cubicBezTo>
                    <a:pt x="1009" y="479"/>
                    <a:pt x="880" y="350"/>
                    <a:pt x="725" y="311"/>
                  </a:cubicBezTo>
                  <a:cubicBezTo>
                    <a:pt x="688" y="127"/>
                    <a:pt x="533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7141150" y="2387025"/>
              <a:ext cx="16825" cy="14350"/>
            </a:xfrm>
            <a:custGeom>
              <a:avLst/>
              <a:gdLst/>
              <a:ahLst/>
              <a:cxnLst/>
              <a:rect l="l" t="t" r="r" b="b"/>
              <a:pathLst>
                <a:path w="673" h="574" extrusionOk="0">
                  <a:moveTo>
                    <a:pt x="336" y="0"/>
                  </a:moveTo>
                  <a:cubicBezTo>
                    <a:pt x="328" y="0"/>
                    <a:pt x="319" y="0"/>
                    <a:pt x="311" y="1"/>
                  </a:cubicBezTo>
                  <a:cubicBezTo>
                    <a:pt x="143" y="1"/>
                    <a:pt x="1" y="130"/>
                    <a:pt x="14" y="298"/>
                  </a:cubicBezTo>
                  <a:cubicBezTo>
                    <a:pt x="37" y="462"/>
                    <a:pt x="167" y="573"/>
                    <a:pt x="326" y="573"/>
                  </a:cubicBezTo>
                  <a:cubicBezTo>
                    <a:pt x="342" y="573"/>
                    <a:pt x="359" y="572"/>
                    <a:pt x="375" y="570"/>
                  </a:cubicBezTo>
                  <a:cubicBezTo>
                    <a:pt x="382" y="570"/>
                    <a:pt x="389" y="571"/>
                    <a:pt x="395" y="571"/>
                  </a:cubicBezTo>
                  <a:cubicBezTo>
                    <a:pt x="542" y="571"/>
                    <a:pt x="673" y="433"/>
                    <a:pt x="673" y="273"/>
                  </a:cubicBezTo>
                  <a:cubicBezTo>
                    <a:pt x="636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7073650" y="2351475"/>
              <a:ext cx="12925" cy="10750"/>
            </a:xfrm>
            <a:custGeom>
              <a:avLst/>
              <a:gdLst/>
              <a:ahLst/>
              <a:cxnLst/>
              <a:rect l="l" t="t" r="r" b="b"/>
              <a:pathLst>
                <a:path w="517" h="430" extrusionOk="0">
                  <a:moveTo>
                    <a:pt x="260" y="0"/>
                  </a:moveTo>
                  <a:cubicBezTo>
                    <a:pt x="251" y="0"/>
                    <a:pt x="242" y="1"/>
                    <a:pt x="232" y="2"/>
                  </a:cubicBezTo>
                  <a:cubicBezTo>
                    <a:pt x="225" y="1"/>
                    <a:pt x="218" y="0"/>
                    <a:pt x="210" y="0"/>
                  </a:cubicBezTo>
                  <a:cubicBezTo>
                    <a:pt x="92" y="0"/>
                    <a:pt x="0" y="99"/>
                    <a:pt x="12" y="221"/>
                  </a:cubicBezTo>
                  <a:cubicBezTo>
                    <a:pt x="37" y="342"/>
                    <a:pt x="140" y="429"/>
                    <a:pt x="259" y="429"/>
                  </a:cubicBezTo>
                  <a:cubicBezTo>
                    <a:pt x="267" y="429"/>
                    <a:pt x="276" y="429"/>
                    <a:pt x="284" y="428"/>
                  </a:cubicBezTo>
                  <a:cubicBezTo>
                    <a:pt x="413" y="428"/>
                    <a:pt x="516" y="325"/>
                    <a:pt x="504" y="195"/>
                  </a:cubicBezTo>
                  <a:cubicBezTo>
                    <a:pt x="480" y="75"/>
                    <a:pt x="378" y="0"/>
                    <a:pt x="26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6877500" y="2532125"/>
              <a:ext cx="267875" cy="737000"/>
            </a:xfrm>
            <a:custGeom>
              <a:avLst/>
              <a:gdLst/>
              <a:ahLst/>
              <a:cxnLst/>
              <a:rect l="l" t="t" r="r" b="b"/>
              <a:pathLst>
                <a:path w="10715" h="29480" extrusionOk="0">
                  <a:moveTo>
                    <a:pt x="5849" y="501"/>
                  </a:moveTo>
                  <a:cubicBezTo>
                    <a:pt x="6025" y="501"/>
                    <a:pt x="6181" y="636"/>
                    <a:pt x="6217" y="814"/>
                  </a:cubicBezTo>
                  <a:cubicBezTo>
                    <a:pt x="6217" y="995"/>
                    <a:pt x="6062" y="1150"/>
                    <a:pt x="5868" y="1150"/>
                  </a:cubicBezTo>
                  <a:cubicBezTo>
                    <a:pt x="5852" y="1152"/>
                    <a:pt x="5835" y="1154"/>
                    <a:pt x="5819" y="1154"/>
                  </a:cubicBezTo>
                  <a:cubicBezTo>
                    <a:pt x="5644" y="1154"/>
                    <a:pt x="5490" y="1030"/>
                    <a:pt x="5455" y="853"/>
                  </a:cubicBezTo>
                  <a:cubicBezTo>
                    <a:pt x="5455" y="666"/>
                    <a:pt x="5599" y="503"/>
                    <a:pt x="5783" y="503"/>
                  </a:cubicBezTo>
                  <a:cubicBezTo>
                    <a:pt x="5789" y="503"/>
                    <a:pt x="5796" y="504"/>
                    <a:pt x="5804" y="504"/>
                  </a:cubicBezTo>
                  <a:cubicBezTo>
                    <a:pt x="5819" y="502"/>
                    <a:pt x="5834" y="501"/>
                    <a:pt x="5849" y="501"/>
                  </a:cubicBezTo>
                  <a:close/>
                  <a:moveTo>
                    <a:pt x="9494" y="2958"/>
                  </a:moveTo>
                  <a:cubicBezTo>
                    <a:pt x="9551" y="2958"/>
                    <a:pt x="9605" y="3005"/>
                    <a:pt x="9616" y="3063"/>
                  </a:cubicBezTo>
                  <a:cubicBezTo>
                    <a:pt x="9616" y="3115"/>
                    <a:pt x="9564" y="3166"/>
                    <a:pt x="9500" y="3166"/>
                  </a:cubicBezTo>
                  <a:lnTo>
                    <a:pt x="9500" y="3179"/>
                  </a:lnTo>
                  <a:cubicBezTo>
                    <a:pt x="9435" y="3179"/>
                    <a:pt x="9371" y="3141"/>
                    <a:pt x="9358" y="3076"/>
                  </a:cubicBezTo>
                  <a:cubicBezTo>
                    <a:pt x="9358" y="3017"/>
                    <a:pt x="9401" y="2958"/>
                    <a:pt x="9457" y="2958"/>
                  </a:cubicBezTo>
                  <a:cubicBezTo>
                    <a:pt x="9463" y="2958"/>
                    <a:pt x="9468" y="2958"/>
                    <a:pt x="9474" y="2960"/>
                  </a:cubicBezTo>
                  <a:cubicBezTo>
                    <a:pt x="9481" y="2958"/>
                    <a:pt x="9487" y="2958"/>
                    <a:pt x="9494" y="2958"/>
                  </a:cubicBezTo>
                  <a:close/>
                  <a:moveTo>
                    <a:pt x="3592" y="7895"/>
                  </a:moveTo>
                  <a:cubicBezTo>
                    <a:pt x="3711" y="7895"/>
                    <a:pt x="3815" y="7982"/>
                    <a:pt x="3839" y="8103"/>
                  </a:cubicBezTo>
                  <a:cubicBezTo>
                    <a:pt x="3852" y="8233"/>
                    <a:pt x="3749" y="8336"/>
                    <a:pt x="3619" y="8336"/>
                  </a:cubicBezTo>
                  <a:lnTo>
                    <a:pt x="3619" y="8349"/>
                  </a:lnTo>
                  <a:cubicBezTo>
                    <a:pt x="3611" y="8350"/>
                    <a:pt x="3603" y="8350"/>
                    <a:pt x="3595" y="8350"/>
                  </a:cubicBezTo>
                  <a:cubicBezTo>
                    <a:pt x="3476" y="8350"/>
                    <a:pt x="3372" y="8263"/>
                    <a:pt x="3348" y="8142"/>
                  </a:cubicBezTo>
                  <a:cubicBezTo>
                    <a:pt x="3335" y="8013"/>
                    <a:pt x="3438" y="7897"/>
                    <a:pt x="3568" y="7897"/>
                  </a:cubicBezTo>
                  <a:cubicBezTo>
                    <a:pt x="3576" y="7896"/>
                    <a:pt x="3584" y="7895"/>
                    <a:pt x="3592" y="7895"/>
                  </a:cubicBezTo>
                  <a:close/>
                  <a:moveTo>
                    <a:pt x="5145" y="8270"/>
                  </a:moveTo>
                  <a:cubicBezTo>
                    <a:pt x="5289" y="8270"/>
                    <a:pt x="5417" y="8371"/>
                    <a:pt x="5442" y="8530"/>
                  </a:cubicBezTo>
                  <a:cubicBezTo>
                    <a:pt x="5455" y="8672"/>
                    <a:pt x="5325" y="8801"/>
                    <a:pt x="5170" y="8801"/>
                  </a:cubicBezTo>
                  <a:cubicBezTo>
                    <a:pt x="5161" y="8802"/>
                    <a:pt x="5153" y="8802"/>
                    <a:pt x="5144" y="8802"/>
                  </a:cubicBezTo>
                  <a:cubicBezTo>
                    <a:pt x="4999" y="8802"/>
                    <a:pt x="4871" y="8702"/>
                    <a:pt x="4834" y="8556"/>
                  </a:cubicBezTo>
                  <a:cubicBezTo>
                    <a:pt x="4834" y="8401"/>
                    <a:pt x="4963" y="8271"/>
                    <a:pt x="5119" y="8271"/>
                  </a:cubicBezTo>
                  <a:cubicBezTo>
                    <a:pt x="5127" y="8271"/>
                    <a:pt x="5136" y="8270"/>
                    <a:pt x="5145" y="8270"/>
                  </a:cubicBezTo>
                  <a:close/>
                  <a:moveTo>
                    <a:pt x="7098" y="17075"/>
                  </a:moveTo>
                  <a:cubicBezTo>
                    <a:pt x="7286" y="17075"/>
                    <a:pt x="7475" y="17091"/>
                    <a:pt x="7665" y="17124"/>
                  </a:cubicBezTo>
                  <a:cubicBezTo>
                    <a:pt x="7665" y="17124"/>
                    <a:pt x="7665" y="18184"/>
                    <a:pt x="6527" y="18921"/>
                  </a:cubicBezTo>
                  <a:cubicBezTo>
                    <a:pt x="5403" y="19657"/>
                    <a:pt x="3594" y="19787"/>
                    <a:pt x="3594" y="19787"/>
                  </a:cubicBezTo>
                  <a:cubicBezTo>
                    <a:pt x="3594" y="19787"/>
                    <a:pt x="4227" y="18326"/>
                    <a:pt x="5351" y="17590"/>
                  </a:cubicBezTo>
                  <a:cubicBezTo>
                    <a:pt x="5877" y="17252"/>
                    <a:pt x="6479" y="17075"/>
                    <a:pt x="7098" y="17075"/>
                  </a:cubicBezTo>
                  <a:close/>
                  <a:moveTo>
                    <a:pt x="5879" y="20328"/>
                  </a:moveTo>
                  <a:cubicBezTo>
                    <a:pt x="5946" y="20328"/>
                    <a:pt x="5999" y="20376"/>
                    <a:pt x="6010" y="20446"/>
                  </a:cubicBezTo>
                  <a:cubicBezTo>
                    <a:pt x="6010" y="20510"/>
                    <a:pt x="5959" y="20562"/>
                    <a:pt x="5881" y="20562"/>
                  </a:cubicBezTo>
                  <a:cubicBezTo>
                    <a:pt x="5874" y="20563"/>
                    <a:pt x="5868" y="20564"/>
                    <a:pt x="5861" y="20564"/>
                  </a:cubicBezTo>
                  <a:cubicBezTo>
                    <a:pt x="5804" y="20564"/>
                    <a:pt x="5750" y="20517"/>
                    <a:pt x="5739" y="20459"/>
                  </a:cubicBezTo>
                  <a:cubicBezTo>
                    <a:pt x="5726" y="20381"/>
                    <a:pt x="5791" y="20329"/>
                    <a:pt x="5855" y="20329"/>
                  </a:cubicBezTo>
                  <a:cubicBezTo>
                    <a:pt x="5863" y="20328"/>
                    <a:pt x="5871" y="20328"/>
                    <a:pt x="5879" y="20328"/>
                  </a:cubicBezTo>
                  <a:close/>
                  <a:moveTo>
                    <a:pt x="9383" y="0"/>
                  </a:moveTo>
                  <a:lnTo>
                    <a:pt x="6928" y="116"/>
                  </a:lnTo>
                  <a:cubicBezTo>
                    <a:pt x="6430" y="377"/>
                    <a:pt x="5889" y="507"/>
                    <a:pt x="5335" y="507"/>
                  </a:cubicBezTo>
                  <a:cubicBezTo>
                    <a:pt x="5284" y="507"/>
                    <a:pt x="5234" y="506"/>
                    <a:pt x="5183" y="504"/>
                  </a:cubicBezTo>
                  <a:cubicBezTo>
                    <a:pt x="4795" y="478"/>
                    <a:pt x="4395" y="401"/>
                    <a:pt x="4020" y="284"/>
                  </a:cubicBezTo>
                  <a:lnTo>
                    <a:pt x="4007" y="310"/>
                  </a:lnTo>
                  <a:lnTo>
                    <a:pt x="3257" y="5751"/>
                  </a:lnTo>
                  <a:cubicBezTo>
                    <a:pt x="3309" y="5751"/>
                    <a:pt x="3361" y="5751"/>
                    <a:pt x="3425" y="5764"/>
                  </a:cubicBezTo>
                  <a:cubicBezTo>
                    <a:pt x="4834" y="5997"/>
                    <a:pt x="6230" y="7057"/>
                    <a:pt x="6230" y="7057"/>
                  </a:cubicBezTo>
                  <a:cubicBezTo>
                    <a:pt x="6230" y="7057"/>
                    <a:pt x="5081" y="7437"/>
                    <a:pt x="3887" y="7437"/>
                  </a:cubicBezTo>
                  <a:cubicBezTo>
                    <a:pt x="3637" y="7437"/>
                    <a:pt x="3385" y="7420"/>
                    <a:pt x="3141" y="7380"/>
                  </a:cubicBezTo>
                  <a:cubicBezTo>
                    <a:pt x="3102" y="7380"/>
                    <a:pt x="3064" y="7367"/>
                    <a:pt x="3038" y="7367"/>
                  </a:cubicBezTo>
                  <a:lnTo>
                    <a:pt x="2482" y="11386"/>
                  </a:lnTo>
                  <a:cubicBezTo>
                    <a:pt x="2896" y="11425"/>
                    <a:pt x="3309" y="11515"/>
                    <a:pt x="3697" y="11657"/>
                  </a:cubicBezTo>
                  <a:cubicBezTo>
                    <a:pt x="3697" y="11657"/>
                    <a:pt x="3438" y="12846"/>
                    <a:pt x="2146" y="13790"/>
                  </a:cubicBezTo>
                  <a:lnTo>
                    <a:pt x="1823" y="16065"/>
                  </a:lnTo>
                  <a:cubicBezTo>
                    <a:pt x="2127" y="16000"/>
                    <a:pt x="2434" y="15968"/>
                    <a:pt x="2741" y="15968"/>
                  </a:cubicBezTo>
                  <a:cubicBezTo>
                    <a:pt x="3047" y="15968"/>
                    <a:pt x="3354" y="16000"/>
                    <a:pt x="3658" y="16065"/>
                  </a:cubicBezTo>
                  <a:cubicBezTo>
                    <a:pt x="3658" y="16065"/>
                    <a:pt x="3568" y="17499"/>
                    <a:pt x="1991" y="18430"/>
                  </a:cubicBezTo>
                  <a:cubicBezTo>
                    <a:pt x="1823" y="18546"/>
                    <a:pt x="1655" y="18636"/>
                    <a:pt x="1474" y="18727"/>
                  </a:cubicBezTo>
                  <a:lnTo>
                    <a:pt x="1151" y="21131"/>
                  </a:lnTo>
                  <a:cubicBezTo>
                    <a:pt x="2081" y="21170"/>
                    <a:pt x="2999" y="21286"/>
                    <a:pt x="3917" y="21493"/>
                  </a:cubicBezTo>
                  <a:cubicBezTo>
                    <a:pt x="2999" y="22359"/>
                    <a:pt x="1939" y="23069"/>
                    <a:pt x="802" y="23612"/>
                  </a:cubicBezTo>
                  <a:lnTo>
                    <a:pt x="1" y="29389"/>
                  </a:lnTo>
                  <a:cubicBezTo>
                    <a:pt x="1" y="29415"/>
                    <a:pt x="14" y="29441"/>
                    <a:pt x="26" y="29480"/>
                  </a:cubicBezTo>
                  <a:lnTo>
                    <a:pt x="1758" y="29389"/>
                  </a:lnTo>
                  <a:cubicBezTo>
                    <a:pt x="1461" y="28614"/>
                    <a:pt x="1267" y="27812"/>
                    <a:pt x="1151" y="26998"/>
                  </a:cubicBezTo>
                  <a:lnTo>
                    <a:pt x="1151" y="26998"/>
                  </a:lnTo>
                  <a:cubicBezTo>
                    <a:pt x="1151" y="26998"/>
                    <a:pt x="3387" y="27851"/>
                    <a:pt x="4912" y="29234"/>
                  </a:cubicBezTo>
                  <a:lnTo>
                    <a:pt x="6682" y="29144"/>
                  </a:lnTo>
                  <a:cubicBezTo>
                    <a:pt x="6682" y="29131"/>
                    <a:pt x="6669" y="29118"/>
                    <a:pt x="6669" y="29105"/>
                  </a:cubicBezTo>
                  <a:cubicBezTo>
                    <a:pt x="6669" y="29053"/>
                    <a:pt x="6669" y="29014"/>
                    <a:pt x="6695" y="28989"/>
                  </a:cubicBezTo>
                  <a:cubicBezTo>
                    <a:pt x="6243" y="28821"/>
                    <a:pt x="5804" y="28614"/>
                    <a:pt x="5390" y="28381"/>
                  </a:cubicBezTo>
                  <a:cubicBezTo>
                    <a:pt x="5907" y="28149"/>
                    <a:pt x="6450" y="27968"/>
                    <a:pt x="7018" y="27838"/>
                  </a:cubicBezTo>
                  <a:lnTo>
                    <a:pt x="7277" y="25977"/>
                  </a:lnTo>
                  <a:lnTo>
                    <a:pt x="7277" y="25977"/>
                  </a:lnTo>
                  <a:cubicBezTo>
                    <a:pt x="6727" y="26203"/>
                    <a:pt x="6140" y="26324"/>
                    <a:pt x="5550" y="26324"/>
                  </a:cubicBezTo>
                  <a:cubicBezTo>
                    <a:pt x="5363" y="26324"/>
                    <a:pt x="5176" y="26312"/>
                    <a:pt x="4989" y="26287"/>
                  </a:cubicBezTo>
                  <a:cubicBezTo>
                    <a:pt x="3064" y="26068"/>
                    <a:pt x="1099" y="24724"/>
                    <a:pt x="1099" y="24724"/>
                  </a:cubicBezTo>
                  <a:cubicBezTo>
                    <a:pt x="1099" y="24724"/>
                    <a:pt x="2840" y="24042"/>
                    <a:pt x="4577" y="24042"/>
                  </a:cubicBezTo>
                  <a:cubicBezTo>
                    <a:pt x="4798" y="24042"/>
                    <a:pt x="5018" y="24053"/>
                    <a:pt x="5235" y="24077"/>
                  </a:cubicBezTo>
                  <a:cubicBezTo>
                    <a:pt x="6023" y="24155"/>
                    <a:pt x="6773" y="24452"/>
                    <a:pt x="7419" y="24918"/>
                  </a:cubicBezTo>
                  <a:lnTo>
                    <a:pt x="7677" y="23056"/>
                  </a:lnTo>
                  <a:cubicBezTo>
                    <a:pt x="6773" y="21829"/>
                    <a:pt x="7057" y="20653"/>
                    <a:pt x="7057" y="20653"/>
                  </a:cubicBezTo>
                  <a:lnTo>
                    <a:pt x="7057" y="20653"/>
                  </a:lnTo>
                  <a:cubicBezTo>
                    <a:pt x="7367" y="20678"/>
                    <a:pt x="7677" y="20730"/>
                    <a:pt x="7988" y="20834"/>
                  </a:cubicBezTo>
                  <a:lnTo>
                    <a:pt x="8802" y="14876"/>
                  </a:lnTo>
                  <a:lnTo>
                    <a:pt x="8802" y="14876"/>
                  </a:lnTo>
                  <a:cubicBezTo>
                    <a:pt x="8673" y="14927"/>
                    <a:pt x="8530" y="14979"/>
                    <a:pt x="8388" y="15018"/>
                  </a:cubicBezTo>
                  <a:cubicBezTo>
                    <a:pt x="7801" y="15180"/>
                    <a:pt x="7153" y="15235"/>
                    <a:pt x="6545" y="15235"/>
                  </a:cubicBezTo>
                  <a:cubicBezTo>
                    <a:pt x="5266" y="15235"/>
                    <a:pt x="4162" y="14992"/>
                    <a:pt x="4162" y="14992"/>
                  </a:cubicBezTo>
                  <a:cubicBezTo>
                    <a:pt x="4162" y="14992"/>
                    <a:pt x="5713" y="13376"/>
                    <a:pt x="7535" y="12898"/>
                  </a:cubicBezTo>
                  <a:cubicBezTo>
                    <a:pt x="7931" y="12786"/>
                    <a:pt x="8343" y="12731"/>
                    <a:pt x="8759" y="12731"/>
                  </a:cubicBezTo>
                  <a:cubicBezTo>
                    <a:pt x="8872" y="12731"/>
                    <a:pt x="8986" y="12735"/>
                    <a:pt x="9099" y="12743"/>
                  </a:cubicBezTo>
                  <a:lnTo>
                    <a:pt x="9371" y="10817"/>
                  </a:lnTo>
                  <a:lnTo>
                    <a:pt x="9371" y="10817"/>
                  </a:lnTo>
                  <a:cubicBezTo>
                    <a:pt x="8883" y="10977"/>
                    <a:pt x="8380" y="11059"/>
                    <a:pt x="7873" y="11059"/>
                  </a:cubicBezTo>
                  <a:cubicBezTo>
                    <a:pt x="7722" y="11059"/>
                    <a:pt x="7570" y="11052"/>
                    <a:pt x="7419" y="11037"/>
                  </a:cubicBezTo>
                  <a:cubicBezTo>
                    <a:pt x="5493" y="10843"/>
                    <a:pt x="3503" y="9525"/>
                    <a:pt x="3503" y="9525"/>
                  </a:cubicBezTo>
                  <a:cubicBezTo>
                    <a:pt x="3503" y="9525"/>
                    <a:pt x="5285" y="8787"/>
                    <a:pt x="7049" y="8787"/>
                  </a:cubicBezTo>
                  <a:cubicBezTo>
                    <a:pt x="7238" y="8787"/>
                    <a:pt x="7427" y="8795"/>
                    <a:pt x="7613" y="8814"/>
                  </a:cubicBezTo>
                  <a:cubicBezTo>
                    <a:pt x="8298" y="8879"/>
                    <a:pt x="8957" y="9099"/>
                    <a:pt x="9551" y="9460"/>
                  </a:cubicBezTo>
                  <a:lnTo>
                    <a:pt x="9836" y="7457"/>
                  </a:lnTo>
                  <a:cubicBezTo>
                    <a:pt x="9203" y="7108"/>
                    <a:pt x="7703" y="6216"/>
                    <a:pt x="6928" y="5066"/>
                  </a:cubicBezTo>
                  <a:cubicBezTo>
                    <a:pt x="5920" y="3580"/>
                    <a:pt x="6501" y="2249"/>
                    <a:pt x="6501" y="2249"/>
                  </a:cubicBezTo>
                  <a:lnTo>
                    <a:pt x="6501" y="2249"/>
                  </a:lnTo>
                  <a:cubicBezTo>
                    <a:pt x="7561" y="2469"/>
                    <a:pt x="8518" y="3089"/>
                    <a:pt x="9138" y="3981"/>
                  </a:cubicBezTo>
                  <a:cubicBezTo>
                    <a:pt x="9577" y="4679"/>
                    <a:pt x="9862" y="5454"/>
                    <a:pt x="9991" y="6268"/>
                  </a:cubicBezTo>
                  <a:lnTo>
                    <a:pt x="10715" y="982"/>
                  </a:lnTo>
                  <a:cubicBezTo>
                    <a:pt x="10211" y="750"/>
                    <a:pt x="9758" y="414"/>
                    <a:pt x="9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7112075" y="2530175"/>
              <a:ext cx="37500" cy="26525"/>
            </a:xfrm>
            <a:custGeom>
              <a:avLst/>
              <a:gdLst/>
              <a:ahLst/>
              <a:cxnLst/>
              <a:rect l="l" t="t" r="r" b="b"/>
              <a:pathLst>
                <a:path w="1500" h="1061" extrusionOk="0">
                  <a:moveTo>
                    <a:pt x="1500" y="0"/>
                  </a:moveTo>
                  <a:lnTo>
                    <a:pt x="0" y="78"/>
                  </a:lnTo>
                  <a:cubicBezTo>
                    <a:pt x="375" y="492"/>
                    <a:pt x="841" y="828"/>
                    <a:pt x="1345" y="106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6906250" y="3207400"/>
              <a:ext cx="94050" cy="59475"/>
            </a:xfrm>
            <a:custGeom>
              <a:avLst/>
              <a:gdLst/>
              <a:ahLst/>
              <a:cxnLst/>
              <a:rect l="l" t="t" r="r" b="b"/>
              <a:pathLst>
                <a:path w="3762" h="2379" extrusionOk="0">
                  <a:moveTo>
                    <a:pt x="1" y="0"/>
                  </a:moveTo>
                  <a:cubicBezTo>
                    <a:pt x="117" y="814"/>
                    <a:pt x="311" y="1603"/>
                    <a:pt x="608" y="2378"/>
                  </a:cubicBezTo>
                  <a:lnTo>
                    <a:pt x="2870" y="2262"/>
                  </a:lnTo>
                  <a:cubicBezTo>
                    <a:pt x="2857" y="2249"/>
                    <a:pt x="2857" y="2236"/>
                    <a:pt x="2857" y="2223"/>
                  </a:cubicBezTo>
                  <a:cubicBezTo>
                    <a:pt x="2845" y="2062"/>
                    <a:pt x="2975" y="1925"/>
                    <a:pt x="3133" y="1925"/>
                  </a:cubicBezTo>
                  <a:cubicBezTo>
                    <a:pt x="3140" y="1925"/>
                    <a:pt x="3147" y="1925"/>
                    <a:pt x="3154" y="1926"/>
                  </a:cubicBezTo>
                  <a:cubicBezTo>
                    <a:pt x="3170" y="1923"/>
                    <a:pt x="3186" y="1922"/>
                    <a:pt x="3201" y="1922"/>
                  </a:cubicBezTo>
                  <a:cubicBezTo>
                    <a:pt x="3350" y="1922"/>
                    <a:pt x="3481" y="2033"/>
                    <a:pt x="3516" y="2197"/>
                  </a:cubicBezTo>
                  <a:cubicBezTo>
                    <a:pt x="3516" y="2210"/>
                    <a:pt x="3516" y="2223"/>
                    <a:pt x="3516" y="2236"/>
                  </a:cubicBezTo>
                  <a:lnTo>
                    <a:pt x="3762" y="2223"/>
                  </a:lnTo>
                  <a:cubicBezTo>
                    <a:pt x="2237" y="84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6897525" y="3060375"/>
              <a:ext cx="77575" cy="62075"/>
            </a:xfrm>
            <a:custGeom>
              <a:avLst/>
              <a:gdLst/>
              <a:ahLst/>
              <a:cxnLst/>
              <a:rect l="l" t="t" r="r" b="b"/>
              <a:pathLst>
                <a:path w="3103" h="2483" extrusionOk="0">
                  <a:moveTo>
                    <a:pt x="350" y="1"/>
                  </a:moveTo>
                  <a:lnTo>
                    <a:pt x="1" y="2482"/>
                  </a:lnTo>
                  <a:cubicBezTo>
                    <a:pt x="1138" y="1939"/>
                    <a:pt x="2185" y="1229"/>
                    <a:pt x="3103" y="363"/>
                  </a:cubicBezTo>
                  <a:cubicBezTo>
                    <a:pt x="2198" y="156"/>
                    <a:pt x="1267" y="40"/>
                    <a:pt x="35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6931450" y="2817100"/>
              <a:ext cx="38475" cy="59775"/>
            </a:xfrm>
            <a:custGeom>
              <a:avLst/>
              <a:gdLst/>
              <a:ahLst/>
              <a:cxnLst/>
              <a:rect l="l" t="t" r="r" b="b"/>
              <a:pathLst>
                <a:path w="1539" h="2391" extrusionOk="0">
                  <a:moveTo>
                    <a:pt x="324" y="0"/>
                  </a:moveTo>
                  <a:lnTo>
                    <a:pt x="1" y="2391"/>
                  </a:lnTo>
                  <a:cubicBezTo>
                    <a:pt x="1280" y="1447"/>
                    <a:pt x="1539" y="258"/>
                    <a:pt x="1539" y="258"/>
                  </a:cubicBezTo>
                  <a:cubicBezTo>
                    <a:pt x="1151" y="116"/>
                    <a:pt x="738" y="26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6877175" y="3266850"/>
              <a:ext cx="1000" cy="2275"/>
            </a:xfrm>
            <a:custGeom>
              <a:avLst/>
              <a:gdLst/>
              <a:ahLst/>
              <a:cxnLst/>
              <a:rect l="l" t="t" r="r" b="b"/>
              <a:pathLst>
                <a:path w="40" h="91" extrusionOk="0">
                  <a:moveTo>
                    <a:pt x="14" y="0"/>
                  </a:moveTo>
                  <a:lnTo>
                    <a:pt x="1" y="91"/>
                  </a:lnTo>
                  <a:lnTo>
                    <a:pt x="39" y="91"/>
                  </a:lnTo>
                  <a:cubicBezTo>
                    <a:pt x="27" y="52"/>
                    <a:pt x="14" y="26"/>
                    <a:pt x="14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6914325" y="2931625"/>
              <a:ext cx="54975" cy="68675"/>
            </a:xfrm>
            <a:custGeom>
              <a:avLst/>
              <a:gdLst/>
              <a:ahLst/>
              <a:cxnLst/>
              <a:rect l="l" t="t" r="r" b="b"/>
              <a:pathLst>
                <a:path w="2199" h="2747" extrusionOk="0">
                  <a:moveTo>
                    <a:pt x="1280" y="1"/>
                  </a:moveTo>
                  <a:cubicBezTo>
                    <a:pt x="973" y="1"/>
                    <a:pt x="667" y="33"/>
                    <a:pt x="363" y="97"/>
                  </a:cubicBezTo>
                  <a:lnTo>
                    <a:pt x="1" y="2747"/>
                  </a:lnTo>
                  <a:cubicBezTo>
                    <a:pt x="182" y="2656"/>
                    <a:pt x="363" y="2566"/>
                    <a:pt x="531" y="2476"/>
                  </a:cubicBezTo>
                  <a:cubicBezTo>
                    <a:pt x="2108" y="1532"/>
                    <a:pt x="2198" y="97"/>
                    <a:pt x="2198" y="97"/>
                  </a:cubicBezTo>
                  <a:cubicBezTo>
                    <a:pt x="1894" y="33"/>
                    <a:pt x="1587" y="1"/>
                    <a:pt x="128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7025800" y="2588325"/>
              <a:ext cx="101800" cy="129925"/>
            </a:xfrm>
            <a:custGeom>
              <a:avLst/>
              <a:gdLst/>
              <a:ahLst/>
              <a:cxnLst/>
              <a:rect l="l" t="t" r="r" b="b"/>
              <a:pathLst>
                <a:path w="4072" h="5197" extrusionOk="0">
                  <a:moveTo>
                    <a:pt x="582" y="1"/>
                  </a:moveTo>
                  <a:cubicBezTo>
                    <a:pt x="582" y="1"/>
                    <a:pt x="1" y="1332"/>
                    <a:pt x="996" y="2818"/>
                  </a:cubicBezTo>
                  <a:cubicBezTo>
                    <a:pt x="1784" y="3956"/>
                    <a:pt x="3271" y="4860"/>
                    <a:pt x="3904" y="5196"/>
                  </a:cubicBezTo>
                  <a:lnTo>
                    <a:pt x="4072" y="4020"/>
                  </a:lnTo>
                  <a:cubicBezTo>
                    <a:pt x="3943" y="3206"/>
                    <a:pt x="3658" y="2431"/>
                    <a:pt x="3219" y="1733"/>
                  </a:cubicBezTo>
                  <a:cubicBezTo>
                    <a:pt x="2598" y="841"/>
                    <a:pt x="1642" y="221"/>
                    <a:pt x="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7046800" y="3048425"/>
              <a:ext cx="30400" cy="60450"/>
            </a:xfrm>
            <a:custGeom>
              <a:avLst/>
              <a:gdLst/>
              <a:ahLst/>
              <a:cxnLst/>
              <a:rect l="l" t="t" r="r" b="b"/>
              <a:pathLst>
                <a:path w="1216" h="2418" extrusionOk="0">
                  <a:moveTo>
                    <a:pt x="285" y="1"/>
                  </a:moveTo>
                  <a:cubicBezTo>
                    <a:pt x="285" y="1"/>
                    <a:pt x="1" y="1177"/>
                    <a:pt x="905" y="2417"/>
                  </a:cubicBezTo>
                  <a:lnTo>
                    <a:pt x="1216" y="182"/>
                  </a:lnTo>
                  <a:cubicBezTo>
                    <a:pt x="905" y="78"/>
                    <a:pt x="595" y="26"/>
                    <a:pt x="285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6978300" y="2535025"/>
              <a:ext cx="72400" cy="9550"/>
            </a:xfrm>
            <a:custGeom>
              <a:avLst/>
              <a:gdLst/>
              <a:ahLst/>
              <a:cxnLst/>
              <a:rect l="l" t="t" r="r" b="b"/>
              <a:pathLst>
                <a:path w="2896" h="382" extrusionOk="0">
                  <a:moveTo>
                    <a:pt x="2896" y="0"/>
                  </a:moveTo>
                  <a:lnTo>
                    <a:pt x="1" y="143"/>
                  </a:lnTo>
                  <a:cubicBezTo>
                    <a:pt x="1" y="155"/>
                    <a:pt x="1" y="168"/>
                    <a:pt x="1" y="168"/>
                  </a:cubicBezTo>
                  <a:cubicBezTo>
                    <a:pt x="376" y="285"/>
                    <a:pt x="763" y="362"/>
                    <a:pt x="1164" y="375"/>
                  </a:cubicBezTo>
                  <a:cubicBezTo>
                    <a:pt x="1233" y="380"/>
                    <a:pt x="1302" y="382"/>
                    <a:pt x="1371" y="382"/>
                  </a:cubicBezTo>
                  <a:cubicBezTo>
                    <a:pt x="1898" y="382"/>
                    <a:pt x="2427" y="252"/>
                    <a:pt x="2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7011925" y="3228075"/>
              <a:ext cx="40725" cy="28775"/>
            </a:xfrm>
            <a:custGeom>
              <a:avLst/>
              <a:gdLst/>
              <a:ahLst/>
              <a:cxnLst/>
              <a:rect l="l" t="t" r="r" b="b"/>
              <a:pathLst>
                <a:path w="1629" h="1151" extrusionOk="0">
                  <a:moveTo>
                    <a:pt x="1628" y="0"/>
                  </a:moveTo>
                  <a:cubicBezTo>
                    <a:pt x="1073" y="130"/>
                    <a:pt x="530" y="311"/>
                    <a:pt x="0" y="543"/>
                  </a:cubicBezTo>
                  <a:cubicBezTo>
                    <a:pt x="427" y="776"/>
                    <a:pt x="866" y="983"/>
                    <a:pt x="1318" y="1151"/>
                  </a:cubicBezTo>
                  <a:cubicBezTo>
                    <a:pt x="1357" y="1086"/>
                    <a:pt x="1422" y="1034"/>
                    <a:pt x="1499" y="1021"/>
                  </a:cubicBezTo>
                  <a:lnTo>
                    <a:pt x="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6967650" y="2958850"/>
              <a:ext cx="101475" cy="67950"/>
            </a:xfrm>
            <a:custGeom>
              <a:avLst/>
              <a:gdLst/>
              <a:ahLst/>
              <a:cxnLst/>
              <a:rect l="l" t="t" r="r" b="b"/>
              <a:pathLst>
                <a:path w="4059" h="2718" extrusionOk="0">
                  <a:moveTo>
                    <a:pt x="3529" y="0"/>
                  </a:moveTo>
                  <a:cubicBezTo>
                    <a:pt x="2901" y="0"/>
                    <a:pt x="2280" y="178"/>
                    <a:pt x="1745" y="521"/>
                  </a:cubicBezTo>
                  <a:cubicBezTo>
                    <a:pt x="621" y="1257"/>
                    <a:pt x="0" y="2718"/>
                    <a:pt x="0" y="2718"/>
                  </a:cubicBezTo>
                  <a:cubicBezTo>
                    <a:pt x="0" y="2718"/>
                    <a:pt x="1810" y="2576"/>
                    <a:pt x="2921" y="1839"/>
                  </a:cubicBezTo>
                  <a:cubicBezTo>
                    <a:pt x="4046" y="1115"/>
                    <a:pt x="4059" y="42"/>
                    <a:pt x="4059" y="42"/>
                  </a:cubicBezTo>
                  <a:cubicBezTo>
                    <a:pt x="3883" y="14"/>
                    <a:pt x="3706" y="0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6953425" y="2675900"/>
              <a:ext cx="79825" cy="42475"/>
            </a:xfrm>
            <a:custGeom>
              <a:avLst/>
              <a:gdLst/>
              <a:ahLst/>
              <a:cxnLst/>
              <a:rect l="l" t="t" r="r" b="b"/>
              <a:pathLst>
                <a:path w="3193" h="1699" extrusionOk="0">
                  <a:moveTo>
                    <a:pt x="233" y="0"/>
                  </a:moveTo>
                  <a:lnTo>
                    <a:pt x="1" y="1629"/>
                  </a:lnTo>
                  <a:cubicBezTo>
                    <a:pt x="52" y="1629"/>
                    <a:pt x="65" y="1629"/>
                    <a:pt x="104" y="1642"/>
                  </a:cubicBezTo>
                  <a:cubicBezTo>
                    <a:pt x="348" y="1682"/>
                    <a:pt x="600" y="1698"/>
                    <a:pt x="850" y="1698"/>
                  </a:cubicBezTo>
                  <a:cubicBezTo>
                    <a:pt x="2044" y="1698"/>
                    <a:pt x="3193" y="1318"/>
                    <a:pt x="3193" y="1318"/>
                  </a:cubicBezTo>
                  <a:cubicBezTo>
                    <a:pt x="3193" y="1318"/>
                    <a:pt x="1797" y="246"/>
                    <a:pt x="388" y="26"/>
                  </a:cubicBezTo>
                  <a:cubicBezTo>
                    <a:pt x="337" y="13"/>
                    <a:pt x="285" y="13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6981550" y="2850050"/>
              <a:ext cx="123450" cy="62975"/>
            </a:xfrm>
            <a:custGeom>
              <a:avLst/>
              <a:gdLst/>
              <a:ahLst/>
              <a:cxnLst/>
              <a:rect l="l" t="t" r="r" b="b"/>
              <a:pathLst>
                <a:path w="4938" h="2519" extrusionOk="0">
                  <a:moveTo>
                    <a:pt x="2688" y="1616"/>
                  </a:moveTo>
                  <a:cubicBezTo>
                    <a:pt x="2740" y="1616"/>
                    <a:pt x="2805" y="1655"/>
                    <a:pt x="2818" y="1719"/>
                  </a:cubicBezTo>
                  <a:cubicBezTo>
                    <a:pt x="2818" y="1784"/>
                    <a:pt x="2766" y="1835"/>
                    <a:pt x="2701" y="1835"/>
                  </a:cubicBezTo>
                  <a:cubicBezTo>
                    <a:pt x="2637" y="1835"/>
                    <a:pt x="2585" y="1797"/>
                    <a:pt x="2572" y="1732"/>
                  </a:cubicBezTo>
                  <a:cubicBezTo>
                    <a:pt x="2572" y="1667"/>
                    <a:pt x="2624" y="1616"/>
                    <a:pt x="2688" y="1616"/>
                  </a:cubicBezTo>
                  <a:close/>
                  <a:moveTo>
                    <a:pt x="4597" y="1"/>
                  </a:moveTo>
                  <a:cubicBezTo>
                    <a:pt x="4181" y="1"/>
                    <a:pt x="3769" y="57"/>
                    <a:pt x="3373" y="168"/>
                  </a:cubicBezTo>
                  <a:cubicBezTo>
                    <a:pt x="1551" y="672"/>
                    <a:pt x="0" y="2275"/>
                    <a:pt x="0" y="2275"/>
                  </a:cubicBezTo>
                  <a:cubicBezTo>
                    <a:pt x="0" y="2275"/>
                    <a:pt x="1104" y="2518"/>
                    <a:pt x="2383" y="2518"/>
                  </a:cubicBezTo>
                  <a:cubicBezTo>
                    <a:pt x="2991" y="2518"/>
                    <a:pt x="3639" y="2463"/>
                    <a:pt x="4226" y="2301"/>
                  </a:cubicBezTo>
                  <a:cubicBezTo>
                    <a:pt x="4368" y="2262"/>
                    <a:pt x="4511" y="2210"/>
                    <a:pt x="4640" y="2159"/>
                  </a:cubicBezTo>
                  <a:lnTo>
                    <a:pt x="4937" y="13"/>
                  </a:lnTo>
                  <a:cubicBezTo>
                    <a:pt x="4824" y="5"/>
                    <a:pt x="4710" y="1"/>
                    <a:pt x="459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6965075" y="2751775"/>
              <a:ext cx="151225" cy="56850"/>
            </a:xfrm>
            <a:custGeom>
              <a:avLst/>
              <a:gdLst/>
              <a:ahLst/>
              <a:cxnLst/>
              <a:rect l="l" t="t" r="r" b="b"/>
              <a:pathLst>
                <a:path w="6049" h="2274" extrusionOk="0">
                  <a:moveTo>
                    <a:pt x="1030" y="841"/>
                  </a:moveTo>
                  <a:cubicBezTo>
                    <a:pt x="1139" y="841"/>
                    <a:pt x="1242" y="927"/>
                    <a:pt x="1267" y="1036"/>
                  </a:cubicBezTo>
                  <a:cubicBezTo>
                    <a:pt x="1267" y="1153"/>
                    <a:pt x="1176" y="1256"/>
                    <a:pt x="1047" y="1256"/>
                  </a:cubicBezTo>
                  <a:cubicBezTo>
                    <a:pt x="1039" y="1257"/>
                    <a:pt x="1032" y="1257"/>
                    <a:pt x="1025" y="1257"/>
                  </a:cubicBezTo>
                  <a:cubicBezTo>
                    <a:pt x="916" y="1257"/>
                    <a:pt x="813" y="1171"/>
                    <a:pt x="788" y="1062"/>
                  </a:cubicBezTo>
                  <a:cubicBezTo>
                    <a:pt x="788" y="933"/>
                    <a:pt x="879" y="842"/>
                    <a:pt x="1008" y="842"/>
                  </a:cubicBezTo>
                  <a:cubicBezTo>
                    <a:pt x="1016" y="842"/>
                    <a:pt x="1023" y="841"/>
                    <a:pt x="1030" y="841"/>
                  </a:cubicBezTo>
                  <a:close/>
                  <a:moveTo>
                    <a:pt x="3546" y="1"/>
                  </a:moveTo>
                  <a:cubicBezTo>
                    <a:pt x="1782" y="1"/>
                    <a:pt x="0" y="739"/>
                    <a:pt x="0" y="739"/>
                  </a:cubicBezTo>
                  <a:cubicBezTo>
                    <a:pt x="0" y="739"/>
                    <a:pt x="1990" y="2057"/>
                    <a:pt x="3916" y="2251"/>
                  </a:cubicBezTo>
                  <a:cubicBezTo>
                    <a:pt x="4067" y="2266"/>
                    <a:pt x="4219" y="2273"/>
                    <a:pt x="4370" y="2273"/>
                  </a:cubicBezTo>
                  <a:cubicBezTo>
                    <a:pt x="4877" y="2273"/>
                    <a:pt x="5380" y="2191"/>
                    <a:pt x="5868" y="2031"/>
                  </a:cubicBezTo>
                  <a:lnTo>
                    <a:pt x="6048" y="674"/>
                  </a:lnTo>
                  <a:cubicBezTo>
                    <a:pt x="5467" y="313"/>
                    <a:pt x="4795" y="93"/>
                    <a:pt x="4110" y="28"/>
                  </a:cubicBezTo>
                  <a:cubicBezTo>
                    <a:pt x="3924" y="9"/>
                    <a:pt x="3735" y="1"/>
                    <a:pt x="3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904975" y="3133150"/>
              <a:ext cx="158000" cy="57100"/>
            </a:xfrm>
            <a:custGeom>
              <a:avLst/>
              <a:gdLst/>
              <a:ahLst/>
              <a:cxnLst/>
              <a:rect l="l" t="t" r="r" b="b"/>
              <a:pathLst>
                <a:path w="6320" h="2284" extrusionOk="0">
                  <a:moveTo>
                    <a:pt x="3478" y="1"/>
                  </a:moveTo>
                  <a:cubicBezTo>
                    <a:pt x="1741" y="1"/>
                    <a:pt x="0" y="683"/>
                    <a:pt x="0" y="683"/>
                  </a:cubicBezTo>
                  <a:cubicBezTo>
                    <a:pt x="0" y="683"/>
                    <a:pt x="1965" y="2027"/>
                    <a:pt x="3890" y="2246"/>
                  </a:cubicBezTo>
                  <a:cubicBezTo>
                    <a:pt x="4077" y="2271"/>
                    <a:pt x="4264" y="2283"/>
                    <a:pt x="4451" y="2283"/>
                  </a:cubicBezTo>
                  <a:cubicBezTo>
                    <a:pt x="5040" y="2283"/>
                    <a:pt x="5625" y="2162"/>
                    <a:pt x="6165" y="1936"/>
                  </a:cubicBezTo>
                  <a:lnTo>
                    <a:pt x="6320" y="877"/>
                  </a:lnTo>
                  <a:cubicBezTo>
                    <a:pt x="5674" y="411"/>
                    <a:pt x="4924" y="127"/>
                    <a:pt x="4136" y="36"/>
                  </a:cubicBezTo>
                  <a:cubicBezTo>
                    <a:pt x="3919" y="12"/>
                    <a:pt x="3699" y="1"/>
                    <a:pt x="347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6984775" y="2772800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2" y="0"/>
                  </a:moveTo>
                  <a:cubicBezTo>
                    <a:pt x="235" y="0"/>
                    <a:pt x="228" y="1"/>
                    <a:pt x="220" y="1"/>
                  </a:cubicBezTo>
                  <a:cubicBezTo>
                    <a:pt x="91" y="1"/>
                    <a:pt x="0" y="92"/>
                    <a:pt x="0" y="221"/>
                  </a:cubicBezTo>
                  <a:cubicBezTo>
                    <a:pt x="25" y="330"/>
                    <a:pt x="128" y="416"/>
                    <a:pt x="237" y="416"/>
                  </a:cubicBezTo>
                  <a:cubicBezTo>
                    <a:pt x="244" y="416"/>
                    <a:pt x="251" y="416"/>
                    <a:pt x="259" y="415"/>
                  </a:cubicBezTo>
                  <a:cubicBezTo>
                    <a:pt x="388" y="415"/>
                    <a:pt x="479" y="312"/>
                    <a:pt x="479" y="195"/>
                  </a:cubicBezTo>
                  <a:cubicBezTo>
                    <a:pt x="454" y="86"/>
                    <a:pt x="3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7045200" y="2890375"/>
              <a:ext cx="6475" cy="5325"/>
            </a:xfrm>
            <a:custGeom>
              <a:avLst/>
              <a:gdLst/>
              <a:ahLst/>
              <a:cxnLst/>
              <a:rect l="l" t="t" r="r" b="b"/>
              <a:pathLst>
                <a:path w="259" h="213" extrusionOk="0">
                  <a:moveTo>
                    <a:pt x="117" y="0"/>
                  </a:moveTo>
                  <a:cubicBezTo>
                    <a:pt x="62" y="0"/>
                    <a:pt x="13" y="37"/>
                    <a:pt x="13" y="93"/>
                  </a:cubicBezTo>
                  <a:cubicBezTo>
                    <a:pt x="0" y="145"/>
                    <a:pt x="52" y="210"/>
                    <a:pt x="117" y="210"/>
                  </a:cubicBezTo>
                  <a:cubicBezTo>
                    <a:pt x="125" y="211"/>
                    <a:pt x="133" y="212"/>
                    <a:pt x="141" y="212"/>
                  </a:cubicBezTo>
                  <a:cubicBezTo>
                    <a:pt x="197" y="212"/>
                    <a:pt x="247" y="175"/>
                    <a:pt x="259" y="119"/>
                  </a:cubicBezTo>
                  <a:cubicBezTo>
                    <a:pt x="259" y="67"/>
                    <a:pt x="207" y="16"/>
                    <a:pt x="142" y="3"/>
                  </a:cubicBezTo>
                  <a:cubicBezTo>
                    <a:pt x="134" y="1"/>
                    <a:pt x="126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6977350" y="3255450"/>
              <a:ext cx="16825" cy="8500"/>
            </a:xfrm>
            <a:custGeom>
              <a:avLst/>
              <a:gdLst/>
              <a:ahLst/>
              <a:cxnLst/>
              <a:rect l="l" t="t" r="r" b="b"/>
              <a:pathLst>
                <a:path w="673" h="340" extrusionOk="0">
                  <a:moveTo>
                    <a:pt x="357" y="0"/>
                  </a:moveTo>
                  <a:cubicBezTo>
                    <a:pt x="342" y="0"/>
                    <a:pt x="326" y="1"/>
                    <a:pt x="310" y="4"/>
                  </a:cubicBezTo>
                  <a:cubicBezTo>
                    <a:pt x="303" y="3"/>
                    <a:pt x="296" y="3"/>
                    <a:pt x="289" y="3"/>
                  </a:cubicBezTo>
                  <a:cubicBezTo>
                    <a:pt x="131" y="3"/>
                    <a:pt x="1" y="140"/>
                    <a:pt x="13" y="301"/>
                  </a:cubicBezTo>
                  <a:cubicBezTo>
                    <a:pt x="13" y="314"/>
                    <a:pt x="13" y="327"/>
                    <a:pt x="26" y="340"/>
                  </a:cubicBezTo>
                  <a:lnTo>
                    <a:pt x="672" y="314"/>
                  </a:lnTo>
                  <a:cubicBezTo>
                    <a:pt x="672" y="301"/>
                    <a:pt x="672" y="288"/>
                    <a:pt x="672" y="275"/>
                  </a:cubicBezTo>
                  <a:cubicBezTo>
                    <a:pt x="649" y="111"/>
                    <a:pt x="508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7044225" y="3253925"/>
              <a:ext cx="5200" cy="6800"/>
            </a:xfrm>
            <a:custGeom>
              <a:avLst/>
              <a:gdLst/>
              <a:ahLst/>
              <a:cxnLst/>
              <a:rect l="l" t="t" r="r" b="b"/>
              <a:pathLst>
                <a:path w="208" h="272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0" y="13"/>
                    <a:pt x="65" y="52"/>
                    <a:pt x="26" y="117"/>
                  </a:cubicBezTo>
                  <a:cubicBezTo>
                    <a:pt x="0" y="142"/>
                    <a:pt x="0" y="181"/>
                    <a:pt x="0" y="233"/>
                  </a:cubicBezTo>
                  <a:cubicBezTo>
                    <a:pt x="0" y="246"/>
                    <a:pt x="13" y="259"/>
                    <a:pt x="13" y="272"/>
                  </a:cubicBezTo>
                  <a:lnTo>
                    <a:pt x="168" y="27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6977975" y="2538575"/>
              <a:ext cx="350" cy="1325"/>
            </a:xfrm>
            <a:custGeom>
              <a:avLst/>
              <a:gdLst/>
              <a:ahLst/>
              <a:cxnLst/>
              <a:rect l="l" t="t" r="r" b="b"/>
              <a:pathLst>
                <a:path w="14" h="53" extrusionOk="0">
                  <a:moveTo>
                    <a:pt x="1" y="1"/>
                  </a:moveTo>
                  <a:lnTo>
                    <a:pt x="1" y="52"/>
                  </a:lnTo>
                  <a:lnTo>
                    <a:pt x="14" y="26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7020950" y="3040625"/>
              <a:ext cx="6825" cy="5900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1" y="0"/>
                  </a:moveTo>
                  <a:cubicBezTo>
                    <a:pt x="133" y="0"/>
                    <a:pt x="125" y="1"/>
                    <a:pt x="117" y="2"/>
                  </a:cubicBezTo>
                  <a:cubicBezTo>
                    <a:pt x="112" y="1"/>
                    <a:pt x="106" y="1"/>
                    <a:pt x="101" y="1"/>
                  </a:cubicBezTo>
                  <a:cubicBezTo>
                    <a:pt x="44" y="1"/>
                    <a:pt x="1" y="60"/>
                    <a:pt x="1" y="119"/>
                  </a:cubicBezTo>
                  <a:cubicBezTo>
                    <a:pt x="14" y="183"/>
                    <a:pt x="78" y="235"/>
                    <a:pt x="143" y="235"/>
                  </a:cubicBezTo>
                  <a:cubicBezTo>
                    <a:pt x="221" y="235"/>
                    <a:pt x="272" y="170"/>
                    <a:pt x="272" y="106"/>
                  </a:cubicBezTo>
                  <a:cubicBezTo>
                    <a:pt x="261" y="48"/>
                    <a:pt x="208" y="0"/>
                    <a:pt x="14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7111425" y="2605775"/>
              <a:ext cx="6500" cy="5575"/>
            </a:xfrm>
            <a:custGeom>
              <a:avLst/>
              <a:gdLst/>
              <a:ahLst/>
              <a:cxnLst/>
              <a:rect l="l" t="t" r="r" b="b"/>
              <a:pathLst>
                <a:path w="260" h="223" extrusionOk="0">
                  <a:moveTo>
                    <a:pt x="117" y="1"/>
                  </a:moveTo>
                  <a:cubicBezTo>
                    <a:pt x="52" y="1"/>
                    <a:pt x="1" y="52"/>
                    <a:pt x="1" y="117"/>
                  </a:cubicBezTo>
                  <a:cubicBezTo>
                    <a:pt x="12" y="175"/>
                    <a:pt x="65" y="222"/>
                    <a:pt x="123" y="222"/>
                  </a:cubicBezTo>
                  <a:cubicBezTo>
                    <a:pt x="129" y="222"/>
                    <a:pt x="136" y="222"/>
                    <a:pt x="143" y="220"/>
                  </a:cubicBezTo>
                  <a:cubicBezTo>
                    <a:pt x="207" y="220"/>
                    <a:pt x="259" y="169"/>
                    <a:pt x="259" y="104"/>
                  </a:cubicBezTo>
                  <a:cubicBezTo>
                    <a:pt x="246" y="39"/>
                    <a:pt x="182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6998350" y="2738875"/>
              <a:ext cx="15525" cy="13325"/>
            </a:xfrm>
            <a:custGeom>
              <a:avLst/>
              <a:gdLst/>
              <a:ahLst/>
              <a:cxnLst/>
              <a:rect l="l" t="t" r="r" b="b"/>
              <a:pathLst>
                <a:path w="621" h="533" extrusionOk="0">
                  <a:moveTo>
                    <a:pt x="311" y="0"/>
                  </a:moveTo>
                  <a:cubicBezTo>
                    <a:pt x="302" y="0"/>
                    <a:pt x="293" y="1"/>
                    <a:pt x="285" y="1"/>
                  </a:cubicBezTo>
                  <a:cubicBezTo>
                    <a:pt x="277" y="1"/>
                    <a:pt x="269" y="0"/>
                    <a:pt x="262" y="0"/>
                  </a:cubicBezTo>
                  <a:cubicBezTo>
                    <a:pt x="106" y="0"/>
                    <a:pt x="0" y="125"/>
                    <a:pt x="0" y="273"/>
                  </a:cubicBezTo>
                  <a:cubicBezTo>
                    <a:pt x="37" y="420"/>
                    <a:pt x="167" y="532"/>
                    <a:pt x="313" y="532"/>
                  </a:cubicBezTo>
                  <a:cubicBezTo>
                    <a:pt x="320" y="532"/>
                    <a:pt x="328" y="532"/>
                    <a:pt x="336" y="531"/>
                  </a:cubicBezTo>
                  <a:cubicBezTo>
                    <a:pt x="491" y="531"/>
                    <a:pt x="621" y="402"/>
                    <a:pt x="608" y="247"/>
                  </a:cubicBezTo>
                  <a:cubicBezTo>
                    <a:pt x="583" y="101"/>
                    <a:pt x="455" y="0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6960875" y="2729500"/>
              <a:ext cx="12925" cy="11075"/>
            </a:xfrm>
            <a:custGeom>
              <a:avLst/>
              <a:gdLst/>
              <a:ahLst/>
              <a:cxnLst/>
              <a:rect l="l" t="t" r="r" b="b"/>
              <a:pathLst>
                <a:path w="517" h="443" extrusionOk="0">
                  <a:moveTo>
                    <a:pt x="257" y="0"/>
                  </a:moveTo>
                  <a:cubicBezTo>
                    <a:pt x="249" y="0"/>
                    <a:pt x="241" y="1"/>
                    <a:pt x="233" y="2"/>
                  </a:cubicBezTo>
                  <a:cubicBezTo>
                    <a:pt x="103" y="2"/>
                    <a:pt x="0" y="105"/>
                    <a:pt x="0" y="234"/>
                  </a:cubicBezTo>
                  <a:cubicBezTo>
                    <a:pt x="24" y="355"/>
                    <a:pt x="128" y="442"/>
                    <a:pt x="257" y="442"/>
                  </a:cubicBezTo>
                  <a:cubicBezTo>
                    <a:pt x="266" y="442"/>
                    <a:pt x="275" y="442"/>
                    <a:pt x="284" y="441"/>
                  </a:cubicBezTo>
                  <a:cubicBezTo>
                    <a:pt x="414" y="441"/>
                    <a:pt x="517" y="338"/>
                    <a:pt x="504" y="208"/>
                  </a:cubicBezTo>
                  <a:cubicBezTo>
                    <a:pt x="480" y="87"/>
                    <a:pt x="376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7013850" y="2544375"/>
              <a:ext cx="19100" cy="16550"/>
            </a:xfrm>
            <a:custGeom>
              <a:avLst/>
              <a:gdLst/>
              <a:ahLst/>
              <a:cxnLst/>
              <a:rect l="l" t="t" r="r" b="b"/>
              <a:pathLst>
                <a:path w="764" h="662" extrusionOk="0">
                  <a:moveTo>
                    <a:pt x="376" y="0"/>
                  </a:moveTo>
                  <a:cubicBezTo>
                    <a:pt x="367" y="0"/>
                    <a:pt x="358" y="1"/>
                    <a:pt x="350" y="1"/>
                  </a:cubicBezTo>
                  <a:cubicBezTo>
                    <a:pt x="156" y="1"/>
                    <a:pt x="1" y="156"/>
                    <a:pt x="1" y="350"/>
                  </a:cubicBezTo>
                  <a:cubicBezTo>
                    <a:pt x="38" y="535"/>
                    <a:pt x="204" y="661"/>
                    <a:pt x="387" y="661"/>
                  </a:cubicBezTo>
                  <a:cubicBezTo>
                    <a:pt x="396" y="661"/>
                    <a:pt x="405" y="661"/>
                    <a:pt x="414" y="660"/>
                  </a:cubicBezTo>
                  <a:cubicBezTo>
                    <a:pt x="608" y="660"/>
                    <a:pt x="763" y="505"/>
                    <a:pt x="763" y="311"/>
                  </a:cubicBezTo>
                  <a:cubicBezTo>
                    <a:pt x="726" y="126"/>
                    <a:pt x="560" y="0"/>
                    <a:pt x="37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000275" y="3260700"/>
              <a:ext cx="47525" cy="67875"/>
            </a:xfrm>
            <a:custGeom>
              <a:avLst/>
              <a:gdLst/>
              <a:ahLst/>
              <a:cxnLst/>
              <a:rect l="l" t="t" r="r" b="b"/>
              <a:pathLst>
                <a:path w="1901" h="2715" extrusionOk="0">
                  <a:moveTo>
                    <a:pt x="1771" y="1"/>
                  </a:moveTo>
                  <a:lnTo>
                    <a:pt x="1" y="91"/>
                  </a:lnTo>
                  <a:cubicBezTo>
                    <a:pt x="208" y="272"/>
                    <a:pt x="401" y="466"/>
                    <a:pt x="569" y="673"/>
                  </a:cubicBezTo>
                  <a:cubicBezTo>
                    <a:pt x="1073" y="1254"/>
                    <a:pt x="1409" y="1965"/>
                    <a:pt x="1539" y="2715"/>
                  </a:cubicBezTo>
                  <a:lnTo>
                    <a:pt x="1901" y="143"/>
                  </a:lnTo>
                  <a:cubicBezTo>
                    <a:pt x="1836" y="117"/>
                    <a:pt x="1797" y="65"/>
                    <a:pt x="1771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6778950" y="3266850"/>
              <a:ext cx="254950" cy="730875"/>
            </a:xfrm>
            <a:custGeom>
              <a:avLst/>
              <a:gdLst/>
              <a:ahLst/>
              <a:cxnLst/>
              <a:rect l="l" t="t" r="r" b="b"/>
              <a:pathLst>
                <a:path w="10198" h="29235" extrusionOk="0">
                  <a:moveTo>
                    <a:pt x="2915" y="8246"/>
                  </a:moveTo>
                  <a:cubicBezTo>
                    <a:pt x="2952" y="8249"/>
                    <a:pt x="2986" y="8274"/>
                    <a:pt x="2986" y="8310"/>
                  </a:cubicBezTo>
                  <a:cubicBezTo>
                    <a:pt x="2986" y="8336"/>
                    <a:pt x="2960" y="8375"/>
                    <a:pt x="2922" y="8375"/>
                  </a:cubicBezTo>
                  <a:cubicBezTo>
                    <a:pt x="2883" y="8375"/>
                    <a:pt x="2857" y="8349"/>
                    <a:pt x="2844" y="8310"/>
                  </a:cubicBezTo>
                  <a:cubicBezTo>
                    <a:pt x="2844" y="8274"/>
                    <a:pt x="2879" y="8249"/>
                    <a:pt x="2915" y="8246"/>
                  </a:cubicBezTo>
                  <a:close/>
                  <a:moveTo>
                    <a:pt x="2906" y="9446"/>
                  </a:moveTo>
                  <a:cubicBezTo>
                    <a:pt x="2986" y="9446"/>
                    <a:pt x="3052" y="9506"/>
                    <a:pt x="3064" y="9577"/>
                  </a:cubicBezTo>
                  <a:cubicBezTo>
                    <a:pt x="3064" y="9649"/>
                    <a:pt x="3008" y="9721"/>
                    <a:pt x="2939" y="9721"/>
                  </a:cubicBezTo>
                  <a:cubicBezTo>
                    <a:pt x="2933" y="9721"/>
                    <a:pt x="2927" y="9720"/>
                    <a:pt x="2922" y="9719"/>
                  </a:cubicBezTo>
                  <a:cubicBezTo>
                    <a:pt x="2912" y="9720"/>
                    <a:pt x="2903" y="9721"/>
                    <a:pt x="2894" y="9721"/>
                  </a:cubicBezTo>
                  <a:cubicBezTo>
                    <a:pt x="2816" y="9721"/>
                    <a:pt x="2752" y="9671"/>
                    <a:pt x="2741" y="9590"/>
                  </a:cubicBezTo>
                  <a:cubicBezTo>
                    <a:pt x="2741" y="9512"/>
                    <a:pt x="2805" y="9448"/>
                    <a:pt x="2896" y="9448"/>
                  </a:cubicBezTo>
                  <a:lnTo>
                    <a:pt x="2883" y="9448"/>
                  </a:lnTo>
                  <a:cubicBezTo>
                    <a:pt x="2891" y="9447"/>
                    <a:pt x="2898" y="9446"/>
                    <a:pt x="2906" y="9446"/>
                  </a:cubicBezTo>
                  <a:close/>
                  <a:moveTo>
                    <a:pt x="6579" y="4265"/>
                  </a:moveTo>
                  <a:cubicBezTo>
                    <a:pt x="6579" y="4265"/>
                    <a:pt x="7161" y="6359"/>
                    <a:pt x="6566" y="7948"/>
                  </a:cubicBezTo>
                  <a:lnTo>
                    <a:pt x="6553" y="7948"/>
                  </a:lnTo>
                  <a:cubicBezTo>
                    <a:pt x="5959" y="9525"/>
                    <a:pt x="4408" y="9990"/>
                    <a:pt x="4408" y="9990"/>
                  </a:cubicBezTo>
                  <a:cubicBezTo>
                    <a:pt x="3852" y="9150"/>
                    <a:pt x="3736" y="8104"/>
                    <a:pt x="4098" y="7173"/>
                  </a:cubicBezTo>
                  <a:cubicBezTo>
                    <a:pt x="4692" y="5596"/>
                    <a:pt x="6579" y="4265"/>
                    <a:pt x="6579" y="4265"/>
                  </a:cubicBezTo>
                  <a:close/>
                  <a:moveTo>
                    <a:pt x="2970" y="10905"/>
                  </a:moveTo>
                  <a:cubicBezTo>
                    <a:pt x="3172" y="10905"/>
                    <a:pt x="3364" y="11054"/>
                    <a:pt x="3400" y="11270"/>
                  </a:cubicBezTo>
                  <a:cubicBezTo>
                    <a:pt x="3413" y="11490"/>
                    <a:pt x="3232" y="11671"/>
                    <a:pt x="2999" y="11671"/>
                  </a:cubicBezTo>
                  <a:cubicBezTo>
                    <a:pt x="2982" y="11673"/>
                    <a:pt x="2965" y="11673"/>
                    <a:pt x="2949" y="11673"/>
                  </a:cubicBezTo>
                  <a:cubicBezTo>
                    <a:pt x="2737" y="11673"/>
                    <a:pt x="2557" y="11524"/>
                    <a:pt x="2521" y="11309"/>
                  </a:cubicBezTo>
                  <a:cubicBezTo>
                    <a:pt x="2508" y="11096"/>
                    <a:pt x="2678" y="10907"/>
                    <a:pt x="2900" y="10907"/>
                  </a:cubicBezTo>
                  <a:cubicBezTo>
                    <a:pt x="2907" y="10907"/>
                    <a:pt x="2914" y="10908"/>
                    <a:pt x="2922" y="10908"/>
                  </a:cubicBezTo>
                  <a:cubicBezTo>
                    <a:pt x="2938" y="10906"/>
                    <a:pt x="2954" y="10905"/>
                    <a:pt x="2970" y="10905"/>
                  </a:cubicBezTo>
                  <a:close/>
                  <a:moveTo>
                    <a:pt x="6593" y="15508"/>
                  </a:moveTo>
                  <a:cubicBezTo>
                    <a:pt x="6723" y="15508"/>
                    <a:pt x="6826" y="15595"/>
                    <a:pt x="6851" y="15716"/>
                  </a:cubicBezTo>
                  <a:cubicBezTo>
                    <a:pt x="6851" y="15845"/>
                    <a:pt x="6747" y="15961"/>
                    <a:pt x="6618" y="15961"/>
                  </a:cubicBezTo>
                  <a:cubicBezTo>
                    <a:pt x="6489" y="15961"/>
                    <a:pt x="6359" y="15871"/>
                    <a:pt x="6334" y="15742"/>
                  </a:cubicBezTo>
                  <a:cubicBezTo>
                    <a:pt x="6334" y="15619"/>
                    <a:pt x="6427" y="15508"/>
                    <a:pt x="6547" y="15508"/>
                  </a:cubicBezTo>
                  <a:cubicBezTo>
                    <a:pt x="6553" y="15508"/>
                    <a:pt x="6560" y="15508"/>
                    <a:pt x="6566" y="15509"/>
                  </a:cubicBezTo>
                  <a:cubicBezTo>
                    <a:pt x="6575" y="15508"/>
                    <a:pt x="6584" y="15508"/>
                    <a:pt x="6593" y="15508"/>
                  </a:cubicBezTo>
                  <a:close/>
                  <a:moveTo>
                    <a:pt x="4279" y="19671"/>
                  </a:moveTo>
                  <a:cubicBezTo>
                    <a:pt x="4343" y="19671"/>
                    <a:pt x="4408" y="19709"/>
                    <a:pt x="4421" y="19774"/>
                  </a:cubicBezTo>
                  <a:cubicBezTo>
                    <a:pt x="4421" y="19839"/>
                    <a:pt x="4369" y="19890"/>
                    <a:pt x="4304" y="19890"/>
                  </a:cubicBezTo>
                  <a:cubicBezTo>
                    <a:pt x="4240" y="19890"/>
                    <a:pt x="4175" y="19852"/>
                    <a:pt x="4162" y="19787"/>
                  </a:cubicBezTo>
                  <a:cubicBezTo>
                    <a:pt x="4162" y="19722"/>
                    <a:pt x="4214" y="19671"/>
                    <a:pt x="4279" y="19671"/>
                  </a:cubicBezTo>
                  <a:close/>
                  <a:moveTo>
                    <a:pt x="2312" y="25123"/>
                  </a:moveTo>
                  <a:cubicBezTo>
                    <a:pt x="2379" y="25123"/>
                    <a:pt x="2432" y="25171"/>
                    <a:pt x="2443" y="25241"/>
                  </a:cubicBezTo>
                  <a:cubicBezTo>
                    <a:pt x="2443" y="25305"/>
                    <a:pt x="2392" y="25357"/>
                    <a:pt x="2314" y="25357"/>
                  </a:cubicBezTo>
                  <a:lnTo>
                    <a:pt x="2327" y="25370"/>
                  </a:lnTo>
                  <a:cubicBezTo>
                    <a:pt x="2250" y="25370"/>
                    <a:pt x="2172" y="25318"/>
                    <a:pt x="2159" y="25254"/>
                  </a:cubicBezTo>
                  <a:cubicBezTo>
                    <a:pt x="2159" y="25183"/>
                    <a:pt x="2202" y="25123"/>
                    <a:pt x="2269" y="25123"/>
                  </a:cubicBezTo>
                  <a:cubicBezTo>
                    <a:pt x="2275" y="25123"/>
                    <a:pt x="2282" y="25123"/>
                    <a:pt x="2288" y="25125"/>
                  </a:cubicBezTo>
                  <a:cubicBezTo>
                    <a:pt x="2296" y="25123"/>
                    <a:pt x="2304" y="25123"/>
                    <a:pt x="2312" y="25123"/>
                  </a:cubicBezTo>
                  <a:close/>
                  <a:moveTo>
                    <a:pt x="4214" y="25331"/>
                  </a:moveTo>
                  <a:lnTo>
                    <a:pt x="4214" y="25344"/>
                  </a:lnTo>
                  <a:cubicBezTo>
                    <a:pt x="4223" y="25343"/>
                    <a:pt x="4231" y="25343"/>
                    <a:pt x="4239" y="25343"/>
                  </a:cubicBezTo>
                  <a:cubicBezTo>
                    <a:pt x="4347" y="25343"/>
                    <a:pt x="4449" y="25417"/>
                    <a:pt x="4473" y="25525"/>
                  </a:cubicBezTo>
                  <a:cubicBezTo>
                    <a:pt x="4473" y="25654"/>
                    <a:pt x="4382" y="25745"/>
                    <a:pt x="4253" y="25745"/>
                  </a:cubicBezTo>
                  <a:cubicBezTo>
                    <a:pt x="4244" y="25746"/>
                    <a:pt x="4236" y="25746"/>
                    <a:pt x="4228" y="25746"/>
                  </a:cubicBezTo>
                  <a:cubicBezTo>
                    <a:pt x="4120" y="25746"/>
                    <a:pt x="4018" y="25671"/>
                    <a:pt x="3994" y="25551"/>
                  </a:cubicBezTo>
                  <a:cubicBezTo>
                    <a:pt x="3994" y="25435"/>
                    <a:pt x="4085" y="25331"/>
                    <a:pt x="4214" y="25331"/>
                  </a:cubicBezTo>
                  <a:close/>
                  <a:moveTo>
                    <a:pt x="5994" y="25419"/>
                  </a:moveTo>
                  <a:cubicBezTo>
                    <a:pt x="6193" y="25419"/>
                    <a:pt x="6363" y="25567"/>
                    <a:pt x="6411" y="25771"/>
                  </a:cubicBezTo>
                  <a:cubicBezTo>
                    <a:pt x="6411" y="25983"/>
                    <a:pt x="6254" y="26159"/>
                    <a:pt x="6045" y="26159"/>
                  </a:cubicBezTo>
                  <a:cubicBezTo>
                    <a:pt x="6038" y="26159"/>
                    <a:pt x="6031" y="26159"/>
                    <a:pt x="6023" y="26158"/>
                  </a:cubicBezTo>
                  <a:cubicBezTo>
                    <a:pt x="6007" y="26160"/>
                    <a:pt x="5991" y="26161"/>
                    <a:pt x="5975" y="26161"/>
                  </a:cubicBezTo>
                  <a:cubicBezTo>
                    <a:pt x="5774" y="26161"/>
                    <a:pt x="5594" y="26013"/>
                    <a:pt x="5558" y="25809"/>
                  </a:cubicBezTo>
                  <a:cubicBezTo>
                    <a:pt x="5546" y="25597"/>
                    <a:pt x="5714" y="25421"/>
                    <a:pt x="5912" y="25421"/>
                  </a:cubicBezTo>
                  <a:cubicBezTo>
                    <a:pt x="5919" y="25421"/>
                    <a:pt x="5926" y="25421"/>
                    <a:pt x="5933" y="25422"/>
                  </a:cubicBezTo>
                  <a:lnTo>
                    <a:pt x="5946" y="25422"/>
                  </a:lnTo>
                  <a:cubicBezTo>
                    <a:pt x="5962" y="25420"/>
                    <a:pt x="5978" y="25419"/>
                    <a:pt x="5994" y="25419"/>
                  </a:cubicBezTo>
                  <a:close/>
                  <a:moveTo>
                    <a:pt x="6515" y="26816"/>
                  </a:moveTo>
                  <a:cubicBezTo>
                    <a:pt x="6607" y="26816"/>
                    <a:pt x="6685" y="26878"/>
                    <a:pt x="6708" y="26973"/>
                  </a:cubicBezTo>
                  <a:cubicBezTo>
                    <a:pt x="6708" y="27076"/>
                    <a:pt x="6631" y="27154"/>
                    <a:pt x="6527" y="27154"/>
                  </a:cubicBezTo>
                  <a:cubicBezTo>
                    <a:pt x="6424" y="27154"/>
                    <a:pt x="6334" y="27089"/>
                    <a:pt x="6321" y="26986"/>
                  </a:cubicBezTo>
                  <a:cubicBezTo>
                    <a:pt x="6309" y="26890"/>
                    <a:pt x="6385" y="26816"/>
                    <a:pt x="6469" y="26816"/>
                  </a:cubicBezTo>
                  <a:cubicBezTo>
                    <a:pt x="6475" y="26816"/>
                    <a:pt x="6482" y="26817"/>
                    <a:pt x="6489" y="26818"/>
                  </a:cubicBezTo>
                  <a:cubicBezTo>
                    <a:pt x="6497" y="26816"/>
                    <a:pt x="6506" y="26816"/>
                    <a:pt x="6515" y="26816"/>
                  </a:cubicBezTo>
                  <a:close/>
                  <a:moveTo>
                    <a:pt x="5700" y="0"/>
                  </a:moveTo>
                  <a:lnTo>
                    <a:pt x="3968" y="91"/>
                  </a:lnTo>
                  <a:cubicBezTo>
                    <a:pt x="4149" y="569"/>
                    <a:pt x="4279" y="1060"/>
                    <a:pt x="4369" y="1564"/>
                  </a:cubicBezTo>
                  <a:cubicBezTo>
                    <a:pt x="4369" y="1564"/>
                    <a:pt x="4124" y="1474"/>
                    <a:pt x="3749" y="1318"/>
                  </a:cubicBezTo>
                  <a:lnTo>
                    <a:pt x="1746" y="15806"/>
                  </a:lnTo>
                  <a:cubicBezTo>
                    <a:pt x="2198" y="15884"/>
                    <a:pt x="2624" y="16026"/>
                    <a:pt x="3025" y="16246"/>
                  </a:cubicBezTo>
                  <a:cubicBezTo>
                    <a:pt x="2676" y="16879"/>
                    <a:pt x="2146" y="17370"/>
                    <a:pt x="1487" y="17667"/>
                  </a:cubicBezTo>
                  <a:lnTo>
                    <a:pt x="854" y="22242"/>
                  </a:lnTo>
                  <a:cubicBezTo>
                    <a:pt x="905" y="22255"/>
                    <a:pt x="931" y="22294"/>
                    <a:pt x="944" y="22346"/>
                  </a:cubicBezTo>
                  <a:cubicBezTo>
                    <a:pt x="944" y="22410"/>
                    <a:pt x="893" y="22462"/>
                    <a:pt x="828" y="22475"/>
                  </a:cubicBezTo>
                  <a:lnTo>
                    <a:pt x="427" y="25396"/>
                  </a:lnTo>
                  <a:cubicBezTo>
                    <a:pt x="1061" y="25616"/>
                    <a:pt x="1616" y="26042"/>
                    <a:pt x="1978" y="26624"/>
                  </a:cubicBezTo>
                  <a:cubicBezTo>
                    <a:pt x="1527" y="26860"/>
                    <a:pt x="1023" y="26989"/>
                    <a:pt x="510" y="26989"/>
                  </a:cubicBezTo>
                  <a:cubicBezTo>
                    <a:pt x="405" y="26989"/>
                    <a:pt x="300" y="26984"/>
                    <a:pt x="195" y="26973"/>
                  </a:cubicBezTo>
                  <a:lnTo>
                    <a:pt x="1" y="28368"/>
                  </a:lnTo>
                  <a:cubicBezTo>
                    <a:pt x="582" y="28149"/>
                    <a:pt x="1177" y="27968"/>
                    <a:pt x="1784" y="27839"/>
                  </a:cubicBezTo>
                  <a:lnTo>
                    <a:pt x="1784" y="27839"/>
                  </a:lnTo>
                  <a:cubicBezTo>
                    <a:pt x="1655" y="28317"/>
                    <a:pt x="1500" y="28782"/>
                    <a:pt x="1319" y="29234"/>
                  </a:cubicBezTo>
                  <a:lnTo>
                    <a:pt x="4860" y="29053"/>
                  </a:lnTo>
                  <a:cubicBezTo>
                    <a:pt x="4537" y="28834"/>
                    <a:pt x="4240" y="28562"/>
                    <a:pt x="3968" y="28278"/>
                  </a:cubicBezTo>
                  <a:cubicBezTo>
                    <a:pt x="2741" y="26921"/>
                    <a:pt x="3090" y="25525"/>
                    <a:pt x="3090" y="25525"/>
                  </a:cubicBezTo>
                  <a:lnTo>
                    <a:pt x="3090" y="25525"/>
                  </a:lnTo>
                  <a:cubicBezTo>
                    <a:pt x="4201" y="25616"/>
                    <a:pt x="5222" y="26120"/>
                    <a:pt x="5972" y="26934"/>
                  </a:cubicBezTo>
                  <a:cubicBezTo>
                    <a:pt x="6321" y="27322"/>
                    <a:pt x="6605" y="27761"/>
                    <a:pt x="6825" y="28239"/>
                  </a:cubicBezTo>
                  <a:lnTo>
                    <a:pt x="7510" y="23225"/>
                  </a:lnTo>
                  <a:lnTo>
                    <a:pt x="7510" y="23225"/>
                  </a:lnTo>
                  <a:cubicBezTo>
                    <a:pt x="7238" y="23328"/>
                    <a:pt x="6967" y="23419"/>
                    <a:pt x="6683" y="23496"/>
                  </a:cubicBezTo>
                  <a:cubicBezTo>
                    <a:pt x="6214" y="23615"/>
                    <a:pt x="5738" y="23674"/>
                    <a:pt x="5265" y="23674"/>
                  </a:cubicBezTo>
                  <a:cubicBezTo>
                    <a:pt x="4354" y="23674"/>
                    <a:pt x="3454" y="23456"/>
                    <a:pt x="2637" y="23031"/>
                  </a:cubicBezTo>
                  <a:cubicBezTo>
                    <a:pt x="2637" y="23031"/>
                    <a:pt x="3374" y="21364"/>
                    <a:pt x="5687" y="20795"/>
                  </a:cubicBezTo>
                  <a:cubicBezTo>
                    <a:pt x="6352" y="20641"/>
                    <a:pt x="7027" y="20574"/>
                    <a:pt x="7703" y="20574"/>
                  </a:cubicBezTo>
                  <a:cubicBezTo>
                    <a:pt x="7763" y="20574"/>
                    <a:pt x="7824" y="20574"/>
                    <a:pt x="7884" y="20575"/>
                  </a:cubicBezTo>
                  <a:lnTo>
                    <a:pt x="8195" y="18326"/>
                  </a:lnTo>
                  <a:lnTo>
                    <a:pt x="8195" y="18326"/>
                  </a:lnTo>
                  <a:cubicBezTo>
                    <a:pt x="7187" y="18675"/>
                    <a:pt x="6127" y="18869"/>
                    <a:pt x="5054" y="18921"/>
                  </a:cubicBezTo>
                  <a:cubicBezTo>
                    <a:pt x="5054" y="18921"/>
                    <a:pt x="6010" y="16969"/>
                    <a:pt x="7587" y="16039"/>
                  </a:cubicBezTo>
                  <a:cubicBezTo>
                    <a:pt x="7704" y="15974"/>
                    <a:pt x="7820" y="15910"/>
                    <a:pt x="7936" y="15858"/>
                  </a:cubicBezTo>
                  <a:cubicBezTo>
                    <a:pt x="7936" y="15845"/>
                    <a:pt x="7923" y="15819"/>
                    <a:pt x="7923" y="15806"/>
                  </a:cubicBezTo>
                  <a:cubicBezTo>
                    <a:pt x="7910" y="15664"/>
                    <a:pt x="8027" y="15561"/>
                    <a:pt x="8169" y="15561"/>
                  </a:cubicBezTo>
                  <a:cubicBezTo>
                    <a:pt x="8259" y="15561"/>
                    <a:pt x="8350" y="15600"/>
                    <a:pt x="8414" y="15664"/>
                  </a:cubicBezTo>
                  <a:cubicBezTo>
                    <a:pt x="8466" y="15651"/>
                    <a:pt x="8518" y="15638"/>
                    <a:pt x="8569" y="15625"/>
                  </a:cubicBezTo>
                  <a:lnTo>
                    <a:pt x="8867" y="13493"/>
                  </a:lnTo>
                  <a:lnTo>
                    <a:pt x="8867" y="13493"/>
                  </a:lnTo>
                  <a:cubicBezTo>
                    <a:pt x="8673" y="13609"/>
                    <a:pt x="8479" y="13713"/>
                    <a:pt x="8272" y="13803"/>
                  </a:cubicBezTo>
                  <a:cubicBezTo>
                    <a:pt x="6901" y="14401"/>
                    <a:pt x="5135" y="14508"/>
                    <a:pt x="4049" y="14508"/>
                  </a:cubicBezTo>
                  <a:cubicBezTo>
                    <a:pt x="3445" y="14508"/>
                    <a:pt x="3051" y="14475"/>
                    <a:pt x="3051" y="14475"/>
                  </a:cubicBezTo>
                  <a:cubicBezTo>
                    <a:pt x="3051" y="14475"/>
                    <a:pt x="4602" y="12213"/>
                    <a:pt x="6747" y="11283"/>
                  </a:cubicBezTo>
                  <a:cubicBezTo>
                    <a:pt x="7456" y="10981"/>
                    <a:pt x="8208" y="10825"/>
                    <a:pt x="8972" y="10825"/>
                  </a:cubicBezTo>
                  <a:cubicBezTo>
                    <a:pt x="9058" y="10825"/>
                    <a:pt x="9143" y="10827"/>
                    <a:pt x="9229" y="10831"/>
                  </a:cubicBezTo>
                  <a:lnTo>
                    <a:pt x="9797" y="6747"/>
                  </a:lnTo>
                  <a:cubicBezTo>
                    <a:pt x="9164" y="6579"/>
                    <a:pt x="8608" y="6204"/>
                    <a:pt x="8208" y="5674"/>
                  </a:cubicBezTo>
                  <a:cubicBezTo>
                    <a:pt x="8702" y="5348"/>
                    <a:pt x="9287" y="5180"/>
                    <a:pt x="9888" y="5180"/>
                  </a:cubicBezTo>
                  <a:cubicBezTo>
                    <a:pt x="9931" y="5180"/>
                    <a:pt x="9974" y="5181"/>
                    <a:pt x="10017" y="5183"/>
                  </a:cubicBezTo>
                  <a:lnTo>
                    <a:pt x="10198" y="3865"/>
                  </a:lnTo>
                  <a:cubicBezTo>
                    <a:pt x="8893" y="3671"/>
                    <a:pt x="7704" y="3024"/>
                    <a:pt x="6838" y="2029"/>
                  </a:cubicBezTo>
                  <a:cubicBezTo>
                    <a:pt x="6346" y="1422"/>
                    <a:pt x="5959" y="737"/>
                    <a:pt x="5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6921450" y="3262975"/>
              <a:ext cx="117625" cy="100825"/>
            </a:xfrm>
            <a:custGeom>
              <a:avLst/>
              <a:gdLst/>
              <a:ahLst/>
              <a:cxnLst/>
              <a:rect l="l" t="t" r="r" b="b"/>
              <a:pathLst>
                <a:path w="4705" h="4033" extrusionOk="0">
                  <a:moveTo>
                    <a:pt x="3154" y="0"/>
                  </a:moveTo>
                  <a:lnTo>
                    <a:pt x="2908" y="13"/>
                  </a:lnTo>
                  <a:cubicBezTo>
                    <a:pt x="2882" y="155"/>
                    <a:pt x="2753" y="272"/>
                    <a:pt x="2611" y="272"/>
                  </a:cubicBezTo>
                  <a:cubicBezTo>
                    <a:pt x="2601" y="272"/>
                    <a:pt x="2591" y="273"/>
                    <a:pt x="2582" y="273"/>
                  </a:cubicBezTo>
                  <a:cubicBezTo>
                    <a:pt x="2438" y="273"/>
                    <a:pt x="2310" y="184"/>
                    <a:pt x="2262" y="39"/>
                  </a:cubicBezTo>
                  <a:lnTo>
                    <a:pt x="0" y="155"/>
                  </a:lnTo>
                  <a:cubicBezTo>
                    <a:pt x="259" y="892"/>
                    <a:pt x="646" y="1577"/>
                    <a:pt x="1138" y="2184"/>
                  </a:cubicBezTo>
                  <a:cubicBezTo>
                    <a:pt x="2004" y="3179"/>
                    <a:pt x="3193" y="3839"/>
                    <a:pt x="4511" y="4032"/>
                  </a:cubicBezTo>
                  <a:lnTo>
                    <a:pt x="4705" y="2624"/>
                  </a:lnTo>
                  <a:cubicBezTo>
                    <a:pt x="4562" y="1874"/>
                    <a:pt x="4226" y="1163"/>
                    <a:pt x="3735" y="582"/>
                  </a:cubicBezTo>
                  <a:cubicBezTo>
                    <a:pt x="3554" y="375"/>
                    <a:pt x="3361" y="181"/>
                    <a:pt x="3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6776050" y="3962800"/>
              <a:ext cx="47850" cy="36850"/>
            </a:xfrm>
            <a:custGeom>
              <a:avLst/>
              <a:gdLst/>
              <a:ahLst/>
              <a:cxnLst/>
              <a:rect l="l" t="t" r="r" b="b"/>
              <a:pathLst>
                <a:path w="1914" h="1474" extrusionOk="0">
                  <a:moveTo>
                    <a:pt x="1913" y="1"/>
                  </a:moveTo>
                  <a:lnTo>
                    <a:pt x="1913" y="1"/>
                  </a:lnTo>
                  <a:cubicBezTo>
                    <a:pt x="1306" y="143"/>
                    <a:pt x="711" y="311"/>
                    <a:pt x="130" y="530"/>
                  </a:cubicBezTo>
                  <a:lnTo>
                    <a:pt x="0" y="1474"/>
                  </a:lnTo>
                  <a:lnTo>
                    <a:pt x="1448" y="1396"/>
                  </a:lnTo>
                  <a:cubicBezTo>
                    <a:pt x="1629" y="944"/>
                    <a:pt x="1784" y="479"/>
                    <a:pt x="1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6844875" y="3781425"/>
              <a:ext cx="131525" cy="77375"/>
            </a:xfrm>
            <a:custGeom>
              <a:avLst/>
              <a:gdLst/>
              <a:ahLst/>
              <a:cxnLst/>
              <a:rect l="l" t="t" r="r" b="b"/>
              <a:pathLst>
                <a:path w="5261" h="3095" extrusionOk="0">
                  <a:moveTo>
                    <a:pt x="3926" y="2420"/>
                  </a:moveTo>
                  <a:cubicBezTo>
                    <a:pt x="4005" y="2420"/>
                    <a:pt x="4061" y="2480"/>
                    <a:pt x="4084" y="2551"/>
                  </a:cubicBezTo>
                  <a:cubicBezTo>
                    <a:pt x="4084" y="2623"/>
                    <a:pt x="4029" y="2695"/>
                    <a:pt x="3959" y="2695"/>
                  </a:cubicBezTo>
                  <a:cubicBezTo>
                    <a:pt x="3954" y="2695"/>
                    <a:pt x="3948" y="2694"/>
                    <a:pt x="3942" y="2693"/>
                  </a:cubicBezTo>
                  <a:cubicBezTo>
                    <a:pt x="3933" y="2695"/>
                    <a:pt x="3924" y="2695"/>
                    <a:pt x="3915" y="2695"/>
                  </a:cubicBezTo>
                  <a:cubicBezTo>
                    <a:pt x="3836" y="2695"/>
                    <a:pt x="3773" y="2645"/>
                    <a:pt x="3761" y="2564"/>
                  </a:cubicBezTo>
                  <a:cubicBezTo>
                    <a:pt x="3761" y="2487"/>
                    <a:pt x="3826" y="2422"/>
                    <a:pt x="3903" y="2422"/>
                  </a:cubicBezTo>
                  <a:cubicBezTo>
                    <a:pt x="3911" y="2421"/>
                    <a:pt x="3919" y="2420"/>
                    <a:pt x="3926" y="2420"/>
                  </a:cubicBezTo>
                  <a:close/>
                  <a:moveTo>
                    <a:pt x="2120" y="2550"/>
                  </a:moveTo>
                  <a:cubicBezTo>
                    <a:pt x="2212" y="2550"/>
                    <a:pt x="2289" y="2612"/>
                    <a:pt x="2301" y="2706"/>
                  </a:cubicBezTo>
                  <a:cubicBezTo>
                    <a:pt x="2314" y="2810"/>
                    <a:pt x="2223" y="2887"/>
                    <a:pt x="2133" y="2887"/>
                  </a:cubicBezTo>
                  <a:cubicBezTo>
                    <a:pt x="2029" y="2887"/>
                    <a:pt x="1939" y="2823"/>
                    <a:pt x="1913" y="2719"/>
                  </a:cubicBezTo>
                  <a:cubicBezTo>
                    <a:pt x="1913" y="2623"/>
                    <a:pt x="1980" y="2550"/>
                    <a:pt x="2072" y="2550"/>
                  </a:cubicBezTo>
                  <a:cubicBezTo>
                    <a:pt x="2079" y="2550"/>
                    <a:pt x="2086" y="2550"/>
                    <a:pt x="2094" y="2551"/>
                  </a:cubicBezTo>
                  <a:cubicBezTo>
                    <a:pt x="2103" y="2550"/>
                    <a:pt x="2112" y="2550"/>
                    <a:pt x="2120" y="2550"/>
                  </a:cubicBezTo>
                  <a:close/>
                  <a:moveTo>
                    <a:pt x="4978" y="0"/>
                  </a:moveTo>
                  <a:cubicBezTo>
                    <a:pt x="4326" y="0"/>
                    <a:pt x="3685" y="78"/>
                    <a:pt x="3063" y="225"/>
                  </a:cubicBezTo>
                  <a:cubicBezTo>
                    <a:pt x="750" y="794"/>
                    <a:pt x="0" y="2448"/>
                    <a:pt x="0" y="2448"/>
                  </a:cubicBezTo>
                  <a:cubicBezTo>
                    <a:pt x="832" y="2877"/>
                    <a:pt x="1744" y="3095"/>
                    <a:pt x="2660" y="3095"/>
                  </a:cubicBezTo>
                  <a:cubicBezTo>
                    <a:pt x="3124" y="3095"/>
                    <a:pt x="3589" y="3039"/>
                    <a:pt x="4046" y="2926"/>
                  </a:cubicBezTo>
                  <a:cubicBezTo>
                    <a:pt x="4343" y="2848"/>
                    <a:pt x="4614" y="2758"/>
                    <a:pt x="4886" y="2655"/>
                  </a:cubicBezTo>
                  <a:lnTo>
                    <a:pt x="5260" y="5"/>
                  </a:lnTo>
                  <a:cubicBezTo>
                    <a:pt x="5166" y="2"/>
                    <a:pt x="5072" y="0"/>
                    <a:pt x="497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6855525" y="3537775"/>
              <a:ext cx="154475" cy="92025"/>
            </a:xfrm>
            <a:custGeom>
              <a:avLst/>
              <a:gdLst/>
              <a:ahLst/>
              <a:cxnLst/>
              <a:rect l="l" t="t" r="r" b="b"/>
              <a:pathLst>
                <a:path w="6179" h="3681" extrusionOk="0">
                  <a:moveTo>
                    <a:pt x="5922" y="1"/>
                  </a:moveTo>
                  <a:cubicBezTo>
                    <a:pt x="5155" y="1"/>
                    <a:pt x="4393" y="157"/>
                    <a:pt x="3684" y="459"/>
                  </a:cubicBezTo>
                  <a:cubicBezTo>
                    <a:pt x="1552" y="1389"/>
                    <a:pt x="1" y="3651"/>
                    <a:pt x="1" y="3651"/>
                  </a:cubicBezTo>
                  <a:cubicBezTo>
                    <a:pt x="1" y="3651"/>
                    <a:pt x="376" y="3681"/>
                    <a:pt x="956" y="3681"/>
                  </a:cubicBezTo>
                  <a:cubicBezTo>
                    <a:pt x="2038" y="3681"/>
                    <a:pt x="3833" y="3577"/>
                    <a:pt x="5222" y="2979"/>
                  </a:cubicBezTo>
                  <a:cubicBezTo>
                    <a:pt x="5429" y="2889"/>
                    <a:pt x="5623" y="2785"/>
                    <a:pt x="5804" y="2669"/>
                  </a:cubicBezTo>
                  <a:lnTo>
                    <a:pt x="6178" y="6"/>
                  </a:lnTo>
                  <a:cubicBezTo>
                    <a:pt x="6093" y="3"/>
                    <a:pt x="6007" y="1"/>
                    <a:pt x="5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6872650" y="3269100"/>
              <a:ext cx="15550" cy="36875"/>
            </a:xfrm>
            <a:custGeom>
              <a:avLst/>
              <a:gdLst/>
              <a:ahLst/>
              <a:cxnLst/>
              <a:rect l="l" t="t" r="r" b="b"/>
              <a:pathLst>
                <a:path w="622" h="1475" extrusionOk="0">
                  <a:moveTo>
                    <a:pt x="182" y="1"/>
                  </a:moveTo>
                  <a:lnTo>
                    <a:pt x="1" y="1228"/>
                  </a:lnTo>
                  <a:cubicBezTo>
                    <a:pt x="376" y="1396"/>
                    <a:pt x="621" y="1474"/>
                    <a:pt x="621" y="1474"/>
                  </a:cubicBezTo>
                  <a:cubicBezTo>
                    <a:pt x="531" y="970"/>
                    <a:pt x="401" y="479"/>
                    <a:pt x="22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6847775" y="3905300"/>
              <a:ext cx="102125" cy="87900"/>
            </a:xfrm>
            <a:custGeom>
              <a:avLst/>
              <a:gdLst/>
              <a:ahLst/>
              <a:cxnLst/>
              <a:rect l="l" t="t" r="r" b="b"/>
              <a:pathLst>
                <a:path w="4085" h="3516" extrusionOk="0">
                  <a:moveTo>
                    <a:pt x="350" y="0"/>
                  </a:moveTo>
                  <a:cubicBezTo>
                    <a:pt x="350" y="0"/>
                    <a:pt x="1" y="1396"/>
                    <a:pt x="1228" y="2740"/>
                  </a:cubicBezTo>
                  <a:cubicBezTo>
                    <a:pt x="1487" y="3037"/>
                    <a:pt x="1784" y="3296"/>
                    <a:pt x="2120" y="3515"/>
                  </a:cubicBezTo>
                  <a:lnTo>
                    <a:pt x="3981" y="3425"/>
                  </a:lnTo>
                  <a:lnTo>
                    <a:pt x="4085" y="2701"/>
                  </a:lnTo>
                  <a:cubicBezTo>
                    <a:pt x="3865" y="2223"/>
                    <a:pt x="3581" y="1784"/>
                    <a:pt x="3232" y="1396"/>
                  </a:cubicBezTo>
                  <a:cubicBezTo>
                    <a:pt x="2482" y="582"/>
                    <a:pt x="1461" y="91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872650" y="3373475"/>
              <a:ext cx="85325" cy="143150"/>
            </a:xfrm>
            <a:custGeom>
              <a:avLst/>
              <a:gdLst/>
              <a:ahLst/>
              <a:cxnLst/>
              <a:rect l="l" t="t" r="r" b="b"/>
              <a:pathLst>
                <a:path w="3413" h="5726" extrusionOk="0">
                  <a:moveTo>
                    <a:pt x="2831" y="0"/>
                  </a:moveTo>
                  <a:cubicBezTo>
                    <a:pt x="2831" y="0"/>
                    <a:pt x="957" y="1331"/>
                    <a:pt x="350" y="2908"/>
                  </a:cubicBezTo>
                  <a:cubicBezTo>
                    <a:pt x="1" y="3839"/>
                    <a:pt x="117" y="4885"/>
                    <a:pt x="660" y="5725"/>
                  </a:cubicBezTo>
                  <a:cubicBezTo>
                    <a:pt x="660" y="5725"/>
                    <a:pt x="2211" y="5260"/>
                    <a:pt x="2818" y="3683"/>
                  </a:cubicBezTo>
                  <a:cubicBezTo>
                    <a:pt x="3413" y="2094"/>
                    <a:pt x="2831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6905625" y="3657800"/>
              <a:ext cx="87900" cy="82400"/>
            </a:xfrm>
            <a:custGeom>
              <a:avLst/>
              <a:gdLst/>
              <a:ahLst/>
              <a:cxnLst/>
              <a:rect l="l" t="t" r="r" b="b"/>
              <a:pathLst>
                <a:path w="3516" h="3296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464" y="13"/>
                    <a:pt x="3399" y="26"/>
                    <a:pt x="3347" y="52"/>
                  </a:cubicBezTo>
                  <a:cubicBezTo>
                    <a:pt x="3373" y="78"/>
                    <a:pt x="3399" y="117"/>
                    <a:pt x="3399" y="155"/>
                  </a:cubicBezTo>
                  <a:cubicBezTo>
                    <a:pt x="3412" y="285"/>
                    <a:pt x="3296" y="401"/>
                    <a:pt x="3153" y="401"/>
                  </a:cubicBezTo>
                  <a:cubicBezTo>
                    <a:pt x="3037" y="401"/>
                    <a:pt x="2934" y="336"/>
                    <a:pt x="2882" y="233"/>
                  </a:cubicBezTo>
                  <a:cubicBezTo>
                    <a:pt x="2766" y="298"/>
                    <a:pt x="2649" y="349"/>
                    <a:pt x="2533" y="427"/>
                  </a:cubicBezTo>
                  <a:cubicBezTo>
                    <a:pt x="956" y="1357"/>
                    <a:pt x="0" y="3296"/>
                    <a:pt x="0" y="3296"/>
                  </a:cubicBezTo>
                  <a:cubicBezTo>
                    <a:pt x="1073" y="3244"/>
                    <a:pt x="2120" y="3050"/>
                    <a:pt x="3141" y="2714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6784125" y="3901725"/>
              <a:ext cx="44300" cy="39850"/>
            </a:xfrm>
            <a:custGeom>
              <a:avLst/>
              <a:gdLst/>
              <a:ahLst/>
              <a:cxnLst/>
              <a:rect l="l" t="t" r="r" b="b"/>
              <a:pathLst>
                <a:path w="1772" h="1594" extrusionOk="0">
                  <a:moveTo>
                    <a:pt x="220" y="1"/>
                  </a:moveTo>
                  <a:lnTo>
                    <a:pt x="1" y="1578"/>
                  </a:lnTo>
                  <a:cubicBezTo>
                    <a:pt x="104" y="1589"/>
                    <a:pt x="207" y="1594"/>
                    <a:pt x="310" y="1594"/>
                  </a:cubicBezTo>
                  <a:cubicBezTo>
                    <a:pt x="816" y="1594"/>
                    <a:pt x="1320" y="1465"/>
                    <a:pt x="1771" y="1229"/>
                  </a:cubicBezTo>
                  <a:cubicBezTo>
                    <a:pt x="1409" y="647"/>
                    <a:pt x="854" y="22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984125" y="3396350"/>
              <a:ext cx="45575" cy="39500"/>
            </a:xfrm>
            <a:custGeom>
              <a:avLst/>
              <a:gdLst/>
              <a:ahLst/>
              <a:cxnLst/>
              <a:rect l="l" t="t" r="r" b="b"/>
              <a:pathLst>
                <a:path w="1823" h="1580" extrusionOk="0">
                  <a:moveTo>
                    <a:pt x="1701" y="0"/>
                  </a:moveTo>
                  <a:cubicBezTo>
                    <a:pt x="1097" y="0"/>
                    <a:pt x="509" y="180"/>
                    <a:pt x="1" y="507"/>
                  </a:cubicBezTo>
                  <a:cubicBezTo>
                    <a:pt x="401" y="1024"/>
                    <a:pt x="970" y="1399"/>
                    <a:pt x="1603" y="1579"/>
                  </a:cubicBezTo>
                  <a:lnTo>
                    <a:pt x="1823" y="3"/>
                  </a:lnTo>
                  <a:cubicBezTo>
                    <a:pt x="1782" y="1"/>
                    <a:pt x="174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6816125" y="3662000"/>
              <a:ext cx="38450" cy="46550"/>
            </a:xfrm>
            <a:custGeom>
              <a:avLst/>
              <a:gdLst/>
              <a:ahLst/>
              <a:cxnLst/>
              <a:rect l="l" t="t" r="r" b="b"/>
              <a:pathLst>
                <a:path w="1538" h="1862" extrusionOk="0">
                  <a:moveTo>
                    <a:pt x="259" y="0"/>
                  </a:moveTo>
                  <a:lnTo>
                    <a:pt x="0" y="1861"/>
                  </a:lnTo>
                  <a:cubicBezTo>
                    <a:pt x="659" y="1564"/>
                    <a:pt x="1189" y="1073"/>
                    <a:pt x="1538" y="440"/>
                  </a:cubicBezTo>
                  <a:cubicBezTo>
                    <a:pt x="1137" y="220"/>
                    <a:pt x="711" y="78"/>
                    <a:pt x="25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6977025" y="3656125"/>
              <a:ext cx="13900" cy="11700"/>
            </a:xfrm>
            <a:custGeom>
              <a:avLst/>
              <a:gdLst/>
              <a:ahLst/>
              <a:cxnLst/>
              <a:rect l="l" t="t" r="r" b="b"/>
              <a:pathLst>
                <a:path w="556" h="468" extrusionOk="0">
                  <a:moveTo>
                    <a:pt x="293" y="0"/>
                  </a:moveTo>
                  <a:cubicBezTo>
                    <a:pt x="282" y="0"/>
                    <a:pt x="270" y="1"/>
                    <a:pt x="259" y="3"/>
                  </a:cubicBezTo>
                  <a:cubicBezTo>
                    <a:pt x="251" y="2"/>
                    <a:pt x="244" y="2"/>
                    <a:pt x="237" y="2"/>
                  </a:cubicBezTo>
                  <a:cubicBezTo>
                    <a:pt x="105" y="2"/>
                    <a:pt x="1" y="113"/>
                    <a:pt x="13" y="248"/>
                  </a:cubicBezTo>
                  <a:cubicBezTo>
                    <a:pt x="13" y="261"/>
                    <a:pt x="13" y="274"/>
                    <a:pt x="26" y="287"/>
                  </a:cubicBezTo>
                  <a:cubicBezTo>
                    <a:pt x="78" y="403"/>
                    <a:pt x="181" y="468"/>
                    <a:pt x="297" y="468"/>
                  </a:cubicBezTo>
                  <a:cubicBezTo>
                    <a:pt x="440" y="468"/>
                    <a:pt x="556" y="352"/>
                    <a:pt x="543" y="222"/>
                  </a:cubicBezTo>
                  <a:cubicBezTo>
                    <a:pt x="543" y="171"/>
                    <a:pt x="517" y="132"/>
                    <a:pt x="491" y="106"/>
                  </a:cubicBezTo>
                  <a:cubicBezTo>
                    <a:pt x="446" y="38"/>
                    <a:pt x="372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6841650" y="3539475"/>
              <a:ext cx="22625" cy="19225"/>
            </a:xfrm>
            <a:custGeom>
              <a:avLst/>
              <a:gdLst/>
              <a:ahLst/>
              <a:cxnLst/>
              <a:rect l="l" t="t" r="r" b="b"/>
              <a:pathLst>
                <a:path w="905" h="769" extrusionOk="0">
                  <a:moveTo>
                    <a:pt x="464" y="0"/>
                  </a:moveTo>
                  <a:cubicBezTo>
                    <a:pt x="447" y="0"/>
                    <a:pt x="431" y="1"/>
                    <a:pt x="414" y="3"/>
                  </a:cubicBezTo>
                  <a:cubicBezTo>
                    <a:pt x="406" y="3"/>
                    <a:pt x="399" y="2"/>
                    <a:pt x="392" y="2"/>
                  </a:cubicBezTo>
                  <a:cubicBezTo>
                    <a:pt x="170" y="2"/>
                    <a:pt x="0" y="191"/>
                    <a:pt x="13" y="404"/>
                  </a:cubicBezTo>
                  <a:cubicBezTo>
                    <a:pt x="49" y="619"/>
                    <a:pt x="240" y="768"/>
                    <a:pt x="453" y="768"/>
                  </a:cubicBezTo>
                  <a:cubicBezTo>
                    <a:pt x="470" y="768"/>
                    <a:pt x="487" y="768"/>
                    <a:pt x="504" y="766"/>
                  </a:cubicBezTo>
                  <a:cubicBezTo>
                    <a:pt x="511" y="766"/>
                    <a:pt x="518" y="766"/>
                    <a:pt x="525" y="766"/>
                  </a:cubicBezTo>
                  <a:cubicBezTo>
                    <a:pt x="735" y="766"/>
                    <a:pt x="904" y="578"/>
                    <a:pt x="892" y="365"/>
                  </a:cubicBezTo>
                  <a:cubicBezTo>
                    <a:pt x="856" y="149"/>
                    <a:pt x="676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6850050" y="3472975"/>
              <a:ext cx="3900" cy="3250"/>
            </a:xfrm>
            <a:custGeom>
              <a:avLst/>
              <a:gdLst/>
              <a:ahLst/>
              <a:cxnLst/>
              <a:rect l="l" t="t" r="r" b="b"/>
              <a:pathLst>
                <a:path w="156" h="130" extrusionOk="0">
                  <a:moveTo>
                    <a:pt x="78" y="1"/>
                  </a:moveTo>
                  <a:cubicBezTo>
                    <a:pt x="39" y="1"/>
                    <a:pt x="0" y="27"/>
                    <a:pt x="0" y="65"/>
                  </a:cubicBezTo>
                  <a:cubicBezTo>
                    <a:pt x="13" y="104"/>
                    <a:pt x="52" y="130"/>
                    <a:pt x="91" y="130"/>
                  </a:cubicBezTo>
                  <a:cubicBezTo>
                    <a:pt x="116" y="130"/>
                    <a:pt x="155" y="91"/>
                    <a:pt x="155" y="65"/>
                  </a:cubicBezTo>
                  <a:cubicBezTo>
                    <a:pt x="142" y="27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6847450" y="3503000"/>
              <a:ext cx="8100" cy="7150"/>
            </a:xfrm>
            <a:custGeom>
              <a:avLst/>
              <a:gdLst/>
              <a:ahLst/>
              <a:cxnLst/>
              <a:rect l="l" t="t" r="r" b="b"/>
              <a:pathLst>
                <a:path w="324" h="286" extrusionOk="0">
                  <a:moveTo>
                    <a:pt x="176" y="0"/>
                  </a:moveTo>
                  <a:cubicBezTo>
                    <a:pt x="169" y="0"/>
                    <a:pt x="162" y="1"/>
                    <a:pt x="156" y="2"/>
                  </a:cubicBezTo>
                  <a:cubicBezTo>
                    <a:pt x="65" y="2"/>
                    <a:pt x="1" y="66"/>
                    <a:pt x="14" y="144"/>
                  </a:cubicBezTo>
                  <a:cubicBezTo>
                    <a:pt x="27" y="234"/>
                    <a:pt x="104" y="286"/>
                    <a:pt x="182" y="286"/>
                  </a:cubicBezTo>
                  <a:cubicBezTo>
                    <a:pt x="259" y="286"/>
                    <a:pt x="324" y="208"/>
                    <a:pt x="324" y="131"/>
                  </a:cubicBezTo>
                  <a:cubicBezTo>
                    <a:pt x="312" y="60"/>
                    <a:pt x="246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6892700" y="3845150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4" y="1"/>
                  </a:moveTo>
                  <a:cubicBezTo>
                    <a:pt x="196" y="1"/>
                    <a:pt x="189" y="1"/>
                    <a:pt x="181" y="2"/>
                  </a:cubicBezTo>
                  <a:cubicBezTo>
                    <a:pt x="174" y="1"/>
                    <a:pt x="168" y="1"/>
                    <a:pt x="161" y="1"/>
                  </a:cubicBezTo>
                  <a:cubicBezTo>
                    <a:pt x="68" y="1"/>
                    <a:pt x="0" y="86"/>
                    <a:pt x="0" y="170"/>
                  </a:cubicBezTo>
                  <a:cubicBezTo>
                    <a:pt x="24" y="266"/>
                    <a:pt x="103" y="340"/>
                    <a:pt x="197" y="340"/>
                  </a:cubicBezTo>
                  <a:cubicBezTo>
                    <a:pt x="205" y="340"/>
                    <a:pt x="212" y="339"/>
                    <a:pt x="220" y="338"/>
                  </a:cubicBezTo>
                  <a:cubicBezTo>
                    <a:pt x="310" y="338"/>
                    <a:pt x="401" y="261"/>
                    <a:pt x="388" y="157"/>
                  </a:cubicBezTo>
                  <a:cubicBezTo>
                    <a:pt x="376" y="74"/>
                    <a:pt x="29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6936650" y="3937225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7" y="1"/>
                  </a:moveTo>
                  <a:cubicBezTo>
                    <a:pt x="198" y="1"/>
                    <a:pt x="189" y="1"/>
                    <a:pt x="181" y="3"/>
                  </a:cubicBezTo>
                  <a:cubicBezTo>
                    <a:pt x="173" y="2"/>
                    <a:pt x="166" y="1"/>
                    <a:pt x="158" y="1"/>
                  </a:cubicBezTo>
                  <a:cubicBezTo>
                    <a:pt x="66" y="1"/>
                    <a:pt x="1" y="75"/>
                    <a:pt x="13" y="171"/>
                  </a:cubicBezTo>
                  <a:cubicBezTo>
                    <a:pt x="26" y="274"/>
                    <a:pt x="116" y="339"/>
                    <a:pt x="219" y="339"/>
                  </a:cubicBezTo>
                  <a:cubicBezTo>
                    <a:pt x="226" y="339"/>
                    <a:pt x="233" y="340"/>
                    <a:pt x="239" y="340"/>
                  </a:cubicBezTo>
                  <a:cubicBezTo>
                    <a:pt x="332" y="340"/>
                    <a:pt x="400" y="254"/>
                    <a:pt x="400" y="158"/>
                  </a:cubicBezTo>
                  <a:cubicBezTo>
                    <a:pt x="377" y="63"/>
                    <a:pt x="29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6938900" y="3841925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2" y="0"/>
                  </a:moveTo>
                  <a:cubicBezTo>
                    <a:pt x="156" y="0"/>
                    <a:pt x="149" y="1"/>
                    <a:pt x="142" y="2"/>
                  </a:cubicBezTo>
                  <a:cubicBezTo>
                    <a:pt x="65" y="2"/>
                    <a:pt x="0" y="67"/>
                    <a:pt x="0" y="144"/>
                  </a:cubicBezTo>
                  <a:cubicBezTo>
                    <a:pt x="12" y="225"/>
                    <a:pt x="75" y="275"/>
                    <a:pt x="145" y="275"/>
                  </a:cubicBezTo>
                  <a:cubicBezTo>
                    <a:pt x="152" y="275"/>
                    <a:pt x="160" y="275"/>
                    <a:pt x="168" y="273"/>
                  </a:cubicBezTo>
                  <a:cubicBezTo>
                    <a:pt x="175" y="274"/>
                    <a:pt x="181" y="275"/>
                    <a:pt x="188" y="275"/>
                  </a:cubicBezTo>
                  <a:cubicBezTo>
                    <a:pt x="268" y="275"/>
                    <a:pt x="323" y="203"/>
                    <a:pt x="323" y="131"/>
                  </a:cubicBezTo>
                  <a:cubicBezTo>
                    <a:pt x="300" y="60"/>
                    <a:pt x="233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6977975" y="3263300"/>
              <a:ext cx="16200" cy="6500"/>
            </a:xfrm>
            <a:custGeom>
              <a:avLst/>
              <a:gdLst/>
              <a:ahLst/>
              <a:cxnLst/>
              <a:rect l="l" t="t" r="r" b="b"/>
              <a:pathLst>
                <a:path w="648" h="260" extrusionOk="0">
                  <a:moveTo>
                    <a:pt x="647" y="0"/>
                  </a:moveTo>
                  <a:lnTo>
                    <a:pt x="1" y="26"/>
                  </a:lnTo>
                  <a:cubicBezTo>
                    <a:pt x="37" y="171"/>
                    <a:pt x="176" y="260"/>
                    <a:pt x="321" y="260"/>
                  </a:cubicBezTo>
                  <a:cubicBezTo>
                    <a:pt x="330" y="260"/>
                    <a:pt x="340" y="259"/>
                    <a:pt x="350" y="259"/>
                  </a:cubicBezTo>
                  <a:cubicBezTo>
                    <a:pt x="492" y="259"/>
                    <a:pt x="621" y="142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6917575" y="3902300"/>
              <a:ext cx="21675" cy="18875"/>
            </a:xfrm>
            <a:custGeom>
              <a:avLst/>
              <a:gdLst/>
              <a:ahLst/>
              <a:cxnLst/>
              <a:rect l="l" t="t" r="r" b="b"/>
              <a:pathLst>
                <a:path w="867" h="755" extrusionOk="0">
                  <a:moveTo>
                    <a:pt x="438" y="1"/>
                  </a:moveTo>
                  <a:cubicBezTo>
                    <a:pt x="422" y="1"/>
                    <a:pt x="405" y="2"/>
                    <a:pt x="388" y="4"/>
                  </a:cubicBezTo>
                  <a:cubicBezTo>
                    <a:pt x="181" y="4"/>
                    <a:pt x="0" y="185"/>
                    <a:pt x="13" y="404"/>
                  </a:cubicBezTo>
                  <a:cubicBezTo>
                    <a:pt x="50" y="603"/>
                    <a:pt x="231" y="754"/>
                    <a:pt x="451" y="754"/>
                  </a:cubicBezTo>
                  <a:cubicBezTo>
                    <a:pt x="460" y="754"/>
                    <a:pt x="469" y="754"/>
                    <a:pt x="478" y="753"/>
                  </a:cubicBezTo>
                  <a:cubicBezTo>
                    <a:pt x="698" y="753"/>
                    <a:pt x="866" y="572"/>
                    <a:pt x="866" y="353"/>
                  </a:cubicBezTo>
                  <a:cubicBezTo>
                    <a:pt x="818" y="149"/>
                    <a:pt x="648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6883000" y="3758600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17" y="1"/>
                  </a:moveTo>
                  <a:cubicBezTo>
                    <a:pt x="52" y="1"/>
                    <a:pt x="0" y="52"/>
                    <a:pt x="13" y="117"/>
                  </a:cubicBezTo>
                  <a:cubicBezTo>
                    <a:pt x="26" y="182"/>
                    <a:pt x="78" y="220"/>
                    <a:pt x="142" y="220"/>
                  </a:cubicBezTo>
                  <a:cubicBezTo>
                    <a:pt x="207" y="220"/>
                    <a:pt x="259" y="169"/>
                    <a:pt x="259" y="104"/>
                  </a:cubicBezTo>
                  <a:cubicBezTo>
                    <a:pt x="246" y="39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6799625" y="3822900"/>
              <a:ext cx="2950" cy="5850"/>
            </a:xfrm>
            <a:custGeom>
              <a:avLst/>
              <a:gdLst/>
              <a:ahLst/>
              <a:cxnLst/>
              <a:rect l="l" t="t" r="r" b="b"/>
              <a:pathLst>
                <a:path w="118" h="234" extrusionOk="0">
                  <a:moveTo>
                    <a:pt x="27" y="0"/>
                  </a:moveTo>
                  <a:lnTo>
                    <a:pt x="1" y="233"/>
                  </a:lnTo>
                  <a:cubicBezTo>
                    <a:pt x="66" y="220"/>
                    <a:pt x="117" y="168"/>
                    <a:pt x="117" y="104"/>
                  </a:cubicBezTo>
                  <a:cubicBezTo>
                    <a:pt x="104" y="52"/>
                    <a:pt x="78" y="13"/>
                    <a:pt x="27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6832925" y="3894625"/>
              <a:ext cx="7450" cy="6225"/>
            </a:xfrm>
            <a:custGeom>
              <a:avLst/>
              <a:gdLst/>
              <a:ahLst/>
              <a:cxnLst/>
              <a:rect l="l" t="t" r="r" b="b"/>
              <a:pathLst>
                <a:path w="298" h="249" extrusionOk="0">
                  <a:moveTo>
                    <a:pt x="129" y="1"/>
                  </a:moveTo>
                  <a:cubicBezTo>
                    <a:pt x="65" y="1"/>
                    <a:pt x="0" y="65"/>
                    <a:pt x="0" y="130"/>
                  </a:cubicBezTo>
                  <a:cubicBezTo>
                    <a:pt x="23" y="199"/>
                    <a:pt x="78" y="248"/>
                    <a:pt x="145" y="248"/>
                  </a:cubicBezTo>
                  <a:cubicBezTo>
                    <a:pt x="152" y="248"/>
                    <a:pt x="160" y="247"/>
                    <a:pt x="168" y="246"/>
                  </a:cubicBezTo>
                  <a:cubicBezTo>
                    <a:pt x="233" y="246"/>
                    <a:pt x="297" y="194"/>
                    <a:pt x="297" y="117"/>
                  </a:cubicBezTo>
                  <a:cubicBezTo>
                    <a:pt x="284" y="52"/>
                    <a:pt x="207" y="1"/>
                    <a:pt x="129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6878800" y="3900100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2" y="0"/>
                  </a:moveTo>
                  <a:cubicBezTo>
                    <a:pt x="235" y="0"/>
                    <a:pt x="227" y="0"/>
                    <a:pt x="220" y="1"/>
                  </a:cubicBezTo>
                  <a:cubicBezTo>
                    <a:pt x="91" y="1"/>
                    <a:pt x="0" y="105"/>
                    <a:pt x="0" y="221"/>
                  </a:cubicBezTo>
                  <a:cubicBezTo>
                    <a:pt x="25" y="330"/>
                    <a:pt x="128" y="416"/>
                    <a:pt x="236" y="416"/>
                  </a:cubicBezTo>
                  <a:cubicBezTo>
                    <a:pt x="244" y="416"/>
                    <a:pt x="251" y="416"/>
                    <a:pt x="259" y="415"/>
                  </a:cubicBezTo>
                  <a:cubicBezTo>
                    <a:pt x="375" y="415"/>
                    <a:pt x="479" y="311"/>
                    <a:pt x="479" y="195"/>
                  </a:cubicBezTo>
                  <a:cubicBezTo>
                    <a:pt x="454" y="86"/>
                    <a:pt x="351" y="0"/>
                    <a:pt x="24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7044550" y="3260700"/>
              <a:ext cx="3900" cy="3575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0" y="1"/>
                  </a:moveTo>
                  <a:cubicBezTo>
                    <a:pt x="26" y="52"/>
                    <a:pt x="65" y="117"/>
                    <a:pt x="130" y="143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6937275" y="3654200"/>
              <a:ext cx="12950" cy="11400"/>
            </a:xfrm>
            <a:custGeom>
              <a:avLst/>
              <a:gdLst/>
              <a:ahLst/>
              <a:cxnLst/>
              <a:rect l="l" t="t" r="r" b="b"/>
              <a:pathLst>
                <a:path w="518" h="456" extrusionOk="0">
                  <a:moveTo>
                    <a:pt x="258" y="1"/>
                  </a:moveTo>
                  <a:cubicBezTo>
                    <a:pt x="250" y="1"/>
                    <a:pt x="241" y="1"/>
                    <a:pt x="233" y="2"/>
                  </a:cubicBezTo>
                  <a:cubicBezTo>
                    <a:pt x="104" y="2"/>
                    <a:pt x="1" y="106"/>
                    <a:pt x="1" y="235"/>
                  </a:cubicBezTo>
                  <a:cubicBezTo>
                    <a:pt x="25" y="368"/>
                    <a:pt x="140" y="456"/>
                    <a:pt x="260" y="456"/>
                  </a:cubicBezTo>
                  <a:cubicBezTo>
                    <a:pt x="268" y="456"/>
                    <a:pt x="277" y="455"/>
                    <a:pt x="285" y="454"/>
                  </a:cubicBezTo>
                  <a:cubicBezTo>
                    <a:pt x="414" y="454"/>
                    <a:pt x="518" y="351"/>
                    <a:pt x="518" y="222"/>
                  </a:cubicBezTo>
                  <a:cubicBezTo>
                    <a:pt x="493" y="89"/>
                    <a:pt x="37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6780250" y="3993500"/>
              <a:ext cx="163200" cy="404550"/>
            </a:xfrm>
            <a:custGeom>
              <a:avLst/>
              <a:gdLst/>
              <a:ahLst/>
              <a:cxnLst/>
              <a:rect l="l" t="t" r="r" b="b"/>
              <a:pathLst>
                <a:path w="6528" h="16182" extrusionOk="0">
                  <a:moveTo>
                    <a:pt x="2430" y="956"/>
                  </a:moveTo>
                  <a:cubicBezTo>
                    <a:pt x="2575" y="956"/>
                    <a:pt x="2703" y="1056"/>
                    <a:pt x="2727" y="1202"/>
                  </a:cubicBezTo>
                  <a:cubicBezTo>
                    <a:pt x="2727" y="1338"/>
                    <a:pt x="2610" y="1462"/>
                    <a:pt x="2476" y="1462"/>
                  </a:cubicBezTo>
                  <a:cubicBezTo>
                    <a:pt x="2469" y="1462"/>
                    <a:pt x="2463" y="1461"/>
                    <a:pt x="2456" y="1461"/>
                  </a:cubicBezTo>
                  <a:cubicBezTo>
                    <a:pt x="2447" y="1461"/>
                    <a:pt x="2439" y="1462"/>
                    <a:pt x="2430" y="1462"/>
                  </a:cubicBezTo>
                  <a:cubicBezTo>
                    <a:pt x="2287" y="1462"/>
                    <a:pt x="2170" y="1362"/>
                    <a:pt x="2146" y="1228"/>
                  </a:cubicBezTo>
                  <a:cubicBezTo>
                    <a:pt x="2133" y="1086"/>
                    <a:pt x="2249" y="957"/>
                    <a:pt x="2404" y="957"/>
                  </a:cubicBezTo>
                  <a:cubicBezTo>
                    <a:pt x="2413" y="956"/>
                    <a:pt x="2422" y="956"/>
                    <a:pt x="2430" y="956"/>
                  </a:cubicBezTo>
                  <a:close/>
                  <a:moveTo>
                    <a:pt x="2803" y="1690"/>
                  </a:moveTo>
                  <a:cubicBezTo>
                    <a:pt x="2962" y="1690"/>
                    <a:pt x="3092" y="1800"/>
                    <a:pt x="3115" y="1952"/>
                  </a:cubicBezTo>
                  <a:cubicBezTo>
                    <a:pt x="3128" y="2120"/>
                    <a:pt x="2986" y="2262"/>
                    <a:pt x="2818" y="2262"/>
                  </a:cubicBezTo>
                  <a:cubicBezTo>
                    <a:pt x="2809" y="2263"/>
                    <a:pt x="2801" y="2263"/>
                    <a:pt x="2792" y="2263"/>
                  </a:cubicBezTo>
                  <a:cubicBezTo>
                    <a:pt x="2635" y="2263"/>
                    <a:pt x="2494" y="2150"/>
                    <a:pt x="2469" y="1991"/>
                  </a:cubicBezTo>
                  <a:cubicBezTo>
                    <a:pt x="2457" y="1830"/>
                    <a:pt x="2575" y="1693"/>
                    <a:pt x="2732" y="1693"/>
                  </a:cubicBezTo>
                  <a:cubicBezTo>
                    <a:pt x="2739" y="1693"/>
                    <a:pt x="2746" y="1693"/>
                    <a:pt x="2753" y="1693"/>
                  </a:cubicBezTo>
                  <a:cubicBezTo>
                    <a:pt x="2770" y="1691"/>
                    <a:pt x="2787" y="1690"/>
                    <a:pt x="2803" y="1690"/>
                  </a:cubicBezTo>
                  <a:close/>
                  <a:moveTo>
                    <a:pt x="1494" y="2582"/>
                  </a:moveTo>
                  <a:cubicBezTo>
                    <a:pt x="1657" y="2582"/>
                    <a:pt x="1800" y="2704"/>
                    <a:pt x="1836" y="2869"/>
                  </a:cubicBezTo>
                  <a:cubicBezTo>
                    <a:pt x="1836" y="3031"/>
                    <a:pt x="1704" y="3180"/>
                    <a:pt x="1534" y="3180"/>
                  </a:cubicBezTo>
                  <a:cubicBezTo>
                    <a:pt x="1527" y="3180"/>
                    <a:pt x="1520" y="3180"/>
                    <a:pt x="1513" y="3180"/>
                  </a:cubicBezTo>
                  <a:lnTo>
                    <a:pt x="1513" y="3193"/>
                  </a:lnTo>
                  <a:cubicBezTo>
                    <a:pt x="1504" y="3193"/>
                    <a:pt x="1496" y="3193"/>
                    <a:pt x="1488" y="3193"/>
                  </a:cubicBezTo>
                  <a:cubicBezTo>
                    <a:pt x="1318" y="3193"/>
                    <a:pt x="1175" y="3068"/>
                    <a:pt x="1138" y="2908"/>
                  </a:cubicBezTo>
                  <a:cubicBezTo>
                    <a:pt x="1125" y="2734"/>
                    <a:pt x="1256" y="2584"/>
                    <a:pt x="1427" y="2584"/>
                  </a:cubicBezTo>
                  <a:cubicBezTo>
                    <a:pt x="1434" y="2584"/>
                    <a:pt x="1441" y="2585"/>
                    <a:pt x="1448" y="2585"/>
                  </a:cubicBezTo>
                  <a:cubicBezTo>
                    <a:pt x="1464" y="2583"/>
                    <a:pt x="1479" y="2582"/>
                    <a:pt x="1494" y="2582"/>
                  </a:cubicBezTo>
                  <a:close/>
                  <a:moveTo>
                    <a:pt x="4692" y="1241"/>
                  </a:moveTo>
                  <a:cubicBezTo>
                    <a:pt x="4692" y="1241"/>
                    <a:pt x="5984" y="2172"/>
                    <a:pt x="5997" y="3852"/>
                  </a:cubicBezTo>
                  <a:lnTo>
                    <a:pt x="5984" y="3852"/>
                  </a:lnTo>
                  <a:cubicBezTo>
                    <a:pt x="5984" y="5519"/>
                    <a:pt x="4718" y="7302"/>
                    <a:pt x="4718" y="7302"/>
                  </a:cubicBezTo>
                  <a:cubicBezTo>
                    <a:pt x="4718" y="7302"/>
                    <a:pt x="3425" y="5454"/>
                    <a:pt x="3412" y="3774"/>
                  </a:cubicBezTo>
                  <a:cubicBezTo>
                    <a:pt x="3425" y="2779"/>
                    <a:pt x="3891" y="1836"/>
                    <a:pt x="4692" y="1241"/>
                  </a:cubicBezTo>
                  <a:close/>
                  <a:moveTo>
                    <a:pt x="4821" y="0"/>
                  </a:moveTo>
                  <a:lnTo>
                    <a:pt x="1280" y="168"/>
                  </a:lnTo>
                  <a:cubicBezTo>
                    <a:pt x="957" y="957"/>
                    <a:pt x="530" y="1680"/>
                    <a:pt x="0" y="2340"/>
                  </a:cubicBezTo>
                  <a:lnTo>
                    <a:pt x="285" y="4950"/>
                  </a:lnTo>
                  <a:cubicBezTo>
                    <a:pt x="414" y="5002"/>
                    <a:pt x="543" y="5067"/>
                    <a:pt x="660" y="5131"/>
                  </a:cubicBezTo>
                  <a:cubicBezTo>
                    <a:pt x="1887" y="5816"/>
                    <a:pt x="2715" y="7251"/>
                    <a:pt x="2715" y="7251"/>
                  </a:cubicBezTo>
                  <a:cubicBezTo>
                    <a:pt x="1952" y="7212"/>
                    <a:pt x="1215" y="7083"/>
                    <a:pt x="492" y="6863"/>
                  </a:cubicBezTo>
                  <a:lnTo>
                    <a:pt x="492" y="6863"/>
                  </a:lnTo>
                  <a:lnTo>
                    <a:pt x="634" y="8155"/>
                  </a:lnTo>
                  <a:cubicBezTo>
                    <a:pt x="1345" y="8388"/>
                    <a:pt x="2017" y="8711"/>
                    <a:pt x="2637" y="9125"/>
                  </a:cubicBezTo>
                  <a:cubicBezTo>
                    <a:pt x="4576" y="10443"/>
                    <a:pt x="4666" y="12252"/>
                    <a:pt x="4666" y="12252"/>
                  </a:cubicBezTo>
                  <a:cubicBezTo>
                    <a:pt x="4425" y="12281"/>
                    <a:pt x="4185" y="12296"/>
                    <a:pt x="3945" y="12296"/>
                  </a:cubicBezTo>
                  <a:cubicBezTo>
                    <a:pt x="2912" y="12296"/>
                    <a:pt x="1901" y="12025"/>
                    <a:pt x="1009" y="11490"/>
                  </a:cubicBezTo>
                  <a:lnTo>
                    <a:pt x="1009" y="11490"/>
                  </a:lnTo>
                  <a:lnTo>
                    <a:pt x="1202" y="13286"/>
                  </a:lnTo>
                  <a:cubicBezTo>
                    <a:pt x="1616" y="13260"/>
                    <a:pt x="1900" y="13260"/>
                    <a:pt x="1900" y="13260"/>
                  </a:cubicBezTo>
                  <a:lnTo>
                    <a:pt x="1900" y="13260"/>
                  </a:lnTo>
                  <a:cubicBezTo>
                    <a:pt x="1719" y="13558"/>
                    <a:pt x="1513" y="13855"/>
                    <a:pt x="1293" y="14126"/>
                  </a:cubicBezTo>
                  <a:lnTo>
                    <a:pt x="1513" y="16181"/>
                  </a:lnTo>
                  <a:cubicBezTo>
                    <a:pt x="1965" y="15949"/>
                    <a:pt x="2430" y="15768"/>
                    <a:pt x="2921" y="15638"/>
                  </a:cubicBezTo>
                  <a:cubicBezTo>
                    <a:pt x="3270" y="15560"/>
                    <a:pt x="3630" y="15517"/>
                    <a:pt x="3990" y="15517"/>
                  </a:cubicBezTo>
                  <a:cubicBezTo>
                    <a:pt x="4164" y="15517"/>
                    <a:pt x="4338" y="15527"/>
                    <a:pt x="4511" y="15548"/>
                  </a:cubicBezTo>
                  <a:lnTo>
                    <a:pt x="6527" y="983"/>
                  </a:lnTo>
                  <a:cubicBezTo>
                    <a:pt x="5933" y="711"/>
                    <a:pt x="5351" y="375"/>
                    <a:pt x="4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6837750" y="4533075"/>
              <a:ext cx="34600" cy="87575"/>
            </a:xfrm>
            <a:custGeom>
              <a:avLst/>
              <a:gdLst/>
              <a:ahLst/>
              <a:cxnLst/>
              <a:rect l="l" t="t" r="r" b="b"/>
              <a:pathLst>
                <a:path w="1384" h="3503" extrusionOk="0">
                  <a:moveTo>
                    <a:pt x="1384" y="0"/>
                  </a:moveTo>
                  <a:lnTo>
                    <a:pt x="1384" y="0"/>
                  </a:lnTo>
                  <a:cubicBezTo>
                    <a:pt x="1280" y="246"/>
                    <a:pt x="1164" y="479"/>
                    <a:pt x="1022" y="698"/>
                  </a:cubicBezTo>
                  <a:cubicBezTo>
                    <a:pt x="751" y="1112"/>
                    <a:pt x="402" y="1461"/>
                    <a:pt x="1" y="1732"/>
                  </a:cubicBezTo>
                  <a:lnTo>
                    <a:pt x="182" y="3387"/>
                  </a:lnTo>
                  <a:cubicBezTo>
                    <a:pt x="415" y="3412"/>
                    <a:pt x="647" y="3451"/>
                    <a:pt x="880" y="3503"/>
                  </a:cubicBezTo>
                  <a:lnTo>
                    <a:pt x="893" y="350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6846800" y="4660050"/>
              <a:ext cx="7475" cy="31700"/>
            </a:xfrm>
            <a:custGeom>
              <a:avLst/>
              <a:gdLst/>
              <a:ahLst/>
              <a:cxnLst/>
              <a:rect l="l" t="t" r="r" b="b"/>
              <a:pathLst>
                <a:path w="299" h="1268" extrusionOk="0">
                  <a:moveTo>
                    <a:pt x="1" y="1"/>
                  </a:moveTo>
                  <a:lnTo>
                    <a:pt x="143" y="1267"/>
                  </a:lnTo>
                  <a:lnTo>
                    <a:pt x="298" y="65"/>
                  </a:lnTo>
                  <a:cubicBezTo>
                    <a:pt x="221" y="52"/>
                    <a:pt x="143" y="39"/>
                    <a:pt x="53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6822900" y="4433875"/>
              <a:ext cx="63350" cy="62725"/>
            </a:xfrm>
            <a:custGeom>
              <a:avLst/>
              <a:gdLst/>
              <a:ahLst/>
              <a:cxnLst/>
              <a:rect l="l" t="t" r="r" b="b"/>
              <a:pathLst>
                <a:path w="2534" h="2509" extrusionOk="0">
                  <a:moveTo>
                    <a:pt x="2534" y="1"/>
                  </a:moveTo>
                  <a:cubicBezTo>
                    <a:pt x="2353" y="65"/>
                    <a:pt x="2172" y="130"/>
                    <a:pt x="1991" y="169"/>
                  </a:cubicBezTo>
                  <a:cubicBezTo>
                    <a:pt x="1473" y="280"/>
                    <a:pt x="955" y="336"/>
                    <a:pt x="431" y="336"/>
                  </a:cubicBezTo>
                  <a:cubicBezTo>
                    <a:pt x="288" y="336"/>
                    <a:pt x="144" y="332"/>
                    <a:pt x="0" y="324"/>
                  </a:cubicBezTo>
                  <a:lnTo>
                    <a:pt x="0" y="324"/>
                  </a:lnTo>
                  <a:lnTo>
                    <a:pt x="246" y="2508"/>
                  </a:lnTo>
                  <a:cubicBezTo>
                    <a:pt x="892" y="1952"/>
                    <a:pt x="1603" y="1487"/>
                    <a:pt x="2366" y="1112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6775075" y="3997700"/>
              <a:ext cx="36875" cy="54300"/>
            </a:xfrm>
            <a:custGeom>
              <a:avLst/>
              <a:gdLst/>
              <a:ahLst/>
              <a:cxnLst/>
              <a:rect l="l" t="t" r="r" b="b"/>
              <a:pathLst>
                <a:path w="1475" h="2172" extrusionOk="0">
                  <a:moveTo>
                    <a:pt x="1474" y="0"/>
                  </a:moveTo>
                  <a:lnTo>
                    <a:pt x="39" y="65"/>
                  </a:lnTo>
                  <a:lnTo>
                    <a:pt x="1" y="298"/>
                  </a:lnTo>
                  <a:lnTo>
                    <a:pt x="207" y="2172"/>
                  </a:lnTo>
                  <a:cubicBezTo>
                    <a:pt x="737" y="1512"/>
                    <a:pt x="1164" y="789"/>
                    <a:pt x="1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6796075" y="4197050"/>
              <a:ext cx="100850" cy="103650"/>
            </a:xfrm>
            <a:custGeom>
              <a:avLst/>
              <a:gdLst/>
              <a:ahLst/>
              <a:cxnLst/>
              <a:rect l="l" t="t" r="r" b="b"/>
              <a:pathLst>
                <a:path w="4034" h="4146" extrusionOk="0">
                  <a:moveTo>
                    <a:pt x="1" y="0"/>
                  </a:moveTo>
                  <a:lnTo>
                    <a:pt x="376" y="3335"/>
                  </a:lnTo>
                  <a:cubicBezTo>
                    <a:pt x="1262" y="3867"/>
                    <a:pt x="2266" y="4146"/>
                    <a:pt x="3292" y="4146"/>
                  </a:cubicBezTo>
                  <a:cubicBezTo>
                    <a:pt x="3538" y="4146"/>
                    <a:pt x="3786" y="4130"/>
                    <a:pt x="4033" y="4097"/>
                  </a:cubicBezTo>
                  <a:cubicBezTo>
                    <a:pt x="4033" y="4097"/>
                    <a:pt x="3956" y="2301"/>
                    <a:pt x="2004" y="970"/>
                  </a:cubicBezTo>
                  <a:cubicBezTo>
                    <a:pt x="1384" y="569"/>
                    <a:pt x="712" y="24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6829050" y="4462000"/>
              <a:ext cx="53000" cy="114400"/>
            </a:xfrm>
            <a:custGeom>
              <a:avLst/>
              <a:gdLst/>
              <a:ahLst/>
              <a:cxnLst/>
              <a:rect l="l" t="t" r="r" b="b"/>
              <a:pathLst>
                <a:path w="2120" h="4576" extrusionOk="0">
                  <a:moveTo>
                    <a:pt x="2120" y="0"/>
                  </a:moveTo>
                  <a:lnTo>
                    <a:pt x="2120" y="0"/>
                  </a:lnTo>
                  <a:cubicBezTo>
                    <a:pt x="1357" y="375"/>
                    <a:pt x="646" y="840"/>
                    <a:pt x="0" y="1396"/>
                  </a:cubicBezTo>
                  <a:lnTo>
                    <a:pt x="349" y="4575"/>
                  </a:lnTo>
                  <a:cubicBezTo>
                    <a:pt x="750" y="4304"/>
                    <a:pt x="1099" y="3955"/>
                    <a:pt x="1370" y="3541"/>
                  </a:cubicBezTo>
                  <a:cubicBezTo>
                    <a:pt x="1512" y="3322"/>
                    <a:pt x="1628" y="3089"/>
                    <a:pt x="1732" y="2856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6900775" y="3991225"/>
              <a:ext cx="46550" cy="26850"/>
            </a:xfrm>
            <a:custGeom>
              <a:avLst/>
              <a:gdLst/>
              <a:ahLst/>
              <a:cxnLst/>
              <a:rect l="l" t="t" r="r" b="b"/>
              <a:pathLst>
                <a:path w="1862" h="1074" extrusionOk="0">
                  <a:moveTo>
                    <a:pt x="1861" y="1"/>
                  </a:moveTo>
                  <a:lnTo>
                    <a:pt x="0" y="91"/>
                  </a:lnTo>
                  <a:cubicBezTo>
                    <a:pt x="530" y="466"/>
                    <a:pt x="1112" y="802"/>
                    <a:pt x="1706" y="1074"/>
                  </a:cubicBezTo>
                  <a:lnTo>
                    <a:pt x="1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6842275" y="4617725"/>
              <a:ext cx="17800" cy="43975"/>
            </a:xfrm>
            <a:custGeom>
              <a:avLst/>
              <a:gdLst/>
              <a:ahLst/>
              <a:cxnLst/>
              <a:rect l="l" t="t" r="r" b="b"/>
              <a:pathLst>
                <a:path w="712" h="1759" extrusionOk="0">
                  <a:moveTo>
                    <a:pt x="1" y="1"/>
                  </a:moveTo>
                  <a:lnTo>
                    <a:pt x="182" y="1694"/>
                  </a:lnTo>
                  <a:lnTo>
                    <a:pt x="234" y="1706"/>
                  </a:lnTo>
                  <a:cubicBezTo>
                    <a:pt x="324" y="1719"/>
                    <a:pt x="402" y="1745"/>
                    <a:pt x="492" y="1758"/>
                  </a:cubicBezTo>
                  <a:lnTo>
                    <a:pt x="712" y="117"/>
                  </a:lnTo>
                  <a:lnTo>
                    <a:pt x="699" y="117"/>
                  </a:lnTo>
                  <a:cubicBezTo>
                    <a:pt x="466" y="65"/>
                    <a:pt x="234" y="2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6810300" y="4325000"/>
              <a:ext cx="17475" cy="21350"/>
            </a:xfrm>
            <a:custGeom>
              <a:avLst/>
              <a:gdLst/>
              <a:ahLst/>
              <a:cxnLst/>
              <a:rect l="l" t="t" r="r" b="b"/>
              <a:pathLst>
                <a:path w="699" h="854" extrusionOk="0">
                  <a:moveTo>
                    <a:pt x="698" y="0"/>
                  </a:moveTo>
                  <a:cubicBezTo>
                    <a:pt x="698" y="0"/>
                    <a:pt x="414" y="0"/>
                    <a:pt x="0" y="26"/>
                  </a:cubicBezTo>
                  <a:lnTo>
                    <a:pt x="91" y="853"/>
                  </a:lnTo>
                  <a:cubicBezTo>
                    <a:pt x="311" y="582"/>
                    <a:pt x="517" y="298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6787350" y="4117250"/>
              <a:ext cx="60775" cy="57525"/>
            </a:xfrm>
            <a:custGeom>
              <a:avLst/>
              <a:gdLst/>
              <a:ahLst/>
              <a:cxnLst/>
              <a:rect l="l" t="t" r="r" b="b"/>
              <a:pathLst>
                <a:path w="2431" h="2301" extrusionOk="0">
                  <a:moveTo>
                    <a:pt x="1" y="0"/>
                  </a:moveTo>
                  <a:lnTo>
                    <a:pt x="208" y="1913"/>
                  </a:lnTo>
                  <a:cubicBezTo>
                    <a:pt x="931" y="2133"/>
                    <a:pt x="1668" y="2262"/>
                    <a:pt x="2431" y="2301"/>
                  </a:cubicBezTo>
                  <a:cubicBezTo>
                    <a:pt x="2431" y="2301"/>
                    <a:pt x="1603" y="866"/>
                    <a:pt x="376" y="181"/>
                  </a:cubicBezTo>
                  <a:cubicBezTo>
                    <a:pt x="259" y="104"/>
                    <a:pt x="130" y="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6865875" y="4024525"/>
              <a:ext cx="64325" cy="151550"/>
            </a:xfrm>
            <a:custGeom>
              <a:avLst/>
              <a:gdLst/>
              <a:ahLst/>
              <a:cxnLst/>
              <a:rect l="l" t="t" r="r" b="b"/>
              <a:pathLst>
                <a:path w="2573" h="6062" extrusionOk="0">
                  <a:moveTo>
                    <a:pt x="1138" y="5157"/>
                  </a:moveTo>
                  <a:cubicBezTo>
                    <a:pt x="1140" y="5157"/>
                    <a:pt x="1142" y="5157"/>
                    <a:pt x="1144" y="5157"/>
                  </a:cubicBezTo>
                  <a:lnTo>
                    <a:pt x="1144" y="5157"/>
                  </a:lnTo>
                  <a:cubicBezTo>
                    <a:pt x="1146" y="5157"/>
                    <a:pt x="1148" y="5157"/>
                    <a:pt x="1151" y="5157"/>
                  </a:cubicBezTo>
                  <a:close/>
                  <a:moveTo>
                    <a:pt x="1100" y="4510"/>
                  </a:moveTo>
                  <a:cubicBezTo>
                    <a:pt x="1283" y="4510"/>
                    <a:pt x="1449" y="4636"/>
                    <a:pt x="1474" y="4821"/>
                  </a:cubicBezTo>
                  <a:cubicBezTo>
                    <a:pt x="1486" y="4995"/>
                    <a:pt x="1343" y="5157"/>
                    <a:pt x="1159" y="5157"/>
                  </a:cubicBezTo>
                  <a:cubicBezTo>
                    <a:pt x="1154" y="5157"/>
                    <a:pt x="1149" y="5157"/>
                    <a:pt x="1144" y="5157"/>
                  </a:cubicBezTo>
                  <a:lnTo>
                    <a:pt x="1144" y="5157"/>
                  </a:lnTo>
                  <a:cubicBezTo>
                    <a:pt x="1137" y="5157"/>
                    <a:pt x="1131" y="5158"/>
                    <a:pt x="1124" y="5158"/>
                  </a:cubicBezTo>
                  <a:cubicBezTo>
                    <a:pt x="940" y="5158"/>
                    <a:pt x="774" y="5032"/>
                    <a:pt x="737" y="4859"/>
                  </a:cubicBezTo>
                  <a:cubicBezTo>
                    <a:pt x="724" y="4666"/>
                    <a:pt x="879" y="4511"/>
                    <a:pt x="1073" y="4511"/>
                  </a:cubicBezTo>
                  <a:cubicBezTo>
                    <a:pt x="1082" y="4510"/>
                    <a:pt x="1091" y="4510"/>
                    <a:pt x="1100" y="4510"/>
                  </a:cubicBezTo>
                  <a:close/>
                  <a:moveTo>
                    <a:pt x="1280" y="0"/>
                  </a:moveTo>
                  <a:cubicBezTo>
                    <a:pt x="479" y="595"/>
                    <a:pt x="0" y="1525"/>
                    <a:pt x="0" y="2533"/>
                  </a:cubicBezTo>
                  <a:cubicBezTo>
                    <a:pt x="0" y="4200"/>
                    <a:pt x="1293" y="6061"/>
                    <a:pt x="1293" y="6061"/>
                  </a:cubicBezTo>
                  <a:cubicBezTo>
                    <a:pt x="1293" y="6061"/>
                    <a:pt x="2572" y="4278"/>
                    <a:pt x="2572" y="2611"/>
                  </a:cubicBezTo>
                  <a:cubicBezTo>
                    <a:pt x="2559" y="931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6818050" y="4381325"/>
              <a:ext cx="74975" cy="61300"/>
            </a:xfrm>
            <a:custGeom>
              <a:avLst/>
              <a:gdLst/>
              <a:ahLst/>
              <a:cxnLst/>
              <a:rect l="l" t="t" r="r" b="b"/>
              <a:pathLst>
                <a:path w="2999" h="2452" extrusionOk="0">
                  <a:moveTo>
                    <a:pt x="863" y="536"/>
                  </a:moveTo>
                  <a:cubicBezTo>
                    <a:pt x="1051" y="536"/>
                    <a:pt x="1219" y="672"/>
                    <a:pt x="1254" y="862"/>
                  </a:cubicBezTo>
                  <a:cubicBezTo>
                    <a:pt x="1254" y="1056"/>
                    <a:pt x="1099" y="1224"/>
                    <a:pt x="892" y="1224"/>
                  </a:cubicBezTo>
                  <a:cubicBezTo>
                    <a:pt x="884" y="1224"/>
                    <a:pt x="875" y="1225"/>
                    <a:pt x="866" y="1225"/>
                  </a:cubicBezTo>
                  <a:cubicBezTo>
                    <a:pt x="671" y="1225"/>
                    <a:pt x="503" y="1086"/>
                    <a:pt x="466" y="901"/>
                  </a:cubicBezTo>
                  <a:cubicBezTo>
                    <a:pt x="453" y="702"/>
                    <a:pt x="609" y="538"/>
                    <a:pt x="794" y="538"/>
                  </a:cubicBezTo>
                  <a:cubicBezTo>
                    <a:pt x="801" y="538"/>
                    <a:pt x="808" y="538"/>
                    <a:pt x="815" y="539"/>
                  </a:cubicBezTo>
                  <a:cubicBezTo>
                    <a:pt x="831" y="537"/>
                    <a:pt x="847" y="536"/>
                    <a:pt x="863" y="536"/>
                  </a:cubicBezTo>
                  <a:close/>
                  <a:moveTo>
                    <a:pt x="2442" y="1"/>
                  </a:moveTo>
                  <a:cubicBezTo>
                    <a:pt x="2094" y="1"/>
                    <a:pt x="1746" y="41"/>
                    <a:pt x="1409" y="125"/>
                  </a:cubicBezTo>
                  <a:cubicBezTo>
                    <a:pt x="918" y="255"/>
                    <a:pt x="453" y="436"/>
                    <a:pt x="1" y="668"/>
                  </a:cubicBezTo>
                  <a:lnTo>
                    <a:pt x="78" y="1314"/>
                  </a:lnTo>
                  <a:lnTo>
                    <a:pt x="117" y="1676"/>
                  </a:lnTo>
                  <a:lnTo>
                    <a:pt x="194" y="2439"/>
                  </a:lnTo>
                  <a:cubicBezTo>
                    <a:pt x="338" y="2447"/>
                    <a:pt x="482" y="2451"/>
                    <a:pt x="625" y="2451"/>
                  </a:cubicBezTo>
                  <a:cubicBezTo>
                    <a:pt x="1148" y="2451"/>
                    <a:pt x="1664" y="2395"/>
                    <a:pt x="2172" y="2284"/>
                  </a:cubicBezTo>
                  <a:cubicBezTo>
                    <a:pt x="2353" y="2232"/>
                    <a:pt x="2534" y="2180"/>
                    <a:pt x="2715" y="2103"/>
                  </a:cubicBezTo>
                  <a:lnTo>
                    <a:pt x="2728" y="1999"/>
                  </a:lnTo>
                  <a:lnTo>
                    <a:pt x="2728" y="1999"/>
                  </a:lnTo>
                  <a:cubicBezTo>
                    <a:pt x="2718" y="2000"/>
                    <a:pt x="2709" y="2000"/>
                    <a:pt x="2699" y="2000"/>
                  </a:cubicBezTo>
                  <a:cubicBezTo>
                    <a:pt x="2504" y="2000"/>
                    <a:pt x="2338" y="1874"/>
                    <a:pt x="2301" y="1676"/>
                  </a:cubicBezTo>
                  <a:cubicBezTo>
                    <a:pt x="2289" y="1477"/>
                    <a:pt x="2444" y="1314"/>
                    <a:pt x="2641" y="1314"/>
                  </a:cubicBezTo>
                  <a:cubicBezTo>
                    <a:pt x="2648" y="1314"/>
                    <a:pt x="2655" y="1314"/>
                    <a:pt x="2663" y="1314"/>
                  </a:cubicBezTo>
                  <a:cubicBezTo>
                    <a:pt x="2678" y="1311"/>
                    <a:pt x="2693" y="1309"/>
                    <a:pt x="2708" y="1309"/>
                  </a:cubicBezTo>
                  <a:cubicBezTo>
                    <a:pt x="2745" y="1309"/>
                    <a:pt x="2781" y="1318"/>
                    <a:pt x="2818" y="1327"/>
                  </a:cubicBezTo>
                  <a:lnTo>
                    <a:pt x="2999" y="35"/>
                  </a:lnTo>
                  <a:cubicBezTo>
                    <a:pt x="2814" y="12"/>
                    <a:pt x="2628" y="1"/>
                    <a:pt x="2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6883975" y="4137250"/>
              <a:ext cx="19075" cy="16225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76" y="1"/>
                  </a:moveTo>
                  <a:cubicBezTo>
                    <a:pt x="367" y="1"/>
                    <a:pt x="358" y="1"/>
                    <a:pt x="349" y="2"/>
                  </a:cubicBezTo>
                  <a:cubicBezTo>
                    <a:pt x="155" y="2"/>
                    <a:pt x="0" y="157"/>
                    <a:pt x="13" y="350"/>
                  </a:cubicBezTo>
                  <a:cubicBezTo>
                    <a:pt x="50" y="523"/>
                    <a:pt x="205" y="649"/>
                    <a:pt x="387" y="649"/>
                  </a:cubicBezTo>
                  <a:cubicBezTo>
                    <a:pt x="396" y="649"/>
                    <a:pt x="405" y="648"/>
                    <a:pt x="414" y="648"/>
                  </a:cubicBezTo>
                  <a:cubicBezTo>
                    <a:pt x="421" y="648"/>
                    <a:pt x="428" y="648"/>
                    <a:pt x="435" y="648"/>
                  </a:cubicBezTo>
                  <a:cubicBezTo>
                    <a:pt x="619" y="648"/>
                    <a:pt x="762" y="486"/>
                    <a:pt x="750" y="312"/>
                  </a:cubicBezTo>
                  <a:cubicBezTo>
                    <a:pt x="725" y="127"/>
                    <a:pt x="559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6829350" y="4394775"/>
              <a:ext cx="20075" cy="17175"/>
            </a:xfrm>
            <a:custGeom>
              <a:avLst/>
              <a:gdLst/>
              <a:ahLst/>
              <a:cxnLst/>
              <a:rect l="l" t="t" r="r" b="b"/>
              <a:pathLst>
                <a:path w="803" h="687" extrusionOk="0">
                  <a:moveTo>
                    <a:pt x="391" y="0"/>
                  </a:moveTo>
                  <a:cubicBezTo>
                    <a:pt x="382" y="0"/>
                    <a:pt x="372" y="0"/>
                    <a:pt x="363" y="1"/>
                  </a:cubicBezTo>
                  <a:cubicBezTo>
                    <a:pt x="169" y="1"/>
                    <a:pt x="1" y="156"/>
                    <a:pt x="14" y="363"/>
                  </a:cubicBezTo>
                  <a:cubicBezTo>
                    <a:pt x="51" y="560"/>
                    <a:pt x="217" y="687"/>
                    <a:pt x="412" y="687"/>
                  </a:cubicBezTo>
                  <a:cubicBezTo>
                    <a:pt x="421" y="687"/>
                    <a:pt x="431" y="687"/>
                    <a:pt x="440" y="686"/>
                  </a:cubicBezTo>
                  <a:cubicBezTo>
                    <a:pt x="647" y="686"/>
                    <a:pt x="802" y="531"/>
                    <a:pt x="802" y="324"/>
                  </a:cubicBezTo>
                  <a:cubicBezTo>
                    <a:pt x="765" y="127"/>
                    <a:pt x="587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6875250" y="4413850"/>
              <a:ext cx="13275" cy="17500"/>
            </a:xfrm>
            <a:custGeom>
              <a:avLst/>
              <a:gdLst/>
              <a:ahLst/>
              <a:cxnLst/>
              <a:rect l="l" t="t" r="r" b="b"/>
              <a:pathLst>
                <a:path w="531" h="700" extrusionOk="0">
                  <a:moveTo>
                    <a:pt x="375" y="0"/>
                  </a:moveTo>
                  <a:cubicBezTo>
                    <a:pt x="168" y="0"/>
                    <a:pt x="0" y="168"/>
                    <a:pt x="13" y="375"/>
                  </a:cubicBezTo>
                  <a:cubicBezTo>
                    <a:pt x="50" y="573"/>
                    <a:pt x="216" y="699"/>
                    <a:pt x="411" y="699"/>
                  </a:cubicBezTo>
                  <a:cubicBezTo>
                    <a:pt x="421" y="699"/>
                    <a:pt x="430" y="699"/>
                    <a:pt x="440" y="698"/>
                  </a:cubicBezTo>
                  <a:lnTo>
                    <a:pt x="530" y="26"/>
                  </a:lnTo>
                  <a:cubicBezTo>
                    <a:pt x="478" y="0"/>
                    <a:pt x="427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6833550" y="4017375"/>
              <a:ext cx="14875" cy="12675"/>
            </a:xfrm>
            <a:custGeom>
              <a:avLst/>
              <a:gdLst/>
              <a:ahLst/>
              <a:cxnLst/>
              <a:rect l="l" t="t" r="r" b="b"/>
              <a:pathLst>
                <a:path w="595" h="507" extrusionOk="0">
                  <a:moveTo>
                    <a:pt x="286" y="1"/>
                  </a:moveTo>
                  <a:cubicBezTo>
                    <a:pt x="277" y="1"/>
                    <a:pt x="268" y="1"/>
                    <a:pt x="259" y="2"/>
                  </a:cubicBezTo>
                  <a:cubicBezTo>
                    <a:pt x="117" y="2"/>
                    <a:pt x="1" y="118"/>
                    <a:pt x="1" y="273"/>
                  </a:cubicBezTo>
                  <a:cubicBezTo>
                    <a:pt x="25" y="407"/>
                    <a:pt x="153" y="507"/>
                    <a:pt x="298" y="507"/>
                  </a:cubicBezTo>
                  <a:cubicBezTo>
                    <a:pt x="307" y="507"/>
                    <a:pt x="315" y="506"/>
                    <a:pt x="324" y="506"/>
                  </a:cubicBezTo>
                  <a:cubicBezTo>
                    <a:pt x="331" y="506"/>
                    <a:pt x="337" y="507"/>
                    <a:pt x="344" y="507"/>
                  </a:cubicBezTo>
                  <a:cubicBezTo>
                    <a:pt x="478" y="507"/>
                    <a:pt x="595" y="383"/>
                    <a:pt x="583" y="247"/>
                  </a:cubicBezTo>
                  <a:cubicBezTo>
                    <a:pt x="558" y="101"/>
                    <a:pt x="430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6841650" y="4035475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36" y="0"/>
                  </a:moveTo>
                  <a:cubicBezTo>
                    <a:pt x="327" y="0"/>
                    <a:pt x="319" y="1"/>
                    <a:pt x="310" y="1"/>
                  </a:cubicBezTo>
                  <a:cubicBezTo>
                    <a:pt x="129" y="1"/>
                    <a:pt x="0" y="144"/>
                    <a:pt x="13" y="312"/>
                  </a:cubicBezTo>
                  <a:cubicBezTo>
                    <a:pt x="38" y="471"/>
                    <a:pt x="179" y="584"/>
                    <a:pt x="336" y="584"/>
                  </a:cubicBezTo>
                  <a:cubicBezTo>
                    <a:pt x="345" y="584"/>
                    <a:pt x="353" y="584"/>
                    <a:pt x="362" y="583"/>
                  </a:cubicBezTo>
                  <a:cubicBezTo>
                    <a:pt x="530" y="583"/>
                    <a:pt x="672" y="441"/>
                    <a:pt x="659" y="273"/>
                  </a:cubicBezTo>
                  <a:cubicBezTo>
                    <a:pt x="635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6808375" y="4058025"/>
              <a:ext cx="18100" cy="15325"/>
            </a:xfrm>
            <a:custGeom>
              <a:avLst/>
              <a:gdLst/>
              <a:ahLst/>
              <a:cxnLst/>
              <a:rect l="l" t="t" r="r" b="b"/>
              <a:pathLst>
                <a:path w="724" h="613" extrusionOk="0">
                  <a:moveTo>
                    <a:pt x="369" y="1"/>
                  </a:moveTo>
                  <a:cubicBezTo>
                    <a:pt x="354" y="1"/>
                    <a:pt x="339" y="2"/>
                    <a:pt x="323" y="4"/>
                  </a:cubicBezTo>
                  <a:cubicBezTo>
                    <a:pt x="316" y="4"/>
                    <a:pt x="309" y="3"/>
                    <a:pt x="302" y="3"/>
                  </a:cubicBezTo>
                  <a:cubicBezTo>
                    <a:pt x="131" y="3"/>
                    <a:pt x="0" y="153"/>
                    <a:pt x="13" y="327"/>
                  </a:cubicBezTo>
                  <a:cubicBezTo>
                    <a:pt x="50" y="499"/>
                    <a:pt x="191" y="613"/>
                    <a:pt x="360" y="613"/>
                  </a:cubicBezTo>
                  <a:cubicBezTo>
                    <a:pt x="369" y="613"/>
                    <a:pt x="378" y="612"/>
                    <a:pt x="388" y="612"/>
                  </a:cubicBezTo>
                  <a:cubicBezTo>
                    <a:pt x="569" y="612"/>
                    <a:pt x="724" y="469"/>
                    <a:pt x="711" y="288"/>
                  </a:cubicBezTo>
                  <a:cubicBezTo>
                    <a:pt x="675" y="123"/>
                    <a:pt x="532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613525" y="966375"/>
              <a:ext cx="668525" cy="164150"/>
            </a:xfrm>
            <a:custGeom>
              <a:avLst/>
              <a:gdLst/>
              <a:ahLst/>
              <a:cxnLst/>
              <a:rect l="l" t="t" r="r" b="b"/>
              <a:pathLst>
                <a:path w="26741" h="6566" extrusionOk="0">
                  <a:moveTo>
                    <a:pt x="1591" y="466"/>
                  </a:moveTo>
                  <a:cubicBezTo>
                    <a:pt x="1668" y="466"/>
                    <a:pt x="1733" y="517"/>
                    <a:pt x="1746" y="582"/>
                  </a:cubicBezTo>
                  <a:cubicBezTo>
                    <a:pt x="1746" y="659"/>
                    <a:pt x="1694" y="724"/>
                    <a:pt x="1616" y="724"/>
                  </a:cubicBezTo>
                  <a:cubicBezTo>
                    <a:pt x="1539" y="724"/>
                    <a:pt x="1474" y="672"/>
                    <a:pt x="1461" y="595"/>
                  </a:cubicBezTo>
                  <a:cubicBezTo>
                    <a:pt x="1448" y="530"/>
                    <a:pt x="1513" y="466"/>
                    <a:pt x="1591" y="466"/>
                  </a:cubicBezTo>
                  <a:close/>
                  <a:moveTo>
                    <a:pt x="3090" y="3348"/>
                  </a:moveTo>
                  <a:lnTo>
                    <a:pt x="3090" y="3361"/>
                  </a:lnTo>
                  <a:cubicBezTo>
                    <a:pt x="3098" y="3359"/>
                    <a:pt x="3106" y="3359"/>
                    <a:pt x="3114" y="3359"/>
                  </a:cubicBezTo>
                  <a:cubicBezTo>
                    <a:pt x="3183" y="3359"/>
                    <a:pt x="3246" y="3407"/>
                    <a:pt x="3258" y="3477"/>
                  </a:cubicBezTo>
                  <a:cubicBezTo>
                    <a:pt x="3258" y="3541"/>
                    <a:pt x="3206" y="3606"/>
                    <a:pt x="3128" y="3606"/>
                  </a:cubicBezTo>
                  <a:cubicBezTo>
                    <a:pt x="3120" y="3607"/>
                    <a:pt x="3113" y="3608"/>
                    <a:pt x="3105" y="3608"/>
                  </a:cubicBezTo>
                  <a:cubicBezTo>
                    <a:pt x="3038" y="3608"/>
                    <a:pt x="2985" y="3559"/>
                    <a:pt x="2973" y="3490"/>
                  </a:cubicBezTo>
                  <a:cubicBezTo>
                    <a:pt x="2960" y="3412"/>
                    <a:pt x="3025" y="3348"/>
                    <a:pt x="3090" y="3348"/>
                  </a:cubicBezTo>
                  <a:close/>
                  <a:moveTo>
                    <a:pt x="18573" y="3322"/>
                  </a:moveTo>
                  <a:lnTo>
                    <a:pt x="18573" y="3335"/>
                  </a:lnTo>
                  <a:cubicBezTo>
                    <a:pt x="18581" y="3334"/>
                    <a:pt x="18590" y="3333"/>
                    <a:pt x="18598" y="3333"/>
                  </a:cubicBezTo>
                  <a:cubicBezTo>
                    <a:pt x="18704" y="3333"/>
                    <a:pt x="18794" y="3407"/>
                    <a:pt x="18818" y="3503"/>
                  </a:cubicBezTo>
                  <a:cubicBezTo>
                    <a:pt x="18818" y="3619"/>
                    <a:pt x="18728" y="3709"/>
                    <a:pt x="18611" y="3709"/>
                  </a:cubicBezTo>
                  <a:cubicBezTo>
                    <a:pt x="18603" y="3710"/>
                    <a:pt x="18595" y="3711"/>
                    <a:pt x="18586" y="3711"/>
                  </a:cubicBezTo>
                  <a:cubicBezTo>
                    <a:pt x="18481" y="3711"/>
                    <a:pt x="18391" y="3636"/>
                    <a:pt x="18379" y="3529"/>
                  </a:cubicBezTo>
                  <a:cubicBezTo>
                    <a:pt x="18366" y="3412"/>
                    <a:pt x="18456" y="3322"/>
                    <a:pt x="18573" y="3322"/>
                  </a:cubicBezTo>
                  <a:close/>
                  <a:moveTo>
                    <a:pt x="5015" y="3567"/>
                  </a:moveTo>
                  <a:lnTo>
                    <a:pt x="5015" y="3580"/>
                  </a:lnTo>
                  <a:cubicBezTo>
                    <a:pt x="5024" y="3579"/>
                    <a:pt x="5032" y="3579"/>
                    <a:pt x="5041" y="3579"/>
                  </a:cubicBezTo>
                  <a:cubicBezTo>
                    <a:pt x="5148" y="3579"/>
                    <a:pt x="5250" y="3654"/>
                    <a:pt x="5274" y="3774"/>
                  </a:cubicBezTo>
                  <a:cubicBezTo>
                    <a:pt x="5274" y="3884"/>
                    <a:pt x="5193" y="3982"/>
                    <a:pt x="5076" y="3982"/>
                  </a:cubicBezTo>
                  <a:cubicBezTo>
                    <a:pt x="5069" y="3982"/>
                    <a:pt x="5062" y="3982"/>
                    <a:pt x="5054" y="3981"/>
                  </a:cubicBezTo>
                  <a:cubicBezTo>
                    <a:pt x="5046" y="3982"/>
                    <a:pt x="5037" y="3982"/>
                    <a:pt x="5029" y="3982"/>
                  </a:cubicBezTo>
                  <a:cubicBezTo>
                    <a:pt x="4921" y="3982"/>
                    <a:pt x="4820" y="3907"/>
                    <a:pt x="4796" y="3787"/>
                  </a:cubicBezTo>
                  <a:cubicBezTo>
                    <a:pt x="4796" y="3671"/>
                    <a:pt x="4886" y="3567"/>
                    <a:pt x="5015" y="3567"/>
                  </a:cubicBezTo>
                  <a:close/>
                  <a:moveTo>
                    <a:pt x="12474" y="1748"/>
                  </a:moveTo>
                  <a:cubicBezTo>
                    <a:pt x="12695" y="1748"/>
                    <a:pt x="12915" y="1759"/>
                    <a:pt x="13132" y="1784"/>
                  </a:cubicBezTo>
                  <a:lnTo>
                    <a:pt x="13132" y="1797"/>
                  </a:lnTo>
                  <a:cubicBezTo>
                    <a:pt x="15057" y="2016"/>
                    <a:pt x="15975" y="3231"/>
                    <a:pt x="15975" y="3231"/>
                  </a:cubicBezTo>
                  <a:cubicBezTo>
                    <a:pt x="15975" y="3231"/>
                    <a:pt x="15032" y="4038"/>
                    <a:pt x="13447" y="4038"/>
                  </a:cubicBezTo>
                  <a:cubicBezTo>
                    <a:pt x="13272" y="4038"/>
                    <a:pt x="13089" y="4029"/>
                    <a:pt x="12899" y="4007"/>
                  </a:cubicBezTo>
                  <a:cubicBezTo>
                    <a:pt x="10986" y="3787"/>
                    <a:pt x="9009" y="2430"/>
                    <a:pt x="9009" y="2430"/>
                  </a:cubicBezTo>
                  <a:cubicBezTo>
                    <a:pt x="9009" y="2430"/>
                    <a:pt x="10739" y="1748"/>
                    <a:pt x="12474" y="1748"/>
                  </a:cubicBezTo>
                  <a:close/>
                  <a:moveTo>
                    <a:pt x="6795" y="3655"/>
                  </a:moveTo>
                  <a:cubicBezTo>
                    <a:pt x="6995" y="3655"/>
                    <a:pt x="7165" y="3803"/>
                    <a:pt x="7212" y="4007"/>
                  </a:cubicBezTo>
                  <a:cubicBezTo>
                    <a:pt x="7212" y="4219"/>
                    <a:pt x="7056" y="4395"/>
                    <a:pt x="6847" y="4395"/>
                  </a:cubicBezTo>
                  <a:cubicBezTo>
                    <a:pt x="6840" y="4395"/>
                    <a:pt x="6832" y="4395"/>
                    <a:pt x="6825" y="4394"/>
                  </a:cubicBezTo>
                  <a:cubicBezTo>
                    <a:pt x="6809" y="4396"/>
                    <a:pt x="6793" y="4397"/>
                    <a:pt x="6777" y="4397"/>
                  </a:cubicBezTo>
                  <a:cubicBezTo>
                    <a:pt x="6576" y="4397"/>
                    <a:pt x="6395" y="4249"/>
                    <a:pt x="6359" y="4045"/>
                  </a:cubicBezTo>
                  <a:cubicBezTo>
                    <a:pt x="6347" y="3833"/>
                    <a:pt x="6503" y="3657"/>
                    <a:pt x="6724" y="3657"/>
                  </a:cubicBezTo>
                  <a:cubicBezTo>
                    <a:pt x="6732" y="3657"/>
                    <a:pt x="6739" y="3657"/>
                    <a:pt x="6747" y="3658"/>
                  </a:cubicBezTo>
                  <a:cubicBezTo>
                    <a:pt x="6763" y="3656"/>
                    <a:pt x="6779" y="3655"/>
                    <a:pt x="6795" y="3655"/>
                  </a:cubicBezTo>
                  <a:close/>
                  <a:moveTo>
                    <a:pt x="22618" y="4653"/>
                  </a:moveTo>
                  <a:lnTo>
                    <a:pt x="22618" y="4666"/>
                  </a:lnTo>
                  <a:cubicBezTo>
                    <a:pt x="22627" y="4665"/>
                    <a:pt x="22635" y="4664"/>
                    <a:pt x="22644" y="4664"/>
                  </a:cubicBezTo>
                  <a:cubicBezTo>
                    <a:pt x="22736" y="4664"/>
                    <a:pt x="22814" y="4726"/>
                    <a:pt x="22838" y="4821"/>
                  </a:cubicBezTo>
                  <a:cubicBezTo>
                    <a:pt x="22838" y="4924"/>
                    <a:pt x="22747" y="5015"/>
                    <a:pt x="22657" y="5015"/>
                  </a:cubicBezTo>
                  <a:cubicBezTo>
                    <a:pt x="22540" y="5015"/>
                    <a:pt x="22450" y="4950"/>
                    <a:pt x="22437" y="4847"/>
                  </a:cubicBezTo>
                  <a:cubicBezTo>
                    <a:pt x="22424" y="4743"/>
                    <a:pt x="22515" y="4653"/>
                    <a:pt x="22618" y="4653"/>
                  </a:cubicBezTo>
                  <a:close/>
                  <a:moveTo>
                    <a:pt x="1397" y="0"/>
                  </a:moveTo>
                  <a:cubicBezTo>
                    <a:pt x="1293" y="259"/>
                    <a:pt x="1164" y="504"/>
                    <a:pt x="1022" y="724"/>
                  </a:cubicBezTo>
                  <a:cubicBezTo>
                    <a:pt x="750" y="1138"/>
                    <a:pt x="402" y="1487"/>
                    <a:pt x="1" y="1758"/>
                  </a:cubicBezTo>
                  <a:lnTo>
                    <a:pt x="182" y="3412"/>
                  </a:lnTo>
                  <a:cubicBezTo>
                    <a:pt x="414" y="3438"/>
                    <a:pt x="647" y="3477"/>
                    <a:pt x="880" y="3529"/>
                  </a:cubicBezTo>
                  <a:cubicBezTo>
                    <a:pt x="1435" y="3658"/>
                    <a:pt x="1952" y="3942"/>
                    <a:pt x="2366" y="4343"/>
                  </a:cubicBezTo>
                  <a:lnTo>
                    <a:pt x="3878" y="4537"/>
                  </a:lnTo>
                  <a:cubicBezTo>
                    <a:pt x="3852" y="4278"/>
                    <a:pt x="3865" y="4020"/>
                    <a:pt x="3904" y="3774"/>
                  </a:cubicBezTo>
                  <a:cubicBezTo>
                    <a:pt x="4860" y="3852"/>
                    <a:pt x="5752" y="4226"/>
                    <a:pt x="6476" y="4860"/>
                  </a:cubicBezTo>
                  <a:lnTo>
                    <a:pt x="9138" y="5196"/>
                  </a:lnTo>
                  <a:cubicBezTo>
                    <a:pt x="9086" y="4898"/>
                    <a:pt x="9061" y="4718"/>
                    <a:pt x="9061" y="4718"/>
                  </a:cubicBezTo>
                  <a:lnTo>
                    <a:pt x="9061" y="4718"/>
                  </a:lnTo>
                  <a:cubicBezTo>
                    <a:pt x="9552" y="4898"/>
                    <a:pt x="10017" y="5118"/>
                    <a:pt x="10482" y="5364"/>
                  </a:cubicBezTo>
                  <a:lnTo>
                    <a:pt x="13998" y="5803"/>
                  </a:lnTo>
                  <a:cubicBezTo>
                    <a:pt x="14703" y="5543"/>
                    <a:pt x="15445" y="5402"/>
                    <a:pt x="16188" y="5402"/>
                  </a:cubicBezTo>
                  <a:cubicBezTo>
                    <a:pt x="16220" y="5402"/>
                    <a:pt x="16253" y="5402"/>
                    <a:pt x="16285" y="5402"/>
                  </a:cubicBezTo>
                  <a:cubicBezTo>
                    <a:pt x="17112" y="5428"/>
                    <a:pt x="17888" y="5764"/>
                    <a:pt x="18469" y="6333"/>
                  </a:cubicBezTo>
                  <a:lnTo>
                    <a:pt x="18443" y="6359"/>
                  </a:lnTo>
                  <a:lnTo>
                    <a:pt x="20124" y="6566"/>
                  </a:lnTo>
                  <a:lnTo>
                    <a:pt x="20447" y="6553"/>
                  </a:lnTo>
                  <a:cubicBezTo>
                    <a:pt x="20162" y="6243"/>
                    <a:pt x="19943" y="5881"/>
                    <a:pt x="19788" y="5480"/>
                  </a:cubicBezTo>
                  <a:cubicBezTo>
                    <a:pt x="20257" y="5325"/>
                    <a:pt x="20745" y="5247"/>
                    <a:pt x="21232" y="5247"/>
                  </a:cubicBezTo>
                  <a:cubicBezTo>
                    <a:pt x="21842" y="5247"/>
                    <a:pt x="22450" y="5370"/>
                    <a:pt x="23019" y="5622"/>
                  </a:cubicBezTo>
                  <a:cubicBezTo>
                    <a:pt x="23471" y="5816"/>
                    <a:pt x="23910" y="6062"/>
                    <a:pt x="24298" y="6359"/>
                  </a:cubicBezTo>
                  <a:lnTo>
                    <a:pt x="26741" y="6243"/>
                  </a:lnTo>
                  <a:cubicBezTo>
                    <a:pt x="26624" y="6100"/>
                    <a:pt x="26508" y="5945"/>
                    <a:pt x="26405" y="5790"/>
                  </a:cubicBezTo>
                  <a:cubicBezTo>
                    <a:pt x="25888" y="5002"/>
                    <a:pt x="25668" y="4033"/>
                    <a:pt x="25577" y="3296"/>
                  </a:cubicBezTo>
                  <a:lnTo>
                    <a:pt x="23393" y="2999"/>
                  </a:lnTo>
                  <a:cubicBezTo>
                    <a:pt x="23238" y="3529"/>
                    <a:pt x="23044" y="4033"/>
                    <a:pt x="22812" y="4537"/>
                  </a:cubicBezTo>
                  <a:cubicBezTo>
                    <a:pt x="22308" y="3968"/>
                    <a:pt x="21855" y="3373"/>
                    <a:pt x="21468" y="2740"/>
                  </a:cubicBezTo>
                  <a:lnTo>
                    <a:pt x="19219" y="2430"/>
                  </a:lnTo>
                  <a:lnTo>
                    <a:pt x="19219" y="2430"/>
                  </a:lnTo>
                  <a:cubicBezTo>
                    <a:pt x="19296" y="2688"/>
                    <a:pt x="19361" y="2960"/>
                    <a:pt x="19400" y="3231"/>
                  </a:cubicBezTo>
                  <a:cubicBezTo>
                    <a:pt x="18611" y="2947"/>
                    <a:pt x="17862" y="2585"/>
                    <a:pt x="17138" y="2146"/>
                  </a:cubicBezTo>
                  <a:lnTo>
                    <a:pt x="9203" y="1060"/>
                  </a:lnTo>
                  <a:cubicBezTo>
                    <a:pt x="8660" y="1357"/>
                    <a:pt x="8091" y="1590"/>
                    <a:pt x="7484" y="1745"/>
                  </a:cubicBezTo>
                  <a:cubicBezTo>
                    <a:pt x="7028" y="1858"/>
                    <a:pt x="6563" y="1914"/>
                    <a:pt x="6099" y="1914"/>
                  </a:cubicBezTo>
                  <a:cubicBezTo>
                    <a:pt x="5184" y="1914"/>
                    <a:pt x="4275" y="1696"/>
                    <a:pt x="3452" y="1267"/>
                  </a:cubicBezTo>
                  <a:cubicBezTo>
                    <a:pt x="3620" y="931"/>
                    <a:pt x="3839" y="634"/>
                    <a:pt x="4111" y="375"/>
                  </a:cubicBezTo>
                  <a:lnTo>
                    <a:pt x="1397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6303025" y="1055550"/>
              <a:ext cx="153500" cy="64000"/>
            </a:xfrm>
            <a:custGeom>
              <a:avLst/>
              <a:gdLst/>
              <a:ahLst/>
              <a:cxnLst/>
              <a:rect l="l" t="t" r="r" b="b"/>
              <a:pathLst>
                <a:path w="6140" h="2560" extrusionOk="0">
                  <a:moveTo>
                    <a:pt x="1" y="0"/>
                  </a:moveTo>
                  <a:lnTo>
                    <a:pt x="1" y="0"/>
                  </a:lnTo>
                  <a:cubicBezTo>
                    <a:pt x="401" y="349"/>
                    <a:pt x="763" y="750"/>
                    <a:pt x="1060" y="1189"/>
                  </a:cubicBezTo>
                  <a:cubicBezTo>
                    <a:pt x="1345" y="1603"/>
                    <a:pt x="1513" y="2068"/>
                    <a:pt x="1590" y="2559"/>
                  </a:cubicBezTo>
                  <a:lnTo>
                    <a:pt x="4304" y="2430"/>
                  </a:lnTo>
                  <a:cubicBezTo>
                    <a:pt x="4886" y="2055"/>
                    <a:pt x="5493" y="1745"/>
                    <a:pt x="6140" y="1499"/>
                  </a:cubicBezTo>
                  <a:lnTo>
                    <a:pt x="6062" y="8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6410625" y="1093025"/>
              <a:ext cx="48175" cy="23275"/>
            </a:xfrm>
            <a:custGeom>
              <a:avLst/>
              <a:gdLst/>
              <a:ahLst/>
              <a:cxnLst/>
              <a:rect l="l" t="t" r="r" b="b"/>
              <a:pathLst>
                <a:path w="1927" h="931" extrusionOk="0">
                  <a:moveTo>
                    <a:pt x="1836" y="0"/>
                  </a:moveTo>
                  <a:cubicBezTo>
                    <a:pt x="1189" y="246"/>
                    <a:pt x="582" y="556"/>
                    <a:pt x="0" y="931"/>
                  </a:cubicBezTo>
                  <a:lnTo>
                    <a:pt x="1926" y="828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6150200" y="1034875"/>
              <a:ext cx="48175" cy="44925"/>
            </a:xfrm>
            <a:custGeom>
              <a:avLst/>
              <a:gdLst/>
              <a:ahLst/>
              <a:cxnLst/>
              <a:rect l="l" t="t" r="r" b="b"/>
              <a:pathLst>
                <a:path w="1927" h="1797" extrusionOk="0">
                  <a:moveTo>
                    <a:pt x="1" y="0"/>
                  </a:moveTo>
                  <a:lnTo>
                    <a:pt x="1" y="0"/>
                  </a:lnTo>
                  <a:cubicBezTo>
                    <a:pt x="388" y="633"/>
                    <a:pt x="841" y="1228"/>
                    <a:pt x="1345" y="1797"/>
                  </a:cubicBezTo>
                  <a:cubicBezTo>
                    <a:pt x="1577" y="1293"/>
                    <a:pt x="1771" y="789"/>
                    <a:pt x="1926" y="2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840025" y="1083975"/>
              <a:ext cx="35575" cy="16175"/>
            </a:xfrm>
            <a:custGeom>
              <a:avLst/>
              <a:gdLst/>
              <a:ahLst/>
              <a:cxnLst/>
              <a:rect l="l" t="t" r="r" b="b"/>
              <a:pathLst>
                <a:path w="1423" h="647" extrusionOk="0">
                  <a:moveTo>
                    <a:pt x="1" y="1"/>
                  </a:moveTo>
                  <a:cubicBezTo>
                    <a:pt x="1" y="1"/>
                    <a:pt x="14" y="194"/>
                    <a:pt x="65" y="492"/>
                  </a:cubicBezTo>
                  <a:lnTo>
                    <a:pt x="1422" y="647"/>
                  </a:lnTo>
                  <a:cubicBezTo>
                    <a:pt x="957" y="414"/>
                    <a:pt x="479" y="194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699800" y="975750"/>
              <a:ext cx="143800" cy="38475"/>
            </a:xfrm>
            <a:custGeom>
              <a:avLst/>
              <a:gdLst/>
              <a:ahLst/>
              <a:cxnLst/>
              <a:rect l="l" t="t" r="r" b="b"/>
              <a:pathLst>
                <a:path w="5752" h="1539" extrusionOk="0">
                  <a:moveTo>
                    <a:pt x="3914" y="864"/>
                  </a:moveTo>
                  <a:cubicBezTo>
                    <a:pt x="3994" y="864"/>
                    <a:pt x="4060" y="924"/>
                    <a:pt x="4072" y="995"/>
                  </a:cubicBezTo>
                  <a:cubicBezTo>
                    <a:pt x="4072" y="1067"/>
                    <a:pt x="4016" y="1139"/>
                    <a:pt x="3947" y="1139"/>
                  </a:cubicBezTo>
                  <a:cubicBezTo>
                    <a:pt x="3941" y="1139"/>
                    <a:pt x="3935" y="1138"/>
                    <a:pt x="3929" y="1137"/>
                  </a:cubicBezTo>
                  <a:cubicBezTo>
                    <a:pt x="3920" y="1139"/>
                    <a:pt x="3911" y="1139"/>
                    <a:pt x="3902" y="1139"/>
                  </a:cubicBezTo>
                  <a:cubicBezTo>
                    <a:pt x="3824" y="1139"/>
                    <a:pt x="3760" y="1089"/>
                    <a:pt x="3749" y="1008"/>
                  </a:cubicBezTo>
                  <a:cubicBezTo>
                    <a:pt x="3749" y="931"/>
                    <a:pt x="3813" y="866"/>
                    <a:pt x="3891" y="866"/>
                  </a:cubicBezTo>
                  <a:cubicBezTo>
                    <a:pt x="3899" y="865"/>
                    <a:pt x="3906" y="864"/>
                    <a:pt x="3914" y="864"/>
                  </a:cubicBezTo>
                  <a:close/>
                  <a:moveTo>
                    <a:pt x="2104" y="994"/>
                  </a:moveTo>
                  <a:cubicBezTo>
                    <a:pt x="2198" y="994"/>
                    <a:pt x="2276" y="1066"/>
                    <a:pt x="2288" y="1150"/>
                  </a:cubicBezTo>
                  <a:cubicBezTo>
                    <a:pt x="2301" y="1254"/>
                    <a:pt x="2211" y="1331"/>
                    <a:pt x="2120" y="1331"/>
                  </a:cubicBezTo>
                  <a:cubicBezTo>
                    <a:pt x="2113" y="1332"/>
                    <a:pt x="2105" y="1333"/>
                    <a:pt x="2098" y="1333"/>
                  </a:cubicBezTo>
                  <a:cubicBezTo>
                    <a:pt x="2004" y="1333"/>
                    <a:pt x="1925" y="1259"/>
                    <a:pt x="1913" y="1163"/>
                  </a:cubicBezTo>
                  <a:cubicBezTo>
                    <a:pt x="1901" y="1079"/>
                    <a:pt x="1968" y="994"/>
                    <a:pt x="2062" y="994"/>
                  </a:cubicBezTo>
                  <a:cubicBezTo>
                    <a:pt x="2068" y="994"/>
                    <a:pt x="2075" y="994"/>
                    <a:pt x="2081" y="995"/>
                  </a:cubicBezTo>
                  <a:cubicBezTo>
                    <a:pt x="2089" y="994"/>
                    <a:pt x="2097" y="994"/>
                    <a:pt x="2104" y="994"/>
                  </a:cubicBezTo>
                  <a:close/>
                  <a:moveTo>
                    <a:pt x="660" y="0"/>
                  </a:moveTo>
                  <a:cubicBezTo>
                    <a:pt x="388" y="259"/>
                    <a:pt x="169" y="569"/>
                    <a:pt x="1" y="892"/>
                  </a:cubicBezTo>
                  <a:cubicBezTo>
                    <a:pt x="824" y="1321"/>
                    <a:pt x="1733" y="1539"/>
                    <a:pt x="2652" y="1539"/>
                  </a:cubicBezTo>
                  <a:cubicBezTo>
                    <a:pt x="3117" y="1539"/>
                    <a:pt x="3585" y="1483"/>
                    <a:pt x="4046" y="1370"/>
                  </a:cubicBezTo>
                  <a:cubicBezTo>
                    <a:pt x="4640" y="1215"/>
                    <a:pt x="5209" y="982"/>
                    <a:pt x="5752" y="698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6252950" y="1048750"/>
              <a:ext cx="89850" cy="73700"/>
            </a:xfrm>
            <a:custGeom>
              <a:avLst/>
              <a:gdLst/>
              <a:ahLst/>
              <a:cxnLst/>
              <a:rect l="l" t="t" r="r" b="b"/>
              <a:pathLst>
                <a:path w="3594" h="2948" extrusionOk="0">
                  <a:moveTo>
                    <a:pt x="605" y="633"/>
                  </a:moveTo>
                  <a:cubicBezTo>
                    <a:pt x="685" y="633"/>
                    <a:pt x="752" y="694"/>
                    <a:pt x="776" y="776"/>
                  </a:cubicBezTo>
                  <a:cubicBezTo>
                    <a:pt x="776" y="860"/>
                    <a:pt x="709" y="933"/>
                    <a:pt x="628" y="933"/>
                  </a:cubicBezTo>
                  <a:cubicBezTo>
                    <a:pt x="621" y="933"/>
                    <a:pt x="615" y="932"/>
                    <a:pt x="608" y="931"/>
                  </a:cubicBezTo>
                  <a:cubicBezTo>
                    <a:pt x="600" y="933"/>
                    <a:pt x="592" y="933"/>
                    <a:pt x="585" y="933"/>
                  </a:cubicBezTo>
                  <a:cubicBezTo>
                    <a:pt x="505" y="933"/>
                    <a:pt x="439" y="872"/>
                    <a:pt x="427" y="789"/>
                  </a:cubicBezTo>
                  <a:cubicBezTo>
                    <a:pt x="427" y="699"/>
                    <a:pt x="492" y="634"/>
                    <a:pt x="582" y="634"/>
                  </a:cubicBezTo>
                  <a:cubicBezTo>
                    <a:pt x="590" y="633"/>
                    <a:pt x="598" y="633"/>
                    <a:pt x="605" y="633"/>
                  </a:cubicBezTo>
                  <a:close/>
                  <a:moveTo>
                    <a:pt x="0" y="1"/>
                  </a:moveTo>
                  <a:cubicBezTo>
                    <a:pt x="91" y="738"/>
                    <a:pt x="324" y="1720"/>
                    <a:pt x="828" y="2508"/>
                  </a:cubicBezTo>
                  <a:cubicBezTo>
                    <a:pt x="931" y="2663"/>
                    <a:pt x="1047" y="2805"/>
                    <a:pt x="1177" y="2948"/>
                  </a:cubicBezTo>
                  <a:lnTo>
                    <a:pt x="3593" y="2831"/>
                  </a:lnTo>
                  <a:cubicBezTo>
                    <a:pt x="3529" y="2340"/>
                    <a:pt x="3348" y="1875"/>
                    <a:pt x="3076" y="1461"/>
                  </a:cubicBezTo>
                  <a:cubicBezTo>
                    <a:pt x="2766" y="1022"/>
                    <a:pt x="2404" y="621"/>
                    <a:pt x="2004" y="2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607725" y="961200"/>
              <a:ext cx="40400" cy="49125"/>
            </a:xfrm>
            <a:custGeom>
              <a:avLst/>
              <a:gdLst/>
              <a:ahLst/>
              <a:cxnLst/>
              <a:rect l="l" t="t" r="r" b="b"/>
              <a:pathLst>
                <a:path w="1616" h="1965" extrusionOk="0">
                  <a:moveTo>
                    <a:pt x="0" y="0"/>
                  </a:moveTo>
                  <a:lnTo>
                    <a:pt x="220" y="1965"/>
                  </a:lnTo>
                  <a:cubicBezTo>
                    <a:pt x="634" y="1706"/>
                    <a:pt x="982" y="1357"/>
                    <a:pt x="1254" y="944"/>
                  </a:cubicBezTo>
                  <a:cubicBezTo>
                    <a:pt x="1396" y="711"/>
                    <a:pt x="1525" y="466"/>
                    <a:pt x="1616" y="2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09825" y="1060725"/>
              <a:ext cx="65600" cy="27150"/>
            </a:xfrm>
            <a:custGeom>
              <a:avLst/>
              <a:gdLst/>
              <a:ahLst/>
              <a:cxnLst/>
              <a:rect l="l" t="t" r="r" b="b"/>
              <a:pathLst>
                <a:path w="2624" h="1086" extrusionOk="0">
                  <a:moveTo>
                    <a:pt x="52" y="0"/>
                  </a:moveTo>
                  <a:cubicBezTo>
                    <a:pt x="13" y="246"/>
                    <a:pt x="0" y="504"/>
                    <a:pt x="26" y="763"/>
                  </a:cubicBezTo>
                  <a:lnTo>
                    <a:pt x="2624" y="1086"/>
                  </a:lnTo>
                  <a:cubicBezTo>
                    <a:pt x="1900" y="452"/>
                    <a:pt x="1008" y="78"/>
                    <a:pt x="5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042300" y="1020000"/>
              <a:ext cx="56550" cy="27175"/>
            </a:xfrm>
            <a:custGeom>
              <a:avLst/>
              <a:gdLst/>
              <a:ahLst/>
              <a:cxnLst/>
              <a:rect l="l" t="t" r="r" b="b"/>
              <a:pathLst>
                <a:path w="2262" h="1087" extrusionOk="0">
                  <a:moveTo>
                    <a:pt x="0" y="1"/>
                  </a:moveTo>
                  <a:lnTo>
                    <a:pt x="0" y="1"/>
                  </a:lnTo>
                  <a:cubicBezTo>
                    <a:pt x="711" y="440"/>
                    <a:pt x="1473" y="802"/>
                    <a:pt x="2262" y="1086"/>
                  </a:cubicBezTo>
                  <a:cubicBezTo>
                    <a:pt x="2210" y="815"/>
                    <a:pt x="2145" y="543"/>
                    <a:pt x="2068" y="2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963450" y="1101725"/>
              <a:ext cx="111825" cy="23625"/>
            </a:xfrm>
            <a:custGeom>
              <a:avLst/>
              <a:gdLst/>
              <a:ahLst/>
              <a:cxnLst/>
              <a:rect l="l" t="t" r="r" b="b"/>
              <a:pathLst>
                <a:path w="4473" h="945" extrusionOk="0">
                  <a:moveTo>
                    <a:pt x="2182" y="1"/>
                  </a:moveTo>
                  <a:cubicBezTo>
                    <a:pt x="1442" y="1"/>
                    <a:pt x="704" y="130"/>
                    <a:pt x="1" y="389"/>
                  </a:cubicBezTo>
                  <a:lnTo>
                    <a:pt x="4446" y="945"/>
                  </a:lnTo>
                  <a:lnTo>
                    <a:pt x="4472" y="932"/>
                  </a:lnTo>
                  <a:cubicBezTo>
                    <a:pt x="3891" y="350"/>
                    <a:pt x="3115" y="14"/>
                    <a:pt x="2288" y="1"/>
                  </a:cubicBezTo>
                  <a:cubicBezTo>
                    <a:pt x="2253" y="1"/>
                    <a:pt x="2218" y="1"/>
                    <a:pt x="2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618050" y="1051675"/>
              <a:ext cx="54625" cy="23275"/>
            </a:xfrm>
            <a:custGeom>
              <a:avLst/>
              <a:gdLst/>
              <a:ahLst/>
              <a:cxnLst/>
              <a:rect l="l" t="t" r="r" b="b"/>
              <a:pathLst>
                <a:path w="2185" h="931" extrusionOk="0">
                  <a:moveTo>
                    <a:pt x="1" y="0"/>
                  </a:moveTo>
                  <a:lnTo>
                    <a:pt x="65" y="672"/>
                  </a:lnTo>
                  <a:lnTo>
                    <a:pt x="2185" y="931"/>
                  </a:lnTo>
                  <a:cubicBezTo>
                    <a:pt x="1771" y="530"/>
                    <a:pt x="1254" y="246"/>
                    <a:pt x="699" y="117"/>
                  </a:cubicBezTo>
                  <a:cubicBezTo>
                    <a:pt x="466" y="65"/>
                    <a:pt x="233" y="2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108200" y="1097700"/>
              <a:ext cx="113100" cy="32500"/>
            </a:xfrm>
            <a:custGeom>
              <a:avLst/>
              <a:gdLst/>
              <a:ahLst/>
              <a:cxnLst/>
              <a:rect l="l" t="t" r="r" b="b"/>
              <a:pathLst>
                <a:path w="4524" h="1300" extrusionOk="0">
                  <a:moveTo>
                    <a:pt x="1445" y="0"/>
                  </a:moveTo>
                  <a:cubicBezTo>
                    <a:pt x="959" y="0"/>
                    <a:pt x="471" y="79"/>
                    <a:pt x="1" y="240"/>
                  </a:cubicBezTo>
                  <a:cubicBezTo>
                    <a:pt x="156" y="628"/>
                    <a:pt x="375" y="990"/>
                    <a:pt x="673" y="1300"/>
                  </a:cubicBezTo>
                  <a:lnTo>
                    <a:pt x="4524" y="1119"/>
                  </a:lnTo>
                  <a:cubicBezTo>
                    <a:pt x="4123" y="822"/>
                    <a:pt x="3697" y="563"/>
                    <a:pt x="3232" y="369"/>
                  </a:cubicBezTo>
                  <a:cubicBezTo>
                    <a:pt x="2664" y="125"/>
                    <a:pt x="2055" y="0"/>
                    <a:pt x="1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5838725" y="1010075"/>
              <a:ext cx="174175" cy="56950"/>
            </a:xfrm>
            <a:custGeom>
              <a:avLst/>
              <a:gdLst/>
              <a:ahLst/>
              <a:cxnLst/>
              <a:rect l="l" t="t" r="r" b="b"/>
              <a:pathLst>
                <a:path w="6967" h="2278" extrusionOk="0">
                  <a:moveTo>
                    <a:pt x="3466" y="0"/>
                  </a:moveTo>
                  <a:cubicBezTo>
                    <a:pt x="1731" y="0"/>
                    <a:pt x="1" y="682"/>
                    <a:pt x="1" y="682"/>
                  </a:cubicBezTo>
                  <a:cubicBezTo>
                    <a:pt x="1" y="682"/>
                    <a:pt x="1965" y="2026"/>
                    <a:pt x="3891" y="2246"/>
                  </a:cubicBezTo>
                  <a:cubicBezTo>
                    <a:pt x="4083" y="2268"/>
                    <a:pt x="4268" y="2278"/>
                    <a:pt x="4445" y="2278"/>
                  </a:cubicBezTo>
                  <a:cubicBezTo>
                    <a:pt x="6026" y="2278"/>
                    <a:pt x="6967" y="1483"/>
                    <a:pt x="6967" y="1483"/>
                  </a:cubicBezTo>
                  <a:cubicBezTo>
                    <a:pt x="6967" y="1483"/>
                    <a:pt x="6049" y="255"/>
                    <a:pt x="4124" y="36"/>
                  </a:cubicBezTo>
                  <a:cubicBezTo>
                    <a:pt x="3907" y="11"/>
                    <a:pt x="3687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5747300" y="1000575"/>
              <a:ext cx="10350" cy="8500"/>
            </a:xfrm>
            <a:custGeom>
              <a:avLst/>
              <a:gdLst/>
              <a:ahLst/>
              <a:cxnLst/>
              <a:rect l="l" t="t" r="r" b="b"/>
              <a:pathLst>
                <a:path w="414" h="340" extrusionOk="0">
                  <a:moveTo>
                    <a:pt x="206" y="1"/>
                  </a:moveTo>
                  <a:cubicBezTo>
                    <a:pt x="113" y="1"/>
                    <a:pt x="25" y="62"/>
                    <a:pt x="13" y="144"/>
                  </a:cubicBezTo>
                  <a:cubicBezTo>
                    <a:pt x="0" y="235"/>
                    <a:pt x="78" y="312"/>
                    <a:pt x="181" y="338"/>
                  </a:cubicBezTo>
                  <a:cubicBezTo>
                    <a:pt x="191" y="339"/>
                    <a:pt x="201" y="340"/>
                    <a:pt x="211" y="340"/>
                  </a:cubicBezTo>
                  <a:cubicBezTo>
                    <a:pt x="313" y="340"/>
                    <a:pt x="389" y="279"/>
                    <a:pt x="401" y="196"/>
                  </a:cubicBezTo>
                  <a:cubicBezTo>
                    <a:pt x="414" y="106"/>
                    <a:pt x="336" y="15"/>
                    <a:pt x="233" y="2"/>
                  </a:cubicBezTo>
                  <a:cubicBezTo>
                    <a:pt x="224" y="1"/>
                    <a:pt x="21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5793500" y="99735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6" y="0"/>
                  </a:moveTo>
                  <a:cubicBezTo>
                    <a:pt x="158" y="0"/>
                    <a:pt x="151" y="1"/>
                    <a:pt x="143" y="2"/>
                  </a:cubicBezTo>
                  <a:cubicBezTo>
                    <a:pt x="65" y="2"/>
                    <a:pt x="1" y="67"/>
                    <a:pt x="1" y="144"/>
                  </a:cubicBezTo>
                  <a:cubicBezTo>
                    <a:pt x="12" y="225"/>
                    <a:pt x="76" y="275"/>
                    <a:pt x="154" y="275"/>
                  </a:cubicBezTo>
                  <a:cubicBezTo>
                    <a:pt x="163" y="275"/>
                    <a:pt x="172" y="275"/>
                    <a:pt x="181" y="273"/>
                  </a:cubicBezTo>
                  <a:cubicBezTo>
                    <a:pt x="187" y="274"/>
                    <a:pt x="193" y="275"/>
                    <a:pt x="199" y="275"/>
                  </a:cubicBezTo>
                  <a:cubicBezTo>
                    <a:pt x="268" y="275"/>
                    <a:pt x="324" y="203"/>
                    <a:pt x="324" y="131"/>
                  </a:cubicBezTo>
                  <a:cubicBezTo>
                    <a:pt x="312" y="60"/>
                    <a:pt x="246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5772175" y="1057725"/>
              <a:ext cx="21675" cy="18600"/>
            </a:xfrm>
            <a:custGeom>
              <a:avLst/>
              <a:gdLst/>
              <a:ahLst/>
              <a:cxnLst/>
              <a:rect l="l" t="t" r="r" b="b"/>
              <a:pathLst>
                <a:path w="867" h="744" extrusionOk="0">
                  <a:moveTo>
                    <a:pt x="449" y="1"/>
                  </a:moveTo>
                  <a:cubicBezTo>
                    <a:pt x="433" y="1"/>
                    <a:pt x="417" y="2"/>
                    <a:pt x="401" y="4"/>
                  </a:cubicBezTo>
                  <a:cubicBezTo>
                    <a:pt x="394" y="3"/>
                    <a:pt x="386" y="3"/>
                    <a:pt x="379" y="3"/>
                  </a:cubicBezTo>
                  <a:cubicBezTo>
                    <a:pt x="169" y="3"/>
                    <a:pt x="1" y="179"/>
                    <a:pt x="13" y="391"/>
                  </a:cubicBezTo>
                  <a:cubicBezTo>
                    <a:pt x="49" y="595"/>
                    <a:pt x="230" y="743"/>
                    <a:pt x="431" y="743"/>
                  </a:cubicBezTo>
                  <a:cubicBezTo>
                    <a:pt x="447" y="743"/>
                    <a:pt x="463" y="742"/>
                    <a:pt x="479" y="740"/>
                  </a:cubicBezTo>
                  <a:cubicBezTo>
                    <a:pt x="486" y="741"/>
                    <a:pt x="494" y="741"/>
                    <a:pt x="501" y="741"/>
                  </a:cubicBezTo>
                  <a:cubicBezTo>
                    <a:pt x="710" y="741"/>
                    <a:pt x="866" y="565"/>
                    <a:pt x="866" y="353"/>
                  </a:cubicBezTo>
                  <a:cubicBezTo>
                    <a:pt x="819" y="149"/>
                    <a:pt x="649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6263300" y="1064550"/>
              <a:ext cx="9025" cy="7550"/>
            </a:xfrm>
            <a:custGeom>
              <a:avLst/>
              <a:gdLst/>
              <a:ahLst/>
              <a:cxnLst/>
              <a:rect l="l" t="t" r="r" b="b"/>
              <a:pathLst>
                <a:path w="361" h="302" extrusionOk="0">
                  <a:moveTo>
                    <a:pt x="188" y="1"/>
                  </a:moveTo>
                  <a:cubicBezTo>
                    <a:pt x="181" y="1"/>
                    <a:pt x="175" y="1"/>
                    <a:pt x="168" y="2"/>
                  </a:cubicBezTo>
                  <a:cubicBezTo>
                    <a:pt x="78" y="2"/>
                    <a:pt x="0" y="80"/>
                    <a:pt x="0" y="170"/>
                  </a:cubicBezTo>
                  <a:cubicBezTo>
                    <a:pt x="12" y="241"/>
                    <a:pt x="88" y="301"/>
                    <a:pt x="171" y="301"/>
                  </a:cubicBezTo>
                  <a:cubicBezTo>
                    <a:pt x="178" y="301"/>
                    <a:pt x="186" y="301"/>
                    <a:pt x="194" y="299"/>
                  </a:cubicBezTo>
                  <a:cubicBezTo>
                    <a:pt x="201" y="300"/>
                    <a:pt x="207" y="301"/>
                    <a:pt x="214" y="301"/>
                  </a:cubicBezTo>
                  <a:cubicBezTo>
                    <a:pt x="295" y="301"/>
                    <a:pt x="361" y="228"/>
                    <a:pt x="349" y="144"/>
                  </a:cubicBezTo>
                  <a:cubicBezTo>
                    <a:pt x="337" y="62"/>
                    <a:pt x="261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5649725" y="977950"/>
              <a:ext cx="7450" cy="6275"/>
            </a:xfrm>
            <a:custGeom>
              <a:avLst/>
              <a:gdLst/>
              <a:ahLst/>
              <a:cxnLst/>
              <a:rect l="l" t="t" r="r" b="b"/>
              <a:pathLst>
                <a:path w="298" h="251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65" y="3"/>
                    <a:pt x="0" y="54"/>
                    <a:pt x="0" y="132"/>
                  </a:cubicBezTo>
                  <a:cubicBezTo>
                    <a:pt x="12" y="201"/>
                    <a:pt x="76" y="250"/>
                    <a:pt x="144" y="250"/>
                  </a:cubicBezTo>
                  <a:cubicBezTo>
                    <a:pt x="152" y="250"/>
                    <a:pt x="160" y="249"/>
                    <a:pt x="168" y="248"/>
                  </a:cubicBezTo>
                  <a:cubicBezTo>
                    <a:pt x="233" y="248"/>
                    <a:pt x="298" y="196"/>
                    <a:pt x="298" y="119"/>
                  </a:cubicBezTo>
                  <a:cubicBezTo>
                    <a:pt x="286" y="49"/>
                    <a:pt x="222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5687525" y="1050050"/>
              <a:ext cx="7450" cy="6225"/>
            </a:xfrm>
            <a:custGeom>
              <a:avLst/>
              <a:gdLst/>
              <a:ahLst/>
              <a:cxnLst/>
              <a:rect l="l" t="t" r="r" b="b"/>
              <a:pathLst>
                <a:path w="298" h="249" extrusionOk="0">
                  <a:moveTo>
                    <a:pt x="130" y="1"/>
                  </a:moveTo>
                  <a:cubicBezTo>
                    <a:pt x="52" y="1"/>
                    <a:pt x="0" y="65"/>
                    <a:pt x="0" y="130"/>
                  </a:cubicBezTo>
                  <a:cubicBezTo>
                    <a:pt x="12" y="199"/>
                    <a:pt x="76" y="248"/>
                    <a:pt x="145" y="248"/>
                  </a:cubicBezTo>
                  <a:cubicBezTo>
                    <a:pt x="152" y="248"/>
                    <a:pt x="160" y="247"/>
                    <a:pt x="168" y="246"/>
                  </a:cubicBezTo>
                  <a:cubicBezTo>
                    <a:pt x="233" y="246"/>
                    <a:pt x="298" y="194"/>
                    <a:pt x="285" y="117"/>
                  </a:cubicBezTo>
                  <a:cubicBezTo>
                    <a:pt x="272" y="52"/>
                    <a:pt x="207" y="1"/>
                    <a:pt x="13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5733400" y="1055525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3" y="0"/>
                  </a:moveTo>
                  <a:cubicBezTo>
                    <a:pt x="235" y="0"/>
                    <a:pt x="228" y="0"/>
                    <a:pt x="220" y="1"/>
                  </a:cubicBezTo>
                  <a:cubicBezTo>
                    <a:pt x="91" y="1"/>
                    <a:pt x="1" y="105"/>
                    <a:pt x="1" y="221"/>
                  </a:cubicBezTo>
                  <a:cubicBezTo>
                    <a:pt x="25" y="330"/>
                    <a:pt x="128" y="416"/>
                    <a:pt x="237" y="416"/>
                  </a:cubicBezTo>
                  <a:cubicBezTo>
                    <a:pt x="244" y="416"/>
                    <a:pt x="252" y="416"/>
                    <a:pt x="259" y="415"/>
                  </a:cubicBezTo>
                  <a:cubicBezTo>
                    <a:pt x="388" y="415"/>
                    <a:pt x="479" y="324"/>
                    <a:pt x="479" y="195"/>
                  </a:cubicBezTo>
                  <a:cubicBezTo>
                    <a:pt x="455" y="86"/>
                    <a:pt x="351" y="0"/>
                    <a:pt x="243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6072650" y="104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33" y="0"/>
                  </a:moveTo>
                  <a:cubicBezTo>
                    <a:pt x="225" y="0"/>
                    <a:pt x="216" y="1"/>
                    <a:pt x="208" y="2"/>
                  </a:cubicBezTo>
                  <a:cubicBezTo>
                    <a:pt x="91" y="2"/>
                    <a:pt x="1" y="92"/>
                    <a:pt x="14" y="209"/>
                  </a:cubicBezTo>
                  <a:cubicBezTo>
                    <a:pt x="27" y="312"/>
                    <a:pt x="130" y="389"/>
                    <a:pt x="246" y="389"/>
                  </a:cubicBezTo>
                  <a:cubicBezTo>
                    <a:pt x="363" y="389"/>
                    <a:pt x="453" y="299"/>
                    <a:pt x="453" y="183"/>
                  </a:cubicBezTo>
                  <a:cubicBezTo>
                    <a:pt x="429" y="75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6174125" y="1082975"/>
              <a:ext cx="10350" cy="8500"/>
            </a:xfrm>
            <a:custGeom>
              <a:avLst/>
              <a:gdLst/>
              <a:ahLst/>
              <a:cxnLst/>
              <a:rect l="l" t="t" r="r" b="b"/>
              <a:pathLst>
                <a:path w="414" h="340" extrusionOk="0">
                  <a:moveTo>
                    <a:pt x="220" y="0"/>
                  </a:moveTo>
                  <a:cubicBezTo>
                    <a:pt x="211" y="0"/>
                    <a:pt x="203" y="1"/>
                    <a:pt x="194" y="2"/>
                  </a:cubicBezTo>
                  <a:cubicBezTo>
                    <a:pt x="187" y="1"/>
                    <a:pt x="181" y="1"/>
                    <a:pt x="174" y="1"/>
                  </a:cubicBezTo>
                  <a:cubicBezTo>
                    <a:pt x="79" y="1"/>
                    <a:pt x="1" y="86"/>
                    <a:pt x="13" y="183"/>
                  </a:cubicBezTo>
                  <a:cubicBezTo>
                    <a:pt x="25" y="277"/>
                    <a:pt x="112" y="339"/>
                    <a:pt x="206" y="339"/>
                  </a:cubicBezTo>
                  <a:cubicBezTo>
                    <a:pt x="215" y="339"/>
                    <a:pt x="224" y="339"/>
                    <a:pt x="233" y="338"/>
                  </a:cubicBezTo>
                  <a:cubicBezTo>
                    <a:pt x="239" y="339"/>
                    <a:pt x="246" y="339"/>
                    <a:pt x="252" y="339"/>
                  </a:cubicBezTo>
                  <a:cubicBezTo>
                    <a:pt x="346" y="339"/>
                    <a:pt x="414" y="254"/>
                    <a:pt x="414" y="157"/>
                  </a:cubicBezTo>
                  <a:cubicBezTo>
                    <a:pt x="390" y="62"/>
                    <a:pt x="31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6116600" y="1130175"/>
              <a:ext cx="9725" cy="1650"/>
            </a:xfrm>
            <a:custGeom>
              <a:avLst/>
              <a:gdLst/>
              <a:ahLst/>
              <a:cxnLst/>
              <a:rect l="l" t="t" r="r" b="b"/>
              <a:pathLst>
                <a:path w="389" h="66" extrusionOk="0">
                  <a:moveTo>
                    <a:pt x="324" y="1"/>
                  </a:moveTo>
                  <a:lnTo>
                    <a:pt x="1" y="14"/>
                  </a:lnTo>
                  <a:lnTo>
                    <a:pt x="388" y="6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6220975" y="1115975"/>
              <a:ext cx="189350" cy="46225"/>
            </a:xfrm>
            <a:custGeom>
              <a:avLst/>
              <a:gdLst/>
              <a:ahLst/>
              <a:cxnLst/>
              <a:rect l="l" t="t" r="r" b="b"/>
              <a:pathLst>
                <a:path w="7574" h="1849" extrusionOk="0">
                  <a:moveTo>
                    <a:pt x="7573" y="0"/>
                  </a:moveTo>
                  <a:lnTo>
                    <a:pt x="4859" y="129"/>
                  </a:lnTo>
                  <a:cubicBezTo>
                    <a:pt x="4937" y="620"/>
                    <a:pt x="4885" y="1112"/>
                    <a:pt x="4704" y="1577"/>
                  </a:cubicBezTo>
                  <a:cubicBezTo>
                    <a:pt x="3826" y="1383"/>
                    <a:pt x="3037" y="918"/>
                    <a:pt x="2443" y="259"/>
                  </a:cubicBezTo>
                  <a:lnTo>
                    <a:pt x="0" y="375"/>
                  </a:lnTo>
                  <a:cubicBezTo>
                    <a:pt x="349" y="633"/>
                    <a:pt x="685" y="931"/>
                    <a:pt x="1008" y="1241"/>
                  </a:cubicBezTo>
                  <a:lnTo>
                    <a:pt x="5880" y="1848"/>
                  </a:lnTo>
                  <a:cubicBezTo>
                    <a:pt x="6113" y="1357"/>
                    <a:pt x="6449" y="918"/>
                    <a:pt x="6850" y="556"/>
                  </a:cubicBezTo>
                  <a:cubicBezTo>
                    <a:pt x="7082" y="349"/>
                    <a:pt x="7315" y="168"/>
                    <a:pt x="7573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6457800" y="1166375"/>
              <a:ext cx="7450" cy="8100"/>
            </a:xfrm>
            <a:custGeom>
              <a:avLst/>
              <a:gdLst/>
              <a:ahLst/>
              <a:cxnLst/>
              <a:rect l="l" t="t" r="r" b="b"/>
              <a:pathLst>
                <a:path w="298" h="324" extrusionOk="0">
                  <a:moveTo>
                    <a:pt x="259" y="0"/>
                  </a:moveTo>
                  <a:cubicBezTo>
                    <a:pt x="181" y="104"/>
                    <a:pt x="91" y="194"/>
                    <a:pt x="0" y="285"/>
                  </a:cubicBezTo>
                  <a:lnTo>
                    <a:pt x="298" y="323"/>
                  </a:lnTo>
                  <a:lnTo>
                    <a:pt x="298" y="32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6124675" y="1125650"/>
              <a:ext cx="121825" cy="21350"/>
            </a:xfrm>
            <a:custGeom>
              <a:avLst/>
              <a:gdLst/>
              <a:ahLst/>
              <a:cxnLst/>
              <a:rect l="l" t="t" r="r" b="b"/>
              <a:pathLst>
                <a:path w="4873" h="854" extrusionOk="0">
                  <a:moveTo>
                    <a:pt x="3852" y="1"/>
                  </a:moveTo>
                  <a:lnTo>
                    <a:pt x="1" y="182"/>
                  </a:lnTo>
                  <a:lnTo>
                    <a:pt x="65" y="246"/>
                  </a:lnTo>
                  <a:lnTo>
                    <a:pt x="4873" y="854"/>
                  </a:lnTo>
                  <a:cubicBezTo>
                    <a:pt x="4550" y="544"/>
                    <a:pt x="4214" y="259"/>
                    <a:pt x="3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6367975" y="1114025"/>
              <a:ext cx="96625" cy="59800"/>
            </a:xfrm>
            <a:custGeom>
              <a:avLst/>
              <a:gdLst/>
              <a:ahLst/>
              <a:cxnLst/>
              <a:rect l="l" t="t" r="r" b="b"/>
              <a:pathLst>
                <a:path w="3865" h="2392" extrusionOk="0">
                  <a:moveTo>
                    <a:pt x="3632" y="1"/>
                  </a:moveTo>
                  <a:lnTo>
                    <a:pt x="1706" y="91"/>
                  </a:lnTo>
                  <a:cubicBezTo>
                    <a:pt x="1448" y="246"/>
                    <a:pt x="1202" y="440"/>
                    <a:pt x="970" y="647"/>
                  </a:cubicBezTo>
                  <a:cubicBezTo>
                    <a:pt x="569" y="1009"/>
                    <a:pt x="246" y="1448"/>
                    <a:pt x="0" y="1939"/>
                  </a:cubicBezTo>
                  <a:lnTo>
                    <a:pt x="3606" y="2391"/>
                  </a:lnTo>
                  <a:cubicBezTo>
                    <a:pt x="3697" y="2288"/>
                    <a:pt x="3787" y="2198"/>
                    <a:pt x="3865" y="2094"/>
                  </a:cubicBezTo>
                  <a:lnTo>
                    <a:pt x="36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6282350" y="1119525"/>
              <a:ext cx="62375" cy="35875"/>
            </a:xfrm>
            <a:custGeom>
              <a:avLst/>
              <a:gdLst/>
              <a:ahLst/>
              <a:cxnLst/>
              <a:rect l="l" t="t" r="r" b="b"/>
              <a:pathLst>
                <a:path w="2495" h="1435" extrusionOk="0">
                  <a:moveTo>
                    <a:pt x="2430" y="0"/>
                  </a:moveTo>
                  <a:lnTo>
                    <a:pt x="1" y="117"/>
                  </a:lnTo>
                  <a:cubicBezTo>
                    <a:pt x="595" y="789"/>
                    <a:pt x="1383" y="1241"/>
                    <a:pt x="2262" y="1435"/>
                  </a:cubicBezTo>
                  <a:cubicBezTo>
                    <a:pt x="2443" y="982"/>
                    <a:pt x="2495" y="478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6725000" y="4221600"/>
              <a:ext cx="85325" cy="145425"/>
            </a:xfrm>
            <a:custGeom>
              <a:avLst/>
              <a:gdLst/>
              <a:ahLst/>
              <a:cxnLst/>
              <a:rect l="l" t="t" r="r" b="b"/>
              <a:pathLst>
                <a:path w="3413" h="5817" extrusionOk="0">
                  <a:moveTo>
                    <a:pt x="815" y="1"/>
                  </a:moveTo>
                  <a:lnTo>
                    <a:pt x="0" y="5816"/>
                  </a:lnTo>
                  <a:cubicBezTo>
                    <a:pt x="246" y="5364"/>
                    <a:pt x="634" y="5002"/>
                    <a:pt x="1086" y="4770"/>
                  </a:cubicBezTo>
                  <a:cubicBezTo>
                    <a:pt x="1810" y="4369"/>
                    <a:pt x="2766" y="4227"/>
                    <a:pt x="3412" y="4162"/>
                  </a:cubicBezTo>
                  <a:lnTo>
                    <a:pt x="3206" y="2366"/>
                  </a:lnTo>
                  <a:cubicBezTo>
                    <a:pt x="3115" y="2301"/>
                    <a:pt x="3012" y="2237"/>
                    <a:pt x="2908" y="2172"/>
                  </a:cubicBezTo>
                  <a:cubicBezTo>
                    <a:pt x="2081" y="1577"/>
                    <a:pt x="1370" y="841"/>
                    <a:pt x="815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6685250" y="4346325"/>
              <a:ext cx="164825" cy="380300"/>
            </a:xfrm>
            <a:custGeom>
              <a:avLst/>
              <a:gdLst/>
              <a:ahLst/>
              <a:cxnLst/>
              <a:rect l="l" t="t" r="r" b="b"/>
              <a:pathLst>
                <a:path w="6593" h="15212" extrusionOk="0">
                  <a:moveTo>
                    <a:pt x="3854" y="12276"/>
                  </a:moveTo>
                  <a:cubicBezTo>
                    <a:pt x="3932" y="12276"/>
                    <a:pt x="3996" y="12326"/>
                    <a:pt x="4007" y="12407"/>
                  </a:cubicBezTo>
                  <a:cubicBezTo>
                    <a:pt x="4020" y="12498"/>
                    <a:pt x="3943" y="12575"/>
                    <a:pt x="3852" y="12575"/>
                  </a:cubicBezTo>
                  <a:cubicBezTo>
                    <a:pt x="3844" y="12577"/>
                    <a:pt x="3837" y="12577"/>
                    <a:pt x="3829" y="12577"/>
                  </a:cubicBezTo>
                  <a:cubicBezTo>
                    <a:pt x="3749" y="12577"/>
                    <a:pt x="3683" y="12516"/>
                    <a:pt x="3671" y="12433"/>
                  </a:cubicBezTo>
                  <a:cubicBezTo>
                    <a:pt x="3659" y="12349"/>
                    <a:pt x="3725" y="12277"/>
                    <a:pt x="3807" y="12277"/>
                  </a:cubicBezTo>
                  <a:cubicBezTo>
                    <a:pt x="3813" y="12277"/>
                    <a:pt x="3820" y="12277"/>
                    <a:pt x="3826" y="12278"/>
                  </a:cubicBezTo>
                  <a:cubicBezTo>
                    <a:pt x="3836" y="12277"/>
                    <a:pt x="3845" y="12276"/>
                    <a:pt x="3854" y="12276"/>
                  </a:cubicBezTo>
                  <a:close/>
                  <a:moveTo>
                    <a:pt x="5080" y="0"/>
                  </a:moveTo>
                  <a:cubicBezTo>
                    <a:pt x="4705" y="479"/>
                    <a:pt x="4240" y="879"/>
                    <a:pt x="3723" y="1189"/>
                  </a:cubicBezTo>
                  <a:cubicBezTo>
                    <a:pt x="3236" y="1446"/>
                    <a:pt x="2698" y="1580"/>
                    <a:pt x="2158" y="1580"/>
                  </a:cubicBezTo>
                  <a:cubicBezTo>
                    <a:pt x="1938" y="1580"/>
                    <a:pt x="1717" y="1557"/>
                    <a:pt x="1500" y="1512"/>
                  </a:cubicBezTo>
                  <a:lnTo>
                    <a:pt x="1035" y="4860"/>
                  </a:lnTo>
                  <a:cubicBezTo>
                    <a:pt x="1125" y="4911"/>
                    <a:pt x="1190" y="5002"/>
                    <a:pt x="1203" y="5105"/>
                  </a:cubicBezTo>
                  <a:cubicBezTo>
                    <a:pt x="1216" y="5273"/>
                    <a:pt x="1112" y="5416"/>
                    <a:pt x="944" y="5454"/>
                  </a:cubicBezTo>
                  <a:lnTo>
                    <a:pt x="802" y="6488"/>
                  </a:lnTo>
                  <a:cubicBezTo>
                    <a:pt x="1112" y="5894"/>
                    <a:pt x="1474" y="5338"/>
                    <a:pt x="1901" y="4821"/>
                  </a:cubicBezTo>
                  <a:cubicBezTo>
                    <a:pt x="1901" y="4821"/>
                    <a:pt x="3012" y="6760"/>
                    <a:pt x="2844" y="8427"/>
                  </a:cubicBezTo>
                  <a:cubicBezTo>
                    <a:pt x="2728" y="9435"/>
                    <a:pt x="2159" y="10327"/>
                    <a:pt x="1306" y="10857"/>
                  </a:cubicBezTo>
                  <a:cubicBezTo>
                    <a:pt x="880" y="10456"/>
                    <a:pt x="569" y="9952"/>
                    <a:pt x="401" y="9396"/>
                  </a:cubicBezTo>
                  <a:lnTo>
                    <a:pt x="1" y="12278"/>
                  </a:lnTo>
                  <a:cubicBezTo>
                    <a:pt x="608" y="12718"/>
                    <a:pt x="1138" y="13235"/>
                    <a:pt x="1565" y="13842"/>
                  </a:cubicBezTo>
                  <a:cubicBezTo>
                    <a:pt x="1836" y="14256"/>
                    <a:pt x="2017" y="14721"/>
                    <a:pt x="2095" y="15212"/>
                  </a:cubicBezTo>
                  <a:lnTo>
                    <a:pt x="4796" y="15083"/>
                  </a:lnTo>
                  <a:cubicBezTo>
                    <a:pt x="5351" y="14721"/>
                    <a:pt x="5933" y="14424"/>
                    <a:pt x="6540" y="14191"/>
                  </a:cubicBezTo>
                  <a:lnTo>
                    <a:pt x="6592" y="13803"/>
                  </a:lnTo>
                  <a:lnTo>
                    <a:pt x="6463" y="12537"/>
                  </a:lnTo>
                  <a:cubicBezTo>
                    <a:pt x="5093" y="12175"/>
                    <a:pt x="3852" y="11037"/>
                    <a:pt x="3852" y="11037"/>
                  </a:cubicBezTo>
                  <a:cubicBezTo>
                    <a:pt x="4473" y="10907"/>
                    <a:pt x="5102" y="10839"/>
                    <a:pt x="5732" y="10839"/>
                  </a:cubicBezTo>
                  <a:cubicBezTo>
                    <a:pt x="5915" y="10839"/>
                    <a:pt x="6099" y="10845"/>
                    <a:pt x="6282" y="10857"/>
                  </a:cubicBezTo>
                  <a:lnTo>
                    <a:pt x="6101" y="9202"/>
                  </a:lnTo>
                  <a:cubicBezTo>
                    <a:pt x="5623" y="9512"/>
                    <a:pt x="5093" y="9719"/>
                    <a:pt x="4550" y="9810"/>
                  </a:cubicBezTo>
                  <a:cubicBezTo>
                    <a:pt x="4188" y="8879"/>
                    <a:pt x="4305" y="7845"/>
                    <a:pt x="4860" y="7018"/>
                  </a:cubicBezTo>
                  <a:cubicBezTo>
                    <a:pt x="5106" y="6643"/>
                    <a:pt x="5403" y="6307"/>
                    <a:pt x="5752" y="6023"/>
                  </a:cubicBezTo>
                  <a:lnTo>
                    <a:pt x="5506" y="3839"/>
                  </a:lnTo>
                  <a:cubicBezTo>
                    <a:pt x="4744" y="3800"/>
                    <a:pt x="3994" y="3697"/>
                    <a:pt x="3245" y="3529"/>
                  </a:cubicBezTo>
                  <a:cubicBezTo>
                    <a:pt x="3865" y="2947"/>
                    <a:pt x="4563" y="2469"/>
                    <a:pt x="5313" y="2068"/>
                  </a:cubicBezTo>
                  <a:lnTo>
                    <a:pt x="50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6760875" y="4051975"/>
              <a:ext cx="26825" cy="65300"/>
            </a:xfrm>
            <a:custGeom>
              <a:avLst/>
              <a:gdLst/>
              <a:ahLst/>
              <a:cxnLst/>
              <a:rect l="l" t="t" r="r" b="b"/>
              <a:pathLst>
                <a:path w="1073" h="2612" extrusionOk="0">
                  <a:moveTo>
                    <a:pt x="788" y="1"/>
                  </a:moveTo>
                  <a:cubicBezTo>
                    <a:pt x="620" y="194"/>
                    <a:pt x="452" y="362"/>
                    <a:pt x="271" y="530"/>
                  </a:cubicBezTo>
                  <a:lnTo>
                    <a:pt x="233" y="569"/>
                  </a:lnTo>
                  <a:lnTo>
                    <a:pt x="0" y="2353"/>
                  </a:lnTo>
                  <a:cubicBezTo>
                    <a:pt x="362" y="2379"/>
                    <a:pt x="724" y="2469"/>
                    <a:pt x="1073" y="2611"/>
                  </a:cubicBezTo>
                  <a:lnTo>
                    <a:pt x="788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6750200" y="4144050"/>
              <a:ext cx="45900" cy="53025"/>
            </a:xfrm>
            <a:custGeom>
              <a:avLst/>
              <a:gdLst/>
              <a:ahLst/>
              <a:cxnLst/>
              <a:rect l="l" t="t" r="r" b="b"/>
              <a:pathLst>
                <a:path w="1836" h="2121" extrusionOk="0">
                  <a:moveTo>
                    <a:pt x="233" y="1"/>
                  </a:moveTo>
                  <a:lnTo>
                    <a:pt x="1" y="1616"/>
                  </a:lnTo>
                  <a:cubicBezTo>
                    <a:pt x="621" y="1746"/>
                    <a:pt x="1241" y="1914"/>
                    <a:pt x="1836" y="2120"/>
                  </a:cubicBezTo>
                  <a:lnTo>
                    <a:pt x="1694" y="828"/>
                  </a:lnTo>
                  <a:cubicBezTo>
                    <a:pt x="1409" y="738"/>
                    <a:pt x="1138" y="621"/>
                    <a:pt x="866" y="479"/>
                  </a:cubicBezTo>
                  <a:cubicBezTo>
                    <a:pt x="634" y="350"/>
                    <a:pt x="427" y="195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6674925" y="4727575"/>
              <a:ext cx="2275" cy="230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13" y="1"/>
                  </a:moveTo>
                  <a:lnTo>
                    <a:pt x="0" y="91"/>
                  </a:lnTo>
                  <a:lnTo>
                    <a:pt x="91" y="91"/>
                  </a:lnTo>
                  <a:cubicBezTo>
                    <a:pt x="65" y="65"/>
                    <a:pt x="39" y="27"/>
                    <a:pt x="13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6766675" y="4005125"/>
              <a:ext cx="13600" cy="61100"/>
            </a:xfrm>
            <a:custGeom>
              <a:avLst/>
              <a:gdLst/>
              <a:ahLst/>
              <a:cxnLst/>
              <a:rect l="l" t="t" r="r" b="b"/>
              <a:pathLst>
                <a:path w="544" h="2444" extrusionOk="0">
                  <a:moveTo>
                    <a:pt x="337" y="1"/>
                  </a:moveTo>
                  <a:lnTo>
                    <a:pt x="1" y="2443"/>
                  </a:lnTo>
                  <a:lnTo>
                    <a:pt x="1" y="2443"/>
                  </a:lnTo>
                  <a:lnTo>
                    <a:pt x="39" y="2404"/>
                  </a:lnTo>
                  <a:cubicBezTo>
                    <a:pt x="220" y="2236"/>
                    <a:pt x="388" y="2068"/>
                    <a:pt x="543" y="1875"/>
                  </a:cubicBezTo>
                  <a:lnTo>
                    <a:pt x="337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05450" y="4701075"/>
              <a:ext cx="43650" cy="22325"/>
            </a:xfrm>
            <a:custGeom>
              <a:avLst/>
              <a:gdLst/>
              <a:ahLst/>
              <a:cxnLst/>
              <a:rect l="l" t="t" r="r" b="b"/>
              <a:pathLst>
                <a:path w="1746" h="893" extrusionOk="0">
                  <a:moveTo>
                    <a:pt x="1745" y="1"/>
                  </a:moveTo>
                  <a:cubicBezTo>
                    <a:pt x="1138" y="246"/>
                    <a:pt x="543" y="544"/>
                    <a:pt x="1" y="893"/>
                  </a:cubicBezTo>
                  <a:lnTo>
                    <a:pt x="1629" y="815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6745350" y="4184775"/>
              <a:ext cx="59800" cy="95975"/>
            </a:xfrm>
            <a:custGeom>
              <a:avLst/>
              <a:gdLst/>
              <a:ahLst/>
              <a:cxnLst/>
              <a:rect l="l" t="t" r="r" b="b"/>
              <a:pathLst>
                <a:path w="2392" h="3839" extrusionOk="0">
                  <a:moveTo>
                    <a:pt x="1499" y="1950"/>
                  </a:moveTo>
                  <a:cubicBezTo>
                    <a:pt x="1603" y="1950"/>
                    <a:pt x="1683" y="2024"/>
                    <a:pt x="1707" y="2120"/>
                  </a:cubicBezTo>
                  <a:cubicBezTo>
                    <a:pt x="1707" y="2236"/>
                    <a:pt x="1629" y="2327"/>
                    <a:pt x="1513" y="2327"/>
                  </a:cubicBezTo>
                  <a:cubicBezTo>
                    <a:pt x="1409" y="2327"/>
                    <a:pt x="1306" y="2262"/>
                    <a:pt x="1280" y="2146"/>
                  </a:cubicBezTo>
                  <a:cubicBezTo>
                    <a:pt x="1280" y="2042"/>
                    <a:pt x="1371" y="1952"/>
                    <a:pt x="1474" y="1952"/>
                  </a:cubicBezTo>
                  <a:cubicBezTo>
                    <a:pt x="1483" y="1951"/>
                    <a:pt x="1491" y="1950"/>
                    <a:pt x="1499" y="1950"/>
                  </a:cubicBezTo>
                  <a:close/>
                  <a:moveTo>
                    <a:pt x="195" y="0"/>
                  </a:moveTo>
                  <a:lnTo>
                    <a:pt x="1" y="1474"/>
                  </a:lnTo>
                  <a:cubicBezTo>
                    <a:pt x="556" y="2314"/>
                    <a:pt x="1267" y="3050"/>
                    <a:pt x="2094" y="3645"/>
                  </a:cubicBezTo>
                  <a:cubicBezTo>
                    <a:pt x="2198" y="3710"/>
                    <a:pt x="2301" y="3774"/>
                    <a:pt x="2392" y="3839"/>
                  </a:cubicBezTo>
                  <a:lnTo>
                    <a:pt x="2030" y="504"/>
                  </a:lnTo>
                  <a:cubicBezTo>
                    <a:pt x="1435" y="298"/>
                    <a:pt x="815" y="13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6675250" y="4652950"/>
              <a:ext cx="62375" cy="76925"/>
            </a:xfrm>
            <a:custGeom>
              <a:avLst/>
              <a:gdLst/>
              <a:ahLst/>
              <a:cxnLst/>
              <a:rect l="l" t="t" r="r" b="b"/>
              <a:pathLst>
                <a:path w="2495" h="3077" extrusionOk="0">
                  <a:moveTo>
                    <a:pt x="401" y="0"/>
                  </a:moveTo>
                  <a:lnTo>
                    <a:pt x="0" y="2986"/>
                  </a:lnTo>
                  <a:cubicBezTo>
                    <a:pt x="26" y="3012"/>
                    <a:pt x="52" y="3037"/>
                    <a:pt x="78" y="3076"/>
                  </a:cubicBezTo>
                  <a:lnTo>
                    <a:pt x="2495" y="2947"/>
                  </a:lnTo>
                  <a:cubicBezTo>
                    <a:pt x="2417" y="2456"/>
                    <a:pt x="2236" y="1991"/>
                    <a:pt x="1965" y="1577"/>
                  </a:cubicBezTo>
                  <a:cubicBezTo>
                    <a:pt x="1538" y="970"/>
                    <a:pt x="1008" y="427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6789950" y="4496875"/>
              <a:ext cx="47825" cy="94700"/>
            </a:xfrm>
            <a:custGeom>
              <a:avLst/>
              <a:gdLst/>
              <a:ahLst/>
              <a:cxnLst/>
              <a:rect l="l" t="t" r="r" b="b"/>
              <a:pathLst>
                <a:path w="1913" h="3788" extrusionOk="0">
                  <a:moveTo>
                    <a:pt x="1564" y="1"/>
                  </a:moveTo>
                  <a:cubicBezTo>
                    <a:pt x="1215" y="285"/>
                    <a:pt x="918" y="621"/>
                    <a:pt x="672" y="996"/>
                  </a:cubicBezTo>
                  <a:cubicBezTo>
                    <a:pt x="117" y="1823"/>
                    <a:pt x="0" y="2857"/>
                    <a:pt x="362" y="3788"/>
                  </a:cubicBezTo>
                  <a:cubicBezTo>
                    <a:pt x="918" y="3697"/>
                    <a:pt x="1448" y="3490"/>
                    <a:pt x="1913" y="3180"/>
                  </a:cubicBezTo>
                  <a:lnTo>
                    <a:pt x="15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6781550" y="4617300"/>
              <a:ext cx="65275" cy="42775"/>
            </a:xfrm>
            <a:custGeom>
              <a:avLst/>
              <a:gdLst/>
              <a:ahLst/>
              <a:cxnLst/>
              <a:rect l="l" t="t" r="r" b="b"/>
              <a:pathLst>
                <a:path w="2611" h="1711" extrusionOk="0">
                  <a:moveTo>
                    <a:pt x="1880" y="0"/>
                  </a:moveTo>
                  <a:cubicBezTo>
                    <a:pt x="1250" y="0"/>
                    <a:pt x="621" y="68"/>
                    <a:pt x="0" y="198"/>
                  </a:cubicBezTo>
                  <a:cubicBezTo>
                    <a:pt x="0" y="198"/>
                    <a:pt x="1241" y="1336"/>
                    <a:pt x="2611" y="1711"/>
                  </a:cubicBezTo>
                  <a:lnTo>
                    <a:pt x="2430" y="18"/>
                  </a:lnTo>
                  <a:cubicBezTo>
                    <a:pt x="2247" y="6"/>
                    <a:pt x="2063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6722750" y="4325325"/>
              <a:ext cx="89825" cy="60175"/>
            </a:xfrm>
            <a:custGeom>
              <a:avLst/>
              <a:gdLst/>
              <a:ahLst/>
              <a:cxnLst/>
              <a:rect l="l" t="t" r="r" b="b"/>
              <a:pathLst>
                <a:path w="3593" h="2407" extrusionOk="0">
                  <a:moveTo>
                    <a:pt x="3502" y="0"/>
                  </a:moveTo>
                  <a:cubicBezTo>
                    <a:pt x="2856" y="65"/>
                    <a:pt x="1900" y="207"/>
                    <a:pt x="1176" y="608"/>
                  </a:cubicBezTo>
                  <a:cubicBezTo>
                    <a:pt x="724" y="840"/>
                    <a:pt x="336" y="1215"/>
                    <a:pt x="90" y="1667"/>
                  </a:cubicBezTo>
                  <a:lnTo>
                    <a:pt x="0" y="2340"/>
                  </a:lnTo>
                  <a:cubicBezTo>
                    <a:pt x="221" y="2384"/>
                    <a:pt x="444" y="2407"/>
                    <a:pt x="666" y="2407"/>
                  </a:cubicBezTo>
                  <a:cubicBezTo>
                    <a:pt x="1210" y="2407"/>
                    <a:pt x="1746" y="2273"/>
                    <a:pt x="2223" y="2016"/>
                  </a:cubicBezTo>
                  <a:cubicBezTo>
                    <a:pt x="2753" y="1719"/>
                    <a:pt x="3218" y="1306"/>
                    <a:pt x="3593" y="840"/>
                  </a:cubicBezTo>
                  <a:lnTo>
                    <a:pt x="3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6756025" y="4110775"/>
              <a:ext cx="36850" cy="54300"/>
            </a:xfrm>
            <a:custGeom>
              <a:avLst/>
              <a:gdLst/>
              <a:ahLst/>
              <a:cxnLst/>
              <a:rect l="l" t="t" r="r" b="b"/>
              <a:pathLst>
                <a:path w="1474" h="2172" extrusionOk="0">
                  <a:moveTo>
                    <a:pt x="194" y="1"/>
                  </a:moveTo>
                  <a:lnTo>
                    <a:pt x="0" y="1332"/>
                  </a:lnTo>
                  <a:cubicBezTo>
                    <a:pt x="194" y="1526"/>
                    <a:pt x="414" y="1681"/>
                    <a:pt x="646" y="1810"/>
                  </a:cubicBezTo>
                  <a:cubicBezTo>
                    <a:pt x="905" y="1952"/>
                    <a:pt x="1189" y="2082"/>
                    <a:pt x="1474" y="2172"/>
                  </a:cubicBezTo>
                  <a:lnTo>
                    <a:pt x="1267" y="259"/>
                  </a:lnTo>
                  <a:cubicBezTo>
                    <a:pt x="918" y="117"/>
                    <a:pt x="556" y="27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6695600" y="4466525"/>
              <a:ext cx="64975" cy="150575"/>
            </a:xfrm>
            <a:custGeom>
              <a:avLst/>
              <a:gdLst/>
              <a:ahLst/>
              <a:cxnLst/>
              <a:rect l="l" t="t" r="r" b="b"/>
              <a:pathLst>
                <a:path w="2599" h="6023" extrusionOk="0">
                  <a:moveTo>
                    <a:pt x="1500" y="0"/>
                  </a:moveTo>
                  <a:cubicBezTo>
                    <a:pt x="1073" y="517"/>
                    <a:pt x="698" y="1073"/>
                    <a:pt x="401" y="1667"/>
                  </a:cubicBezTo>
                  <a:lnTo>
                    <a:pt x="0" y="4575"/>
                  </a:lnTo>
                  <a:cubicBezTo>
                    <a:pt x="168" y="5131"/>
                    <a:pt x="479" y="5622"/>
                    <a:pt x="892" y="6023"/>
                  </a:cubicBezTo>
                  <a:cubicBezTo>
                    <a:pt x="1758" y="5506"/>
                    <a:pt x="2327" y="4601"/>
                    <a:pt x="2430" y="3606"/>
                  </a:cubicBezTo>
                  <a:cubicBezTo>
                    <a:pt x="2598" y="1939"/>
                    <a:pt x="1500" y="0"/>
                    <a:pt x="1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6766675" y="4397700"/>
              <a:ext cx="56250" cy="44275"/>
            </a:xfrm>
            <a:custGeom>
              <a:avLst/>
              <a:gdLst/>
              <a:ahLst/>
              <a:cxnLst/>
              <a:rect l="l" t="t" r="r" b="b"/>
              <a:pathLst>
                <a:path w="2250" h="1771" extrusionOk="0">
                  <a:moveTo>
                    <a:pt x="2056" y="0"/>
                  </a:moveTo>
                  <a:cubicBezTo>
                    <a:pt x="1319" y="401"/>
                    <a:pt x="621" y="879"/>
                    <a:pt x="1" y="1461"/>
                  </a:cubicBezTo>
                  <a:cubicBezTo>
                    <a:pt x="737" y="1629"/>
                    <a:pt x="1500" y="1732"/>
                    <a:pt x="2249" y="1771"/>
                  </a:cubicBezTo>
                  <a:lnTo>
                    <a:pt x="2172" y="1021"/>
                  </a:lnTo>
                  <a:cubicBezTo>
                    <a:pt x="2081" y="1008"/>
                    <a:pt x="2004" y="931"/>
                    <a:pt x="1991" y="840"/>
                  </a:cubicBezTo>
                  <a:cubicBezTo>
                    <a:pt x="1978" y="750"/>
                    <a:pt x="2043" y="672"/>
                    <a:pt x="2133" y="646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6709175" y="4467475"/>
              <a:ext cx="6800" cy="14900"/>
            </a:xfrm>
            <a:custGeom>
              <a:avLst/>
              <a:gdLst/>
              <a:ahLst/>
              <a:cxnLst/>
              <a:rect l="l" t="t" r="r" b="b"/>
              <a:pathLst>
                <a:path w="272" h="596" extrusionOk="0">
                  <a:moveTo>
                    <a:pt x="78" y="1"/>
                  </a:moveTo>
                  <a:lnTo>
                    <a:pt x="0" y="595"/>
                  </a:lnTo>
                  <a:cubicBezTo>
                    <a:pt x="155" y="570"/>
                    <a:pt x="272" y="414"/>
                    <a:pt x="259" y="259"/>
                  </a:cubicBezTo>
                  <a:cubicBezTo>
                    <a:pt x="246" y="143"/>
                    <a:pt x="181" y="53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6777350" y="4233525"/>
              <a:ext cx="10675" cy="9150"/>
            </a:xfrm>
            <a:custGeom>
              <a:avLst/>
              <a:gdLst/>
              <a:ahLst/>
              <a:cxnLst/>
              <a:rect l="l" t="t" r="r" b="b"/>
              <a:pathLst>
                <a:path w="427" h="366" extrusionOk="0">
                  <a:moveTo>
                    <a:pt x="219" y="0"/>
                  </a:moveTo>
                  <a:cubicBezTo>
                    <a:pt x="211" y="0"/>
                    <a:pt x="203" y="1"/>
                    <a:pt x="194" y="2"/>
                  </a:cubicBezTo>
                  <a:cubicBezTo>
                    <a:pt x="91" y="2"/>
                    <a:pt x="0" y="79"/>
                    <a:pt x="0" y="196"/>
                  </a:cubicBezTo>
                  <a:cubicBezTo>
                    <a:pt x="24" y="292"/>
                    <a:pt x="115" y="365"/>
                    <a:pt x="210" y="365"/>
                  </a:cubicBezTo>
                  <a:cubicBezTo>
                    <a:pt x="218" y="365"/>
                    <a:pt x="225" y="365"/>
                    <a:pt x="233" y="364"/>
                  </a:cubicBezTo>
                  <a:cubicBezTo>
                    <a:pt x="349" y="364"/>
                    <a:pt x="427" y="273"/>
                    <a:pt x="427" y="170"/>
                  </a:cubicBezTo>
                  <a:cubicBezTo>
                    <a:pt x="403" y="74"/>
                    <a:pt x="32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6816125" y="4414175"/>
              <a:ext cx="4850" cy="9075"/>
            </a:xfrm>
            <a:custGeom>
              <a:avLst/>
              <a:gdLst/>
              <a:ahLst/>
              <a:cxnLst/>
              <a:rect l="l" t="t" r="r" b="b"/>
              <a:pathLst>
                <a:path w="194" h="363" extrusionOk="0">
                  <a:moveTo>
                    <a:pt x="155" y="0"/>
                  </a:moveTo>
                  <a:cubicBezTo>
                    <a:pt x="65" y="13"/>
                    <a:pt x="0" y="91"/>
                    <a:pt x="13" y="181"/>
                  </a:cubicBezTo>
                  <a:cubicBezTo>
                    <a:pt x="26" y="285"/>
                    <a:pt x="103" y="349"/>
                    <a:pt x="194" y="36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777025" y="4653225"/>
              <a:ext cx="8725" cy="7550"/>
            </a:xfrm>
            <a:custGeom>
              <a:avLst/>
              <a:gdLst/>
              <a:ahLst/>
              <a:cxnLst/>
              <a:rect l="l" t="t" r="r" b="b"/>
              <a:pathLst>
                <a:path w="349" h="302" extrusionOk="0">
                  <a:moveTo>
                    <a:pt x="178" y="1"/>
                  </a:moveTo>
                  <a:cubicBezTo>
                    <a:pt x="171" y="1"/>
                    <a:pt x="163" y="1"/>
                    <a:pt x="155" y="2"/>
                  </a:cubicBezTo>
                  <a:cubicBezTo>
                    <a:pt x="65" y="2"/>
                    <a:pt x="0" y="80"/>
                    <a:pt x="0" y="170"/>
                  </a:cubicBezTo>
                  <a:cubicBezTo>
                    <a:pt x="12" y="241"/>
                    <a:pt x="89" y="301"/>
                    <a:pt x="171" y="301"/>
                  </a:cubicBezTo>
                  <a:cubicBezTo>
                    <a:pt x="178" y="301"/>
                    <a:pt x="186" y="301"/>
                    <a:pt x="194" y="299"/>
                  </a:cubicBezTo>
                  <a:cubicBezTo>
                    <a:pt x="200" y="300"/>
                    <a:pt x="206" y="301"/>
                    <a:pt x="211" y="301"/>
                  </a:cubicBezTo>
                  <a:cubicBezTo>
                    <a:pt x="283" y="301"/>
                    <a:pt x="348" y="228"/>
                    <a:pt x="336" y="144"/>
                  </a:cubicBezTo>
                  <a:cubicBezTo>
                    <a:pt x="324" y="62"/>
                    <a:pt x="259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072325" y="4723375"/>
              <a:ext cx="763200" cy="637450"/>
            </a:xfrm>
            <a:custGeom>
              <a:avLst/>
              <a:gdLst/>
              <a:ahLst/>
              <a:cxnLst/>
              <a:rect l="l" t="t" r="r" b="b"/>
              <a:pathLst>
                <a:path w="30528" h="25498" extrusionOk="0">
                  <a:moveTo>
                    <a:pt x="24568" y="12058"/>
                  </a:moveTo>
                  <a:cubicBezTo>
                    <a:pt x="24689" y="12058"/>
                    <a:pt x="24804" y="12145"/>
                    <a:pt x="24828" y="12278"/>
                  </a:cubicBezTo>
                  <a:cubicBezTo>
                    <a:pt x="24841" y="12408"/>
                    <a:pt x="24725" y="12524"/>
                    <a:pt x="24595" y="12524"/>
                  </a:cubicBezTo>
                  <a:cubicBezTo>
                    <a:pt x="24586" y="12525"/>
                    <a:pt x="24577" y="12525"/>
                    <a:pt x="24568" y="12525"/>
                  </a:cubicBezTo>
                  <a:cubicBezTo>
                    <a:pt x="24437" y="12525"/>
                    <a:pt x="24322" y="12437"/>
                    <a:pt x="24298" y="12304"/>
                  </a:cubicBezTo>
                  <a:cubicBezTo>
                    <a:pt x="24298" y="12175"/>
                    <a:pt x="24402" y="12059"/>
                    <a:pt x="24544" y="12059"/>
                  </a:cubicBezTo>
                  <a:cubicBezTo>
                    <a:pt x="24552" y="12058"/>
                    <a:pt x="24560" y="12058"/>
                    <a:pt x="24568" y="12058"/>
                  </a:cubicBezTo>
                  <a:close/>
                  <a:moveTo>
                    <a:pt x="26114" y="10531"/>
                  </a:moveTo>
                  <a:cubicBezTo>
                    <a:pt x="26290" y="10531"/>
                    <a:pt x="26447" y="10665"/>
                    <a:pt x="26482" y="10844"/>
                  </a:cubicBezTo>
                  <a:cubicBezTo>
                    <a:pt x="26482" y="11025"/>
                    <a:pt x="26340" y="11180"/>
                    <a:pt x="26159" y="11180"/>
                  </a:cubicBezTo>
                  <a:cubicBezTo>
                    <a:pt x="26379" y="11296"/>
                    <a:pt x="27658" y="11994"/>
                    <a:pt x="28033" y="13519"/>
                  </a:cubicBezTo>
                  <a:cubicBezTo>
                    <a:pt x="28447" y="15173"/>
                    <a:pt x="27633" y="17177"/>
                    <a:pt x="27633" y="17177"/>
                  </a:cubicBezTo>
                  <a:cubicBezTo>
                    <a:pt x="27633" y="17177"/>
                    <a:pt x="25927" y="15574"/>
                    <a:pt x="25513" y="13907"/>
                  </a:cubicBezTo>
                  <a:cubicBezTo>
                    <a:pt x="25255" y="12963"/>
                    <a:pt x="25487" y="11942"/>
                    <a:pt x="26120" y="11193"/>
                  </a:cubicBezTo>
                  <a:cubicBezTo>
                    <a:pt x="25927" y="11193"/>
                    <a:pt x="25759" y="11064"/>
                    <a:pt x="25720" y="10883"/>
                  </a:cubicBezTo>
                  <a:cubicBezTo>
                    <a:pt x="25707" y="10696"/>
                    <a:pt x="25863" y="10533"/>
                    <a:pt x="26048" y="10533"/>
                  </a:cubicBezTo>
                  <a:cubicBezTo>
                    <a:pt x="26055" y="10533"/>
                    <a:pt x="26062" y="10533"/>
                    <a:pt x="26069" y="10534"/>
                  </a:cubicBezTo>
                  <a:cubicBezTo>
                    <a:pt x="26084" y="10532"/>
                    <a:pt x="26099" y="10531"/>
                    <a:pt x="26114" y="10531"/>
                  </a:cubicBezTo>
                  <a:close/>
                  <a:moveTo>
                    <a:pt x="5688" y="20770"/>
                  </a:moveTo>
                  <a:cubicBezTo>
                    <a:pt x="5752" y="20770"/>
                    <a:pt x="5804" y="20808"/>
                    <a:pt x="5817" y="20873"/>
                  </a:cubicBezTo>
                  <a:cubicBezTo>
                    <a:pt x="5830" y="20938"/>
                    <a:pt x="5778" y="20989"/>
                    <a:pt x="5713" y="20989"/>
                  </a:cubicBezTo>
                  <a:cubicBezTo>
                    <a:pt x="5649" y="20989"/>
                    <a:pt x="5584" y="20951"/>
                    <a:pt x="5571" y="20886"/>
                  </a:cubicBezTo>
                  <a:cubicBezTo>
                    <a:pt x="5571" y="20821"/>
                    <a:pt x="5623" y="20770"/>
                    <a:pt x="5688" y="20770"/>
                  </a:cubicBezTo>
                  <a:close/>
                  <a:moveTo>
                    <a:pt x="14360" y="20899"/>
                  </a:moveTo>
                  <a:cubicBezTo>
                    <a:pt x="14437" y="20899"/>
                    <a:pt x="14502" y="20938"/>
                    <a:pt x="14515" y="21015"/>
                  </a:cubicBezTo>
                  <a:cubicBezTo>
                    <a:pt x="14515" y="21080"/>
                    <a:pt x="14463" y="21131"/>
                    <a:pt x="14385" y="21131"/>
                  </a:cubicBezTo>
                  <a:cubicBezTo>
                    <a:pt x="14379" y="21133"/>
                    <a:pt x="14372" y="21133"/>
                    <a:pt x="14365" y="21133"/>
                  </a:cubicBezTo>
                  <a:cubicBezTo>
                    <a:pt x="14308" y="21133"/>
                    <a:pt x="14255" y="21086"/>
                    <a:pt x="14243" y="21028"/>
                  </a:cubicBezTo>
                  <a:cubicBezTo>
                    <a:pt x="14243" y="20951"/>
                    <a:pt x="14295" y="20899"/>
                    <a:pt x="14360" y="20899"/>
                  </a:cubicBezTo>
                  <a:close/>
                  <a:moveTo>
                    <a:pt x="24169" y="17797"/>
                  </a:moveTo>
                  <a:cubicBezTo>
                    <a:pt x="24169" y="17797"/>
                    <a:pt x="25720" y="18676"/>
                    <a:pt x="26353" y="19813"/>
                  </a:cubicBezTo>
                  <a:cubicBezTo>
                    <a:pt x="26728" y="20434"/>
                    <a:pt x="26780" y="21209"/>
                    <a:pt x="26482" y="21894"/>
                  </a:cubicBezTo>
                  <a:cubicBezTo>
                    <a:pt x="25720" y="21674"/>
                    <a:pt x="25061" y="21170"/>
                    <a:pt x="24660" y="20485"/>
                  </a:cubicBezTo>
                  <a:cubicBezTo>
                    <a:pt x="24014" y="19361"/>
                    <a:pt x="24169" y="17797"/>
                    <a:pt x="24169" y="17797"/>
                  </a:cubicBezTo>
                  <a:close/>
                  <a:moveTo>
                    <a:pt x="25474" y="21829"/>
                  </a:moveTo>
                  <a:cubicBezTo>
                    <a:pt x="25552" y="21829"/>
                    <a:pt x="25616" y="21881"/>
                    <a:pt x="25629" y="21959"/>
                  </a:cubicBezTo>
                  <a:cubicBezTo>
                    <a:pt x="25629" y="22036"/>
                    <a:pt x="25565" y="22101"/>
                    <a:pt x="25487" y="22101"/>
                  </a:cubicBezTo>
                  <a:cubicBezTo>
                    <a:pt x="25410" y="22101"/>
                    <a:pt x="25345" y="22049"/>
                    <a:pt x="25332" y="21972"/>
                  </a:cubicBezTo>
                  <a:cubicBezTo>
                    <a:pt x="25332" y="21894"/>
                    <a:pt x="25397" y="21829"/>
                    <a:pt x="25474" y="21829"/>
                  </a:cubicBezTo>
                  <a:close/>
                  <a:moveTo>
                    <a:pt x="19773" y="22203"/>
                  </a:moveTo>
                  <a:cubicBezTo>
                    <a:pt x="19893" y="22203"/>
                    <a:pt x="19996" y="22290"/>
                    <a:pt x="20020" y="22411"/>
                  </a:cubicBezTo>
                  <a:cubicBezTo>
                    <a:pt x="20020" y="22521"/>
                    <a:pt x="19927" y="22632"/>
                    <a:pt x="19807" y="22632"/>
                  </a:cubicBezTo>
                  <a:cubicBezTo>
                    <a:pt x="19801" y="22632"/>
                    <a:pt x="19794" y="22631"/>
                    <a:pt x="19788" y="22631"/>
                  </a:cubicBezTo>
                  <a:cubicBezTo>
                    <a:pt x="19779" y="22631"/>
                    <a:pt x="19771" y="22632"/>
                    <a:pt x="19763" y="22632"/>
                  </a:cubicBezTo>
                  <a:cubicBezTo>
                    <a:pt x="19644" y="22632"/>
                    <a:pt x="19540" y="22545"/>
                    <a:pt x="19516" y="22424"/>
                  </a:cubicBezTo>
                  <a:cubicBezTo>
                    <a:pt x="19516" y="22313"/>
                    <a:pt x="19609" y="22203"/>
                    <a:pt x="19729" y="22203"/>
                  </a:cubicBezTo>
                  <a:cubicBezTo>
                    <a:pt x="19736" y="22203"/>
                    <a:pt x="19742" y="22203"/>
                    <a:pt x="19749" y="22204"/>
                  </a:cubicBezTo>
                  <a:cubicBezTo>
                    <a:pt x="19757" y="22203"/>
                    <a:pt x="19765" y="22203"/>
                    <a:pt x="19773" y="22203"/>
                  </a:cubicBezTo>
                  <a:close/>
                  <a:moveTo>
                    <a:pt x="20633" y="23842"/>
                  </a:moveTo>
                  <a:cubicBezTo>
                    <a:pt x="20757" y="23842"/>
                    <a:pt x="20863" y="23938"/>
                    <a:pt x="20886" y="24065"/>
                  </a:cubicBezTo>
                  <a:cubicBezTo>
                    <a:pt x="20886" y="24200"/>
                    <a:pt x="20793" y="24312"/>
                    <a:pt x="20662" y="24312"/>
                  </a:cubicBezTo>
                  <a:cubicBezTo>
                    <a:pt x="20655" y="24312"/>
                    <a:pt x="20648" y="24311"/>
                    <a:pt x="20641" y="24311"/>
                  </a:cubicBezTo>
                  <a:cubicBezTo>
                    <a:pt x="20632" y="24312"/>
                    <a:pt x="20623" y="24312"/>
                    <a:pt x="20614" y="24312"/>
                  </a:cubicBezTo>
                  <a:cubicBezTo>
                    <a:pt x="20482" y="24312"/>
                    <a:pt x="20368" y="24224"/>
                    <a:pt x="20343" y="24091"/>
                  </a:cubicBezTo>
                  <a:cubicBezTo>
                    <a:pt x="20331" y="23956"/>
                    <a:pt x="20435" y="23844"/>
                    <a:pt x="20567" y="23844"/>
                  </a:cubicBezTo>
                  <a:cubicBezTo>
                    <a:pt x="20574" y="23844"/>
                    <a:pt x="20582" y="23845"/>
                    <a:pt x="20589" y="23845"/>
                  </a:cubicBezTo>
                  <a:cubicBezTo>
                    <a:pt x="20604" y="23843"/>
                    <a:pt x="20618" y="23842"/>
                    <a:pt x="20633" y="23842"/>
                  </a:cubicBezTo>
                  <a:close/>
                  <a:moveTo>
                    <a:pt x="29326" y="1"/>
                  </a:moveTo>
                  <a:lnTo>
                    <a:pt x="26612" y="130"/>
                  </a:lnTo>
                  <a:cubicBezTo>
                    <a:pt x="26689" y="608"/>
                    <a:pt x="26624" y="1112"/>
                    <a:pt x="26456" y="1564"/>
                  </a:cubicBezTo>
                  <a:cubicBezTo>
                    <a:pt x="25578" y="1371"/>
                    <a:pt x="24789" y="918"/>
                    <a:pt x="24195" y="246"/>
                  </a:cubicBezTo>
                  <a:lnTo>
                    <a:pt x="24104" y="246"/>
                  </a:lnTo>
                  <a:lnTo>
                    <a:pt x="23729" y="2922"/>
                  </a:lnTo>
                  <a:cubicBezTo>
                    <a:pt x="23914" y="2892"/>
                    <a:pt x="24099" y="2878"/>
                    <a:pt x="24283" y="2878"/>
                  </a:cubicBezTo>
                  <a:cubicBezTo>
                    <a:pt x="24835" y="2878"/>
                    <a:pt x="25381" y="3009"/>
                    <a:pt x="25875" y="3270"/>
                  </a:cubicBezTo>
                  <a:cubicBezTo>
                    <a:pt x="25875" y="3270"/>
                    <a:pt x="25423" y="4240"/>
                    <a:pt x="24053" y="4563"/>
                  </a:cubicBezTo>
                  <a:cubicBezTo>
                    <a:pt x="23872" y="4615"/>
                    <a:pt x="23678" y="4640"/>
                    <a:pt x="23497" y="4653"/>
                  </a:cubicBezTo>
                  <a:lnTo>
                    <a:pt x="23316" y="5946"/>
                  </a:lnTo>
                  <a:cubicBezTo>
                    <a:pt x="23820" y="6049"/>
                    <a:pt x="24298" y="6204"/>
                    <a:pt x="24763" y="6437"/>
                  </a:cubicBezTo>
                  <a:cubicBezTo>
                    <a:pt x="26909" y="7484"/>
                    <a:pt x="28486" y="9836"/>
                    <a:pt x="28486" y="9836"/>
                  </a:cubicBezTo>
                  <a:cubicBezTo>
                    <a:pt x="28486" y="9836"/>
                    <a:pt x="28434" y="9837"/>
                    <a:pt x="28340" y="9837"/>
                  </a:cubicBezTo>
                  <a:cubicBezTo>
                    <a:pt x="27704" y="9837"/>
                    <a:pt x="25120" y="9778"/>
                    <a:pt x="23251" y="8867"/>
                  </a:cubicBezTo>
                  <a:cubicBezTo>
                    <a:pt x="23148" y="8815"/>
                    <a:pt x="23032" y="8763"/>
                    <a:pt x="22928" y="8711"/>
                  </a:cubicBezTo>
                  <a:lnTo>
                    <a:pt x="22179" y="14127"/>
                  </a:lnTo>
                  <a:cubicBezTo>
                    <a:pt x="22476" y="14036"/>
                    <a:pt x="22773" y="13972"/>
                    <a:pt x="23070" y="13933"/>
                  </a:cubicBezTo>
                  <a:cubicBezTo>
                    <a:pt x="22876" y="13920"/>
                    <a:pt x="22708" y="13778"/>
                    <a:pt x="22683" y="13584"/>
                  </a:cubicBezTo>
                  <a:cubicBezTo>
                    <a:pt x="22670" y="13364"/>
                    <a:pt x="22851" y="13183"/>
                    <a:pt x="23070" y="13183"/>
                  </a:cubicBezTo>
                  <a:cubicBezTo>
                    <a:pt x="23080" y="13183"/>
                    <a:pt x="23089" y="13182"/>
                    <a:pt x="23098" y="13182"/>
                  </a:cubicBezTo>
                  <a:cubicBezTo>
                    <a:pt x="23307" y="13182"/>
                    <a:pt x="23498" y="13322"/>
                    <a:pt x="23536" y="13532"/>
                  </a:cubicBezTo>
                  <a:cubicBezTo>
                    <a:pt x="23549" y="13713"/>
                    <a:pt x="23445" y="13868"/>
                    <a:pt x="23277" y="13907"/>
                  </a:cubicBezTo>
                  <a:cubicBezTo>
                    <a:pt x="23414" y="13898"/>
                    <a:pt x="23558" y="13889"/>
                    <a:pt x="23703" y="13889"/>
                  </a:cubicBezTo>
                  <a:cubicBezTo>
                    <a:pt x="23763" y="13889"/>
                    <a:pt x="23824" y="13890"/>
                    <a:pt x="23885" y="13894"/>
                  </a:cubicBezTo>
                  <a:cubicBezTo>
                    <a:pt x="23885" y="13894"/>
                    <a:pt x="24221" y="15678"/>
                    <a:pt x="22592" y="17190"/>
                  </a:cubicBezTo>
                  <a:cubicBezTo>
                    <a:pt x="22308" y="17461"/>
                    <a:pt x="21985" y="17707"/>
                    <a:pt x="21662" y="17913"/>
                  </a:cubicBezTo>
                  <a:lnTo>
                    <a:pt x="21519" y="18921"/>
                  </a:lnTo>
                  <a:cubicBezTo>
                    <a:pt x="21449" y="19403"/>
                    <a:pt x="20983" y="19746"/>
                    <a:pt x="20433" y="19746"/>
                  </a:cubicBezTo>
                  <a:cubicBezTo>
                    <a:pt x="20378" y="19746"/>
                    <a:pt x="20322" y="19743"/>
                    <a:pt x="20266" y="19736"/>
                  </a:cubicBezTo>
                  <a:lnTo>
                    <a:pt x="16169" y="19167"/>
                  </a:lnTo>
                  <a:lnTo>
                    <a:pt x="16078" y="19800"/>
                  </a:lnTo>
                  <a:cubicBezTo>
                    <a:pt x="16009" y="20275"/>
                    <a:pt x="15565" y="20615"/>
                    <a:pt x="15036" y="20615"/>
                  </a:cubicBezTo>
                  <a:cubicBezTo>
                    <a:pt x="14976" y="20615"/>
                    <a:pt x="14913" y="20611"/>
                    <a:pt x="14851" y="20602"/>
                  </a:cubicBezTo>
                  <a:lnTo>
                    <a:pt x="12692" y="20278"/>
                  </a:lnTo>
                  <a:cubicBezTo>
                    <a:pt x="12343" y="20330"/>
                    <a:pt x="12098" y="20356"/>
                    <a:pt x="12098" y="20356"/>
                  </a:cubicBezTo>
                  <a:cubicBezTo>
                    <a:pt x="12098" y="20356"/>
                    <a:pt x="12124" y="20304"/>
                    <a:pt x="12175" y="20201"/>
                  </a:cubicBezTo>
                  <a:lnTo>
                    <a:pt x="8751" y="19697"/>
                  </a:lnTo>
                  <a:cubicBezTo>
                    <a:pt x="8001" y="19878"/>
                    <a:pt x="7238" y="19994"/>
                    <a:pt x="6463" y="20033"/>
                  </a:cubicBezTo>
                  <a:cubicBezTo>
                    <a:pt x="6579" y="19826"/>
                    <a:pt x="6696" y="19619"/>
                    <a:pt x="6825" y="19413"/>
                  </a:cubicBezTo>
                  <a:lnTo>
                    <a:pt x="2780" y="18818"/>
                  </a:lnTo>
                  <a:cubicBezTo>
                    <a:pt x="2521" y="18947"/>
                    <a:pt x="2250" y="19038"/>
                    <a:pt x="1978" y="19102"/>
                  </a:cubicBezTo>
                  <a:cubicBezTo>
                    <a:pt x="1471" y="19214"/>
                    <a:pt x="947" y="19270"/>
                    <a:pt x="426" y="19270"/>
                  </a:cubicBezTo>
                  <a:cubicBezTo>
                    <a:pt x="284" y="19270"/>
                    <a:pt x="142" y="19266"/>
                    <a:pt x="1" y="19257"/>
                  </a:cubicBezTo>
                  <a:lnTo>
                    <a:pt x="1" y="19257"/>
                  </a:lnTo>
                  <a:lnTo>
                    <a:pt x="247" y="21442"/>
                  </a:lnTo>
                  <a:cubicBezTo>
                    <a:pt x="906" y="20873"/>
                    <a:pt x="1642" y="20395"/>
                    <a:pt x="2444" y="20007"/>
                  </a:cubicBezTo>
                  <a:lnTo>
                    <a:pt x="2444" y="20007"/>
                  </a:lnTo>
                  <a:cubicBezTo>
                    <a:pt x="2457" y="20847"/>
                    <a:pt x="2353" y="21687"/>
                    <a:pt x="2121" y="22501"/>
                  </a:cubicBezTo>
                  <a:lnTo>
                    <a:pt x="5067" y="22902"/>
                  </a:lnTo>
                  <a:cubicBezTo>
                    <a:pt x="5662" y="22424"/>
                    <a:pt x="6347" y="22088"/>
                    <a:pt x="7096" y="21907"/>
                  </a:cubicBezTo>
                  <a:cubicBezTo>
                    <a:pt x="7737" y="21749"/>
                    <a:pt x="8433" y="21691"/>
                    <a:pt x="9103" y="21691"/>
                  </a:cubicBezTo>
                  <a:cubicBezTo>
                    <a:pt x="10840" y="21691"/>
                    <a:pt x="12408" y="22075"/>
                    <a:pt x="12408" y="22075"/>
                  </a:cubicBezTo>
                  <a:cubicBezTo>
                    <a:pt x="11775" y="22656"/>
                    <a:pt x="11090" y="23186"/>
                    <a:pt x="10353" y="23626"/>
                  </a:cubicBezTo>
                  <a:lnTo>
                    <a:pt x="17048" y="24543"/>
                  </a:lnTo>
                  <a:cubicBezTo>
                    <a:pt x="16828" y="24375"/>
                    <a:pt x="16621" y="24182"/>
                    <a:pt x="16440" y="23975"/>
                  </a:cubicBezTo>
                  <a:cubicBezTo>
                    <a:pt x="15213" y="22631"/>
                    <a:pt x="15561" y="21235"/>
                    <a:pt x="15561" y="21235"/>
                  </a:cubicBezTo>
                  <a:lnTo>
                    <a:pt x="15561" y="21235"/>
                  </a:lnTo>
                  <a:cubicBezTo>
                    <a:pt x="16660" y="21312"/>
                    <a:pt x="17681" y="21816"/>
                    <a:pt x="18444" y="22618"/>
                  </a:cubicBezTo>
                  <a:cubicBezTo>
                    <a:pt x="19064" y="23303"/>
                    <a:pt x="19452" y="24194"/>
                    <a:pt x="19697" y="24892"/>
                  </a:cubicBezTo>
                  <a:lnTo>
                    <a:pt x="21817" y="25190"/>
                  </a:lnTo>
                  <a:cubicBezTo>
                    <a:pt x="21455" y="24569"/>
                    <a:pt x="21196" y="23897"/>
                    <a:pt x="21054" y="23199"/>
                  </a:cubicBezTo>
                  <a:cubicBezTo>
                    <a:pt x="20860" y="22114"/>
                    <a:pt x="21145" y="20989"/>
                    <a:pt x="21817" y="20123"/>
                  </a:cubicBezTo>
                  <a:cubicBezTo>
                    <a:pt x="21739" y="20059"/>
                    <a:pt x="21687" y="19968"/>
                    <a:pt x="21675" y="19878"/>
                  </a:cubicBezTo>
                  <a:cubicBezTo>
                    <a:pt x="21662" y="19839"/>
                    <a:pt x="21662" y="19813"/>
                    <a:pt x="21675" y="19774"/>
                  </a:cubicBezTo>
                  <a:cubicBezTo>
                    <a:pt x="21571" y="19736"/>
                    <a:pt x="21494" y="19632"/>
                    <a:pt x="21481" y="19529"/>
                  </a:cubicBezTo>
                  <a:cubicBezTo>
                    <a:pt x="21468" y="19335"/>
                    <a:pt x="21623" y="19180"/>
                    <a:pt x="21817" y="19180"/>
                  </a:cubicBezTo>
                  <a:cubicBezTo>
                    <a:pt x="21825" y="19179"/>
                    <a:pt x="21833" y="19179"/>
                    <a:pt x="21842" y="19179"/>
                  </a:cubicBezTo>
                  <a:cubicBezTo>
                    <a:pt x="22014" y="19179"/>
                    <a:pt x="22180" y="19305"/>
                    <a:pt x="22217" y="19490"/>
                  </a:cubicBezTo>
                  <a:lnTo>
                    <a:pt x="22217" y="19503"/>
                  </a:lnTo>
                  <a:cubicBezTo>
                    <a:pt x="22372" y="19529"/>
                    <a:pt x="22489" y="19671"/>
                    <a:pt x="22515" y="19826"/>
                  </a:cubicBezTo>
                  <a:cubicBezTo>
                    <a:pt x="22528" y="19917"/>
                    <a:pt x="22502" y="19994"/>
                    <a:pt x="22450" y="20059"/>
                  </a:cubicBezTo>
                  <a:cubicBezTo>
                    <a:pt x="23381" y="20744"/>
                    <a:pt x="24027" y="21739"/>
                    <a:pt x="24246" y="22876"/>
                  </a:cubicBezTo>
                  <a:cubicBezTo>
                    <a:pt x="24402" y="23755"/>
                    <a:pt x="24272" y="24698"/>
                    <a:pt x="24078" y="25487"/>
                  </a:cubicBezTo>
                  <a:cubicBezTo>
                    <a:pt x="24179" y="25494"/>
                    <a:pt x="24279" y="25498"/>
                    <a:pt x="24379" y="25498"/>
                  </a:cubicBezTo>
                  <a:cubicBezTo>
                    <a:pt x="24975" y="25498"/>
                    <a:pt x="25563" y="25367"/>
                    <a:pt x="26095" y="25112"/>
                  </a:cubicBezTo>
                  <a:lnTo>
                    <a:pt x="26095" y="25034"/>
                  </a:lnTo>
                  <a:cubicBezTo>
                    <a:pt x="26095" y="25034"/>
                    <a:pt x="26120" y="25047"/>
                    <a:pt x="26159" y="25073"/>
                  </a:cubicBezTo>
                  <a:cubicBezTo>
                    <a:pt x="27012" y="24660"/>
                    <a:pt x="27607" y="23858"/>
                    <a:pt x="27762" y="22928"/>
                  </a:cubicBezTo>
                  <a:lnTo>
                    <a:pt x="28279" y="19180"/>
                  </a:lnTo>
                  <a:cubicBezTo>
                    <a:pt x="28175" y="19128"/>
                    <a:pt x="28111" y="19025"/>
                    <a:pt x="28098" y="18921"/>
                  </a:cubicBezTo>
                  <a:cubicBezTo>
                    <a:pt x="28085" y="18753"/>
                    <a:pt x="28201" y="18598"/>
                    <a:pt x="28369" y="18572"/>
                  </a:cubicBezTo>
                  <a:lnTo>
                    <a:pt x="29778" y="8350"/>
                  </a:lnTo>
                  <a:cubicBezTo>
                    <a:pt x="29519" y="7949"/>
                    <a:pt x="29287" y="7535"/>
                    <a:pt x="29080" y="7109"/>
                  </a:cubicBezTo>
                  <a:lnTo>
                    <a:pt x="29080" y="7109"/>
                  </a:lnTo>
                  <a:cubicBezTo>
                    <a:pt x="29080" y="7109"/>
                    <a:pt x="29416" y="7148"/>
                    <a:pt x="29933" y="7251"/>
                  </a:cubicBezTo>
                  <a:lnTo>
                    <a:pt x="30191" y="5351"/>
                  </a:lnTo>
                  <a:cubicBezTo>
                    <a:pt x="29972" y="5080"/>
                    <a:pt x="29830" y="4757"/>
                    <a:pt x="29752" y="4421"/>
                  </a:cubicBezTo>
                  <a:cubicBezTo>
                    <a:pt x="29946" y="4382"/>
                    <a:pt x="30140" y="4356"/>
                    <a:pt x="30334" y="4356"/>
                  </a:cubicBezTo>
                  <a:lnTo>
                    <a:pt x="30528" y="2883"/>
                  </a:lnTo>
                  <a:lnTo>
                    <a:pt x="30528" y="2883"/>
                  </a:lnTo>
                  <a:cubicBezTo>
                    <a:pt x="29633" y="3508"/>
                    <a:pt x="28564" y="3842"/>
                    <a:pt x="27475" y="3842"/>
                  </a:cubicBezTo>
                  <a:cubicBezTo>
                    <a:pt x="27416" y="3842"/>
                    <a:pt x="27356" y="3841"/>
                    <a:pt x="27297" y="3839"/>
                  </a:cubicBezTo>
                  <a:cubicBezTo>
                    <a:pt x="27258" y="3968"/>
                    <a:pt x="27141" y="4046"/>
                    <a:pt x="27025" y="4046"/>
                  </a:cubicBezTo>
                  <a:cubicBezTo>
                    <a:pt x="27016" y="4047"/>
                    <a:pt x="27006" y="4047"/>
                    <a:pt x="26997" y="4047"/>
                  </a:cubicBezTo>
                  <a:cubicBezTo>
                    <a:pt x="26841" y="4047"/>
                    <a:pt x="26713" y="3947"/>
                    <a:pt x="26689" y="3800"/>
                  </a:cubicBezTo>
                  <a:cubicBezTo>
                    <a:pt x="26677" y="3640"/>
                    <a:pt x="26794" y="3515"/>
                    <a:pt x="26939" y="3515"/>
                  </a:cubicBezTo>
                  <a:cubicBezTo>
                    <a:pt x="26946" y="3515"/>
                    <a:pt x="26953" y="3515"/>
                    <a:pt x="26960" y="3516"/>
                  </a:cubicBezTo>
                  <a:cubicBezTo>
                    <a:pt x="26974" y="3514"/>
                    <a:pt x="26987" y="3514"/>
                    <a:pt x="27000" y="3514"/>
                  </a:cubicBezTo>
                  <a:cubicBezTo>
                    <a:pt x="27090" y="3514"/>
                    <a:pt x="27175" y="3552"/>
                    <a:pt x="27232" y="3619"/>
                  </a:cubicBezTo>
                  <a:cubicBezTo>
                    <a:pt x="27219" y="3102"/>
                    <a:pt x="27297" y="1745"/>
                    <a:pt x="28602" y="556"/>
                  </a:cubicBezTo>
                  <a:cubicBezTo>
                    <a:pt x="28822" y="350"/>
                    <a:pt x="29067" y="156"/>
                    <a:pt x="29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752775" y="4721450"/>
              <a:ext cx="93725" cy="98300"/>
            </a:xfrm>
            <a:custGeom>
              <a:avLst/>
              <a:gdLst/>
              <a:ahLst/>
              <a:cxnLst/>
              <a:rect l="l" t="t" r="r" b="b"/>
              <a:pathLst>
                <a:path w="3749" h="3932" extrusionOk="0">
                  <a:moveTo>
                    <a:pt x="3749" y="0"/>
                  </a:moveTo>
                  <a:lnTo>
                    <a:pt x="2108" y="78"/>
                  </a:lnTo>
                  <a:cubicBezTo>
                    <a:pt x="1849" y="246"/>
                    <a:pt x="1604" y="427"/>
                    <a:pt x="1384" y="633"/>
                  </a:cubicBezTo>
                  <a:cubicBezTo>
                    <a:pt x="79" y="1822"/>
                    <a:pt x="1" y="3179"/>
                    <a:pt x="14" y="3709"/>
                  </a:cubicBezTo>
                  <a:cubicBezTo>
                    <a:pt x="53" y="3748"/>
                    <a:pt x="79" y="3787"/>
                    <a:pt x="79" y="3851"/>
                  </a:cubicBezTo>
                  <a:cubicBezTo>
                    <a:pt x="91" y="3877"/>
                    <a:pt x="91" y="3903"/>
                    <a:pt x="79" y="3929"/>
                  </a:cubicBezTo>
                  <a:cubicBezTo>
                    <a:pt x="137" y="3931"/>
                    <a:pt x="195" y="3932"/>
                    <a:pt x="254" y="3932"/>
                  </a:cubicBezTo>
                  <a:cubicBezTo>
                    <a:pt x="1356" y="3932"/>
                    <a:pt x="2427" y="3586"/>
                    <a:pt x="3335" y="2960"/>
                  </a:cubicBezTo>
                  <a:lnTo>
                    <a:pt x="3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6593825" y="5224825"/>
              <a:ext cx="88875" cy="135725"/>
            </a:xfrm>
            <a:custGeom>
              <a:avLst/>
              <a:gdLst/>
              <a:ahLst/>
              <a:cxnLst/>
              <a:rect l="l" t="t" r="r" b="b"/>
              <a:pathLst>
                <a:path w="3555" h="5429" extrusionOk="0">
                  <a:moveTo>
                    <a:pt x="1680" y="3567"/>
                  </a:moveTo>
                  <a:cubicBezTo>
                    <a:pt x="1838" y="3567"/>
                    <a:pt x="1980" y="3680"/>
                    <a:pt x="2016" y="3839"/>
                  </a:cubicBezTo>
                  <a:cubicBezTo>
                    <a:pt x="2029" y="4000"/>
                    <a:pt x="1899" y="4137"/>
                    <a:pt x="1740" y="4137"/>
                  </a:cubicBezTo>
                  <a:cubicBezTo>
                    <a:pt x="1733" y="4137"/>
                    <a:pt x="1726" y="4137"/>
                    <a:pt x="1719" y="4136"/>
                  </a:cubicBezTo>
                  <a:cubicBezTo>
                    <a:pt x="1705" y="4139"/>
                    <a:pt x="1690" y="4140"/>
                    <a:pt x="1676" y="4140"/>
                  </a:cubicBezTo>
                  <a:cubicBezTo>
                    <a:pt x="1525" y="4140"/>
                    <a:pt x="1393" y="4019"/>
                    <a:pt x="1357" y="3865"/>
                  </a:cubicBezTo>
                  <a:cubicBezTo>
                    <a:pt x="1357" y="3697"/>
                    <a:pt x="1487" y="3568"/>
                    <a:pt x="1655" y="3568"/>
                  </a:cubicBezTo>
                  <a:cubicBezTo>
                    <a:pt x="1663" y="3567"/>
                    <a:pt x="1672" y="3567"/>
                    <a:pt x="1680" y="3567"/>
                  </a:cubicBezTo>
                  <a:close/>
                  <a:moveTo>
                    <a:pt x="1603" y="1"/>
                  </a:moveTo>
                  <a:cubicBezTo>
                    <a:pt x="1525" y="104"/>
                    <a:pt x="1409" y="156"/>
                    <a:pt x="1280" y="169"/>
                  </a:cubicBezTo>
                  <a:cubicBezTo>
                    <a:pt x="1164" y="169"/>
                    <a:pt x="1047" y="143"/>
                    <a:pt x="957" y="65"/>
                  </a:cubicBezTo>
                  <a:cubicBezTo>
                    <a:pt x="272" y="931"/>
                    <a:pt x="0" y="2056"/>
                    <a:pt x="194" y="3141"/>
                  </a:cubicBezTo>
                  <a:cubicBezTo>
                    <a:pt x="336" y="3839"/>
                    <a:pt x="582" y="4511"/>
                    <a:pt x="944" y="5132"/>
                  </a:cubicBezTo>
                  <a:lnTo>
                    <a:pt x="2986" y="5403"/>
                  </a:lnTo>
                  <a:cubicBezTo>
                    <a:pt x="3063" y="5416"/>
                    <a:pt x="3154" y="5416"/>
                    <a:pt x="3218" y="5429"/>
                  </a:cubicBezTo>
                  <a:cubicBezTo>
                    <a:pt x="3425" y="4628"/>
                    <a:pt x="3554" y="3697"/>
                    <a:pt x="3399" y="2818"/>
                  </a:cubicBezTo>
                  <a:cubicBezTo>
                    <a:pt x="3180" y="1681"/>
                    <a:pt x="2533" y="673"/>
                    <a:pt x="1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6199325" y="5265575"/>
              <a:ext cx="183225" cy="48450"/>
            </a:xfrm>
            <a:custGeom>
              <a:avLst/>
              <a:gdLst/>
              <a:ahLst/>
              <a:cxnLst/>
              <a:rect l="l" t="t" r="r" b="b"/>
              <a:pathLst>
                <a:path w="7329" h="1938" extrusionOk="0">
                  <a:moveTo>
                    <a:pt x="4055" y="1"/>
                  </a:moveTo>
                  <a:cubicBezTo>
                    <a:pt x="3376" y="1"/>
                    <a:pt x="2669" y="58"/>
                    <a:pt x="2016" y="219"/>
                  </a:cubicBezTo>
                  <a:cubicBezTo>
                    <a:pt x="1280" y="400"/>
                    <a:pt x="582" y="736"/>
                    <a:pt x="0" y="1214"/>
                  </a:cubicBezTo>
                  <a:lnTo>
                    <a:pt x="5286" y="1938"/>
                  </a:lnTo>
                  <a:cubicBezTo>
                    <a:pt x="6010" y="1485"/>
                    <a:pt x="6708" y="968"/>
                    <a:pt x="7328" y="374"/>
                  </a:cubicBezTo>
                  <a:cubicBezTo>
                    <a:pt x="7328" y="374"/>
                    <a:pt x="5783" y="1"/>
                    <a:pt x="4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613850" y="5070175"/>
              <a:ext cx="64000" cy="100725"/>
            </a:xfrm>
            <a:custGeom>
              <a:avLst/>
              <a:gdLst/>
              <a:ahLst/>
              <a:cxnLst/>
              <a:rect l="l" t="t" r="r" b="b"/>
              <a:pathLst>
                <a:path w="2560" h="4029" extrusionOk="0">
                  <a:moveTo>
                    <a:pt x="1978" y="1"/>
                  </a:moveTo>
                  <a:cubicBezTo>
                    <a:pt x="1861" y="1"/>
                    <a:pt x="1743" y="7"/>
                    <a:pt x="1629" y="22"/>
                  </a:cubicBezTo>
                  <a:cubicBezTo>
                    <a:pt x="1577" y="35"/>
                    <a:pt x="1539" y="48"/>
                    <a:pt x="1500" y="48"/>
                  </a:cubicBezTo>
                  <a:lnTo>
                    <a:pt x="1422" y="48"/>
                  </a:lnTo>
                  <a:cubicBezTo>
                    <a:pt x="1112" y="87"/>
                    <a:pt x="815" y="151"/>
                    <a:pt x="531" y="229"/>
                  </a:cubicBezTo>
                  <a:lnTo>
                    <a:pt x="1" y="4028"/>
                  </a:lnTo>
                  <a:cubicBezTo>
                    <a:pt x="337" y="3809"/>
                    <a:pt x="660" y="3576"/>
                    <a:pt x="944" y="3305"/>
                  </a:cubicBezTo>
                  <a:cubicBezTo>
                    <a:pt x="2560" y="1793"/>
                    <a:pt x="2224" y="9"/>
                    <a:pt x="2224" y="9"/>
                  </a:cubicBezTo>
                  <a:cubicBezTo>
                    <a:pt x="2143" y="4"/>
                    <a:pt x="2061" y="1"/>
                    <a:pt x="1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6645850" y="4872000"/>
              <a:ext cx="138625" cy="97325"/>
            </a:xfrm>
            <a:custGeom>
              <a:avLst/>
              <a:gdLst/>
              <a:ahLst/>
              <a:cxnLst/>
              <a:rect l="l" t="t" r="r" b="b"/>
              <a:pathLst>
                <a:path w="5545" h="3893" extrusionOk="0">
                  <a:moveTo>
                    <a:pt x="2104" y="1757"/>
                  </a:moveTo>
                  <a:cubicBezTo>
                    <a:pt x="2197" y="1757"/>
                    <a:pt x="2276" y="1830"/>
                    <a:pt x="2288" y="1913"/>
                  </a:cubicBezTo>
                  <a:cubicBezTo>
                    <a:pt x="2301" y="2017"/>
                    <a:pt x="2223" y="2094"/>
                    <a:pt x="2120" y="2094"/>
                  </a:cubicBezTo>
                  <a:cubicBezTo>
                    <a:pt x="2016" y="2094"/>
                    <a:pt x="1926" y="2030"/>
                    <a:pt x="1913" y="1926"/>
                  </a:cubicBezTo>
                  <a:cubicBezTo>
                    <a:pt x="1901" y="1842"/>
                    <a:pt x="1979" y="1757"/>
                    <a:pt x="2063" y="1757"/>
                  </a:cubicBezTo>
                  <a:cubicBezTo>
                    <a:pt x="2069" y="1757"/>
                    <a:pt x="2075" y="1758"/>
                    <a:pt x="2081" y="1758"/>
                  </a:cubicBezTo>
                  <a:cubicBezTo>
                    <a:pt x="2088" y="1757"/>
                    <a:pt x="2096" y="1757"/>
                    <a:pt x="2104" y="1757"/>
                  </a:cubicBezTo>
                  <a:close/>
                  <a:moveTo>
                    <a:pt x="4453" y="2751"/>
                  </a:moveTo>
                  <a:cubicBezTo>
                    <a:pt x="4494" y="2751"/>
                    <a:pt x="4525" y="2786"/>
                    <a:pt x="4536" y="2831"/>
                  </a:cubicBezTo>
                  <a:cubicBezTo>
                    <a:pt x="4536" y="2883"/>
                    <a:pt x="4498" y="2922"/>
                    <a:pt x="4446" y="2922"/>
                  </a:cubicBezTo>
                  <a:cubicBezTo>
                    <a:pt x="4394" y="2922"/>
                    <a:pt x="4356" y="2883"/>
                    <a:pt x="4343" y="2844"/>
                  </a:cubicBezTo>
                  <a:cubicBezTo>
                    <a:pt x="4343" y="2788"/>
                    <a:pt x="4372" y="2751"/>
                    <a:pt x="4414" y="2751"/>
                  </a:cubicBezTo>
                  <a:cubicBezTo>
                    <a:pt x="4420" y="2751"/>
                    <a:pt x="4426" y="2752"/>
                    <a:pt x="4433" y="2754"/>
                  </a:cubicBezTo>
                  <a:cubicBezTo>
                    <a:pt x="4440" y="2752"/>
                    <a:pt x="4446" y="2751"/>
                    <a:pt x="4453" y="2751"/>
                  </a:cubicBezTo>
                  <a:close/>
                  <a:moveTo>
                    <a:pt x="375" y="1"/>
                  </a:moveTo>
                  <a:lnTo>
                    <a:pt x="0" y="2741"/>
                  </a:lnTo>
                  <a:cubicBezTo>
                    <a:pt x="103" y="2805"/>
                    <a:pt x="207" y="2870"/>
                    <a:pt x="310" y="2922"/>
                  </a:cubicBezTo>
                  <a:cubicBezTo>
                    <a:pt x="2179" y="3833"/>
                    <a:pt x="4763" y="3892"/>
                    <a:pt x="5399" y="3892"/>
                  </a:cubicBezTo>
                  <a:cubicBezTo>
                    <a:pt x="5493" y="3892"/>
                    <a:pt x="5545" y="3891"/>
                    <a:pt x="5545" y="3891"/>
                  </a:cubicBezTo>
                  <a:cubicBezTo>
                    <a:pt x="5545" y="3891"/>
                    <a:pt x="3968" y="1539"/>
                    <a:pt x="1822" y="479"/>
                  </a:cubicBezTo>
                  <a:cubicBezTo>
                    <a:pt x="1357" y="259"/>
                    <a:pt x="879" y="9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799950" y="4901075"/>
              <a:ext cx="21025" cy="31050"/>
            </a:xfrm>
            <a:custGeom>
              <a:avLst/>
              <a:gdLst/>
              <a:ahLst/>
              <a:cxnLst/>
              <a:rect l="l" t="t" r="r" b="b"/>
              <a:pathLst>
                <a:path w="841" h="1242" extrusionOk="0">
                  <a:moveTo>
                    <a:pt x="1" y="1"/>
                  </a:moveTo>
                  <a:cubicBezTo>
                    <a:pt x="195" y="427"/>
                    <a:pt x="427" y="841"/>
                    <a:pt x="686" y="1242"/>
                  </a:cubicBezTo>
                  <a:lnTo>
                    <a:pt x="841" y="130"/>
                  </a:lnTo>
                  <a:cubicBezTo>
                    <a:pt x="337" y="4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6677175" y="4726600"/>
              <a:ext cx="62400" cy="36225"/>
            </a:xfrm>
            <a:custGeom>
              <a:avLst/>
              <a:gdLst/>
              <a:ahLst/>
              <a:cxnLst/>
              <a:rect l="l" t="t" r="r" b="b"/>
              <a:pathLst>
                <a:path w="2496" h="1449" extrusionOk="0">
                  <a:moveTo>
                    <a:pt x="2430" y="1"/>
                  </a:moveTo>
                  <a:lnTo>
                    <a:pt x="1" y="130"/>
                  </a:lnTo>
                  <a:cubicBezTo>
                    <a:pt x="595" y="789"/>
                    <a:pt x="1397" y="1255"/>
                    <a:pt x="2262" y="1448"/>
                  </a:cubicBezTo>
                  <a:cubicBezTo>
                    <a:pt x="2443" y="983"/>
                    <a:pt x="2495" y="492"/>
                    <a:pt x="2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725000" y="5349225"/>
              <a:ext cx="1650" cy="1975"/>
            </a:xfrm>
            <a:custGeom>
              <a:avLst/>
              <a:gdLst/>
              <a:ahLst/>
              <a:cxnLst/>
              <a:rect l="l" t="t" r="r" b="b"/>
              <a:pathLst>
                <a:path w="66" h="79" extrusionOk="0">
                  <a:moveTo>
                    <a:pt x="0" y="0"/>
                  </a:moveTo>
                  <a:cubicBezTo>
                    <a:pt x="0" y="0"/>
                    <a:pt x="0" y="26"/>
                    <a:pt x="0" y="78"/>
                  </a:cubicBezTo>
                  <a:cubicBezTo>
                    <a:pt x="26" y="65"/>
                    <a:pt x="52" y="52"/>
                    <a:pt x="65" y="39"/>
                  </a:cubicBezTo>
                  <a:cubicBezTo>
                    <a:pt x="26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078475" y="5223550"/>
              <a:ext cx="55275" cy="62050"/>
            </a:xfrm>
            <a:custGeom>
              <a:avLst/>
              <a:gdLst/>
              <a:ahLst/>
              <a:cxnLst/>
              <a:rect l="l" t="t" r="r" b="b"/>
              <a:pathLst>
                <a:path w="2211" h="248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1409" y="375"/>
                    <a:pt x="673" y="866"/>
                    <a:pt x="1" y="1435"/>
                  </a:cubicBezTo>
                  <a:lnTo>
                    <a:pt x="91" y="2236"/>
                  </a:lnTo>
                  <a:lnTo>
                    <a:pt x="1875" y="2481"/>
                  </a:lnTo>
                  <a:cubicBezTo>
                    <a:pt x="2107" y="1680"/>
                    <a:pt x="2211" y="840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6234200" y="5208675"/>
              <a:ext cx="57225" cy="15525"/>
            </a:xfrm>
            <a:custGeom>
              <a:avLst/>
              <a:gdLst/>
              <a:ahLst/>
              <a:cxnLst/>
              <a:rect l="l" t="t" r="r" b="b"/>
              <a:pathLst>
                <a:path w="2289" h="621" extrusionOk="0">
                  <a:moveTo>
                    <a:pt x="350" y="1"/>
                  </a:moveTo>
                  <a:cubicBezTo>
                    <a:pt x="221" y="207"/>
                    <a:pt x="104" y="414"/>
                    <a:pt x="1" y="621"/>
                  </a:cubicBezTo>
                  <a:cubicBezTo>
                    <a:pt x="763" y="582"/>
                    <a:pt x="1539" y="466"/>
                    <a:pt x="2288" y="28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6703675" y="4986625"/>
              <a:ext cx="79825" cy="166175"/>
            </a:xfrm>
            <a:custGeom>
              <a:avLst/>
              <a:gdLst/>
              <a:ahLst/>
              <a:cxnLst/>
              <a:rect l="l" t="t" r="r" b="b"/>
              <a:pathLst>
                <a:path w="3193" h="6647" extrusionOk="0">
                  <a:moveTo>
                    <a:pt x="860" y="1"/>
                  </a:moveTo>
                  <a:cubicBezTo>
                    <a:pt x="845" y="1"/>
                    <a:pt x="830" y="2"/>
                    <a:pt x="815" y="4"/>
                  </a:cubicBezTo>
                  <a:cubicBezTo>
                    <a:pt x="808" y="3"/>
                    <a:pt x="801" y="3"/>
                    <a:pt x="794" y="3"/>
                  </a:cubicBezTo>
                  <a:cubicBezTo>
                    <a:pt x="609" y="3"/>
                    <a:pt x="453" y="166"/>
                    <a:pt x="466" y="353"/>
                  </a:cubicBezTo>
                  <a:cubicBezTo>
                    <a:pt x="505" y="534"/>
                    <a:pt x="673" y="663"/>
                    <a:pt x="866" y="663"/>
                  </a:cubicBezTo>
                  <a:cubicBezTo>
                    <a:pt x="233" y="1412"/>
                    <a:pt x="1" y="2433"/>
                    <a:pt x="259" y="3377"/>
                  </a:cubicBezTo>
                  <a:cubicBezTo>
                    <a:pt x="673" y="5044"/>
                    <a:pt x="2379" y="6647"/>
                    <a:pt x="2379" y="6647"/>
                  </a:cubicBezTo>
                  <a:cubicBezTo>
                    <a:pt x="2379" y="6647"/>
                    <a:pt x="3193" y="4643"/>
                    <a:pt x="2779" y="2989"/>
                  </a:cubicBezTo>
                  <a:cubicBezTo>
                    <a:pt x="2404" y="1464"/>
                    <a:pt x="1125" y="766"/>
                    <a:pt x="905" y="650"/>
                  </a:cubicBezTo>
                  <a:cubicBezTo>
                    <a:pt x="1086" y="650"/>
                    <a:pt x="1228" y="495"/>
                    <a:pt x="1228" y="314"/>
                  </a:cubicBezTo>
                  <a:cubicBezTo>
                    <a:pt x="1193" y="135"/>
                    <a:pt x="1036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6452950" y="5253900"/>
              <a:ext cx="111825" cy="92125"/>
            </a:xfrm>
            <a:custGeom>
              <a:avLst/>
              <a:gdLst/>
              <a:ahLst/>
              <a:cxnLst/>
              <a:rect l="l" t="t" r="r" b="b"/>
              <a:pathLst>
                <a:path w="4473" h="3685" extrusionOk="0">
                  <a:moveTo>
                    <a:pt x="336" y="1"/>
                  </a:moveTo>
                  <a:lnTo>
                    <a:pt x="336" y="1"/>
                  </a:lnTo>
                  <a:cubicBezTo>
                    <a:pt x="336" y="1"/>
                    <a:pt x="0" y="1397"/>
                    <a:pt x="1215" y="2754"/>
                  </a:cubicBezTo>
                  <a:cubicBezTo>
                    <a:pt x="1409" y="2961"/>
                    <a:pt x="1616" y="3141"/>
                    <a:pt x="1836" y="3322"/>
                  </a:cubicBezTo>
                  <a:lnTo>
                    <a:pt x="4472" y="3684"/>
                  </a:lnTo>
                  <a:cubicBezTo>
                    <a:pt x="4240" y="2973"/>
                    <a:pt x="3852" y="2082"/>
                    <a:pt x="3231" y="1397"/>
                  </a:cubicBezTo>
                  <a:cubicBezTo>
                    <a:pt x="2469" y="595"/>
                    <a:pt x="1435" y="9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6375075" y="5228375"/>
              <a:ext cx="14900" cy="3900"/>
            </a:xfrm>
            <a:custGeom>
              <a:avLst/>
              <a:gdLst/>
              <a:ahLst/>
              <a:cxnLst/>
              <a:rect l="l" t="t" r="r" b="b"/>
              <a:pathLst>
                <a:path w="596" h="156" extrusionOk="0">
                  <a:moveTo>
                    <a:pt x="65" y="1"/>
                  </a:moveTo>
                  <a:cubicBezTo>
                    <a:pt x="27" y="104"/>
                    <a:pt x="1" y="156"/>
                    <a:pt x="1" y="156"/>
                  </a:cubicBezTo>
                  <a:cubicBezTo>
                    <a:pt x="1" y="156"/>
                    <a:pt x="233" y="143"/>
                    <a:pt x="595" y="78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6659725" y="4795500"/>
              <a:ext cx="59475" cy="44550"/>
            </a:xfrm>
            <a:custGeom>
              <a:avLst/>
              <a:gdLst/>
              <a:ahLst/>
              <a:cxnLst/>
              <a:rect l="l" t="t" r="r" b="b"/>
              <a:pathLst>
                <a:path w="2379" h="1782" extrusionOk="0">
                  <a:moveTo>
                    <a:pt x="798" y="0"/>
                  </a:moveTo>
                  <a:cubicBezTo>
                    <a:pt x="610" y="0"/>
                    <a:pt x="421" y="16"/>
                    <a:pt x="233" y="49"/>
                  </a:cubicBezTo>
                  <a:lnTo>
                    <a:pt x="1" y="1781"/>
                  </a:lnTo>
                  <a:cubicBezTo>
                    <a:pt x="182" y="1755"/>
                    <a:pt x="376" y="1730"/>
                    <a:pt x="557" y="1691"/>
                  </a:cubicBezTo>
                  <a:cubicBezTo>
                    <a:pt x="1927" y="1368"/>
                    <a:pt x="2379" y="398"/>
                    <a:pt x="2379" y="398"/>
                  </a:cubicBezTo>
                  <a:cubicBezTo>
                    <a:pt x="1888" y="138"/>
                    <a:pt x="1346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6672650" y="5168300"/>
              <a:ext cx="69500" cy="102425"/>
            </a:xfrm>
            <a:custGeom>
              <a:avLst/>
              <a:gdLst/>
              <a:ahLst/>
              <a:cxnLst/>
              <a:rect l="l" t="t" r="r" b="b"/>
              <a:pathLst>
                <a:path w="2780" h="4097" extrusionOk="0">
                  <a:moveTo>
                    <a:pt x="2172" y="2481"/>
                  </a:moveTo>
                  <a:cubicBezTo>
                    <a:pt x="2250" y="2481"/>
                    <a:pt x="2327" y="2533"/>
                    <a:pt x="2353" y="2611"/>
                  </a:cubicBezTo>
                  <a:cubicBezTo>
                    <a:pt x="2353" y="2688"/>
                    <a:pt x="2288" y="2753"/>
                    <a:pt x="2211" y="2753"/>
                  </a:cubicBezTo>
                  <a:lnTo>
                    <a:pt x="2211" y="2766"/>
                  </a:lnTo>
                  <a:cubicBezTo>
                    <a:pt x="2120" y="2766"/>
                    <a:pt x="2043" y="2714"/>
                    <a:pt x="2030" y="2637"/>
                  </a:cubicBezTo>
                  <a:cubicBezTo>
                    <a:pt x="2030" y="2546"/>
                    <a:pt x="2094" y="2481"/>
                    <a:pt x="2172" y="2481"/>
                  </a:cubicBezTo>
                  <a:close/>
                  <a:moveTo>
                    <a:pt x="1629" y="2805"/>
                  </a:moveTo>
                  <a:cubicBezTo>
                    <a:pt x="1668" y="2805"/>
                    <a:pt x="1694" y="2830"/>
                    <a:pt x="1694" y="2856"/>
                  </a:cubicBezTo>
                  <a:cubicBezTo>
                    <a:pt x="1694" y="2895"/>
                    <a:pt x="1668" y="2921"/>
                    <a:pt x="1642" y="2921"/>
                  </a:cubicBezTo>
                  <a:cubicBezTo>
                    <a:pt x="1603" y="2921"/>
                    <a:pt x="1578" y="2908"/>
                    <a:pt x="1565" y="2869"/>
                  </a:cubicBezTo>
                  <a:cubicBezTo>
                    <a:pt x="1565" y="2830"/>
                    <a:pt x="1590" y="2805"/>
                    <a:pt x="1629" y="2805"/>
                  </a:cubicBezTo>
                  <a:close/>
                  <a:moveTo>
                    <a:pt x="169" y="0"/>
                  </a:moveTo>
                  <a:cubicBezTo>
                    <a:pt x="169" y="0"/>
                    <a:pt x="1" y="1564"/>
                    <a:pt x="647" y="2688"/>
                  </a:cubicBezTo>
                  <a:cubicBezTo>
                    <a:pt x="1048" y="3373"/>
                    <a:pt x="1707" y="3877"/>
                    <a:pt x="2482" y="4097"/>
                  </a:cubicBezTo>
                  <a:cubicBezTo>
                    <a:pt x="2779" y="3425"/>
                    <a:pt x="2728" y="2637"/>
                    <a:pt x="2353" y="2016"/>
                  </a:cubicBezTo>
                  <a:cubicBezTo>
                    <a:pt x="1707" y="879"/>
                    <a:pt x="169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6816425" y="4831950"/>
              <a:ext cx="14575" cy="25225"/>
            </a:xfrm>
            <a:custGeom>
              <a:avLst/>
              <a:gdLst/>
              <a:ahLst/>
              <a:cxnLst/>
              <a:rect l="l" t="t" r="r" b="b"/>
              <a:pathLst>
                <a:path w="583" h="1009" extrusionOk="0">
                  <a:moveTo>
                    <a:pt x="583" y="0"/>
                  </a:moveTo>
                  <a:cubicBezTo>
                    <a:pt x="389" y="0"/>
                    <a:pt x="195" y="26"/>
                    <a:pt x="1" y="78"/>
                  </a:cubicBezTo>
                  <a:cubicBezTo>
                    <a:pt x="79" y="414"/>
                    <a:pt x="221" y="737"/>
                    <a:pt x="440" y="1008"/>
                  </a:cubicBezTo>
                  <a:lnTo>
                    <a:pt x="5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6070075" y="5183475"/>
              <a:ext cx="72075" cy="21650"/>
            </a:xfrm>
            <a:custGeom>
              <a:avLst/>
              <a:gdLst/>
              <a:ahLst/>
              <a:cxnLst/>
              <a:rect l="l" t="t" r="r" b="b"/>
              <a:pathLst>
                <a:path w="2883" h="866" extrusionOk="0">
                  <a:moveTo>
                    <a:pt x="1" y="0"/>
                  </a:moveTo>
                  <a:lnTo>
                    <a:pt x="13" y="91"/>
                  </a:lnTo>
                  <a:lnTo>
                    <a:pt x="104" y="853"/>
                  </a:lnTo>
                  <a:cubicBezTo>
                    <a:pt x="245" y="862"/>
                    <a:pt x="386" y="866"/>
                    <a:pt x="527" y="866"/>
                  </a:cubicBezTo>
                  <a:cubicBezTo>
                    <a:pt x="1045" y="866"/>
                    <a:pt x="1561" y="810"/>
                    <a:pt x="2068" y="698"/>
                  </a:cubicBezTo>
                  <a:cubicBezTo>
                    <a:pt x="2353" y="634"/>
                    <a:pt x="2624" y="543"/>
                    <a:pt x="2883" y="414"/>
                  </a:cubicBezTo>
                  <a:lnTo>
                    <a:pt x="2766" y="401"/>
                  </a:lnTo>
                  <a:cubicBezTo>
                    <a:pt x="2727" y="414"/>
                    <a:pt x="2689" y="427"/>
                    <a:pt x="2637" y="427"/>
                  </a:cubicBezTo>
                  <a:cubicBezTo>
                    <a:pt x="2624" y="429"/>
                    <a:pt x="2610" y="429"/>
                    <a:pt x="2597" y="429"/>
                  </a:cubicBezTo>
                  <a:cubicBezTo>
                    <a:pt x="2507" y="429"/>
                    <a:pt x="2419" y="393"/>
                    <a:pt x="2340" y="3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6679450" y="5024725"/>
              <a:ext cx="13900" cy="11550"/>
            </a:xfrm>
            <a:custGeom>
              <a:avLst/>
              <a:gdLst/>
              <a:ahLst/>
              <a:cxnLst/>
              <a:rect l="l" t="t" r="r" b="b"/>
              <a:pathLst>
                <a:path w="556" h="462" extrusionOk="0">
                  <a:moveTo>
                    <a:pt x="258" y="0"/>
                  </a:moveTo>
                  <a:cubicBezTo>
                    <a:pt x="127" y="0"/>
                    <a:pt x="25" y="84"/>
                    <a:pt x="13" y="199"/>
                  </a:cubicBezTo>
                  <a:cubicBezTo>
                    <a:pt x="0" y="328"/>
                    <a:pt x="104" y="444"/>
                    <a:pt x="246" y="457"/>
                  </a:cubicBezTo>
                  <a:cubicBezTo>
                    <a:pt x="262" y="460"/>
                    <a:pt x="278" y="462"/>
                    <a:pt x="294" y="462"/>
                  </a:cubicBezTo>
                  <a:cubicBezTo>
                    <a:pt x="416" y="462"/>
                    <a:pt x="520" y="378"/>
                    <a:pt x="543" y="263"/>
                  </a:cubicBezTo>
                  <a:cubicBezTo>
                    <a:pt x="556" y="134"/>
                    <a:pt x="453" y="18"/>
                    <a:pt x="310" y="5"/>
                  </a:cubicBezTo>
                  <a:cubicBezTo>
                    <a:pt x="292" y="2"/>
                    <a:pt x="275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774750" y="5187675"/>
              <a:ext cx="6825" cy="14875"/>
            </a:xfrm>
            <a:custGeom>
              <a:avLst/>
              <a:gdLst/>
              <a:ahLst/>
              <a:cxnLst/>
              <a:rect l="l" t="t" r="r" b="b"/>
              <a:pathLst>
                <a:path w="273" h="595" extrusionOk="0">
                  <a:moveTo>
                    <a:pt x="272" y="0"/>
                  </a:moveTo>
                  <a:cubicBezTo>
                    <a:pt x="117" y="26"/>
                    <a:pt x="1" y="181"/>
                    <a:pt x="14" y="349"/>
                  </a:cubicBezTo>
                  <a:cubicBezTo>
                    <a:pt x="27" y="453"/>
                    <a:pt x="91" y="543"/>
                    <a:pt x="195" y="595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6639375" y="5052600"/>
              <a:ext cx="22000" cy="18775"/>
            </a:xfrm>
            <a:custGeom>
              <a:avLst/>
              <a:gdLst/>
              <a:ahLst/>
              <a:cxnLst/>
              <a:rect l="l" t="t" r="r" b="b"/>
              <a:pathLst>
                <a:path w="880" h="751" extrusionOk="0">
                  <a:moveTo>
                    <a:pt x="429" y="0"/>
                  </a:moveTo>
                  <a:cubicBezTo>
                    <a:pt x="420" y="0"/>
                    <a:pt x="411" y="1"/>
                    <a:pt x="401" y="1"/>
                  </a:cubicBezTo>
                  <a:cubicBezTo>
                    <a:pt x="169" y="1"/>
                    <a:pt x="1" y="182"/>
                    <a:pt x="1" y="402"/>
                  </a:cubicBezTo>
                  <a:cubicBezTo>
                    <a:pt x="39" y="596"/>
                    <a:pt x="207" y="738"/>
                    <a:pt x="401" y="751"/>
                  </a:cubicBezTo>
                  <a:lnTo>
                    <a:pt x="479" y="751"/>
                  </a:lnTo>
                  <a:cubicBezTo>
                    <a:pt x="518" y="751"/>
                    <a:pt x="556" y="738"/>
                    <a:pt x="608" y="725"/>
                  </a:cubicBezTo>
                  <a:cubicBezTo>
                    <a:pt x="763" y="686"/>
                    <a:pt x="879" y="531"/>
                    <a:pt x="867" y="363"/>
                  </a:cubicBezTo>
                  <a:cubicBezTo>
                    <a:pt x="829" y="140"/>
                    <a:pt x="638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6752150" y="4955050"/>
              <a:ext cx="5175" cy="4275"/>
            </a:xfrm>
            <a:custGeom>
              <a:avLst/>
              <a:gdLst/>
              <a:ahLst/>
              <a:cxnLst/>
              <a:rect l="l" t="t" r="r" b="b"/>
              <a:pathLst>
                <a:path w="207" h="171" extrusionOk="0">
                  <a:moveTo>
                    <a:pt x="116" y="0"/>
                  </a:moveTo>
                  <a:cubicBezTo>
                    <a:pt x="65" y="0"/>
                    <a:pt x="13" y="26"/>
                    <a:pt x="13" y="78"/>
                  </a:cubicBezTo>
                  <a:cubicBezTo>
                    <a:pt x="0" y="117"/>
                    <a:pt x="39" y="168"/>
                    <a:pt x="91" y="168"/>
                  </a:cubicBezTo>
                  <a:cubicBezTo>
                    <a:pt x="99" y="170"/>
                    <a:pt x="107" y="171"/>
                    <a:pt x="115" y="171"/>
                  </a:cubicBezTo>
                  <a:cubicBezTo>
                    <a:pt x="165" y="171"/>
                    <a:pt x="196" y="137"/>
                    <a:pt x="207" y="104"/>
                  </a:cubicBezTo>
                  <a:cubicBezTo>
                    <a:pt x="207" y="52"/>
                    <a:pt x="168" y="13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6693325" y="4915625"/>
              <a:ext cx="10025" cy="8450"/>
            </a:xfrm>
            <a:custGeom>
              <a:avLst/>
              <a:gdLst/>
              <a:ahLst/>
              <a:cxnLst/>
              <a:rect l="l" t="t" r="r" b="b"/>
              <a:pathLst>
                <a:path w="401" h="338" extrusionOk="0">
                  <a:moveTo>
                    <a:pt x="182" y="0"/>
                  </a:moveTo>
                  <a:cubicBezTo>
                    <a:pt x="91" y="0"/>
                    <a:pt x="1" y="78"/>
                    <a:pt x="14" y="181"/>
                  </a:cubicBezTo>
                  <a:cubicBezTo>
                    <a:pt x="26" y="265"/>
                    <a:pt x="104" y="338"/>
                    <a:pt x="198" y="338"/>
                  </a:cubicBezTo>
                  <a:cubicBezTo>
                    <a:pt x="205" y="338"/>
                    <a:pt x="213" y="337"/>
                    <a:pt x="221" y="336"/>
                  </a:cubicBezTo>
                  <a:cubicBezTo>
                    <a:pt x="227" y="337"/>
                    <a:pt x="234" y="338"/>
                    <a:pt x="240" y="338"/>
                  </a:cubicBezTo>
                  <a:cubicBezTo>
                    <a:pt x="334" y="338"/>
                    <a:pt x="401" y="253"/>
                    <a:pt x="389" y="168"/>
                  </a:cubicBezTo>
                  <a:cubicBezTo>
                    <a:pt x="376" y="65"/>
                    <a:pt x="285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6128550" y="5191875"/>
              <a:ext cx="11025" cy="2350"/>
            </a:xfrm>
            <a:custGeom>
              <a:avLst/>
              <a:gdLst/>
              <a:ahLst/>
              <a:cxnLst/>
              <a:rect l="l" t="t" r="r" b="b"/>
              <a:pathLst>
                <a:path w="441" h="94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57"/>
                    <a:pt x="168" y="93"/>
                    <a:pt x="258" y="93"/>
                  </a:cubicBezTo>
                  <a:cubicBezTo>
                    <a:pt x="271" y="93"/>
                    <a:pt x="285" y="93"/>
                    <a:pt x="298" y="91"/>
                  </a:cubicBezTo>
                  <a:cubicBezTo>
                    <a:pt x="350" y="91"/>
                    <a:pt x="388" y="78"/>
                    <a:pt x="440" y="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6580600" y="5319400"/>
              <a:ext cx="14200" cy="11775"/>
            </a:xfrm>
            <a:custGeom>
              <a:avLst/>
              <a:gdLst/>
              <a:ahLst/>
              <a:cxnLst/>
              <a:rect l="l" t="t" r="r" b="b"/>
              <a:pathLst>
                <a:path w="568" h="471" extrusionOk="0">
                  <a:moveTo>
                    <a:pt x="302" y="1"/>
                  </a:moveTo>
                  <a:cubicBezTo>
                    <a:pt x="287" y="1"/>
                    <a:pt x="273" y="2"/>
                    <a:pt x="258" y="4"/>
                  </a:cubicBezTo>
                  <a:cubicBezTo>
                    <a:pt x="251" y="4"/>
                    <a:pt x="243" y="3"/>
                    <a:pt x="236" y="3"/>
                  </a:cubicBezTo>
                  <a:cubicBezTo>
                    <a:pt x="104" y="3"/>
                    <a:pt x="0" y="115"/>
                    <a:pt x="12" y="250"/>
                  </a:cubicBezTo>
                  <a:cubicBezTo>
                    <a:pt x="37" y="383"/>
                    <a:pt x="151" y="471"/>
                    <a:pt x="283" y="471"/>
                  </a:cubicBezTo>
                  <a:cubicBezTo>
                    <a:pt x="292" y="471"/>
                    <a:pt x="301" y="471"/>
                    <a:pt x="310" y="470"/>
                  </a:cubicBezTo>
                  <a:cubicBezTo>
                    <a:pt x="317" y="470"/>
                    <a:pt x="324" y="471"/>
                    <a:pt x="331" y="471"/>
                  </a:cubicBezTo>
                  <a:cubicBezTo>
                    <a:pt x="463" y="471"/>
                    <a:pt x="567" y="359"/>
                    <a:pt x="555" y="224"/>
                  </a:cubicBezTo>
                  <a:cubicBezTo>
                    <a:pt x="532" y="97"/>
                    <a:pt x="426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6705300" y="5269100"/>
              <a:ext cx="7775" cy="6800"/>
            </a:xfrm>
            <a:custGeom>
              <a:avLst/>
              <a:gdLst/>
              <a:ahLst/>
              <a:cxnLst/>
              <a:rect l="l" t="t" r="r" b="b"/>
              <a:pathLst>
                <a:path w="311" h="272" extrusionOk="0">
                  <a:moveTo>
                    <a:pt x="142" y="0"/>
                  </a:moveTo>
                  <a:cubicBezTo>
                    <a:pt x="65" y="0"/>
                    <a:pt x="0" y="65"/>
                    <a:pt x="0" y="143"/>
                  </a:cubicBezTo>
                  <a:cubicBezTo>
                    <a:pt x="26" y="220"/>
                    <a:pt x="91" y="272"/>
                    <a:pt x="168" y="272"/>
                  </a:cubicBezTo>
                  <a:cubicBezTo>
                    <a:pt x="246" y="272"/>
                    <a:pt x="310" y="207"/>
                    <a:pt x="310" y="130"/>
                  </a:cubicBezTo>
                  <a:cubicBezTo>
                    <a:pt x="284" y="52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6211600" y="5242600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17" y="1"/>
                  </a:moveTo>
                  <a:cubicBezTo>
                    <a:pt x="52" y="1"/>
                    <a:pt x="0" y="52"/>
                    <a:pt x="0" y="117"/>
                  </a:cubicBezTo>
                  <a:cubicBezTo>
                    <a:pt x="13" y="182"/>
                    <a:pt x="78" y="220"/>
                    <a:pt x="142" y="220"/>
                  </a:cubicBezTo>
                  <a:cubicBezTo>
                    <a:pt x="207" y="220"/>
                    <a:pt x="259" y="169"/>
                    <a:pt x="246" y="104"/>
                  </a:cubicBezTo>
                  <a:cubicBezTo>
                    <a:pt x="233" y="39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6609325" y="5202850"/>
              <a:ext cx="26525" cy="25950"/>
            </a:xfrm>
            <a:custGeom>
              <a:avLst/>
              <a:gdLst/>
              <a:ahLst/>
              <a:cxnLst/>
              <a:rect l="l" t="t" r="r" b="b"/>
              <a:pathLst>
                <a:path w="1061" h="1038" extrusionOk="0">
                  <a:moveTo>
                    <a:pt x="375" y="0"/>
                  </a:moveTo>
                  <a:cubicBezTo>
                    <a:pt x="366" y="0"/>
                    <a:pt x="358" y="0"/>
                    <a:pt x="350" y="1"/>
                  </a:cubicBezTo>
                  <a:cubicBezTo>
                    <a:pt x="156" y="1"/>
                    <a:pt x="1" y="156"/>
                    <a:pt x="14" y="337"/>
                  </a:cubicBezTo>
                  <a:cubicBezTo>
                    <a:pt x="27" y="453"/>
                    <a:pt x="104" y="544"/>
                    <a:pt x="207" y="595"/>
                  </a:cubicBezTo>
                  <a:cubicBezTo>
                    <a:pt x="195" y="634"/>
                    <a:pt x="195" y="660"/>
                    <a:pt x="207" y="686"/>
                  </a:cubicBezTo>
                  <a:cubicBezTo>
                    <a:pt x="220" y="789"/>
                    <a:pt x="272" y="880"/>
                    <a:pt x="350" y="944"/>
                  </a:cubicBezTo>
                  <a:cubicBezTo>
                    <a:pt x="440" y="1001"/>
                    <a:pt x="530" y="1037"/>
                    <a:pt x="628" y="1037"/>
                  </a:cubicBezTo>
                  <a:cubicBezTo>
                    <a:pt x="643" y="1037"/>
                    <a:pt x="658" y="1037"/>
                    <a:pt x="673" y="1035"/>
                  </a:cubicBezTo>
                  <a:cubicBezTo>
                    <a:pt x="802" y="1035"/>
                    <a:pt x="905" y="970"/>
                    <a:pt x="983" y="880"/>
                  </a:cubicBezTo>
                  <a:cubicBezTo>
                    <a:pt x="1035" y="815"/>
                    <a:pt x="1060" y="725"/>
                    <a:pt x="1048" y="647"/>
                  </a:cubicBezTo>
                  <a:cubicBezTo>
                    <a:pt x="1022" y="479"/>
                    <a:pt x="905" y="350"/>
                    <a:pt x="750" y="311"/>
                  </a:cubicBezTo>
                  <a:cubicBezTo>
                    <a:pt x="713" y="126"/>
                    <a:pt x="547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6723375" y="5230275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3" y="1"/>
                  </a:moveTo>
                  <a:cubicBezTo>
                    <a:pt x="156" y="1"/>
                    <a:pt x="150" y="1"/>
                    <a:pt x="143" y="2"/>
                  </a:cubicBezTo>
                  <a:cubicBezTo>
                    <a:pt x="65" y="2"/>
                    <a:pt x="1" y="67"/>
                    <a:pt x="1" y="145"/>
                  </a:cubicBezTo>
                  <a:cubicBezTo>
                    <a:pt x="12" y="226"/>
                    <a:pt x="76" y="276"/>
                    <a:pt x="155" y="276"/>
                  </a:cubicBezTo>
                  <a:cubicBezTo>
                    <a:pt x="163" y="276"/>
                    <a:pt x="173" y="275"/>
                    <a:pt x="182" y="274"/>
                  </a:cubicBezTo>
                  <a:cubicBezTo>
                    <a:pt x="259" y="274"/>
                    <a:pt x="324" y="209"/>
                    <a:pt x="324" y="132"/>
                  </a:cubicBezTo>
                  <a:cubicBezTo>
                    <a:pt x="300" y="61"/>
                    <a:pt x="234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6627750" y="5313975"/>
              <a:ext cx="16800" cy="14350"/>
            </a:xfrm>
            <a:custGeom>
              <a:avLst/>
              <a:gdLst/>
              <a:ahLst/>
              <a:cxnLst/>
              <a:rect l="l" t="t" r="r" b="b"/>
              <a:pathLst>
                <a:path w="672" h="574" extrusionOk="0">
                  <a:moveTo>
                    <a:pt x="323" y="1"/>
                  </a:moveTo>
                  <a:cubicBezTo>
                    <a:pt x="315" y="1"/>
                    <a:pt x="306" y="1"/>
                    <a:pt x="298" y="2"/>
                  </a:cubicBezTo>
                  <a:cubicBezTo>
                    <a:pt x="130" y="2"/>
                    <a:pt x="0" y="131"/>
                    <a:pt x="0" y="299"/>
                  </a:cubicBezTo>
                  <a:cubicBezTo>
                    <a:pt x="36" y="453"/>
                    <a:pt x="168" y="574"/>
                    <a:pt x="319" y="574"/>
                  </a:cubicBezTo>
                  <a:cubicBezTo>
                    <a:pt x="333" y="574"/>
                    <a:pt x="348" y="573"/>
                    <a:pt x="362" y="570"/>
                  </a:cubicBezTo>
                  <a:cubicBezTo>
                    <a:pt x="369" y="571"/>
                    <a:pt x="376" y="571"/>
                    <a:pt x="383" y="571"/>
                  </a:cubicBezTo>
                  <a:cubicBezTo>
                    <a:pt x="542" y="571"/>
                    <a:pt x="672" y="434"/>
                    <a:pt x="659" y="273"/>
                  </a:cubicBezTo>
                  <a:cubicBezTo>
                    <a:pt x="623" y="114"/>
                    <a:pt x="48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6560225" y="5278425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8" y="1"/>
                  </a:moveTo>
                  <a:cubicBezTo>
                    <a:pt x="249" y="1"/>
                    <a:pt x="241" y="1"/>
                    <a:pt x="233" y="2"/>
                  </a:cubicBezTo>
                  <a:cubicBezTo>
                    <a:pt x="226" y="1"/>
                    <a:pt x="220" y="1"/>
                    <a:pt x="213" y="1"/>
                  </a:cubicBezTo>
                  <a:cubicBezTo>
                    <a:pt x="93" y="1"/>
                    <a:pt x="0" y="111"/>
                    <a:pt x="0" y="222"/>
                  </a:cubicBezTo>
                  <a:cubicBezTo>
                    <a:pt x="24" y="343"/>
                    <a:pt x="128" y="430"/>
                    <a:pt x="247" y="430"/>
                  </a:cubicBezTo>
                  <a:cubicBezTo>
                    <a:pt x="255" y="430"/>
                    <a:pt x="263" y="429"/>
                    <a:pt x="272" y="429"/>
                  </a:cubicBezTo>
                  <a:cubicBezTo>
                    <a:pt x="278" y="429"/>
                    <a:pt x="285" y="430"/>
                    <a:pt x="291" y="430"/>
                  </a:cubicBezTo>
                  <a:cubicBezTo>
                    <a:pt x="411" y="430"/>
                    <a:pt x="504" y="319"/>
                    <a:pt x="504" y="196"/>
                  </a:cubicBezTo>
                  <a:cubicBezTo>
                    <a:pt x="480" y="87"/>
                    <a:pt x="37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6428400" y="5245825"/>
              <a:ext cx="6800" cy="5900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17" y="1"/>
                  </a:moveTo>
                  <a:cubicBezTo>
                    <a:pt x="52" y="1"/>
                    <a:pt x="0" y="53"/>
                    <a:pt x="0" y="130"/>
                  </a:cubicBezTo>
                  <a:cubicBezTo>
                    <a:pt x="12" y="188"/>
                    <a:pt x="65" y="235"/>
                    <a:pt x="122" y="235"/>
                  </a:cubicBezTo>
                  <a:cubicBezTo>
                    <a:pt x="129" y="235"/>
                    <a:pt x="136" y="235"/>
                    <a:pt x="142" y="233"/>
                  </a:cubicBezTo>
                  <a:cubicBezTo>
                    <a:pt x="220" y="233"/>
                    <a:pt x="272" y="182"/>
                    <a:pt x="272" y="117"/>
                  </a:cubicBezTo>
                  <a:cubicBezTo>
                    <a:pt x="259" y="40"/>
                    <a:pt x="194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6711750" y="5238400"/>
              <a:ext cx="3250" cy="2925"/>
            </a:xfrm>
            <a:custGeom>
              <a:avLst/>
              <a:gdLst/>
              <a:ahLst/>
              <a:cxnLst/>
              <a:rect l="l" t="t" r="r" b="b"/>
              <a:pathLst>
                <a:path w="130" h="117" extrusionOk="0">
                  <a:moveTo>
                    <a:pt x="65" y="1"/>
                  </a:moveTo>
                  <a:cubicBezTo>
                    <a:pt x="26" y="1"/>
                    <a:pt x="1" y="26"/>
                    <a:pt x="1" y="65"/>
                  </a:cubicBezTo>
                  <a:cubicBezTo>
                    <a:pt x="14" y="104"/>
                    <a:pt x="39" y="117"/>
                    <a:pt x="78" y="117"/>
                  </a:cubicBezTo>
                  <a:cubicBezTo>
                    <a:pt x="104" y="117"/>
                    <a:pt x="130" y="91"/>
                    <a:pt x="130" y="65"/>
                  </a:cubicBezTo>
                  <a:cubicBezTo>
                    <a:pt x="130" y="26"/>
                    <a:pt x="104" y="1"/>
                    <a:pt x="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6739225" y="4811225"/>
              <a:ext cx="15525" cy="13325"/>
            </a:xfrm>
            <a:custGeom>
              <a:avLst/>
              <a:gdLst/>
              <a:ahLst/>
              <a:cxnLst/>
              <a:rect l="l" t="t" r="r" b="b"/>
              <a:pathLst>
                <a:path w="621" h="533" extrusionOk="0">
                  <a:moveTo>
                    <a:pt x="317" y="0"/>
                  </a:moveTo>
                  <a:cubicBezTo>
                    <a:pt x="306" y="0"/>
                    <a:pt x="295" y="1"/>
                    <a:pt x="284" y="2"/>
                  </a:cubicBezTo>
                  <a:cubicBezTo>
                    <a:pt x="277" y="1"/>
                    <a:pt x="270" y="1"/>
                    <a:pt x="263" y="1"/>
                  </a:cubicBezTo>
                  <a:cubicBezTo>
                    <a:pt x="118" y="1"/>
                    <a:pt x="1" y="126"/>
                    <a:pt x="13" y="286"/>
                  </a:cubicBezTo>
                  <a:cubicBezTo>
                    <a:pt x="37" y="433"/>
                    <a:pt x="165" y="533"/>
                    <a:pt x="321" y="533"/>
                  </a:cubicBezTo>
                  <a:cubicBezTo>
                    <a:pt x="330" y="533"/>
                    <a:pt x="340" y="533"/>
                    <a:pt x="349" y="532"/>
                  </a:cubicBezTo>
                  <a:cubicBezTo>
                    <a:pt x="465" y="532"/>
                    <a:pt x="582" y="454"/>
                    <a:pt x="621" y="325"/>
                  </a:cubicBezTo>
                  <a:cubicBezTo>
                    <a:pt x="621" y="299"/>
                    <a:pt x="621" y="273"/>
                    <a:pt x="621" y="248"/>
                  </a:cubicBezTo>
                  <a:cubicBezTo>
                    <a:pt x="608" y="196"/>
                    <a:pt x="595" y="144"/>
                    <a:pt x="556" y="105"/>
                  </a:cubicBezTo>
                  <a:cubicBezTo>
                    <a:pt x="498" y="48"/>
                    <a:pt x="409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5106600" y="892700"/>
              <a:ext cx="3900" cy="2925"/>
            </a:xfrm>
            <a:custGeom>
              <a:avLst/>
              <a:gdLst/>
              <a:ahLst/>
              <a:cxnLst/>
              <a:rect l="l" t="t" r="r" b="b"/>
              <a:pathLst>
                <a:path w="156" h="117" extrusionOk="0">
                  <a:moveTo>
                    <a:pt x="0" y="1"/>
                  </a:moveTo>
                  <a:lnTo>
                    <a:pt x="39" y="117"/>
                  </a:lnTo>
                  <a:cubicBezTo>
                    <a:pt x="78" y="91"/>
                    <a:pt x="116" y="52"/>
                    <a:pt x="155" y="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5118875" y="900775"/>
              <a:ext cx="195825" cy="127650"/>
            </a:xfrm>
            <a:custGeom>
              <a:avLst/>
              <a:gdLst/>
              <a:ahLst/>
              <a:cxnLst/>
              <a:rect l="l" t="t" r="r" b="b"/>
              <a:pathLst>
                <a:path w="7833" h="5106" extrusionOk="0">
                  <a:moveTo>
                    <a:pt x="5776" y="3605"/>
                  </a:moveTo>
                  <a:cubicBezTo>
                    <a:pt x="5895" y="3605"/>
                    <a:pt x="5999" y="3692"/>
                    <a:pt x="6023" y="3813"/>
                  </a:cubicBezTo>
                  <a:cubicBezTo>
                    <a:pt x="6023" y="3935"/>
                    <a:pt x="5931" y="4034"/>
                    <a:pt x="5823" y="4034"/>
                  </a:cubicBezTo>
                  <a:cubicBezTo>
                    <a:pt x="5816" y="4034"/>
                    <a:pt x="5810" y="4034"/>
                    <a:pt x="5803" y="4033"/>
                  </a:cubicBezTo>
                  <a:cubicBezTo>
                    <a:pt x="5794" y="4034"/>
                    <a:pt x="5784" y="4034"/>
                    <a:pt x="5775" y="4034"/>
                  </a:cubicBezTo>
                  <a:cubicBezTo>
                    <a:pt x="5656" y="4034"/>
                    <a:pt x="5544" y="3959"/>
                    <a:pt x="5532" y="3839"/>
                  </a:cubicBezTo>
                  <a:cubicBezTo>
                    <a:pt x="5519" y="3710"/>
                    <a:pt x="5622" y="3606"/>
                    <a:pt x="5751" y="3606"/>
                  </a:cubicBezTo>
                  <a:cubicBezTo>
                    <a:pt x="5760" y="3606"/>
                    <a:pt x="5768" y="3605"/>
                    <a:pt x="5776" y="3605"/>
                  </a:cubicBezTo>
                  <a:close/>
                  <a:moveTo>
                    <a:pt x="1887" y="1"/>
                  </a:moveTo>
                  <a:cubicBezTo>
                    <a:pt x="1680" y="363"/>
                    <a:pt x="1396" y="673"/>
                    <a:pt x="1047" y="892"/>
                  </a:cubicBezTo>
                  <a:cubicBezTo>
                    <a:pt x="711" y="1099"/>
                    <a:pt x="362" y="1254"/>
                    <a:pt x="0" y="1371"/>
                  </a:cubicBezTo>
                  <a:lnTo>
                    <a:pt x="233" y="2159"/>
                  </a:lnTo>
                  <a:lnTo>
                    <a:pt x="285" y="2340"/>
                  </a:lnTo>
                  <a:cubicBezTo>
                    <a:pt x="310" y="2327"/>
                    <a:pt x="336" y="2314"/>
                    <a:pt x="375" y="2314"/>
                  </a:cubicBezTo>
                  <a:cubicBezTo>
                    <a:pt x="382" y="2313"/>
                    <a:pt x="388" y="2312"/>
                    <a:pt x="395" y="2312"/>
                  </a:cubicBezTo>
                  <a:cubicBezTo>
                    <a:pt x="453" y="2312"/>
                    <a:pt x="506" y="2360"/>
                    <a:pt x="517" y="2417"/>
                  </a:cubicBezTo>
                  <a:cubicBezTo>
                    <a:pt x="517" y="2482"/>
                    <a:pt x="465" y="2547"/>
                    <a:pt x="401" y="2547"/>
                  </a:cubicBezTo>
                  <a:cubicBezTo>
                    <a:pt x="375" y="2547"/>
                    <a:pt x="349" y="2534"/>
                    <a:pt x="336" y="2534"/>
                  </a:cubicBezTo>
                  <a:lnTo>
                    <a:pt x="336" y="2534"/>
                  </a:lnTo>
                  <a:lnTo>
                    <a:pt x="375" y="2663"/>
                  </a:lnTo>
                  <a:lnTo>
                    <a:pt x="672" y="3684"/>
                  </a:lnTo>
                  <a:lnTo>
                    <a:pt x="853" y="4304"/>
                  </a:lnTo>
                  <a:lnTo>
                    <a:pt x="1822" y="4421"/>
                  </a:lnTo>
                  <a:cubicBezTo>
                    <a:pt x="1551" y="3865"/>
                    <a:pt x="1474" y="3245"/>
                    <a:pt x="1577" y="2637"/>
                  </a:cubicBezTo>
                  <a:lnTo>
                    <a:pt x="1577" y="2637"/>
                  </a:lnTo>
                  <a:cubicBezTo>
                    <a:pt x="2675" y="2728"/>
                    <a:pt x="3696" y="3232"/>
                    <a:pt x="4459" y="4033"/>
                  </a:cubicBezTo>
                  <a:cubicBezTo>
                    <a:pt x="4679" y="4279"/>
                    <a:pt x="4873" y="4550"/>
                    <a:pt x="5041" y="4847"/>
                  </a:cubicBezTo>
                  <a:lnTo>
                    <a:pt x="7186" y="5106"/>
                  </a:lnTo>
                  <a:cubicBezTo>
                    <a:pt x="7134" y="4951"/>
                    <a:pt x="7095" y="4783"/>
                    <a:pt x="7070" y="4615"/>
                  </a:cubicBezTo>
                  <a:cubicBezTo>
                    <a:pt x="6876" y="3529"/>
                    <a:pt x="7160" y="2417"/>
                    <a:pt x="7832" y="1552"/>
                  </a:cubicBezTo>
                  <a:cubicBezTo>
                    <a:pt x="7755" y="1487"/>
                    <a:pt x="7703" y="1396"/>
                    <a:pt x="7690" y="1293"/>
                  </a:cubicBezTo>
                  <a:cubicBezTo>
                    <a:pt x="7677" y="1267"/>
                    <a:pt x="7677" y="1228"/>
                    <a:pt x="7690" y="1203"/>
                  </a:cubicBezTo>
                  <a:cubicBezTo>
                    <a:pt x="7587" y="1151"/>
                    <a:pt x="7509" y="1060"/>
                    <a:pt x="7496" y="944"/>
                  </a:cubicBezTo>
                  <a:cubicBezTo>
                    <a:pt x="7496" y="892"/>
                    <a:pt x="7496" y="828"/>
                    <a:pt x="7535" y="789"/>
                  </a:cubicBezTo>
                  <a:lnTo>
                    <a:pt x="5170" y="466"/>
                  </a:lnTo>
                  <a:cubicBezTo>
                    <a:pt x="4705" y="621"/>
                    <a:pt x="4330" y="712"/>
                    <a:pt x="4149" y="763"/>
                  </a:cubicBezTo>
                  <a:cubicBezTo>
                    <a:pt x="4110" y="776"/>
                    <a:pt x="4084" y="789"/>
                    <a:pt x="4058" y="789"/>
                  </a:cubicBezTo>
                  <a:lnTo>
                    <a:pt x="4032" y="789"/>
                  </a:lnTo>
                  <a:lnTo>
                    <a:pt x="4032" y="776"/>
                  </a:lnTo>
                  <a:cubicBezTo>
                    <a:pt x="3916" y="776"/>
                    <a:pt x="3826" y="699"/>
                    <a:pt x="3800" y="595"/>
                  </a:cubicBezTo>
                  <a:cubicBezTo>
                    <a:pt x="3800" y="466"/>
                    <a:pt x="3890" y="375"/>
                    <a:pt x="4007" y="375"/>
                  </a:cubicBezTo>
                  <a:cubicBezTo>
                    <a:pt x="4045" y="375"/>
                    <a:pt x="4084" y="388"/>
                    <a:pt x="4123" y="401"/>
                  </a:cubicBezTo>
                  <a:cubicBezTo>
                    <a:pt x="4123" y="375"/>
                    <a:pt x="4149" y="350"/>
                    <a:pt x="4149" y="311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5324675" y="922425"/>
              <a:ext cx="293075" cy="138950"/>
            </a:xfrm>
            <a:custGeom>
              <a:avLst/>
              <a:gdLst/>
              <a:ahLst/>
              <a:cxnLst/>
              <a:rect l="l" t="t" r="r" b="b"/>
              <a:pathLst>
                <a:path w="11723" h="5558" extrusionOk="0">
                  <a:moveTo>
                    <a:pt x="3255" y="2377"/>
                  </a:moveTo>
                  <a:cubicBezTo>
                    <a:pt x="3322" y="2377"/>
                    <a:pt x="3375" y="2425"/>
                    <a:pt x="3387" y="2495"/>
                  </a:cubicBezTo>
                  <a:cubicBezTo>
                    <a:pt x="3400" y="2572"/>
                    <a:pt x="3335" y="2637"/>
                    <a:pt x="3258" y="2637"/>
                  </a:cubicBezTo>
                  <a:cubicBezTo>
                    <a:pt x="3180" y="2637"/>
                    <a:pt x="3103" y="2585"/>
                    <a:pt x="3090" y="2508"/>
                  </a:cubicBezTo>
                  <a:cubicBezTo>
                    <a:pt x="3090" y="2437"/>
                    <a:pt x="3144" y="2377"/>
                    <a:pt x="3212" y="2377"/>
                  </a:cubicBezTo>
                  <a:cubicBezTo>
                    <a:pt x="3218" y="2377"/>
                    <a:pt x="3225" y="2377"/>
                    <a:pt x="3232" y="2379"/>
                  </a:cubicBezTo>
                  <a:cubicBezTo>
                    <a:pt x="3240" y="2377"/>
                    <a:pt x="3248" y="2377"/>
                    <a:pt x="3255" y="2377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lnTo>
                    <a:pt x="1" y="39"/>
                  </a:lnTo>
                  <a:cubicBezTo>
                    <a:pt x="156" y="78"/>
                    <a:pt x="272" y="194"/>
                    <a:pt x="311" y="362"/>
                  </a:cubicBezTo>
                  <a:cubicBezTo>
                    <a:pt x="311" y="440"/>
                    <a:pt x="285" y="530"/>
                    <a:pt x="233" y="595"/>
                  </a:cubicBezTo>
                  <a:cubicBezTo>
                    <a:pt x="1177" y="1267"/>
                    <a:pt x="1810" y="2275"/>
                    <a:pt x="2030" y="3413"/>
                  </a:cubicBezTo>
                  <a:cubicBezTo>
                    <a:pt x="2094" y="3813"/>
                    <a:pt x="2107" y="4214"/>
                    <a:pt x="2082" y="4614"/>
                  </a:cubicBezTo>
                  <a:lnTo>
                    <a:pt x="9539" y="5558"/>
                  </a:lnTo>
                  <a:cubicBezTo>
                    <a:pt x="9397" y="5429"/>
                    <a:pt x="9306" y="5351"/>
                    <a:pt x="9306" y="5351"/>
                  </a:cubicBezTo>
                  <a:cubicBezTo>
                    <a:pt x="9917" y="5221"/>
                    <a:pt x="10551" y="5153"/>
                    <a:pt x="11179" y="5153"/>
                  </a:cubicBezTo>
                  <a:cubicBezTo>
                    <a:pt x="11361" y="5153"/>
                    <a:pt x="11543" y="5159"/>
                    <a:pt x="11723" y="5170"/>
                  </a:cubicBezTo>
                  <a:lnTo>
                    <a:pt x="11542" y="3516"/>
                  </a:lnTo>
                  <a:cubicBezTo>
                    <a:pt x="11077" y="3826"/>
                    <a:pt x="10547" y="4033"/>
                    <a:pt x="9991" y="4123"/>
                  </a:cubicBezTo>
                  <a:cubicBezTo>
                    <a:pt x="9642" y="3219"/>
                    <a:pt x="9746" y="2211"/>
                    <a:pt x="10262" y="1396"/>
                  </a:cubicBezTo>
                  <a:lnTo>
                    <a:pt x="8143" y="1099"/>
                  </a:lnTo>
                  <a:lnTo>
                    <a:pt x="8143" y="1099"/>
                  </a:lnTo>
                  <a:cubicBezTo>
                    <a:pt x="8285" y="1642"/>
                    <a:pt x="8337" y="2185"/>
                    <a:pt x="8298" y="2740"/>
                  </a:cubicBezTo>
                  <a:cubicBezTo>
                    <a:pt x="8195" y="3736"/>
                    <a:pt x="7626" y="4627"/>
                    <a:pt x="6760" y="5157"/>
                  </a:cubicBezTo>
                  <a:cubicBezTo>
                    <a:pt x="6036" y="4459"/>
                    <a:pt x="5649" y="3477"/>
                    <a:pt x="5739" y="2469"/>
                  </a:cubicBezTo>
                  <a:cubicBezTo>
                    <a:pt x="5804" y="1900"/>
                    <a:pt x="5985" y="1358"/>
                    <a:pt x="6243" y="854"/>
                  </a:cubicBezTo>
                  <a:lnTo>
                    <a:pt x="4253" y="582"/>
                  </a:lnTo>
                  <a:lnTo>
                    <a:pt x="4253" y="582"/>
                  </a:lnTo>
                  <a:cubicBezTo>
                    <a:pt x="4524" y="1164"/>
                    <a:pt x="4524" y="1836"/>
                    <a:pt x="4266" y="2430"/>
                  </a:cubicBezTo>
                  <a:cubicBezTo>
                    <a:pt x="3490" y="2224"/>
                    <a:pt x="2831" y="1719"/>
                    <a:pt x="2431" y="1035"/>
                  </a:cubicBezTo>
                  <a:cubicBezTo>
                    <a:pt x="2301" y="802"/>
                    <a:pt x="2198" y="543"/>
                    <a:pt x="2133" y="2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5290425" y="937300"/>
              <a:ext cx="87275" cy="100500"/>
            </a:xfrm>
            <a:custGeom>
              <a:avLst/>
              <a:gdLst/>
              <a:ahLst/>
              <a:cxnLst/>
              <a:rect l="l" t="t" r="r" b="b"/>
              <a:pathLst>
                <a:path w="3491" h="4020" extrusionOk="0">
                  <a:moveTo>
                    <a:pt x="1603" y="0"/>
                  </a:moveTo>
                  <a:cubicBezTo>
                    <a:pt x="1526" y="103"/>
                    <a:pt x="1410" y="155"/>
                    <a:pt x="1280" y="168"/>
                  </a:cubicBezTo>
                  <a:cubicBezTo>
                    <a:pt x="1164" y="168"/>
                    <a:pt x="1061" y="142"/>
                    <a:pt x="957" y="65"/>
                  </a:cubicBezTo>
                  <a:cubicBezTo>
                    <a:pt x="285" y="931"/>
                    <a:pt x="1" y="2055"/>
                    <a:pt x="195" y="3141"/>
                  </a:cubicBezTo>
                  <a:cubicBezTo>
                    <a:pt x="221" y="3296"/>
                    <a:pt x="259" y="3464"/>
                    <a:pt x="311" y="3632"/>
                  </a:cubicBezTo>
                  <a:lnTo>
                    <a:pt x="1371" y="3761"/>
                  </a:lnTo>
                  <a:cubicBezTo>
                    <a:pt x="1410" y="3645"/>
                    <a:pt x="1526" y="3567"/>
                    <a:pt x="1655" y="3567"/>
                  </a:cubicBezTo>
                  <a:cubicBezTo>
                    <a:pt x="1664" y="3566"/>
                    <a:pt x="1673" y="3566"/>
                    <a:pt x="1682" y="3566"/>
                  </a:cubicBezTo>
                  <a:cubicBezTo>
                    <a:pt x="1851" y="3566"/>
                    <a:pt x="1992" y="3679"/>
                    <a:pt x="2017" y="3839"/>
                  </a:cubicBezTo>
                  <a:lnTo>
                    <a:pt x="3464" y="4019"/>
                  </a:lnTo>
                  <a:cubicBezTo>
                    <a:pt x="3490" y="3619"/>
                    <a:pt x="3464" y="3218"/>
                    <a:pt x="3400" y="2818"/>
                  </a:cubicBezTo>
                  <a:cubicBezTo>
                    <a:pt x="3180" y="1680"/>
                    <a:pt x="2547" y="672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5221925" y="908525"/>
              <a:ext cx="26200" cy="11025"/>
            </a:xfrm>
            <a:custGeom>
              <a:avLst/>
              <a:gdLst/>
              <a:ahLst/>
              <a:cxnLst/>
              <a:rect l="l" t="t" r="r" b="b"/>
              <a:pathLst>
                <a:path w="1048" h="441" extrusionOk="0">
                  <a:moveTo>
                    <a:pt x="27" y="1"/>
                  </a:moveTo>
                  <a:cubicBezTo>
                    <a:pt x="27" y="27"/>
                    <a:pt x="14" y="53"/>
                    <a:pt x="1" y="78"/>
                  </a:cubicBezTo>
                  <a:cubicBezTo>
                    <a:pt x="79" y="104"/>
                    <a:pt x="130" y="169"/>
                    <a:pt x="143" y="246"/>
                  </a:cubicBezTo>
                  <a:cubicBezTo>
                    <a:pt x="143" y="324"/>
                    <a:pt x="104" y="402"/>
                    <a:pt x="27" y="440"/>
                  </a:cubicBezTo>
                  <a:cubicBezTo>
                    <a:pt x="208" y="389"/>
                    <a:pt x="583" y="285"/>
                    <a:pt x="1048" y="13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5219675" y="92017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5565725" y="957325"/>
              <a:ext cx="47500" cy="68200"/>
            </a:xfrm>
            <a:custGeom>
              <a:avLst/>
              <a:gdLst/>
              <a:ahLst/>
              <a:cxnLst/>
              <a:rect l="l" t="t" r="r" b="b"/>
              <a:pathLst>
                <a:path w="1900" h="2728" extrusionOk="0">
                  <a:moveTo>
                    <a:pt x="633" y="0"/>
                  </a:moveTo>
                  <a:cubicBezTo>
                    <a:pt x="104" y="815"/>
                    <a:pt x="0" y="1823"/>
                    <a:pt x="349" y="2727"/>
                  </a:cubicBezTo>
                  <a:cubicBezTo>
                    <a:pt x="905" y="2637"/>
                    <a:pt x="1435" y="2430"/>
                    <a:pt x="1900" y="2120"/>
                  </a:cubicBezTo>
                  <a:lnTo>
                    <a:pt x="1693" y="14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5155375" y="966700"/>
              <a:ext cx="89850" cy="54625"/>
            </a:xfrm>
            <a:custGeom>
              <a:avLst/>
              <a:gdLst/>
              <a:ahLst/>
              <a:cxnLst/>
              <a:rect l="l" t="t" r="r" b="b"/>
              <a:pathLst>
                <a:path w="3594" h="218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1" y="595"/>
                    <a:pt x="91" y="1215"/>
                    <a:pt x="362" y="1771"/>
                  </a:cubicBezTo>
                  <a:lnTo>
                    <a:pt x="3593" y="2184"/>
                  </a:lnTo>
                  <a:cubicBezTo>
                    <a:pt x="3413" y="1900"/>
                    <a:pt x="3219" y="1629"/>
                    <a:pt x="2999" y="1383"/>
                  </a:cubicBezTo>
                  <a:cubicBezTo>
                    <a:pt x="2236" y="582"/>
                    <a:pt x="1215" y="78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5107550" y="893025"/>
              <a:ext cx="58525" cy="42025"/>
            </a:xfrm>
            <a:custGeom>
              <a:avLst/>
              <a:gdLst/>
              <a:ahLst/>
              <a:cxnLst/>
              <a:rect l="l" t="t" r="r" b="b"/>
              <a:pathLst>
                <a:path w="2341" h="1681" extrusionOk="0">
                  <a:moveTo>
                    <a:pt x="117" y="1"/>
                  </a:moveTo>
                  <a:cubicBezTo>
                    <a:pt x="78" y="39"/>
                    <a:pt x="40" y="65"/>
                    <a:pt x="1" y="104"/>
                  </a:cubicBezTo>
                  <a:lnTo>
                    <a:pt x="427" y="1603"/>
                  </a:lnTo>
                  <a:lnTo>
                    <a:pt x="453" y="1681"/>
                  </a:lnTo>
                  <a:cubicBezTo>
                    <a:pt x="815" y="1564"/>
                    <a:pt x="1164" y="1409"/>
                    <a:pt x="1500" y="1202"/>
                  </a:cubicBezTo>
                  <a:cubicBezTo>
                    <a:pt x="1849" y="970"/>
                    <a:pt x="2133" y="673"/>
                    <a:pt x="2340" y="311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5557325" y="1051225"/>
              <a:ext cx="62375" cy="17275"/>
            </a:xfrm>
            <a:custGeom>
              <a:avLst/>
              <a:gdLst/>
              <a:ahLst/>
              <a:cxnLst/>
              <a:rect l="l" t="t" r="r" b="b"/>
              <a:pathLst>
                <a:path w="2495" h="691" extrusionOk="0">
                  <a:moveTo>
                    <a:pt x="1867" y="1"/>
                  </a:moveTo>
                  <a:cubicBezTo>
                    <a:pt x="1238" y="1"/>
                    <a:pt x="611" y="69"/>
                    <a:pt x="0" y="199"/>
                  </a:cubicBezTo>
                  <a:cubicBezTo>
                    <a:pt x="0" y="199"/>
                    <a:pt x="78" y="277"/>
                    <a:pt x="233" y="406"/>
                  </a:cubicBezTo>
                  <a:lnTo>
                    <a:pt x="2494" y="690"/>
                  </a:lnTo>
                  <a:lnTo>
                    <a:pt x="2417" y="18"/>
                  </a:lnTo>
                  <a:cubicBezTo>
                    <a:pt x="2234" y="7"/>
                    <a:pt x="2050" y="1"/>
                    <a:pt x="1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5377675" y="929525"/>
              <a:ext cx="60125" cy="53675"/>
            </a:xfrm>
            <a:custGeom>
              <a:avLst/>
              <a:gdLst/>
              <a:ahLst/>
              <a:cxnLst/>
              <a:rect l="l" t="t" r="r" b="b"/>
              <a:pathLst>
                <a:path w="2405" h="2147" extrusionOk="0">
                  <a:moveTo>
                    <a:pt x="1862" y="529"/>
                  </a:moveTo>
                  <a:cubicBezTo>
                    <a:pt x="1939" y="529"/>
                    <a:pt x="1993" y="579"/>
                    <a:pt x="2016" y="660"/>
                  </a:cubicBezTo>
                  <a:cubicBezTo>
                    <a:pt x="2016" y="738"/>
                    <a:pt x="1952" y="802"/>
                    <a:pt x="1874" y="802"/>
                  </a:cubicBezTo>
                  <a:cubicBezTo>
                    <a:pt x="1866" y="803"/>
                    <a:pt x="1859" y="804"/>
                    <a:pt x="1851" y="804"/>
                  </a:cubicBezTo>
                  <a:cubicBezTo>
                    <a:pt x="1773" y="804"/>
                    <a:pt x="1717" y="744"/>
                    <a:pt x="1693" y="673"/>
                  </a:cubicBezTo>
                  <a:cubicBezTo>
                    <a:pt x="1693" y="595"/>
                    <a:pt x="1771" y="531"/>
                    <a:pt x="1848" y="531"/>
                  </a:cubicBezTo>
                  <a:lnTo>
                    <a:pt x="1836" y="531"/>
                  </a:lnTo>
                  <a:cubicBezTo>
                    <a:pt x="1845" y="529"/>
                    <a:pt x="1854" y="529"/>
                    <a:pt x="1862" y="529"/>
                  </a:cubicBezTo>
                  <a:close/>
                  <a:moveTo>
                    <a:pt x="1293" y="854"/>
                  </a:moveTo>
                  <a:cubicBezTo>
                    <a:pt x="1332" y="854"/>
                    <a:pt x="1357" y="867"/>
                    <a:pt x="1370" y="906"/>
                  </a:cubicBezTo>
                  <a:cubicBezTo>
                    <a:pt x="1370" y="944"/>
                    <a:pt x="1344" y="970"/>
                    <a:pt x="1306" y="970"/>
                  </a:cubicBezTo>
                  <a:cubicBezTo>
                    <a:pt x="1267" y="970"/>
                    <a:pt x="1241" y="944"/>
                    <a:pt x="1241" y="919"/>
                  </a:cubicBezTo>
                  <a:cubicBezTo>
                    <a:pt x="1241" y="880"/>
                    <a:pt x="1267" y="854"/>
                    <a:pt x="1293" y="85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78" y="259"/>
                    <a:pt x="181" y="505"/>
                    <a:pt x="311" y="751"/>
                  </a:cubicBezTo>
                  <a:cubicBezTo>
                    <a:pt x="711" y="1435"/>
                    <a:pt x="1370" y="1940"/>
                    <a:pt x="2146" y="2146"/>
                  </a:cubicBezTo>
                  <a:cubicBezTo>
                    <a:pt x="2404" y="1552"/>
                    <a:pt x="2404" y="880"/>
                    <a:pt x="2120" y="2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5465875" y="943425"/>
              <a:ext cx="67225" cy="107950"/>
            </a:xfrm>
            <a:custGeom>
              <a:avLst/>
              <a:gdLst/>
              <a:ahLst/>
              <a:cxnLst/>
              <a:rect l="l" t="t" r="r" b="b"/>
              <a:pathLst>
                <a:path w="2689" h="4318" extrusionOk="0">
                  <a:moveTo>
                    <a:pt x="582" y="1"/>
                  </a:moveTo>
                  <a:cubicBezTo>
                    <a:pt x="324" y="505"/>
                    <a:pt x="156" y="1047"/>
                    <a:pt x="78" y="1616"/>
                  </a:cubicBezTo>
                  <a:cubicBezTo>
                    <a:pt x="1" y="2624"/>
                    <a:pt x="375" y="3619"/>
                    <a:pt x="1112" y="4317"/>
                  </a:cubicBezTo>
                  <a:cubicBezTo>
                    <a:pt x="1965" y="3787"/>
                    <a:pt x="2534" y="2896"/>
                    <a:pt x="2650" y="1888"/>
                  </a:cubicBezTo>
                  <a:cubicBezTo>
                    <a:pt x="2689" y="1345"/>
                    <a:pt x="2637" y="789"/>
                    <a:pt x="2495" y="259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5213850" y="910150"/>
              <a:ext cx="11675" cy="10050"/>
            </a:xfrm>
            <a:custGeom>
              <a:avLst/>
              <a:gdLst/>
              <a:ahLst/>
              <a:cxnLst/>
              <a:rect l="l" t="t" r="r" b="b"/>
              <a:pathLst>
                <a:path w="467" h="402" extrusionOk="0">
                  <a:moveTo>
                    <a:pt x="208" y="0"/>
                  </a:moveTo>
                  <a:cubicBezTo>
                    <a:pt x="91" y="0"/>
                    <a:pt x="1" y="91"/>
                    <a:pt x="1" y="207"/>
                  </a:cubicBezTo>
                  <a:cubicBezTo>
                    <a:pt x="27" y="324"/>
                    <a:pt x="117" y="401"/>
                    <a:pt x="233" y="401"/>
                  </a:cubicBezTo>
                  <a:lnTo>
                    <a:pt x="259" y="401"/>
                  </a:lnTo>
                  <a:cubicBezTo>
                    <a:pt x="285" y="401"/>
                    <a:pt x="311" y="388"/>
                    <a:pt x="350" y="375"/>
                  </a:cubicBezTo>
                  <a:cubicBezTo>
                    <a:pt x="427" y="349"/>
                    <a:pt x="466" y="272"/>
                    <a:pt x="466" y="181"/>
                  </a:cubicBezTo>
                  <a:cubicBezTo>
                    <a:pt x="453" y="104"/>
                    <a:pt x="402" y="52"/>
                    <a:pt x="324" y="26"/>
                  </a:cubicBezTo>
                  <a:cubicBezTo>
                    <a:pt x="298" y="0"/>
                    <a:pt x="246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5402225" y="981550"/>
              <a:ext cx="7775" cy="6825"/>
            </a:xfrm>
            <a:custGeom>
              <a:avLst/>
              <a:gdLst/>
              <a:ahLst/>
              <a:cxnLst/>
              <a:rect l="l" t="t" r="r" b="b"/>
              <a:pathLst>
                <a:path w="311" h="273" extrusionOk="0">
                  <a:moveTo>
                    <a:pt x="143" y="1"/>
                  </a:moveTo>
                  <a:cubicBezTo>
                    <a:pt x="65" y="1"/>
                    <a:pt x="1" y="65"/>
                    <a:pt x="1" y="143"/>
                  </a:cubicBezTo>
                  <a:cubicBezTo>
                    <a:pt x="13" y="220"/>
                    <a:pt x="91" y="272"/>
                    <a:pt x="169" y="272"/>
                  </a:cubicBezTo>
                  <a:cubicBezTo>
                    <a:pt x="246" y="272"/>
                    <a:pt x="311" y="207"/>
                    <a:pt x="298" y="130"/>
                  </a:cubicBezTo>
                  <a:cubicBezTo>
                    <a:pt x="285" y="52"/>
                    <a:pt x="220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5306900" y="920175"/>
              <a:ext cx="26200" cy="21350"/>
            </a:xfrm>
            <a:custGeom>
              <a:avLst/>
              <a:gdLst/>
              <a:ahLst/>
              <a:cxnLst/>
              <a:rect l="l" t="t" r="r" b="b"/>
              <a:pathLst>
                <a:path w="1048" h="854" extrusionOk="0">
                  <a:moveTo>
                    <a:pt x="40" y="0"/>
                  </a:moveTo>
                  <a:cubicBezTo>
                    <a:pt x="1" y="52"/>
                    <a:pt x="1" y="104"/>
                    <a:pt x="1" y="155"/>
                  </a:cubicBezTo>
                  <a:cubicBezTo>
                    <a:pt x="14" y="259"/>
                    <a:pt x="79" y="349"/>
                    <a:pt x="169" y="401"/>
                  </a:cubicBezTo>
                  <a:cubicBezTo>
                    <a:pt x="169" y="440"/>
                    <a:pt x="169" y="465"/>
                    <a:pt x="169" y="504"/>
                  </a:cubicBezTo>
                  <a:cubicBezTo>
                    <a:pt x="182" y="608"/>
                    <a:pt x="234" y="698"/>
                    <a:pt x="324" y="750"/>
                  </a:cubicBezTo>
                  <a:cubicBezTo>
                    <a:pt x="415" y="827"/>
                    <a:pt x="531" y="853"/>
                    <a:pt x="647" y="853"/>
                  </a:cubicBezTo>
                  <a:cubicBezTo>
                    <a:pt x="763" y="840"/>
                    <a:pt x="893" y="788"/>
                    <a:pt x="970" y="685"/>
                  </a:cubicBezTo>
                  <a:cubicBezTo>
                    <a:pt x="1022" y="620"/>
                    <a:pt x="1048" y="543"/>
                    <a:pt x="1035" y="452"/>
                  </a:cubicBezTo>
                  <a:cubicBezTo>
                    <a:pt x="1009" y="297"/>
                    <a:pt x="880" y="168"/>
                    <a:pt x="725" y="129"/>
                  </a:cubicBezTo>
                  <a:lnTo>
                    <a:pt x="725" y="116"/>
                  </a:lnTo>
                  <a:lnTo>
                    <a:pt x="725" y="9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5420000" y="942775"/>
              <a:ext cx="8100" cy="7150"/>
            </a:xfrm>
            <a:custGeom>
              <a:avLst/>
              <a:gdLst/>
              <a:ahLst/>
              <a:cxnLst/>
              <a:rect l="l" t="t" r="r" b="b"/>
              <a:pathLst>
                <a:path w="324" h="286" extrusionOk="0">
                  <a:moveTo>
                    <a:pt x="143" y="1"/>
                  </a:moveTo>
                  <a:cubicBezTo>
                    <a:pt x="65" y="1"/>
                    <a:pt x="0" y="65"/>
                    <a:pt x="0" y="143"/>
                  </a:cubicBezTo>
                  <a:cubicBezTo>
                    <a:pt x="26" y="233"/>
                    <a:pt x="91" y="285"/>
                    <a:pt x="181" y="285"/>
                  </a:cubicBezTo>
                  <a:cubicBezTo>
                    <a:pt x="259" y="285"/>
                    <a:pt x="323" y="208"/>
                    <a:pt x="323" y="130"/>
                  </a:cubicBezTo>
                  <a:cubicBezTo>
                    <a:pt x="298" y="53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5324675" y="1026450"/>
              <a:ext cx="16175" cy="6825"/>
            </a:xfrm>
            <a:custGeom>
              <a:avLst/>
              <a:gdLst/>
              <a:ahLst/>
              <a:cxnLst/>
              <a:rect l="l" t="t" r="r" b="b"/>
              <a:pathLst>
                <a:path w="647" h="273" extrusionOk="0">
                  <a:moveTo>
                    <a:pt x="312" y="0"/>
                  </a:moveTo>
                  <a:cubicBezTo>
                    <a:pt x="303" y="0"/>
                    <a:pt x="294" y="0"/>
                    <a:pt x="285" y="1"/>
                  </a:cubicBezTo>
                  <a:cubicBezTo>
                    <a:pt x="169" y="1"/>
                    <a:pt x="52" y="79"/>
                    <a:pt x="1" y="195"/>
                  </a:cubicBezTo>
                  <a:lnTo>
                    <a:pt x="647" y="273"/>
                  </a:lnTo>
                  <a:cubicBezTo>
                    <a:pt x="622" y="113"/>
                    <a:pt x="481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5256825" y="990900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8" y="0"/>
                  </a:moveTo>
                  <a:cubicBezTo>
                    <a:pt x="250" y="0"/>
                    <a:pt x="242" y="1"/>
                    <a:pt x="233" y="1"/>
                  </a:cubicBezTo>
                  <a:cubicBezTo>
                    <a:pt x="104" y="1"/>
                    <a:pt x="1" y="105"/>
                    <a:pt x="1" y="234"/>
                  </a:cubicBezTo>
                  <a:cubicBezTo>
                    <a:pt x="25" y="354"/>
                    <a:pt x="138" y="429"/>
                    <a:pt x="257" y="429"/>
                  </a:cubicBezTo>
                  <a:cubicBezTo>
                    <a:pt x="266" y="429"/>
                    <a:pt x="276" y="429"/>
                    <a:pt x="285" y="428"/>
                  </a:cubicBezTo>
                  <a:cubicBezTo>
                    <a:pt x="292" y="429"/>
                    <a:pt x="298" y="429"/>
                    <a:pt x="305" y="429"/>
                  </a:cubicBezTo>
                  <a:cubicBezTo>
                    <a:pt x="413" y="429"/>
                    <a:pt x="505" y="330"/>
                    <a:pt x="505" y="208"/>
                  </a:cubicBezTo>
                  <a:cubicBezTo>
                    <a:pt x="481" y="87"/>
                    <a:pt x="37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5125975" y="958300"/>
              <a:ext cx="5850" cy="5975"/>
            </a:xfrm>
            <a:custGeom>
              <a:avLst/>
              <a:gdLst/>
              <a:ahLst/>
              <a:cxnLst/>
              <a:rect l="l" t="t" r="r" b="b"/>
              <a:pathLst>
                <a:path w="234" h="239" extrusionOk="0">
                  <a:moveTo>
                    <a:pt x="91" y="0"/>
                  </a:moveTo>
                  <a:cubicBezTo>
                    <a:pt x="52" y="0"/>
                    <a:pt x="26" y="26"/>
                    <a:pt x="1" y="39"/>
                  </a:cubicBezTo>
                  <a:lnTo>
                    <a:pt x="52" y="233"/>
                  </a:lnTo>
                  <a:cubicBezTo>
                    <a:pt x="61" y="233"/>
                    <a:pt x="75" y="239"/>
                    <a:pt x="91" y="239"/>
                  </a:cubicBezTo>
                  <a:cubicBezTo>
                    <a:pt x="100" y="239"/>
                    <a:pt x="108" y="237"/>
                    <a:pt x="117" y="233"/>
                  </a:cubicBezTo>
                  <a:cubicBezTo>
                    <a:pt x="122" y="234"/>
                    <a:pt x="128" y="234"/>
                    <a:pt x="133" y="234"/>
                  </a:cubicBezTo>
                  <a:cubicBezTo>
                    <a:pt x="190" y="234"/>
                    <a:pt x="233" y="175"/>
                    <a:pt x="233" y="116"/>
                  </a:cubicBezTo>
                  <a:cubicBezTo>
                    <a:pt x="220" y="52"/>
                    <a:pt x="15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5408375" y="950850"/>
              <a:ext cx="3575" cy="3025"/>
            </a:xfrm>
            <a:custGeom>
              <a:avLst/>
              <a:gdLst/>
              <a:ahLst/>
              <a:cxnLst/>
              <a:rect l="l" t="t" r="r" b="b"/>
              <a:pathLst>
                <a:path w="143" h="121" extrusionOk="0">
                  <a:moveTo>
                    <a:pt x="65" y="1"/>
                  </a:moveTo>
                  <a:cubicBezTo>
                    <a:pt x="26" y="1"/>
                    <a:pt x="0" y="40"/>
                    <a:pt x="13" y="66"/>
                  </a:cubicBezTo>
                  <a:cubicBezTo>
                    <a:pt x="13" y="97"/>
                    <a:pt x="31" y="121"/>
                    <a:pt x="58" y="121"/>
                  </a:cubicBezTo>
                  <a:cubicBezTo>
                    <a:pt x="64" y="121"/>
                    <a:pt x="71" y="120"/>
                    <a:pt x="78" y="117"/>
                  </a:cubicBezTo>
                  <a:cubicBezTo>
                    <a:pt x="116" y="117"/>
                    <a:pt x="142" y="91"/>
                    <a:pt x="142" y="66"/>
                  </a:cubicBezTo>
                  <a:cubicBezTo>
                    <a:pt x="129" y="27"/>
                    <a:pt x="104" y="1"/>
                    <a:pt x="65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5225500" y="5071025"/>
              <a:ext cx="532150" cy="157050"/>
            </a:xfrm>
            <a:custGeom>
              <a:avLst/>
              <a:gdLst/>
              <a:ahLst/>
              <a:cxnLst/>
              <a:rect l="l" t="t" r="r" b="b"/>
              <a:pathLst>
                <a:path w="21286" h="6282" extrusionOk="0">
                  <a:moveTo>
                    <a:pt x="8697" y="4342"/>
                  </a:moveTo>
                  <a:cubicBezTo>
                    <a:pt x="8816" y="4342"/>
                    <a:pt x="8919" y="4429"/>
                    <a:pt x="8944" y="4550"/>
                  </a:cubicBezTo>
                  <a:cubicBezTo>
                    <a:pt x="8956" y="4673"/>
                    <a:pt x="8852" y="4784"/>
                    <a:pt x="8731" y="4784"/>
                  </a:cubicBezTo>
                  <a:cubicBezTo>
                    <a:pt x="8724" y="4784"/>
                    <a:pt x="8718" y="4783"/>
                    <a:pt x="8711" y="4783"/>
                  </a:cubicBezTo>
                  <a:cubicBezTo>
                    <a:pt x="8703" y="4784"/>
                    <a:pt x="8694" y="4784"/>
                    <a:pt x="8686" y="4784"/>
                  </a:cubicBezTo>
                  <a:cubicBezTo>
                    <a:pt x="8567" y="4784"/>
                    <a:pt x="8464" y="4697"/>
                    <a:pt x="8440" y="4576"/>
                  </a:cubicBezTo>
                  <a:cubicBezTo>
                    <a:pt x="8427" y="4447"/>
                    <a:pt x="8530" y="4343"/>
                    <a:pt x="8672" y="4343"/>
                  </a:cubicBezTo>
                  <a:cubicBezTo>
                    <a:pt x="8680" y="4343"/>
                    <a:pt x="8689" y="4342"/>
                    <a:pt x="8697" y="4342"/>
                  </a:cubicBezTo>
                  <a:close/>
                  <a:moveTo>
                    <a:pt x="3270" y="1"/>
                  </a:moveTo>
                  <a:cubicBezTo>
                    <a:pt x="3477" y="402"/>
                    <a:pt x="3606" y="841"/>
                    <a:pt x="3658" y="1293"/>
                  </a:cubicBezTo>
                  <a:cubicBezTo>
                    <a:pt x="3409" y="1326"/>
                    <a:pt x="3161" y="1342"/>
                    <a:pt x="2915" y="1342"/>
                  </a:cubicBezTo>
                  <a:cubicBezTo>
                    <a:pt x="1889" y="1342"/>
                    <a:pt x="886" y="1065"/>
                    <a:pt x="0" y="544"/>
                  </a:cubicBezTo>
                  <a:lnTo>
                    <a:pt x="0" y="544"/>
                  </a:lnTo>
                  <a:lnTo>
                    <a:pt x="194" y="2340"/>
                  </a:lnTo>
                  <a:cubicBezTo>
                    <a:pt x="607" y="2301"/>
                    <a:pt x="892" y="2301"/>
                    <a:pt x="892" y="2301"/>
                  </a:cubicBezTo>
                  <a:lnTo>
                    <a:pt x="892" y="2301"/>
                  </a:lnTo>
                  <a:cubicBezTo>
                    <a:pt x="711" y="2612"/>
                    <a:pt x="504" y="2896"/>
                    <a:pt x="284" y="3167"/>
                  </a:cubicBezTo>
                  <a:lnTo>
                    <a:pt x="349" y="3736"/>
                  </a:lnTo>
                  <a:lnTo>
                    <a:pt x="9551" y="4990"/>
                  </a:lnTo>
                  <a:cubicBezTo>
                    <a:pt x="9603" y="4951"/>
                    <a:pt x="9654" y="4925"/>
                    <a:pt x="9706" y="4899"/>
                  </a:cubicBezTo>
                  <a:cubicBezTo>
                    <a:pt x="9822" y="4834"/>
                    <a:pt x="9939" y="4770"/>
                    <a:pt x="10055" y="4705"/>
                  </a:cubicBezTo>
                  <a:cubicBezTo>
                    <a:pt x="10042" y="4692"/>
                    <a:pt x="10042" y="4679"/>
                    <a:pt x="10042" y="4654"/>
                  </a:cubicBezTo>
                  <a:cubicBezTo>
                    <a:pt x="10029" y="4524"/>
                    <a:pt x="10145" y="4408"/>
                    <a:pt x="10288" y="4408"/>
                  </a:cubicBezTo>
                  <a:cubicBezTo>
                    <a:pt x="10378" y="4408"/>
                    <a:pt x="10469" y="4447"/>
                    <a:pt x="10520" y="4524"/>
                  </a:cubicBezTo>
                  <a:cubicBezTo>
                    <a:pt x="10984" y="4375"/>
                    <a:pt x="11468" y="4297"/>
                    <a:pt x="11953" y="4297"/>
                  </a:cubicBezTo>
                  <a:cubicBezTo>
                    <a:pt x="12264" y="4297"/>
                    <a:pt x="12577" y="4329"/>
                    <a:pt x="12885" y="4395"/>
                  </a:cubicBezTo>
                  <a:cubicBezTo>
                    <a:pt x="12834" y="4744"/>
                    <a:pt x="12730" y="5093"/>
                    <a:pt x="12562" y="5403"/>
                  </a:cubicBezTo>
                  <a:lnTo>
                    <a:pt x="14876" y="5726"/>
                  </a:lnTo>
                  <a:cubicBezTo>
                    <a:pt x="15323" y="5503"/>
                    <a:pt x="15811" y="5393"/>
                    <a:pt x="16300" y="5393"/>
                  </a:cubicBezTo>
                  <a:cubicBezTo>
                    <a:pt x="16489" y="5393"/>
                    <a:pt x="16679" y="5409"/>
                    <a:pt x="16866" y="5442"/>
                  </a:cubicBezTo>
                  <a:cubicBezTo>
                    <a:pt x="16853" y="5623"/>
                    <a:pt x="16814" y="5804"/>
                    <a:pt x="16750" y="5972"/>
                  </a:cubicBezTo>
                  <a:lnTo>
                    <a:pt x="18973" y="6282"/>
                  </a:lnTo>
                  <a:cubicBezTo>
                    <a:pt x="19257" y="5377"/>
                    <a:pt x="19851" y="3956"/>
                    <a:pt x="20885" y="2973"/>
                  </a:cubicBezTo>
                  <a:cubicBezTo>
                    <a:pt x="21015" y="2870"/>
                    <a:pt x="21144" y="2754"/>
                    <a:pt x="21286" y="2650"/>
                  </a:cubicBezTo>
                  <a:lnTo>
                    <a:pt x="19322" y="2366"/>
                  </a:lnTo>
                  <a:cubicBezTo>
                    <a:pt x="18843" y="2831"/>
                    <a:pt x="18236" y="3167"/>
                    <a:pt x="17590" y="3335"/>
                  </a:cubicBezTo>
                  <a:cubicBezTo>
                    <a:pt x="17002" y="3498"/>
                    <a:pt x="16355" y="3553"/>
                    <a:pt x="15746" y="3553"/>
                  </a:cubicBezTo>
                  <a:cubicBezTo>
                    <a:pt x="14468" y="3553"/>
                    <a:pt x="13364" y="3309"/>
                    <a:pt x="13364" y="3309"/>
                  </a:cubicBezTo>
                  <a:cubicBezTo>
                    <a:pt x="13958" y="2715"/>
                    <a:pt x="14630" y="2211"/>
                    <a:pt x="15367" y="1784"/>
                  </a:cubicBezTo>
                  <a:lnTo>
                    <a:pt x="12187" y="1319"/>
                  </a:lnTo>
                  <a:cubicBezTo>
                    <a:pt x="11709" y="1901"/>
                    <a:pt x="11089" y="2366"/>
                    <a:pt x="10391" y="2663"/>
                  </a:cubicBezTo>
                  <a:cubicBezTo>
                    <a:pt x="8994" y="3261"/>
                    <a:pt x="7196" y="3365"/>
                    <a:pt x="6112" y="3365"/>
                  </a:cubicBezTo>
                  <a:cubicBezTo>
                    <a:pt x="5532" y="3365"/>
                    <a:pt x="5157" y="3335"/>
                    <a:pt x="5157" y="3335"/>
                  </a:cubicBezTo>
                  <a:cubicBezTo>
                    <a:pt x="5906" y="2301"/>
                    <a:pt x="6824" y="1410"/>
                    <a:pt x="7871" y="673"/>
                  </a:cubicBezTo>
                  <a:lnTo>
                    <a:pt x="5454" y="324"/>
                  </a:lnTo>
                  <a:cubicBezTo>
                    <a:pt x="5377" y="440"/>
                    <a:pt x="5247" y="518"/>
                    <a:pt x="5105" y="518"/>
                  </a:cubicBezTo>
                  <a:cubicBezTo>
                    <a:pt x="5096" y="518"/>
                    <a:pt x="5086" y="519"/>
                    <a:pt x="5077" y="519"/>
                  </a:cubicBezTo>
                  <a:cubicBezTo>
                    <a:pt x="4880" y="519"/>
                    <a:pt x="4689" y="393"/>
                    <a:pt x="4627" y="208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5741150" y="5148900"/>
              <a:ext cx="337350" cy="127975"/>
            </a:xfrm>
            <a:custGeom>
              <a:avLst/>
              <a:gdLst/>
              <a:ahLst/>
              <a:cxnLst/>
              <a:rect l="l" t="t" r="r" b="b"/>
              <a:pathLst>
                <a:path w="13494" h="5119" extrusionOk="0">
                  <a:moveTo>
                    <a:pt x="8559" y="3179"/>
                  </a:moveTo>
                  <a:cubicBezTo>
                    <a:pt x="8754" y="3179"/>
                    <a:pt x="8920" y="3306"/>
                    <a:pt x="8957" y="3503"/>
                  </a:cubicBezTo>
                  <a:cubicBezTo>
                    <a:pt x="8970" y="3697"/>
                    <a:pt x="8802" y="3865"/>
                    <a:pt x="8608" y="3865"/>
                  </a:cubicBezTo>
                  <a:cubicBezTo>
                    <a:pt x="8600" y="3865"/>
                    <a:pt x="8591" y="3866"/>
                    <a:pt x="8582" y="3866"/>
                  </a:cubicBezTo>
                  <a:cubicBezTo>
                    <a:pt x="8386" y="3866"/>
                    <a:pt x="8219" y="3727"/>
                    <a:pt x="8182" y="3542"/>
                  </a:cubicBezTo>
                  <a:cubicBezTo>
                    <a:pt x="8169" y="3335"/>
                    <a:pt x="8337" y="3180"/>
                    <a:pt x="8531" y="3180"/>
                  </a:cubicBezTo>
                  <a:cubicBezTo>
                    <a:pt x="8540" y="3179"/>
                    <a:pt x="8550" y="3179"/>
                    <a:pt x="8559" y="3179"/>
                  </a:cubicBezTo>
                  <a:close/>
                  <a:moveTo>
                    <a:pt x="3813" y="1"/>
                  </a:moveTo>
                  <a:cubicBezTo>
                    <a:pt x="3607" y="699"/>
                    <a:pt x="3206" y="1319"/>
                    <a:pt x="2676" y="1810"/>
                  </a:cubicBezTo>
                  <a:cubicBezTo>
                    <a:pt x="1927" y="2508"/>
                    <a:pt x="893" y="3025"/>
                    <a:pt x="1" y="3387"/>
                  </a:cubicBezTo>
                  <a:lnTo>
                    <a:pt x="4317" y="3968"/>
                  </a:lnTo>
                  <a:cubicBezTo>
                    <a:pt x="4227" y="3464"/>
                    <a:pt x="4201" y="2934"/>
                    <a:pt x="4240" y="2417"/>
                  </a:cubicBezTo>
                  <a:lnTo>
                    <a:pt x="4240" y="2417"/>
                  </a:lnTo>
                  <a:cubicBezTo>
                    <a:pt x="4240" y="2418"/>
                    <a:pt x="5610" y="3206"/>
                    <a:pt x="6308" y="4240"/>
                  </a:cubicBezTo>
                  <a:lnTo>
                    <a:pt x="8725" y="4563"/>
                  </a:lnTo>
                  <a:cubicBezTo>
                    <a:pt x="8996" y="4085"/>
                    <a:pt x="9306" y="3632"/>
                    <a:pt x="9655" y="3206"/>
                  </a:cubicBezTo>
                  <a:cubicBezTo>
                    <a:pt x="9926" y="3710"/>
                    <a:pt x="10146" y="4240"/>
                    <a:pt x="10327" y="4782"/>
                  </a:cubicBezTo>
                  <a:lnTo>
                    <a:pt x="12809" y="5119"/>
                  </a:lnTo>
                  <a:cubicBezTo>
                    <a:pt x="13015" y="4873"/>
                    <a:pt x="13248" y="4627"/>
                    <a:pt x="13494" y="4421"/>
                  </a:cubicBezTo>
                  <a:lnTo>
                    <a:pt x="13261" y="2236"/>
                  </a:lnTo>
                  <a:cubicBezTo>
                    <a:pt x="12498" y="2198"/>
                    <a:pt x="11736" y="2094"/>
                    <a:pt x="10999" y="1926"/>
                  </a:cubicBezTo>
                  <a:cubicBezTo>
                    <a:pt x="11284" y="1668"/>
                    <a:pt x="11581" y="1422"/>
                    <a:pt x="11891" y="1190"/>
                  </a:cubicBezTo>
                  <a:lnTo>
                    <a:pt x="8053" y="621"/>
                  </a:lnTo>
                  <a:cubicBezTo>
                    <a:pt x="7962" y="1022"/>
                    <a:pt x="7846" y="1422"/>
                    <a:pt x="7704" y="1797"/>
                  </a:cubicBezTo>
                  <a:cubicBezTo>
                    <a:pt x="7264" y="1371"/>
                    <a:pt x="6851" y="892"/>
                    <a:pt x="6502" y="401"/>
                  </a:cubicBezTo>
                  <a:lnTo>
                    <a:pt x="3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5222575" y="5058750"/>
              <a:ext cx="94375" cy="45825"/>
            </a:xfrm>
            <a:custGeom>
              <a:avLst/>
              <a:gdLst/>
              <a:ahLst/>
              <a:cxnLst/>
              <a:rect l="l" t="t" r="r" b="b"/>
              <a:pathLst>
                <a:path w="3775" h="1833" extrusionOk="0">
                  <a:moveTo>
                    <a:pt x="1" y="1"/>
                  </a:moveTo>
                  <a:lnTo>
                    <a:pt x="117" y="1035"/>
                  </a:lnTo>
                  <a:cubicBezTo>
                    <a:pt x="1003" y="1556"/>
                    <a:pt x="2006" y="1833"/>
                    <a:pt x="3032" y="1833"/>
                  </a:cubicBezTo>
                  <a:cubicBezTo>
                    <a:pt x="3278" y="1833"/>
                    <a:pt x="3526" y="1817"/>
                    <a:pt x="3775" y="1784"/>
                  </a:cubicBezTo>
                  <a:cubicBezTo>
                    <a:pt x="3723" y="1332"/>
                    <a:pt x="3594" y="893"/>
                    <a:pt x="3387" y="4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5699150" y="5137275"/>
              <a:ext cx="137675" cy="95975"/>
            </a:xfrm>
            <a:custGeom>
              <a:avLst/>
              <a:gdLst/>
              <a:ahLst/>
              <a:cxnLst/>
              <a:rect l="l" t="t" r="r" b="b"/>
              <a:pathLst>
                <a:path w="5507" h="3839" extrusionOk="0">
                  <a:moveTo>
                    <a:pt x="2340" y="0"/>
                  </a:moveTo>
                  <a:cubicBezTo>
                    <a:pt x="2198" y="104"/>
                    <a:pt x="2069" y="207"/>
                    <a:pt x="1939" y="323"/>
                  </a:cubicBezTo>
                  <a:cubicBezTo>
                    <a:pt x="905" y="1293"/>
                    <a:pt x="311" y="2714"/>
                    <a:pt x="1" y="3619"/>
                  </a:cubicBezTo>
                  <a:lnTo>
                    <a:pt x="1681" y="3839"/>
                  </a:lnTo>
                  <a:cubicBezTo>
                    <a:pt x="2573" y="3490"/>
                    <a:pt x="3607" y="2973"/>
                    <a:pt x="4343" y="2275"/>
                  </a:cubicBezTo>
                  <a:cubicBezTo>
                    <a:pt x="4886" y="1784"/>
                    <a:pt x="5287" y="1164"/>
                    <a:pt x="5506" y="466"/>
                  </a:cubicBezTo>
                  <a:lnTo>
                    <a:pt x="23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5354400" y="5087825"/>
              <a:ext cx="175800" cy="67325"/>
            </a:xfrm>
            <a:custGeom>
              <a:avLst/>
              <a:gdLst/>
              <a:ahLst/>
              <a:cxnLst/>
              <a:rect l="l" t="t" r="r" b="b"/>
              <a:pathLst>
                <a:path w="7032" h="2693" extrusionOk="0">
                  <a:moveTo>
                    <a:pt x="2715" y="1"/>
                  </a:moveTo>
                  <a:cubicBezTo>
                    <a:pt x="1668" y="725"/>
                    <a:pt x="750" y="1629"/>
                    <a:pt x="1" y="2663"/>
                  </a:cubicBezTo>
                  <a:cubicBezTo>
                    <a:pt x="1" y="2663"/>
                    <a:pt x="369" y="2693"/>
                    <a:pt x="940" y="2693"/>
                  </a:cubicBezTo>
                  <a:cubicBezTo>
                    <a:pt x="2021" y="2693"/>
                    <a:pt x="3826" y="2587"/>
                    <a:pt x="5222" y="1978"/>
                  </a:cubicBezTo>
                  <a:cubicBezTo>
                    <a:pt x="5933" y="1694"/>
                    <a:pt x="6553" y="1229"/>
                    <a:pt x="7031" y="647"/>
                  </a:cubicBezTo>
                  <a:lnTo>
                    <a:pt x="2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6061350" y="5259400"/>
              <a:ext cx="19400" cy="20375"/>
            </a:xfrm>
            <a:custGeom>
              <a:avLst/>
              <a:gdLst/>
              <a:ahLst/>
              <a:cxnLst/>
              <a:rect l="l" t="t" r="r" b="b"/>
              <a:pathLst>
                <a:path w="776" h="815" extrusionOk="0">
                  <a:moveTo>
                    <a:pt x="686" y="1"/>
                  </a:moveTo>
                  <a:cubicBezTo>
                    <a:pt x="440" y="220"/>
                    <a:pt x="207" y="453"/>
                    <a:pt x="1" y="711"/>
                  </a:cubicBezTo>
                  <a:lnTo>
                    <a:pt x="776" y="815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5464250" y="5178525"/>
              <a:ext cx="83075" cy="27600"/>
            </a:xfrm>
            <a:custGeom>
              <a:avLst/>
              <a:gdLst/>
              <a:ahLst/>
              <a:cxnLst/>
              <a:rect l="l" t="t" r="r" b="b"/>
              <a:pathLst>
                <a:path w="3323" h="1104" extrusionOk="0">
                  <a:moveTo>
                    <a:pt x="2373" y="0"/>
                  </a:moveTo>
                  <a:cubicBezTo>
                    <a:pt x="1900" y="0"/>
                    <a:pt x="1426" y="78"/>
                    <a:pt x="970" y="224"/>
                  </a:cubicBezTo>
                  <a:cubicBezTo>
                    <a:pt x="996" y="250"/>
                    <a:pt x="1009" y="289"/>
                    <a:pt x="1022" y="328"/>
                  </a:cubicBezTo>
                  <a:cubicBezTo>
                    <a:pt x="1022" y="470"/>
                    <a:pt x="919" y="586"/>
                    <a:pt x="776" y="586"/>
                  </a:cubicBezTo>
                  <a:cubicBezTo>
                    <a:pt x="660" y="586"/>
                    <a:pt x="557" y="522"/>
                    <a:pt x="505" y="418"/>
                  </a:cubicBezTo>
                  <a:cubicBezTo>
                    <a:pt x="376" y="470"/>
                    <a:pt x="259" y="534"/>
                    <a:pt x="143" y="599"/>
                  </a:cubicBezTo>
                  <a:cubicBezTo>
                    <a:pt x="91" y="638"/>
                    <a:pt x="53" y="664"/>
                    <a:pt x="1" y="703"/>
                  </a:cubicBezTo>
                  <a:lnTo>
                    <a:pt x="2999" y="1103"/>
                  </a:lnTo>
                  <a:cubicBezTo>
                    <a:pt x="3167" y="793"/>
                    <a:pt x="3284" y="457"/>
                    <a:pt x="3322" y="108"/>
                  </a:cubicBezTo>
                  <a:cubicBezTo>
                    <a:pt x="3010" y="35"/>
                    <a:pt x="2692" y="0"/>
                    <a:pt x="2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5903675" y="5158925"/>
              <a:ext cx="38800" cy="34925"/>
            </a:xfrm>
            <a:custGeom>
              <a:avLst/>
              <a:gdLst/>
              <a:ahLst/>
              <a:cxnLst/>
              <a:rect l="l" t="t" r="r" b="b"/>
              <a:pathLst>
                <a:path w="1552" h="1397" extrusionOk="0">
                  <a:moveTo>
                    <a:pt x="1" y="0"/>
                  </a:moveTo>
                  <a:lnTo>
                    <a:pt x="1" y="0"/>
                  </a:lnTo>
                  <a:cubicBezTo>
                    <a:pt x="363" y="491"/>
                    <a:pt x="763" y="970"/>
                    <a:pt x="1203" y="1396"/>
                  </a:cubicBezTo>
                  <a:cubicBezTo>
                    <a:pt x="1345" y="1021"/>
                    <a:pt x="1461" y="621"/>
                    <a:pt x="1552" y="2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5597375" y="5205575"/>
              <a:ext cx="49475" cy="14750"/>
            </a:xfrm>
            <a:custGeom>
              <a:avLst/>
              <a:gdLst/>
              <a:ahLst/>
              <a:cxnLst/>
              <a:rect l="l" t="t" r="r" b="b"/>
              <a:pathLst>
                <a:path w="1979" h="590" extrusionOk="0">
                  <a:moveTo>
                    <a:pt x="1432" y="0"/>
                  </a:moveTo>
                  <a:cubicBezTo>
                    <a:pt x="937" y="0"/>
                    <a:pt x="445" y="114"/>
                    <a:pt x="1" y="331"/>
                  </a:cubicBezTo>
                  <a:lnTo>
                    <a:pt x="1875" y="590"/>
                  </a:lnTo>
                  <a:cubicBezTo>
                    <a:pt x="1939" y="409"/>
                    <a:pt x="1965" y="228"/>
                    <a:pt x="1978" y="47"/>
                  </a:cubicBezTo>
                  <a:cubicBezTo>
                    <a:pt x="1797" y="16"/>
                    <a:pt x="1615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5846175" y="5209325"/>
              <a:ext cx="52675" cy="45575"/>
            </a:xfrm>
            <a:custGeom>
              <a:avLst/>
              <a:gdLst/>
              <a:ahLst/>
              <a:cxnLst/>
              <a:rect l="l" t="t" r="r" b="b"/>
              <a:pathLst>
                <a:path w="2107" h="1823" extrusionOk="0">
                  <a:moveTo>
                    <a:pt x="39" y="0"/>
                  </a:moveTo>
                  <a:lnTo>
                    <a:pt x="39" y="0"/>
                  </a:lnTo>
                  <a:cubicBezTo>
                    <a:pt x="0" y="517"/>
                    <a:pt x="26" y="1047"/>
                    <a:pt x="129" y="1551"/>
                  </a:cubicBezTo>
                  <a:lnTo>
                    <a:pt x="2107" y="1823"/>
                  </a:lnTo>
                  <a:cubicBezTo>
                    <a:pt x="1409" y="789"/>
                    <a:pt x="39" y="1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5230325" y="5128550"/>
              <a:ext cx="17475" cy="21675"/>
            </a:xfrm>
            <a:custGeom>
              <a:avLst/>
              <a:gdLst/>
              <a:ahLst/>
              <a:cxnLst/>
              <a:rect l="l" t="t" r="r" b="b"/>
              <a:pathLst>
                <a:path w="699" h="867" extrusionOk="0">
                  <a:moveTo>
                    <a:pt x="699" y="0"/>
                  </a:moveTo>
                  <a:cubicBezTo>
                    <a:pt x="699" y="0"/>
                    <a:pt x="414" y="0"/>
                    <a:pt x="1" y="39"/>
                  </a:cubicBezTo>
                  <a:lnTo>
                    <a:pt x="91" y="866"/>
                  </a:lnTo>
                  <a:cubicBezTo>
                    <a:pt x="311" y="595"/>
                    <a:pt x="518" y="311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5559575" y="5115625"/>
              <a:ext cx="148975" cy="44225"/>
            </a:xfrm>
            <a:custGeom>
              <a:avLst/>
              <a:gdLst/>
              <a:ahLst/>
              <a:cxnLst/>
              <a:rect l="l" t="t" r="r" b="b"/>
              <a:pathLst>
                <a:path w="5959" h="1769" extrusionOk="0">
                  <a:moveTo>
                    <a:pt x="2676" y="866"/>
                  </a:moveTo>
                  <a:cubicBezTo>
                    <a:pt x="2740" y="866"/>
                    <a:pt x="2805" y="905"/>
                    <a:pt x="2818" y="970"/>
                  </a:cubicBezTo>
                  <a:cubicBezTo>
                    <a:pt x="2818" y="1034"/>
                    <a:pt x="2766" y="1086"/>
                    <a:pt x="2702" y="1086"/>
                  </a:cubicBezTo>
                  <a:cubicBezTo>
                    <a:pt x="2637" y="1086"/>
                    <a:pt x="2585" y="1047"/>
                    <a:pt x="2572" y="983"/>
                  </a:cubicBezTo>
                  <a:cubicBezTo>
                    <a:pt x="2572" y="918"/>
                    <a:pt x="2624" y="866"/>
                    <a:pt x="2676" y="866"/>
                  </a:cubicBezTo>
                  <a:close/>
                  <a:moveTo>
                    <a:pt x="2004" y="0"/>
                  </a:moveTo>
                  <a:cubicBezTo>
                    <a:pt x="1267" y="414"/>
                    <a:pt x="595" y="931"/>
                    <a:pt x="1" y="1525"/>
                  </a:cubicBezTo>
                  <a:cubicBezTo>
                    <a:pt x="1" y="1525"/>
                    <a:pt x="1105" y="1769"/>
                    <a:pt x="2383" y="1769"/>
                  </a:cubicBezTo>
                  <a:cubicBezTo>
                    <a:pt x="2992" y="1769"/>
                    <a:pt x="3639" y="1714"/>
                    <a:pt x="4227" y="1551"/>
                  </a:cubicBezTo>
                  <a:cubicBezTo>
                    <a:pt x="4873" y="1383"/>
                    <a:pt x="5480" y="1047"/>
                    <a:pt x="5959" y="582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5959250" y="5229350"/>
              <a:ext cx="40100" cy="39125"/>
            </a:xfrm>
            <a:custGeom>
              <a:avLst/>
              <a:gdLst/>
              <a:ahLst/>
              <a:cxnLst/>
              <a:rect l="l" t="t" r="r" b="b"/>
              <a:pathLst>
                <a:path w="1604" h="1565" extrusionOk="0">
                  <a:moveTo>
                    <a:pt x="931" y="1"/>
                  </a:moveTo>
                  <a:cubicBezTo>
                    <a:pt x="582" y="414"/>
                    <a:pt x="272" y="880"/>
                    <a:pt x="1" y="1358"/>
                  </a:cubicBezTo>
                  <a:lnTo>
                    <a:pt x="1603" y="1564"/>
                  </a:lnTo>
                  <a:cubicBezTo>
                    <a:pt x="1422" y="1022"/>
                    <a:pt x="1202" y="505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6016125" y="5178625"/>
              <a:ext cx="56550" cy="26200"/>
            </a:xfrm>
            <a:custGeom>
              <a:avLst/>
              <a:gdLst/>
              <a:ahLst/>
              <a:cxnLst/>
              <a:rect l="l" t="t" r="r" b="b"/>
              <a:pathLst>
                <a:path w="2262" h="1048" extrusionOk="0">
                  <a:moveTo>
                    <a:pt x="905" y="1"/>
                  </a:moveTo>
                  <a:cubicBezTo>
                    <a:pt x="582" y="233"/>
                    <a:pt x="285" y="479"/>
                    <a:pt x="0" y="737"/>
                  </a:cubicBezTo>
                  <a:cubicBezTo>
                    <a:pt x="737" y="905"/>
                    <a:pt x="1499" y="1009"/>
                    <a:pt x="2262" y="1047"/>
                  </a:cubicBezTo>
                  <a:lnTo>
                    <a:pt x="2184" y="285"/>
                  </a:lnTo>
                  <a:cubicBezTo>
                    <a:pt x="2107" y="285"/>
                    <a:pt x="2042" y="233"/>
                    <a:pt x="2003" y="16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5476225" y="5181475"/>
              <a:ext cx="13575" cy="11750"/>
            </a:xfrm>
            <a:custGeom>
              <a:avLst/>
              <a:gdLst/>
              <a:ahLst/>
              <a:cxnLst/>
              <a:rect l="l" t="t" r="r" b="b"/>
              <a:pathLst>
                <a:path w="543" h="470" extrusionOk="0">
                  <a:moveTo>
                    <a:pt x="274" y="1"/>
                  </a:moveTo>
                  <a:cubicBezTo>
                    <a:pt x="265" y="1"/>
                    <a:pt x="255" y="2"/>
                    <a:pt x="246" y="3"/>
                  </a:cubicBezTo>
                  <a:cubicBezTo>
                    <a:pt x="104" y="3"/>
                    <a:pt x="0" y="106"/>
                    <a:pt x="0" y="248"/>
                  </a:cubicBezTo>
                  <a:cubicBezTo>
                    <a:pt x="0" y="261"/>
                    <a:pt x="13" y="287"/>
                    <a:pt x="26" y="300"/>
                  </a:cubicBezTo>
                  <a:cubicBezTo>
                    <a:pt x="62" y="396"/>
                    <a:pt x="164" y="470"/>
                    <a:pt x="272" y="470"/>
                  </a:cubicBezTo>
                  <a:cubicBezTo>
                    <a:pt x="280" y="470"/>
                    <a:pt x="289" y="469"/>
                    <a:pt x="297" y="468"/>
                  </a:cubicBezTo>
                  <a:cubicBezTo>
                    <a:pt x="440" y="468"/>
                    <a:pt x="543" y="352"/>
                    <a:pt x="543" y="223"/>
                  </a:cubicBezTo>
                  <a:cubicBezTo>
                    <a:pt x="530" y="184"/>
                    <a:pt x="517" y="145"/>
                    <a:pt x="491" y="106"/>
                  </a:cubicBezTo>
                  <a:cubicBezTo>
                    <a:pt x="433" y="48"/>
                    <a:pt x="355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5945350" y="5228375"/>
              <a:ext cx="20075" cy="17225"/>
            </a:xfrm>
            <a:custGeom>
              <a:avLst/>
              <a:gdLst/>
              <a:ahLst/>
              <a:cxnLst/>
              <a:rect l="l" t="t" r="r" b="b"/>
              <a:pathLst>
                <a:path w="803" h="689" extrusionOk="0">
                  <a:moveTo>
                    <a:pt x="389" y="0"/>
                  </a:moveTo>
                  <a:cubicBezTo>
                    <a:pt x="380" y="0"/>
                    <a:pt x="371" y="0"/>
                    <a:pt x="363" y="1"/>
                  </a:cubicBezTo>
                  <a:cubicBezTo>
                    <a:pt x="169" y="1"/>
                    <a:pt x="1" y="169"/>
                    <a:pt x="14" y="363"/>
                  </a:cubicBezTo>
                  <a:cubicBezTo>
                    <a:pt x="49" y="553"/>
                    <a:pt x="206" y="689"/>
                    <a:pt x="392" y="689"/>
                  </a:cubicBezTo>
                  <a:cubicBezTo>
                    <a:pt x="408" y="689"/>
                    <a:pt x="424" y="688"/>
                    <a:pt x="440" y="686"/>
                  </a:cubicBezTo>
                  <a:cubicBezTo>
                    <a:pt x="634" y="686"/>
                    <a:pt x="802" y="531"/>
                    <a:pt x="789" y="324"/>
                  </a:cubicBezTo>
                  <a:cubicBezTo>
                    <a:pt x="752" y="138"/>
                    <a:pt x="585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6066200" y="5182825"/>
              <a:ext cx="4225" cy="2925"/>
            </a:xfrm>
            <a:custGeom>
              <a:avLst/>
              <a:gdLst/>
              <a:ahLst/>
              <a:cxnLst/>
              <a:rect l="l" t="t" r="r" b="b"/>
              <a:pathLst>
                <a:path w="169" h="117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65"/>
                    <a:pt x="91" y="117"/>
                    <a:pt x="168" y="117"/>
                  </a:cubicBezTo>
                  <a:lnTo>
                    <a:pt x="15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5620325" y="5149875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42" y="0"/>
                  </a:moveTo>
                  <a:cubicBezTo>
                    <a:pt x="78" y="0"/>
                    <a:pt x="13" y="39"/>
                    <a:pt x="13" y="91"/>
                  </a:cubicBezTo>
                  <a:cubicBezTo>
                    <a:pt x="0" y="155"/>
                    <a:pt x="52" y="207"/>
                    <a:pt x="117" y="220"/>
                  </a:cubicBezTo>
                  <a:cubicBezTo>
                    <a:pt x="181" y="220"/>
                    <a:pt x="246" y="181"/>
                    <a:pt x="246" y="130"/>
                  </a:cubicBezTo>
                  <a:cubicBezTo>
                    <a:pt x="259" y="65"/>
                    <a:pt x="207" y="1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5341150" y="5076200"/>
              <a:ext cx="20725" cy="7800"/>
            </a:xfrm>
            <a:custGeom>
              <a:avLst/>
              <a:gdLst/>
              <a:ahLst/>
              <a:cxnLst/>
              <a:rect l="l" t="t" r="r" b="b"/>
              <a:pathLst>
                <a:path w="829" h="312" extrusionOk="0">
                  <a:moveTo>
                    <a:pt x="1" y="1"/>
                  </a:moveTo>
                  <a:cubicBezTo>
                    <a:pt x="63" y="186"/>
                    <a:pt x="254" y="312"/>
                    <a:pt x="451" y="312"/>
                  </a:cubicBezTo>
                  <a:cubicBezTo>
                    <a:pt x="460" y="312"/>
                    <a:pt x="470" y="311"/>
                    <a:pt x="479" y="311"/>
                  </a:cubicBezTo>
                  <a:cubicBezTo>
                    <a:pt x="621" y="311"/>
                    <a:pt x="751" y="233"/>
                    <a:pt x="828" y="1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5436150" y="5179575"/>
              <a:ext cx="13250" cy="11075"/>
            </a:xfrm>
            <a:custGeom>
              <a:avLst/>
              <a:gdLst/>
              <a:ahLst/>
              <a:cxnLst/>
              <a:rect l="l" t="t" r="r" b="b"/>
              <a:pathLst>
                <a:path w="530" h="443" extrusionOk="0">
                  <a:moveTo>
                    <a:pt x="271" y="0"/>
                  </a:moveTo>
                  <a:cubicBezTo>
                    <a:pt x="263" y="0"/>
                    <a:pt x="254" y="1"/>
                    <a:pt x="246" y="1"/>
                  </a:cubicBezTo>
                  <a:cubicBezTo>
                    <a:pt x="104" y="1"/>
                    <a:pt x="1" y="105"/>
                    <a:pt x="14" y="234"/>
                  </a:cubicBezTo>
                  <a:cubicBezTo>
                    <a:pt x="38" y="355"/>
                    <a:pt x="141" y="442"/>
                    <a:pt x="260" y="442"/>
                  </a:cubicBezTo>
                  <a:cubicBezTo>
                    <a:pt x="268" y="442"/>
                    <a:pt x="277" y="442"/>
                    <a:pt x="285" y="441"/>
                  </a:cubicBezTo>
                  <a:cubicBezTo>
                    <a:pt x="292" y="441"/>
                    <a:pt x="298" y="442"/>
                    <a:pt x="305" y="442"/>
                  </a:cubicBezTo>
                  <a:cubicBezTo>
                    <a:pt x="426" y="442"/>
                    <a:pt x="530" y="331"/>
                    <a:pt x="518" y="208"/>
                  </a:cubicBezTo>
                  <a:cubicBezTo>
                    <a:pt x="493" y="87"/>
                    <a:pt x="390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5221300" y="5150200"/>
              <a:ext cx="12950" cy="14225"/>
            </a:xfrm>
            <a:custGeom>
              <a:avLst/>
              <a:gdLst/>
              <a:ahLst/>
              <a:cxnLst/>
              <a:rect l="l" t="t" r="r" b="b"/>
              <a:pathLst>
                <a:path w="518" h="569" extrusionOk="0">
                  <a:moveTo>
                    <a:pt x="452" y="0"/>
                  </a:moveTo>
                  <a:cubicBezTo>
                    <a:pt x="310" y="168"/>
                    <a:pt x="155" y="336"/>
                    <a:pt x="0" y="491"/>
                  </a:cubicBezTo>
                  <a:lnTo>
                    <a:pt x="517" y="569"/>
                  </a:lnTo>
                  <a:lnTo>
                    <a:pt x="517" y="56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5135350" y="5045825"/>
              <a:ext cx="95000" cy="103100"/>
            </a:xfrm>
            <a:custGeom>
              <a:avLst/>
              <a:gdLst/>
              <a:ahLst/>
              <a:cxnLst/>
              <a:rect l="l" t="t" r="r" b="b"/>
              <a:pathLst>
                <a:path w="3800" h="4124" extrusionOk="0">
                  <a:moveTo>
                    <a:pt x="0" y="1"/>
                  </a:moveTo>
                  <a:lnTo>
                    <a:pt x="207" y="738"/>
                  </a:lnTo>
                  <a:lnTo>
                    <a:pt x="362" y="1229"/>
                  </a:lnTo>
                  <a:lnTo>
                    <a:pt x="647" y="2250"/>
                  </a:lnTo>
                  <a:lnTo>
                    <a:pt x="1202" y="4124"/>
                  </a:lnTo>
                  <a:cubicBezTo>
                    <a:pt x="1293" y="4059"/>
                    <a:pt x="1383" y="3994"/>
                    <a:pt x="1487" y="3943"/>
                  </a:cubicBezTo>
                  <a:cubicBezTo>
                    <a:pt x="2210" y="3555"/>
                    <a:pt x="3167" y="3400"/>
                    <a:pt x="3800" y="3348"/>
                  </a:cubicBezTo>
                  <a:lnTo>
                    <a:pt x="3606" y="1539"/>
                  </a:lnTo>
                  <a:cubicBezTo>
                    <a:pt x="3516" y="1487"/>
                    <a:pt x="3412" y="1422"/>
                    <a:pt x="3309" y="1358"/>
                  </a:cubicBezTo>
                  <a:cubicBezTo>
                    <a:pt x="2869" y="1048"/>
                    <a:pt x="2469" y="699"/>
                    <a:pt x="2094" y="3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5187700" y="5053600"/>
              <a:ext cx="37825" cy="31025"/>
            </a:xfrm>
            <a:custGeom>
              <a:avLst/>
              <a:gdLst/>
              <a:ahLst/>
              <a:cxnLst/>
              <a:rect l="l" t="t" r="r" b="b"/>
              <a:pathLst>
                <a:path w="1513" h="1241" extrusionOk="0">
                  <a:moveTo>
                    <a:pt x="0" y="0"/>
                  </a:moveTo>
                  <a:lnTo>
                    <a:pt x="0" y="0"/>
                  </a:lnTo>
                  <a:cubicBezTo>
                    <a:pt x="362" y="388"/>
                    <a:pt x="775" y="737"/>
                    <a:pt x="1215" y="1047"/>
                  </a:cubicBezTo>
                  <a:cubicBezTo>
                    <a:pt x="1305" y="1111"/>
                    <a:pt x="1409" y="1176"/>
                    <a:pt x="1512" y="1241"/>
                  </a:cubicBezTo>
                  <a:lnTo>
                    <a:pt x="1396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5165400" y="5129525"/>
              <a:ext cx="67550" cy="32975"/>
            </a:xfrm>
            <a:custGeom>
              <a:avLst/>
              <a:gdLst/>
              <a:ahLst/>
              <a:cxnLst/>
              <a:rect l="l" t="t" r="r" b="b"/>
              <a:pathLst>
                <a:path w="2702" h="1319" extrusionOk="0">
                  <a:moveTo>
                    <a:pt x="2598" y="0"/>
                  </a:moveTo>
                  <a:cubicBezTo>
                    <a:pt x="1952" y="52"/>
                    <a:pt x="1008" y="207"/>
                    <a:pt x="272" y="595"/>
                  </a:cubicBezTo>
                  <a:cubicBezTo>
                    <a:pt x="181" y="646"/>
                    <a:pt x="91" y="711"/>
                    <a:pt x="0" y="776"/>
                  </a:cubicBezTo>
                  <a:lnTo>
                    <a:pt x="78" y="1021"/>
                  </a:lnTo>
                  <a:lnTo>
                    <a:pt x="2249" y="1318"/>
                  </a:lnTo>
                  <a:cubicBezTo>
                    <a:pt x="2404" y="1163"/>
                    <a:pt x="2559" y="995"/>
                    <a:pt x="2701" y="827"/>
                  </a:cubicBezTo>
                  <a:lnTo>
                    <a:pt x="2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3883000" y="725975"/>
              <a:ext cx="277575" cy="159325"/>
            </a:xfrm>
            <a:custGeom>
              <a:avLst/>
              <a:gdLst/>
              <a:ahLst/>
              <a:cxnLst/>
              <a:rect l="l" t="t" r="r" b="b"/>
              <a:pathLst>
                <a:path w="11103" h="6373" extrusionOk="0">
                  <a:moveTo>
                    <a:pt x="8984" y="4624"/>
                  </a:moveTo>
                  <a:cubicBezTo>
                    <a:pt x="9025" y="4624"/>
                    <a:pt x="9063" y="4649"/>
                    <a:pt x="9073" y="4692"/>
                  </a:cubicBezTo>
                  <a:cubicBezTo>
                    <a:pt x="9086" y="4744"/>
                    <a:pt x="9048" y="4796"/>
                    <a:pt x="9009" y="4796"/>
                  </a:cubicBezTo>
                  <a:cubicBezTo>
                    <a:pt x="9000" y="4798"/>
                    <a:pt x="8991" y="4799"/>
                    <a:pt x="8982" y="4799"/>
                  </a:cubicBezTo>
                  <a:cubicBezTo>
                    <a:pt x="8940" y="4799"/>
                    <a:pt x="8901" y="4774"/>
                    <a:pt x="8880" y="4731"/>
                  </a:cubicBezTo>
                  <a:cubicBezTo>
                    <a:pt x="8867" y="4679"/>
                    <a:pt x="8905" y="4628"/>
                    <a:pt x="8957" y="4628"/>
                  </a:cubicBezTo>
                  <a:cubicBezTo>
                    <a:pt x="8966" y="4625"/>
                    <a:pt x="8975" y="4624"/>
                    <a:pt x="8984" y="4624"/>
                  </a:cubicBezTo>
                  <a:close/>
                  <a:moveTo>
                    <a:pt x="1" y="1"/>
                  </a:moveTo>
                  <a:lnTo>
                    <a:pt x="427" y="1435"/>
                  </a:lnTo>
                  <a:cubicBezTo>
                    <a:pt x="608" y="1487"/>
                    <a:pt x="802" y="1539"/>
                    <a:pt x="983" y="1616"/>
                  </a:cubicBezTo>
                  <a:cubicBezTo>
                    <a:pt x="2805" y="2340"/>
                    <a:pt x="4266" y="4149"/>
                    <a:pt x="4266" y="4149"/>
                  </a:cubicBezTo>
                  <a:cubicBezTo>
                    <a:pt x="3927" y="4179"/>
                    <a:pt x="3588" y="4193"/>
                    <a:pt x="3249" y="4193"/>
                  </a:cubicBezTo>
                  <a:cubicBezTo>
                    <a:pt x="2555" y="4193"/>
                    <a:pt x="1863" y="4133"/>
                    <a:pt x="1177" y="4020"/>
                  </a:cubicBezTo>
                  <a:lnTo>
                    <a:pt x="1177" y="4020"/>
                  </a:lnTo>
                  <a:lnTo>
                    <a:pt x="1448" y="4951"/>
                  </a:lnTo>
                  <a:lnTo>
                    <a:pt x="11103" y="6372"/>
                  </a:lnTo>
                  <a:cubicBezTo>
                    <a:pt x="10379" y="5390"/>
                    <a:pt x="10082" y="4136"/>
                    <a:pt x="10301" y="2935"/>
                  </a:cubicBezTo>
                  <a:cubicBezTo>
                    <a:pt x="10405" y="2431"/>
                    <a:pt x="10573" y="1926"/>
                    <a:pt x="10805" y="1461"/>
                  </a:cubicBezTo>
                  <a:lnTo>
                    <a:pt x="7872" y="1061"/>
                  </a:lnTo>
                  <a:cubicBezTo>
                    <a:pt x="7704" y="2030"/>
                    <a:pt x="7406" y="2960"/>
                    <a:pt x="7006" y="3852"/>
                  </a:cubicBezTo>
                  <a:cubicBezTo>
                    <a:pt x="7006" y="3852"/>
                    <a:pt x="5610" y="2405"/>
                    <a:pt x="4834" y="6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4189950" y="772825"/>
              <a:ext cx="724100" cy="205525"/>
            </a:xfrm>
            <a:custGeom>
              <a:avLst/>
              <a:gdLst/>
              <a:ahLst/>
              <a:cxnLst/>
              <a:rect l="l" t="t" r="r" b="b"/>
              <a:pathLst>
                <a:path w="28964" h="8221" extrusionOk="0">
                  <a:moveTo>
                    <a:pt x="1603" y="1"/>
                  </a:moveTo>
                  <a:cubicBezTo>
                    <a:pt x="1668" y="557"/>
                    <a:pt x="1642" y="1112"/>
                    <a:pt x="1552" y="1668"/>
                  </a:cubicBezTo>
                  <a:cubicBezTo>
                    <a:pt x="1358" y="2689"/>
                    <a:pt x="802" y="3607"/>
                    <a:pt x="1" y="4279"/>
                  </a:cubicBezTo>
                  <a:lnTo>
                    <a:pt x="6230" y="5132"/>
                  </a:lnTo>
                  <a:cubicBezTo>
                    <a:pt x="6382" y="5122"/>
                    <a:pt x="6534" y="5117"/>
                    <a:pt x="6686" y="5117"/>
                  </a:cubicBezTo>
                  <a:cubicBezTo>
                    <a:pt x="7154" y="5117"/>
                    <a:pt x="7620" y="5163"/>
                    <a:pt x="8078" y="5261"/>
                  </a:cubicBezTo>
                  <a:cubicBezTo>
                    <a:pt x="8078" y="5261"/>
                    <a:pt x="8078" y="5300"/>
                    <a:pt x="8065" y="5377"/>
                  </a:cubicBezTo>
                  <a:lnTo>
                    <a:pt x="13791" y="6153"/>
                  </a:lnTo>
                  <a:cubicBezTo>
                    <a:pt x="14505" y="5881"/>
                    <a:pt x="15255" y="5744"/>
                    <a:pt x="16005" y="5744"/>
                  </a:cubicBezTo>
                  <a:cubicBezTo>
                    <a:pt x="16680" y="5744"/>
                    <a:pt x="17355" y="5855"/>
                    <a:pt x="18004" y="6075"/>
                  </a:cubicBezTo>
                  <a:cubicBezTo>
                    <a:pt x="17952" y="6295"/>
                    <a:pt x="17875" y="6502"/>
                    <a:pt x="17771" y="6695"/>
                  </a:cubicBezTo>
                  <a:lnTo>
                    <a:pt x="20446" y="7070"/>
                  </a:lnTo>
                  <a:cubicBezTo>
                    <a:pt x="21248" y="6359"/>
                    <a:pt x="22191" y="5855"/>
                    <a:pt x="23225" y="5597"/>
                  </a:cubicBezTo>
                  <a:lnTo>
                    <a:pt x="23225" y="5597"/>
                  </a:lnTo>
                  <a:cubicBezTo>
                    <a:pt x="23215" y="5597"/>
                    <a:pt x="23206" y="5598"/>
                    <a:pt x="23196" y="5598"/>
                  </a:cubicBezTo>
                  <a:cubicBezTo>
                    <a:pt x="22935" y="5598"/>
                    <a:pt x="22692" y="5432"/>
                    <a:pt x="22605" y="5183"/>
                  </a:cubicBezTo>
                  <a:cubicBezTo>
                    <a:pt x="22540" y="4886"/>
                    <a:pt x="22734" y="4602"/>
                    <a:pt x="23044" y="4563"/>
                  </a:cubicBezTo>
                  <a:cubicBezTo>
                    <a:pt x="23087" y="4554"/>
                    <a:pt x="23130" y="4549"/>
                    <a:pt x="23172" y="4549"/>
                  </a:cubicBezTo>
                  <a:cubicBezTo>
                    <a:pt x="23426" y="4549"/>
                    <a:pt x="23668" y="4709"/>
                    <a:pt x="23768" y="4964"/>
                  </a:cubicBezTo>
                  <a:cubicBezTo>
                    <a:pt x="23820" y="5196"/>
                    <a:pt x="23716" y="5429"/>
                    <a:pt x="23497" y="5519"/>
                  </a:cubicBezTo>
                  <a:cubicBezTo>
                    <a:pt x="23768" y="5455"/>
                    <a:pt x="24039" y="5416"/>
                    <a:pt x="24311" y="5390"/>
                  </a:cubicBezTo>
                  <a:cubicBezTo>
                    <a:pt x="24530" y="6114"/>
                    <a:pt x="24595" y="6863"/>
                    <a:pt x="24479" y="7613"/>
                  </a:cubicBezTo>
                  <a:lnTo>
                    <a:pt x="28963" y="8220"/>
                  </a:lnTo>
                  <a:cubicBezTo>
                    <a:pt x="28110" y="7471"/>
                    <a:pt x="27051" y="6346"/>
                    <a:pt x="26508" y="5132"/>
                  </a:cubicBezTo>
                  <a:cubicBezTo>
                    <a:pt x="26262" y="4576"/>
                    <a:pt x="26133" y="3968"/>
                    <a:pt x="26120" y="3361"/>
                  </a:cubicBezTo>
                  <a:lnTo>
                    <a:pt x="25177" y="3232"/>
                  </a:lnTo>
                  <a:cubicBezTo>
                    <a:pt x="25125" y="3309"/>
                    <a:pt x="25034" y="3374"/>
                    <a:pt x="24931" y="3387"/>
                  </a:cubicBezTo>
                  <a:cubicBezTo>
                    <a:pt x="24906" y="3392"/>
                    <a:pt x="24880" y="3395"/>
                    <a:pt x="24854" y="3395"/>
                  </a:cubicBezTo>
                  <a:cubicBezTo>
                    <a:pt x="24698" y="3395"/>
                    <a:pt x="24547" y="3297"/>
                    <a:pt x="24492" y="3141"/>
                  </a:cubicBezTo>
                  <a:lnTo>
                    <a:pt x="24492" y="3128"/>
                  </a:lnTo>
                  <a:lnTo>
                    <a:pt x="21778" y="2754"/>
                  </a:lnTo>
                  <a:lnTo>
                    <a:pt x="21778" y="2754"/>
                  </a:lnTo>
                  <a:cubicBezTo>
                    <a:pt x="21816" y="3051"/>
                    <a:pt x="21842" y="3348"/>
                    <a:pt x="21855" y="3645"/>
                  </a:cubicBezTo>
                  <a:cubicBezTo>
                    <a:pt x="21183" y="3322"/>
                    <a:pt x="20550" y="2947"/>
                    <a:pt x="19955" y="2508"/>
                  </a:cubicBezTo>
                  <a:lnTo>
                    <a:pt x="16866" y="2082"/>
                  </a:lnTo>
                  <a:cubicBezTo>
                    <a:pt x="16634" y="2340"/>
                    <a:pt x="15354" y="3632"/>
                    <a:pt x="12963" y="3723"/>
                  </a:cubicBezTo>
                  <a:cubicBezTo>
                    <a:pt x="12883" y="3726"/>
                    <a:pt x="12802" y="3727"/>
                    <a:pt x="12721" y="3727"/>
                  </a:cubicBezTo>
                  <a:cubicBezTo>
                    <a:pt x="10121" y="3727"/>
                    <a:pt x="7277" y="2366"/>
                    <a:pt x="7277" y="2366"/>
                  </a:cubicBezTo>
                  <a:cubicBezTo>
                    <a:pt x="8156" y="1875"/>
                    <a:pt x="9073" y="1461"/>
                    <a:pt x="10030" y="1151"/>
                  </a:cubicBezTo>
                  <a:lnTo>
                    <a:pt x="9345" y="1061"/>
                  </a:lnTo>
                  <a:cubicBezTo>
                    <a:pt x="9322" y="1064"/>
                    <a:pt x="9300" y="1065"/>
                    <a:pt x="9279" y="1065"/>
                  </a:cubicBezTo>
                  <a:cubicBezTo>
                    <a:pt x="9215" y="1065"/>
                    <a:pt x="9154" y="1051"/>
                    <a:pt x="9086" y="1022"/>
                  </a:cubicBezTo>
                  <a:lnTo>
                    <a:pt x="1603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4932450" y="868800"/>
              <a:ext cx="207775" cy="139600"/>
            </a:xfrm>
            <a:custGeom>
              <a:avLst/>
              <a:gdLst/>
              <a:ahLst/>
              <a:cxnLst/>
              <a:rect l="l" t="t" r="r" b="b"/>
              <a:pathLst>
                <a:path w="8311" h="5584" extrusionOk="0">
                  <a:moveTo>
                    <a:pt x="0" y="0"/>
                  </a:moveTo>
                  <a:lnTo>
                    <a:pt x="0" y="0"/>
                  </a:lnTo>
                  <a:cubicBezTo>
                    <a:pt x="52" y="91"/>
                    <a:pt x="91" y="181"/>
                    <a:pt x="142" y="285"/>
                  </a:cubicBezTo>
                  <a:cubicBezTo>
                    <a:pt x="788" y="1771"/>
                    <a:pt x="724" y="3554"/>
                    <a:pt x="607" y="4575"/>
                  </a:cubicBezTo>
                  <a:lnTo>
                    <a:pt x="4459" y="5092"/>
                  </a:lnTo>
                  <a:lnTo>
                    <a:pt x="8310" y="5583"/>
                  </a:lnTo>
                  <a:lnTo>
                    <a:pt x="8129" y="4963"/>
                  </a:lnTo>
                  <a:cubicBezTo>
                    <a:pt x="7643" y="5005"/>
                    <a:pt x="7157" y="5025"/>
                    <a:pt x="6671" y="5025"/>
                  </a:cubicBezTo>
                  <a:cubicBezTo>
                    <a:pt x="6110" y="5025"/>
                    <a:pt x="5549" y="4999"/>
                    <a:pt x="4989" y="4950"/>
                  </a:cubicBezTo>
                  <a:cubicBezTo>
                    <a:pt x="5700" y="4045"/>
                    <a:pt x="6514" y="3257"/>
                    <a:pt x="7431" y="2572"/>
                  </a:cubicBezTo>
                  <a:lnTo>
                    <a:pt x="7005" y="1073"/>
                  </a:lnTo>
                  <a:lnTo>
                    <a:pt x="6966" y="957"/>
                  </a:lnTo>
                  <a:lnTo>
                    <a:pt x="5919" y="814"/>
                  </a:lnTo>
                  <a:cubicBezTo>
                    <a:pt x="5674" y="1125"/>
                    <a:pt x="5376" y="1409"/>
                    <a:pt x="5066" y="1654"/>
                  </a:cubicBezTo>
                  <a:cubicBezTo>
                    <a:pt x="4310" y="2205"/>
                    <a:pt x="3400" y="2504"/>
                    <a:pt x="2473" y="2504"/>
                  </a:cubicBezTo>
                  <a:cubicBezTo>
                    <a:pt x="2291" y="2504"/>
                    <a:pt x="2108" y="2492"/>
                    <a:pt x="1926" y="2469"/>
                  </a:cubicBezTo>
                  <a:cubicBezTo>
                    <a:pt x="1939" y="1693"/>
                    <a:pt x="2236" y="944"/>
                    <a:pt x="2779" y="3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4701100" y="907575"/>
              <a:ext cx="103750" cy="55600"/>
            </a:xfrm>
            <a:custGeom>
              <a:avLst/>
              <a:gdLst/>
              <a:ahLst/>
              <a:cxnLst/>
              <a:rect l="l" t="t" r="r" b="b"/>
              <a:pathLst>
                <a:path w="4150" h="2224" extrusionOk="0">
                  <a:moveTo>
                    <a:pt x="3878" y="0"/>
                  </a:moveTo>
                  <a:cubicBezTo>
                    <a:pt x="3593" y="26"/>
                    <a:pt x="3322" y="65"/>
                    <a:pt x="3051" y="129"/>
                  </a:cubicBezTo>
                  <a:cubicBezTo>
                    <a:pt x="2999" y="155"/>
                    <a:pt x="2947" y="181"/>
                    <a:pt x="2895" y="194"/>
                  </a:cubicBezTo>
                  <a:lnTo>
                    <a:pt x="2792" y="194"/>
                  </a:lnTo>
                  <a:cubicBezTo>
                    <a:pt x="1758" y="465"/>
                    <a:pt x="802" y="969"/>
                    <a:pt x="0" y="1667"/>
                  </a:cubicBezTo>
                  <a:lnTo>
                    <a:pt x="4046" y="2223"/>
                  </a:lnTo>
                  <a:cubicBezTo>
                    <a:pt x="4149" y="1473"/>
                    <a:pt x="4097" y="711"/>
                    <a:pt x="3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4345700" y="900600"/>
              <a:ext cx="46225" cy="6675"/>
            </a:xfrm>
            <a:custGeom>
              <a:avLst/>
              <a:gdLst/>
              <a:ahLst/>
              <a:cxnLst/>
              <a:rect l="l" t="t" r="r" b="b"/>
              <a:pathLst>
                <a:path w="1849" h="267" extrusionOk="0">
                  <a:moveTo>
                    <a:pt x="358" y="0"/>
                  </a:moveTo>
                  <a:cubicBezTo>
                    <a:pt x="239" y="0"/>
                    <a:pt x="119" y="3"/>
                    <a:pt x="0" y="8"/>
                  </a:cubicBezTo>
                  <a:lnTo>
                    <a:pt x="1835" y="266"/>
                  </a:lnTo>
                  <a:cubicBezTo>
                    <a:pt x="1835" y="189"/>
                    <a:pt x="1848" y="150"/>
                    <a:pt x="1848" y="150"/>
                  </a:cubicBezTo>
                  <a:cubicBezTo>
                    <a:pt x="1358" y="45"/>
                    <a:pt x="859" y="0"/>
                    <a:pt x="35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4135025" y="762500"/>
              <a:ext cx="96300" cy="122800"/>
            </a:xfrm>
            <a:custGeom>
              <a:avLst/>
              <a:gdLst/>
              <a:ahLst/>
              <a:cxnLst/>
              <a:rect l="l" t="t" r="r" b="b"/>
              <a:pathLst>
                <a:path w="3852" h="4912" extrusionOk="0">
                  <a:moveTo>
                    <a:pt x="724" y="0"/>
                  </a:moveTo>
                  <a:cubicBezTo>
                    <a:pt x="492" y="465"/>
                    <a:pt x="324" y="957"/>
                    <a:pt x="233" y="1474"/>
                  </a:cubicBezTo>
                  <a:cubicBezTo>
                    <a:pt x="1" y="2675"/>
                    <a:pt x="298" y="3929"/>
                    <a:pt x="1022" y="4911"/>
                  </a:cubicBezTo>
                  <a:lnTo>
                    <a:pt x="1034" y="4911"/>
                  </a:lnTo>
                  <a:lnTo>
                    <a:pt x="1086" y="4537"/>
                  </a:lnTo>
                  <a:lnTo>
                    <a:pt x="2198" y="4692"/>
                  </a:lnTo>
                  <a:cubicBezTo>
                    <a:pt x="2999" y="4020"/>
                    <a:pt x="3542" y="3102"/>
                    <a:pt x="3749" y="2081"/>
                  </a:cubicBezTo>
                  <a:cubicBezTo>
                    <a:pt x="3839" y="1538"/>
                    <a:pt x="3852" y="970"/>
                    <a:pt x="3800" y="427"/>
                  </a:cubicBezTo>
                  <a:lnTo>
                    <a:pt x="1694" y="142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4842950" y="856850"/>
              <a:ext cx="109225" cy="126025"/>
            </a:xfrm>
            <a:custGeom>
              <a:avLst/>
              <a:gdLst/>
              <a:ahLst/>
              <a:cxnLst/>
              <a:rect l="l" t="t" r="r" b="b"/>
              <a:pathLst>
                <a:path w="4369" h="5041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607"/>
                    <a:pt x="142" y="1215"/>
                    <a:pt x="388" y="1771"/>
                  </a:cubicBezTo>
                  <a:cubicBezTo>
                    <a:pt x="931" y="2985"/>
                    <a:pt x="1990" y="4110"/>
                    <a:pt x="2843" y="4859"/>
                  </a:cubicBezTo>
                  <a:lnTo>
                    <a:pt x="4187" y="5040"/>
                  </a:lnTo>
                  <a:cubicBezTo>
                    <a:pt x="4304" y="4032"/>
                    <a:pt x="4368" y="2249"/>
                    <a:pt x="3722" y="763"/>
                  </a:cubicBezTo>
                  <a:cubicBezTo>
                    <a:pt x="3671" y="672"/>
                    <a:pt x="3632" y="569"/>
                    <a:pt x="3580" y="4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4688500" y="835525"/>
              <a:ext cx="47850" cy="28450"/>
            </a:xfrm>
            <a:custGeom>
              <a:avLst/>
              <a:gdLst/>
              <a:ahLst/>
              <a:cxnLst/>
              <a:rect l="l" t="t" r="r" b="b"/>
              <a:pathLst>
                <a:path w="1914" h="1138" extrusionOk="0">
                  <a:moveTo>
                    <a:pt x="0" y="0"/>
                  </a:moveTo>
                  <a:cubicBezTo>
                    <a:pt x="608" y="439"/>
                    <a:pt x="1241" y="827"/>
                    <a:pt x="1913" y="1137"/>
                  </a:cubicBezTo>
                  <a:cubicBezTo>
                    <a:pt x="1900" y="840"/>
                    <a:pt x="1874" y="543"/>
                    <a:pt x="1823" y="2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4980575" y="878175"/>
              <a:ext cx="99875" cy="53425"/>
            </a:xfrm>
            <a:custGeom>
              <a:avLst/>
              <a:gdLst/>
              <a:ahLst/>
              <a:cxnLst/>
              <a:rect l="l" t="t" r="r" b="b"/>
              <a:pathLst>
                <a:path w="3995" h="2137" extrusionOk="0">
                  <a:moveTo>
                    <a:pt x="854" y="0"/>
                  </a:moveTo>
                  <a:cubicBezTo>
                    <a:pt x="311" y="569"/>
                    <a:pt x="14" y="1318"/>
                    <a:pt x="1" y="2107"/>
                  </a:cubicBezTo>
                  <a:cubicBezTo>
                    <a:pt x="171" y="2126"/>
                    <a:pt x="342" y="2136"/>
                    <a:pt x="512" y="2136"/>
                  </a:cubicBezTo>
                  <a:cubicBezTo>
                    <a:pt x="1452" y="2136"/>
                    <a:pt x="2375" y="1838"/>
                    <a:pt x="3141" y="1279"/>
                  </a:cubicBezTo>
                  <a:cubicBezTo>
                    <a:pt x="3451" y="1034"/>
                    <a:pt x="3749" y="750"/>
                    <a:pt x="3994" y="439"/>
                  </a:cubicBez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3893675" y="761850"/>
              <a:ext cx="95975" cy="68975"/>
            </a:xfrm>
            <a:custGeom>
              <a:avLst/>
              <a:gdLst/>
              <a:ahLst/>
              <a:cxnLst/>
              <a:rect l="l" t="t" r="r" b="b"/>
              <a:pathLst>
                <a:path w="3839" h="2759" extrusionOk="0">
                  <a:moveTo>
                    <a:pt x="0" y="0"/>
                  </a:moveTo>
                  <a:lnTo>
                    <a:pt x="750" y="2585"/>
                  </a:lnTo>
                  <a:cubicBezTo>
                    <a:pt x="1436" y="2698"/>
                    <a:pt x="2128" y="2758"/>
                    <a:pt x="2822" y="2758"/>
                  </a:cubicBezTo>
                  <a:cubicBezTo>
                    <a:pt x="3161" y="2758"/>
                    <a:pt x="3500" y="2744"/>
                    <a:pt x="3839" y="2714"/>
                  </a:cubicBezTo>
                  <a:cubicBezTo>
                    <a:pt x="3839" y="2714"/>
                    <a:pt x="2378" y="905"/>
                    <a:pt x="556" y="181"/>
                  </a:cubicBezTo>
                  <a:cubicBezTo>
                    <a:pt x="375" y="104"/>
                    <a:pt x="194" y="5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4535025" y="916425"/>
              <a:ext cx="105350" cy="23800"/>
            </a:xfrm>
            <a:custGeom>
              <a:avLst/>
              <a:gdLst/>
              <a:ahLst/>
              <a:cxnLst/>
              <a:rect l="l" t="t" r="r" b="b"/>
              <a:pathLst>
                <a:path w="4214" h="952" extrusionOk="0">
                  <a:moveTo>
                    <a:pt x="2210" y="0"/>
                  </a:moveTo>
                  <a:cubicBezTo>
                    <a:pt x="1458" y="0"/>
                    <a:pt x="708" y="137"/>
                    <a:pt x="1" y="409"/>
                  </a:cubicBezTo>
                  <a:lnTo>
                    <a:pt x="3981" y="951"/>
                  </a:lnTo>
                  <a:cubicBezTo>
                    <a:pt x="4072" y="758"/>
                    <a:pt x="4162" y="538"/>
                    <a:pt x="4214" y="331"/>
                  </a:cubicBezTo>
                  <a:cubicBezTo>
                    <a:pt x="3565" y="111"/>
                    <a:pt x="2887" y="0"/>
                    <a:pt x="221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4003850" y="742450"/>
              <a:ext cx="75950" cy="80175"/>
            </a:xfrm>
            <a:custGeom>
              <a:avLst/>
              <a:gdLst/>
              <a:ahLst/>
              <a:cxnLst/>
              <a:rect l="l" t="t" r="r" b="b"/>
              <a:pathLst>
                <a:path w="3038" h="3207" extrusionOk="0">
                  <a:moveTo>
                    <a:pt x="1606" y="1102"/>
                  </a:moveTo>
                  <a:cubicBezTo>
                    <a:pt x="1829" y="1102"/>
                    <a:pt x="2042" y="1238"/>
                    <a:pt x="2120" y="1461"/>
                  </a:cubicBezTo>
                  <a:cubicBezTo>
                    <a:pt x="2185" y="1707"/>
                    <a:pt x="2004" y="1952"/>
                    <a:pt x="1745" y="1978"/>
                  </a:cubicBezTo>
                  <a:cubicBezTo>
                    <a:pt x="1703" y="1989"/>
                    <a:pt x="1661" y="1994"/>
                    <a:pt x="1619" y="1994"/>
                  </a:cubicBezTo>
                  <a:cubicBezTo>
                    <a:pt x="1403" y="1994"/>
                    <a:pt x="1201" y="1859"/>
                    <a:pt x="1125" y="1642"/>
                  </a:cubicBezTo>
                  <a:cubicBezTo>
                    <a:pt x="1060" y="1384"/>
                    <a:pt x="1241" y="1138"/>
                    <a:pt x="1500" y="1112"/>
                  </a:cubicBezTo>
                  <a:cubicBezTo>
                    <a:pt x="1535" y="1105"/>
                    <a:pt x="1571" y="1102"/>
                    <a:pt x="1606" y="110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789" y="1746"/>
                    <a:pt x="2172" y="3206"/>
                    <a:pt x="2172" y="3206"/>
                  </a:cubicBezTo>
                  <a:cubicBezTo>
                    <a:pt x="2585" y="2314"/>
                    <a:pt x="2870" y="1371"/>
                    <a:pt x="3038" y="4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4371850" y="801900"/>
              <a:ext cx="239775" cy="64100"/>
            </a:xfrm>
            <a:custGeom>
              <a:avLst/>
              <a:gdLst/>
              <a:ahLst/>
              <a:cxnLst/>
              <a:rect l="l" t="t" r="r" b="b"/>
              <a:pathLst>
                <a:path w="9591" h="2564" extrusionOk="0">
                  <a:moveTo>
                    <a:pt x="1474" y="1155"/>
                  </a:moveTo>
                  <a:cubicBezTo>
                    <a:pt x="1614" y="1155"/>
                    <a:pt x="1743" y="1242"/>
                    <a:pt x="1797" y="1384"/>
                  </a:cubicBezTo>
                  <a:cubicBezTo>
                    <a:pt x="1836" y="1539"/>
                    <a:pt x="1720" y="1707"/>
                    <a:pt x="1552" y="1720"/>
                  </a:cubicBezTo>
                  <a:cubicBezTo>
                    <a:pt x="1526" y="1726"/>
                    <a:pt x="1500" y="1729"/>
                    <a:pt x="1474" y="1729"/>
                  </a:cubicBezTo>
                  <a:cubicBezTo>
                    <a:pt x="1334" y="1729"/>
                    <a:pt x="1206" y="1642"/>
                    <a:pt x="1151" y="1500"/>
                  </a:cubicBezTo>
                  <a:cubicBezTo>
                    <a:pt x="1112" y="1345"/>
                    <a:pt x="1229" y="1177"/>
                    <a:pt x="1397" y="1164"/>
                  </a:cubicBezTo>
                  <a:cubicBezTo>
                    <a:pt x="1423" y="1158"/>
                    <a:pt x="1449" y="1155"/>
                    <a:pt x="1474" y="1155"/>
                  </a:cubicBezTo>
                  <a:close/>
                  <a:moveTo>
                    <a:pt x="2741" y="1"/>
                  </a:moveTo>
                  <a:cubicBezTo>
                    <a:pt x="1797" y="311"/>
                    <a:pt x="867" y="712"/>
                    <a:pt x="1" y="1216"/>
                  </a:cubicBezTo>
                  <a:cubicBezTo>
                    <a:pt x="1" y="1216"/>
                    <a:pt x="2843" y="2564"/>
                    <a:pt x="5431" y="2564"/>
                  </a:cubicBezTo>
                  <a:cubicBezTo>
                    <a:pt x="5512" y="2564"/>
                    <a:pt x="5594" y="2563"/>
                    <a:pt x="5675" y="2560"/>
                  </a:cubicBezTo>
                  <a:cubicBezTo>
                    <a:pt x="8078" y="2482"/>
                    <a:pt x="9358" y="1190"/>
                    <a:pt x="9590" y="931"/>
                  </a:cubicBezTo>
                  <a:lnTo>
                    <a:pt x="27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5057475" y="933100"/>
              <a:ext cx="78225" cy="61325"/>
            </a:xfrm>
            <a:custGeom>
              <a:avLst/>
              <a:gdLst/>
              <a:ahLst/>
              <a:cxnLst/>
              <a:rect l="l" t="t" r="r" b="b"/>
              <a:pathLst>
                <a:path w="3129" h="2453" extrusionOk="0">
                  <a:moveTo>
                    <a:pt x="2443" y="0"/>
                  </a:moveTo>
                  <a:cubicBezTo>
                    <a:pt x="1526" y="672"/>
                    <a:pt x="699" y="1473"/>
                    <a:pt x="1" y="2378"/>
                  </a:cubicBezTo>
                  <a:cubicBezTo>
                    <a:pt x="554" y="2427"/>
                    <a:pt x="1112" y="2453"/>
                    <a:pt x="1671" y="2453"/>
                  </a:cubicBezTo>
                  <a:cubicBezTo>
                    <a:pt x="2156" y="2453"/>
                    <a:pt x="2642" y="2433"/>
                    <a:pt x="3128" y="2391"/>
                  </a:cubicBezTo>
                  <a:lnTo>
                    <a:pt x="2831" y="1370"/>
                  </a:lnTo>
                  <a:cubicBezTo>
                    <a:pt x="2702" y="1357"/>
                    <a:pt x="2585" y="1280"/>
                    <a:pt x="2547" y="1163"/>
                  </a:cubicBezTo>
                  <a:cubicBezTo>
                    <a:pt x="2508" y="1034"/>
                    <a:pt x="2573" y="918"/>
                    <a:pt x="2689" y="866"/>
                  </a:cubicBezTo>
                  <a:lnTo>
                    <a:pt x="2456" y="7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4802225" y="851350"/>
              <a:ext cx="17150" cy="6675"/>
            </a:xfrm>
            <a:custGeom>
              <a:avLst/>
              <a:gdLst/>
              <a:ahLst/>
              <a:cxnLst/>
              <a:rect l="l" t="t" r="r" b="b"/>
              <a:pathLst>
                <a:path w="686" h="267" extrusionOk="0">
                  <a:moveTo>
                    <a:pt x="1" y="0"/>
                  </a:moveTo>
                  <a:lnTo>
                    <a:pt x="1" y="13"/>
                  </a:lnTo>
                  <a:cubicBezTo>
                    <a:pt x="56" y="169"/>
                    <a:pt x="207" y="267"/>
                    <a:pt x="363" y="267"/>
                  </a:cubicBezTo>
                  <a:cubicBezTo>
                    <a:pt x="389" y="267"/>
                    <a:pt x="415" y="264"/>
                    <a:pt x="440" y="259"/>
                  </a:cubicBezTo>
                  <a:cubicBezTo>
                    <a:pt x="543" y="233"/>
                    <a:pt x="634" y="181"/>
                    <a:pt x="686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4753450" y="886550"/>
              <a:ext cx="32000" cy="25950"/>
            </a:xfrm>
            <a:custGeom>
              <a:avLst/>
              <a:gdLst/>
              <a:ahLst/>
              <a:cxnLst/>
              <a:rect l="l" t="t" r="r" b="b"/>
              <a:pathLst>
                <a:path w="1280" h="1038" extrusionOk="0">
                  <a:moveTo>
                    <a:pt x="632" y="0"/>
                  </a:moveTo>
                  <a:cubicBezTo>
                    <a:pt x="590" y="0"/>
                    <a:pt x="547" y="5"/>
                    <a:pt x="504" y="14"/>
                  </a:cubicBezTo>
                  <a:cubicBezTo>
                    <a:pt x="194" y="53"/>
                    <a:pt x="0" y="337"/>
                    <a:pt x="65" y="634"/>
                  </a:cubicBezTo>
                  <a:cubicBezTo>
                    <a:pt x="149" y="875"/>
                    <a:pt x="379" y="1038"/>
                    <a:pt x="630" y="1038"/>
                  </a:cubicBezTo>
                  <a:cubicBezTo>
                    <a:pt x="648" y="1038"/>
                    <a:pt x="667" y="1037"/>
                    <a:pt x="685" y="1035"/>
                  </a:cubicBezTo>
                  <a:lnTo>
                    <a:pt x="789" y="1035"/>
                  </a:lnTo>
                  <a:cubicBezTo>
                    <a:pt x="853" y="1022"/>
                    <a:pt x="905" y="996"/>
                    <a:pt x="957" y="970"/>
                  </a:cubicBezTo>
                  <a:cubicBezTo>
                    <a:pt x="1176" y="880"/>
                    <a:pt x="1280" y="647"/>
                    <a:pt x="1228" y="415"/>
                  </a:cubicBezTo>
                  <a:cubicBezTo>
                    <a:pt x="1128" y="160"/>
                    <a:pt x="88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5120150" y="954725"/>
              <a:ext cx="8100" cy="12650"/>
            </a:xfrm>
            <a:custGeom>
              <a:avLst/>
              <a:gdLst/>
              <a:ahLst/>
              <a:cxnLst/>
              <a:rect l="l" t="t" r="r" b="b"/>
              <a:pathLst>
                <a:path w="324" h="506" extrusionOk="0">
                  <a:moveTo>
                    <a:pt x="182" y="1"/>
                  </a:moveTo>
                  <a:cubicBezTo>
                    <a:pt x="66" y="53"/>
                    <a:pt x="1" y="169"/>
                    <a:pt x="40" y="298"/>
                  </a:cubicBezTo>
                  <a:cubicBezTo>
                    <a:pt x="78" y="415"/>
                    <a:pt x="195" y="492"/>
                    <a:pt x="324" y="505"/>
                  </a:cubicBezTo>
                  <a:lnTo>
                    <a:pt x="285" y="376"/>
                  </a:lnTo>
                  <a:lnTo>
                    <a:pt x="234" y="182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4399650" y="830775"/>
              <a:ext cx="18125" cy="14350"/>
            </a:xfrm>
            <a:custGeom>
              <a:avLst/>
              <a:gdLst/>
              <a:ahLst/>
              <a:cxnLst/>
              <a:rect l="l" t="t" r="r" b="b"/>
              <a:pathLst>
                <a:path w="725" h="574" extrusionOk="0">
                  <a:moveTo>
                    <a:pt x="362" y="0"/>
                  </a:moveTo>
                  <a:cubicBezTo>
                    <a:pt x="337" y="0"/>
                    <a:pt x="311" y="3"/>
                    <a:pt x="285" y="9"/>
                  </a:cubicBezTo>
                  <a:cubicBezTo>
                    <a:pt x="117" y="22"/>
                    <a:pt x="0" y="177"/>
                    <a:pt x="39" y="345"/>
                  </a:cubicBezTo>
                  <a:cubicBezTo>
                    <a:pt x="94" y="487"/>
                    <a:pt x="222" y="574"/>
                    <a:pt x="362" y="574"/>
                  </a:cubicBezTo>
                  <a:cubicBezTo>
                    <a:pt x="388" y="574"/>
                    <a:pt x="414" y="571"/>
                    <a:pt x="440" y="565"/>
                  </a:cubicBezTo>
                  <a:cubicBezTo>
                    <a:pt x="608" y="552"/>
                    <a:pt x="724" y="384"/>
                    <a:pt x="685" y="229"/>
                  </a:cubicBezTo>
                  <a:cubicBezTo>
                    <a:pt x="631" y="87"/>
                    <a:pt x="502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4030350" y="769975"/>
              <a:ext cx="28125" cy="22325"/>
            </a:xfrm>
            <a:custGeom>
              <a:avLst/>
              <a:gdLst/>
              <a:ahLst/>
              <a:cxnLst/>
              <a:rect l="l" t="t" r="r" b="b"/>
              <a:pathLst>
                <a:path w="1125" h="893" extrusionOk="0">
                  <a:moveTo>
                    <a:pt x="546" y="1"/>
                  </a:moveTo>
                  <a:cubicBezTo>
                    <a:pt x="511" y="1"/>
                    <a:pt x="475" y="4"/>
                    <a:pt x="440" y="11"/>
                  </a:cubicBezTo>
                  <a:cubicBezTo>
                    <a:pt x="181" y="37"/>
                    <a:pt x="0" y="283"/>
                    <a:pt x="65" y="541"/>
                  </a:cubicBezTo>
                  <a:cubicBezTo>
                    <a:pt x="141" y="758"/>
                    <a:pt x="343" y="893"/>
                    <a:pt x="559" y="893"/>
                  </a:cubicBezTo>
                  <a:cubicBezTo>
                    <a:pt x="601" y="893"/>
                    <a:pt x="643" y="888"/>
                    <a:pt x="685" y="877"/>
                  </a:cubicBezTo>
                  <a:cubicBezTo>
                    <a:pt x="944" y="851"/>
                    <a:pt x="1125" y="606"/>
                    <a:pt x="1060" y="360"/>
                  </a:cubicBezTo>
                  <a:cubicBezTo>
                    <a:pt x="982" y="137"/>
                    <a:pt x="76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4104650" y="841575"/>
              <a:ext cx="5525" cy="4375"/>
            </a:xfrm>
            <a:custGeom>
              <a:avLst/>
              <a:gdLst/>
              <a:ahLst/>
              <a:cxnLst/>
              <a:rect l="l" t="t" r="r" b="b"/>
              <a:pathLst>
                <a:path w="221" h="175" extrusionOk="0">
                  <a:moveTo>
                    <a:pt x="118" y="0"/>
                  </a:moveTo>
                  <a:cubicBezTo>
                    <a:pt x="109" y="0"/>
                    <a:pt x="100" y="1"/>
                    <a:pt x="91" y="4"/>
                  </a:cubicBezTo>
                  <a:cubicBezTo>
                    <a:pt x="39" y="4"/>
                    <a:pt x="1" y="55"/>
                    <a:pt x="14" y="107"/>
                  </a:cubicBezTo>
                  <a:cubicBezTo>
                    <a:pt x="35" y="150"/>
                    <a:pt x="74" y="175"/>
                    <a:pt x="116" y="175"/>
                  </a:cubicBezTo>
                  <a:cubicBezTo>
                    <a:pt x="125" y="175"/>
                    <a:pt x="134" y="174"/>
                    <a:pt x="143" y="172"/>
                  </a:cubicBezTo>
                  <a:cubicBezTo>
                    <a:pt x="182" y="172"/>
                    <a:pt x="220" y="120"/>
                    <a:pt x="207" y="68"/>
                  </a:cubicBezTo>
                  <a:cubicBezTo>
                    <a:pt x="197" y="25"/>
                    <a:pt x="159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4417100" y="798675"/>
              <a:ext cx="6475" cy="1000"/>
            </a:xfrm>
            <a:custGeom>
              <a:avLst/>
              <a:gdLst/>
              <a:ahLst/>
              <a:cxnLst/>
              <a:rect l="l" t="t" r="r" b="b"/>
              <a:pathLst>
                <a:path w="259" h="40" extrusionOk="0">
                  <a:moveTo>
                    <a:pt x="0" y="1"/>
                  </a:moveTo>
                  <a:cubicBezTo>
                    <a:pt x="78" y="27"/>
                    <a:pt x="168" y="39"/>
                    <a:pt x="259" y="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2676225" y="565725"/>
              <a:ext cx="722800" cy="169000"/>
            </a:xfrm>
            <a:custGeom>
              <a:avLst/>
              <a:gdLst/>
              <a:ahLst/>
              <a:cxnLst/>
              <a:rect l="l" t="t" r="r" b="b"/>
              <a:pathLst>
                <a:path w="28912" h="6760" extrusionOk="0">
                  <a:moveTo>
                    <a:pt x="4643" y="3613"/>
                  </a:moveTo>
                  <a:cubicBezTo>
                    <a:pt x="4722" y="3613"/>
                    <a:pt x="4801" y="3672"/>
                    <a:pt x="4834" y="3748"/>
                  </a:cubicBezTo>
                  <a:cubicBezTo>
                    <a:pt x="4860" y="3839"/>
                    <a:pt x="4795" y="3942"/>
                    <a:pt x="4692" y="3942"/>
                  </a:cubicBezTo>
                  <a:cubicBezTo>
                    <a:pt x="4674" y="3947"/>
                    <a:pt x="4656" y="3949"/>
                    <a:pt x="4638" y="3949"/>
                  </a:cubicBezTo>
                  <a:cubicBezTo>
                    <a:pt x="4555" y="3949"/>
                    <a:pt x="4481" y="3901"/>
                    <a:pt x="4459" y="3826"/>
                  </a:cubicBezTo>
                  <a:cubicBezTo>
                    <a:pt x="4434" y="3723"/>
                    <a:pt x="4498" y="3632"/>
                    <a:pt x="4602" y="3619"/>
                  </a:cubicBezTo>
                  <a:cubicBezTo>
                    <a:pt x="4615" y="3615"/>
                    <a:pt x="4629" y="3613"/>
                    <a:pt x="4643" y="3613"/>
                  </a:cubicBezTo>
                  <a:close/>
                  <a:moveTo>
                    <a:pt x="7329" y="3559"/>
                  </a:moveTo>
                  <a:cubicBezTo>
                    <a:pt x="7469" y="3559"/>
                    <a:pt x="7597" y="3645"/>
                    <a:pt x="7652" y="3787"/>
                  </a:cubicBezTo>
                  <a:cubicBezTo>
                    <a:pt x="7690" y="3942"/>
                    <a:pt x="7574" y="4097"/>
                    <a:pt x="7406" y="4123"/>
                  </a:cubicBezTo>
                  <a:cubicBezTo>
                    <a:pt x="7387" y="4126"/>
                    <a:pt x="7368" y="4128"/>
                    <a:pt x="7349" y="4128"/>
                  </a:cubicBezTo>
                  <a:cubicBezTo>
                    <a:pt x="7201" y="4128"/>
                    <a:pt x="7064" y="4041"/>
                    <a:pt x="7018" y="3904"/>
                  </a:cubicBezTo>
                  <a:cubicBezTo>
                    <a:pt x="6980" y="3736"/>
                    <a:pt x="7083" y="3580"/>
                    <a:pt x="7251" y="3568"/>
                  </a:cubicBezTo>
                  <a:cubicBezTo>
                    <a:pt x="7277" y="3562"/>
                    <a:pt x="7303" y="3559"/>
                    <a:pt x="7329" y="3559"/>
                  </a:cubicBezTo>
                  <a:close/>
                  <a:moveTo>
                    <a:pt x="9744" y="3347"/>
                  </a:moveTo>
                  <a:cubicBezTo>
                    <a:pt x="9998" y="3347"/>
                    <a:pt x="10238" y="3507"/>
                    <a:pt x="10327" y="3761"/>
                  </a:cubicBezTo>
                  <a:cubicBezTo>
                    <a:pt x="10404" y="4046"/>
                    <a:pt x="10198" y="4330"/>
                    <a:pt x="9913" y="4369"/>
                  </a:cubicBezTo>
                  <a:cubicBezTo>
                    <a:pt x="9869" y="4378"/>
                    <a:pt x="9824" y="4383"/>
                    <a:pt x="9780" y="4383"/>
                  </a:cubicBezTo>
                  <a:cubicBezTo>
                    <a:pt x="9518" y="4383"/>
                    <a:pt x="9278" y="4223"/>
                    <a:pt x="9190" y="3968"/>
                  </a:cubicBezTo>
                  <a:cubicBezTo>
                    <a:pt x="9112" y="3684"/>
                    <a:pt x="9319" y="3399"/>
                    <a:pt x="9616" y="3361"/>
                  </a:cubicBezTo>
                  <a:cubicBezTo>
                    <a:pt x="9659" y="3351"/>
                    <a:pt x="9702" y="3347"/>
                    <a:pt x="9744" y="3347"/>
                  </a:cubicBezTo>
                  <a:close/>
                  <a:moveTo>
                    <a:pt x="1280" y="0"/>
                  </a:moveTo>
                  <a:cubicBezTo>
                    <a:pt x="1241" y="143"/>
                    <a:pt x="1190" y="272"/>
                    <a:pt x="1138" y="401"/>
                  </a:cubicBezTo>
                  <a:cubicBezTo>
                    <a:pt x="879" y="1009"/>
                    <a:pt x="492" y="1551"/>
                    <a:pt x="1" y="1991"/>
                  </a:cubicBezTo>
                  <a:lnTo>
                    <a:pt x="621" y="4136"/>
                  </a:lnTo>
                  <a:lnTo>
                    <a:pt x="1345" y="4240"/>
                  </a:lnTo>
                  <a:cubicBezTo>
                    <a:pt x="1435" y="4240"/>
                    <a:pt x="1539" y="4252"/>
                    <a:pt x="1629" y="4265"/>
                  </a:cubicBezTo>
                  <a:cubicBezTo>
                    <a:pt x="1836" y="4291"/>
                    <a:pt x="2030" y="4330"/>
                    <a:pt x="2224" y="4369"/>
                  </a:cubicBezTo>
                  <a:lnTo>
                    <a:pt x="5894" y="4912"/>
                  </a:lnTo>
                  <a:cubicBezTo>
                    <a:pt x="5829" y="4627"/>
                    <a:pt x="5791" y="4330"/>
                    <a:pt x="5804" y="4033"/>
                  </a:cubicBezTo>
                  <a:cubicBezTo>
                    <a:pt x="5893" y="4029"/>
                    <a:pt x="5983" y="4027"/>
                    <a:pt x="6072" y="4027"/>
                  </a:cubicBezTo>
                  <a:cubicBezTo>
                    <a:pt x="7517" y="4027"/>
                    <a:pt x="8923" y="4517"/>
                    <a:pt x="10043" y="5441"/>
                  </a:cubicBezTo>
                  <a:cubicBezTo>
                    <a:pt x="10094" y="5467"/>
                    <a:pt x="10133" y="5506"/>
                    <a:pt x="10172" y="5545"/>
                  </a:cubicBezTo>
                  <a:lnTo>
                    <a:pt x="10702" y="5622"/>
                  </a:lnTo>
                  <a:cubicBezTo>
                    <a:pt x="10611" y="5597"/>
                    <a:pt x="10547" y="5545"/>
                    <a:pt x="10508" y="5454"/>
                  </a:cubicBezTo>
                  <a:cubicBezTo>
                    <a:pt x="10482" y="5325"/>
                    <a:pt x="10572" y="5196"/>
                    <a:pt x="10702" y="5183"/>
                  </a:cubicBezTo>
                  <a:cubicBezTo>
                    <a:pt x="10718" y="5180"/>
                    <a:pt x="10735" y="5178"/>
                    <a:pt x="10752" y="5178"/>
                  </a:cubicBezTo>
                  <a:cubicBezTo>
                    <a:pt x="10866" y="5178"/>
                    <a:pt x="10980" y="5251"/>
                    <a:pt x="11025" y="5364"/>
                  </a:cubicBezTo>
                  <a:cubicBezTo>
                    <a:pt x="11051" y="5493"/>
                    <a:pt x="10960" y="5622"/>
                    <a:pt x="10831" y="5635"/>
                  </a:cubicBezTo>
                  <a:lnTo>
                    <a:pt x="10753" y="5635"/>
                  </a:lnTo>
                  <a:lnTo>
                    <a:pt x="13648" y="6062"/>
                  </a:lnTo>
                  <a:cubicBezTo>
                    <a:pt x="13403" y="5519"/>
                    <a:pt x="13183" y="4963"/>
                    <a:pt x="13015" y="4395"/>
                  </a:cubicBezTo>
                  <a:lnTo>
                    <a:pt x="13015" y="4395"/>
                  </a:lnTo>
                  <a:cubicBezTo>
                    <a:pt x="13015" y="4395"/>
                    <a:pt x="16246" y="5144"/>
                    <a:pt x="18650" y="6760"/>
                  </a:cubicBezTo>
                  <a:lnTo>
                    <a:pt x="21028" y="6320"/>
                  </a:lnTo>
                  <a:cubicBezTo>
                    <a:pt x="21015" y="6294"/>
                    <a:pt x="21002" y="6282"/>
                    <a:pt x="20989" y="6256"/>
                  </a:cubicBezTo>
                  <a:cubicBezTo>
                    <a:pt x="20976" y="6204"/>
                    <a:pt x="20989" y="6152"/>
                    <a:pt x="21002" y="6101"/>
                  </a:cubicBezTo>
                  <a:cubicBezTo>
                    <a:pt x="20343" y="5958"/>
                    <a:pt x="19710" y="5765"/>
                    <a:pt x="19076" y="5519"/>
                  </a:cubicBezTo>
                  <a:cubicBezTo>
                    <a:pt x="19076" y="5519"/>
                    <a:pt x="21028" y="4201"/>
                    <a:pt x="22980" y="4033"/>
                  </a:cubicBezTo>
                  <a:cubicBezTo>
                    <a:pt x="23123" y="4020"/>
                    <a:pt x="23266" y="4013"/>
                    <a:pt x="23409" y="4013"/>
                  </a:cubicBezTo>
                  <a:cubicBezTo>
                    <a:pt x="24400" y="4013"/>
                    <a:pt x="25370" y="4324"/>
                    <a:pt x="26172" y="4912"/>
                  </a:cubicBezTo>
                  <a:cubicBezTo>
                    <a:pt x="26004" y="5118"/>
                    <a:pt x="25810" y="5299"/>
                    <a:pt x="25603" y="5454"/>
                  </a:cubicBezTo>
                  <a:lnTo>
                    <a:pt x="28912" y="4834"/>
                  </a:lnTo>
                  <a:cubicBezTo>
                    <a:pt x="28485" y="4485"/>
                    <a:pt x="28110" y="4084"/>
                    <a:pt x="27813" y="3619"/>
                  </a:cubicBezTo>
                  <a:lnTo>
                    <a:pt x="19581" y="2482"/>
                  </a:lnTo>
                  <a:cubicBezTo>
                    <a:pt x="19076" y="2624"/>
                    <a:pt x="18560" y="2702"/>
                    <a:pt x="18043" y="2715"/>
                  </a:cubicBezTo>
                  <a:cubicBezTo>
                    <a:pt x="18008" y="2715"/>
                    <a:pt x="17974" y="2715"/>
                    <a:pt x="17940" y="2715"/>
                  </a:cubicBezTo>
                  <a:cubicBezTo>
                    <a:pt x="16146" y="2715"/>
                    <a:pt x="14210" y="2060"/>
                    <a:pt x="13170" y="1616"/>
                  </a:cubicBezTo>
                  <a:lnTo>
                    <a:pt x="8763" y="1021"/>
                  </a:lnTo>
                  <a:cubicBezTo>
                    <a:pt x="8256" y="1119"/>
                    <a:pt x="7744" y="1168"/>
                    <a:pt x="7234" y="1168"/>
                  </a:cubicBezTo>
                  <a:cubicBezTo>
                    <a:pt x="6326" y="1168"/>
                    <a:pt x="5423" y="1013"/>
                    <a:pt x="4563" y="698"/>
                  </a:cubicBezTo>
                  <a:cubicBezTo>
                    <a:pt x="4563" y="698"/>
                    <a:pt x="4576" y="608"/>
                    <a:pt x="4640" y="453"/>
                  </a:cubicBezTo>
                  <a:lnTo>
                    <a:pt x="2081" y="104"/>
                  </a:lnTo>
                  <a:cubicBezTo>
                    <a:pt x="2081" y="194"/>
                    <a:pt x="2017" y="259"/>
                    <a:pt x="1939" y="272"/>
                  </a:cubicBezTo>
                  <a:cubicBezTo>
                    <a:pt x="1924" y="276"/>
                    <a:pt x="1908" y="278"/>
                    <a:pt x="1893" y="278"/>
                  </a:cubicBezTo>
                  <a:cubicBezTo>
                    <a:pt x="1806" y="278"/>
                    <a:pt x="1727" y="219"/>
                    <a:pt x="1694" y="143"/>
                  </a:cubicBezTo>
                  <a:cubicBezTo>
                    <a:pt x="1694" y="117"/>
                    <a:pt x="1694" y="78"/>
                    <a:pt x="1694" y="65"/>
                  </a:cubicBezTo>
                  <a:lnTo>
                    <a:pt x="128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3001600" y="675250"/>
              <a:ext cx="140875" cy="59800"/>
            </a:xfrm>
            <a:custGeom>
              <a:avLst/>
              <a:gdLst/>
              <a:ahLst/>
              <a:cxnLst/>
              <a:rect l="l" t="t" r="r" b="b"/>
              <a:pathLst>
                <a:path w="5635" h="2392" extrusionOk="0">
                  <a:moveTo>
                    <a:pt x="0" y="1"/>
                  </a:moveTo>
                  <a:lnTo>
                    <a:pt x="0" y="1"/>
                  </a:lnTo>
                  <a:cubicBezTo>
                    <a:pt x="168" y="569"/>
                    <a:pt x="388" y="1125"/>
                    <a:pt x="633" y="1668"/>
                  </a:cubicBezTo>
                  <a:lnTo>
                    <a:pt x="4472" y="2237"/>
                  </a:lnTo>
                  <a:cubicBezTo>
                    <a:pt x="4536" y="2146"/>
                    <a:pt x="4627" y="2094"/>
                    <a:pt x="4730" y="2081"/>
                  </a:cubicBezTo>
                  <a:cubicBezTo>
                    <a:pt x="4767" y="2073"/>
                    <a:pt x="4804" y="2069"/>
                    <a:pt x="4840" y="2069"/>
                  </a:cubicBezTo>
                  <a:cubicBezTo>
                    <a:pt x="5030" y="2069"/>
                    <a:pt x="5197" y="2179"/>
                    <a:pt x="5273" y="2353"/>
                  </a:cubicBezTo>
                  <a:lnTo>
                    <a:pt x="5532" y="2392"/>
                  </a:lnTo>
                  <a:lnTo>
                    <a:pt x="5635" y="2379"/>
                  </a:lnTo>
                  <a:cubicBezTo>
                    <a:pt x="3231" y="7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2790275" y="577025"/>
              <a:ext cx="105050" cy="17925"/>
            </a:xfrm>
            <a:custGeom>
              <a:avLst/>
              <a:gdLst/>
              <a:ahLst/>
              <a:cxnLst/>
              <a:rect l="l" t="t" r="r" b="b"/>
              <a:pathLst>
                <a:path w="4202" h="717" extrusionOk="0">
                  <a:moveTo>
                    <a:pt x="78" y="1"/>
                  </a:moveTo>
                  <a:cubicBezTo>
                    <a:pt x="27" y="156"/>
                    <a:pt x="1" y="246"/>
                    <a:pt x="1" y="246"/>
                  </a:cubicBezTo>
                  <a:cubicBezTo>
                    <a:pt x="861" y="561"/>
                    <a:pt x="1764" y="716"/>
                    <a:pt x="2672" y="716"/>
                  </a:cubicBezTo>
                  <a:cubicBezTo>
                    <a:pt x="3182" y="716"/>
                    <a:pt x="3694" y="667"/>
                    <a:pt x="4201" y="569"/>
                  </a:cubicBezTo>
                  <a:lnTo>
                    <a:pt x="3064" y="414"/>
                  </a:lnTo>
                  <a:cubicBezTo>
                    <a:pt x="3038" y="427"/>
                    <a:pt x="3012" y="440"/>
                    <a:pt x="2973" y="440"/>
                  </a:cubicBezTo>
                  <a:cubicBezTo>
                    <a:pt x="2954" y="446"/>
                    <a:pt x="2934" y="448"/>
                    <a:pt x="2914" y="448"/>
                  </a:cubicBezTo>
                  <a:cubicBezTo>
                    <a:pt x="2840" y="448"/>
                    <a:pt x="2766" y="414"/>
                    <a:pt x="2715" y="363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2660075" y="559275"/>
              <a:ext cx="48500" cy="56225"/>
            </a:xfrm>
            <a:custGeom>
              <a:avLst/>
              <a:gdLst/>
              <a:ahLst/>
              <a:cxnLst/>
              <a:rect l="l" t="t" r="r" b="b"/>
              <a:pathLst>
                <a:path w="1940" h="2249" extrusionOk="0">
                  <a:moveTo>
                    <a:pt x="0" y="0"/>
                  </a:moveTo>
                  <a:lnTo>
                    <a:pt x="660" y="2249"/>
                  </a:lnTo>
                  <a:cubicBezTo>
                    <a:pt x="1138" y="1809"/>
                    <a:pt x="1525" y="1267"/>
                    <a:pt x="1784" y="659"/>
                  </a:cubicBezTo>
                  <a:cubicBezTo>
                    <a:pt x="1849" y="530"/>
                    <a:pt x="1887" y="401"/>
                    <a:pt x="1939" y="2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2820975" y="666400"/>
              <a:ext cx="109550" cy="37950"/>
            </a:xfrm>
            <a:custGeom>
              <a:avLst/>
              <a:gdLst/>
              <a:ahLst/>
              <a:cxnLst/>
              <a:rect l="l" t="t" r="r" b="b"/>
              <a:pathLst>
                <a:path w="4382" h="1518" extrusionOk="0">
                  <a:moveTo>
                    <a:pt x="282" y="0"/>
                  </a:moveTo>
                  <a:cubicBezTo>
                    <a:pt x="193" y="0"/>
                    <a:pt x="103" y="2"/>
                    <a:pt x="14" y="6"/>
                  </a:cubicBezTo>
                  <a:cubicBezTo>
                    <a:pt x="1" y="303"/>
                    <a:pt x="39" y="600"/>
                    <a:pt x="104" y="885"/>
                  </a:cubicBezTo>
                  <a:lnTo>
                    <a:pt x="4382" y="1518"/>
                  </a:lnTo>
                  <a:cubicBezTo>
                    <a:pt x="4343" y="1479"/>
                    <a:pt x="4304" y="1440"/>
                    <a:pt x="4253" y="1414"/>
                  </a:cubicBezTo>
                  <a:cubicBezTo>
                    <a:pt x="3133" y="490"/>
                    <a:pt x="1727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3153450" y="665925"/>
              <a:ext cx="177075" cy="54275"/>
            </a:xfrm>
            <a:custGeom>
              <a:avLst/>
              <a:gdLst/>
              <a:ahLst/>
              <a:cxnLst/>
              <a:rect l="l" t="t" r="r" b="b"/>
              <a:pathLst>
                <a:path w="7083" h="2171" extrusionOk="0">
                  <a:moveTo>
                    <a:pt x="4371" y="1"/>
                  </a:moveTo>
                  <a:cubicBezTo>
                    <a:pt x="4216" y="1"/>
                    <a:pt x="4060" y="9"/>
                    <a:pt x="3903" y="25"/>
                  </a:cubicBezTo>
                  <a:cubicBezTo>
                    <a:pt x="1952" y="180"/>
                    <a:pt x="0" y="1498"/>
                    <a:pt x="0" y="1498"/>
                  </a:cubicBezTo>
                  <a:cubicBezTo>
                    <a:pt x="621" y="1744"/>
                    <a:pt x="1267" y="1938"/>
                    <a:pt x="1926" y="2080"/>
                  </a:cubicBezTo>
                  <a:cubicBezTo>
                    <a:pt x="1965" y="1963"/>
                    <a:pt x="2055" y="1886"/>
                    <a:pt x="2172" y="1873"/>
                  </a:cubicBezTo>
                  <a:cubicBezTo>
                    <a:pt x="2205" y="1864"/>
                    <a:pt x="2239" y="1860"/>
                    <a:pt x="2272" y="1860"/>
                  </a:cubicBezTo>
                  <a:cubicBezTo>
                    <a:pt x="2429" y="1860"/>
                    <a:pt x="2571" y="1956"/>
                    <a:pt x="2624" y="2106"/>
                  </a:cubicBezTo>
                  <a:cubicBezTo>
                    <a:pt x="2624" y="2131"/>
                    <a:pt x="2624" y="2157"/>
                    <a:pt x="2624" y="2170"/>
                  </a:cubicBezTo>
                  <a:lnTo>
                    <a:pt x="6514" y="1446"/>
                  </a:lnTo>
                  <a:cubicBezTo>
                    <a:pt x="6721" y="1291"/>
                    <a:pt x="6915" y="1110"/>
                    <a:pt x="7083" y="904"/>
                  </a:cubicBezTo>
                  <a:cubicBezTo>
                    <a:pt x="6291" y="313"/>
                    <a:pt x="5346" y="1"/>
                    <a:pt x="4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2709825" y="671700"/>
              <a:ext cx="22000" cy="3250"/>
            </a:xfrm>
            <a:custGeom>
              <a:avLst/>
              <a:gdLst/>
              <a:ahLst/>
              <a:cxnLst/>
              <a:rect l="l" t="t" r="r" b="b"/>
              <a:pathLst>
                <a:path w="880" h="130" extrusionOk="0">
                  <a:moveTo>
                    <a:pt x="1" y="1"/>
                  </a:moveTo>
                  <a:lnTo>
                    <a:pt x="880" y="130"/>
                  </a:lnTo>
                  <a:cubicBezTo>
                    <a:pt x="686" y="91"/>
                    <a:pt x="492" y="52"/>
                    <a:pt x="285" y="26"/>
                  </a:cubicBezTo>
                  <a:cubicBezTo>
                    <a:pt x="195" y="13"/>
                    <a:pt x="9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3371550" y="656200"/>
              <a:ext cx="110525" cy="30400"/>
            </a:xfrm>
            <a:custGeom>
              <a:avLst/>
              <a:gdLst/>
              <a:ahLst/>
              <a:cxnLst/>
              <a:rect l="l" t="t" r="r" b="b"/>
              <a:pathLst>
                <a:path w="4421" h="1216" extrusionOk="0">
                  <a:moveTo>
                    <a:pt x="0" y="0"/>
                  </a:moveTo>
                  <a:cubicBezTo>
                    <a:pt x="297" y="465"/>
                    <a:pt x="672" y="879"/>
                    <a:pt x="1099" y="1215"/>
                  </a:cubicBezTo>
                  <a:lnTo>
                    <a:pt x="4420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3005475" y="606100"/>
              <a:ext cx="159950" cy="27525"/>
            </a:xfrm>
            <a:custGeom>
              <a:avLst/>
              <a:gdLst/>
              <a:ahLst/>
              <a:cxnLst/>
              <a:rect l="l" t="t" r="r" b="b"/>
              <a:pathLst>
                <a:path w="6398" h="1101" extrusionOk="0">
                  <a:moveTo>
                    <a:pt x="0" y="1"/>
                  </a:moveTo>
                  <a:lnTo>
                    <a:pt x="0" y="1"/>
                  </a:lnTo>
                  <a:cubicBezTo>
                    <a:pt x="1040" y="445"/>
                    <a:pt x="2964" y="1100"/>
                    <a:pt x="4769" y="1100"/>
                  </a:cubicBezTo>
                  <a:cubicBezTo>
                    <a:pt x="4804" y="1100"/>
                    <a:pt x="4838" y="1100"/>
                    <a:pt x="4873" y="1100"/>
                  </a:cubicBezTo>
                  <a:cubicBezTo>
                    <a:pt x="5390" y="1087"/>
                    <a:pt x="5906" y="1009"/>
                    <a:pt x="6398" y="8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2858450" y="586075"/>
              <a:ext cx="8425" cy="2175"/>
            </a:xfrm>
            <a:custGeom>
              <a:avLst/>
              <a:gdLst/>
              <a:ahLst/>
              <a:cxnLst/>
              <a:rect l="l" t="t" r="r" b="b"/>
              <a:pathLst>
                <a:path w="337" h="87" extrusionOk="0">
                  <a:moveTo>
                    <a:pt x="1" y="1"/>
                  </a:moveTo>
                  <a:cubicBezTo>
                    <a:pt x="52" y="52"/>
                    <a:pt x="118" y="86"/>
                    <a:pt x="195" y="86"/>
                  </a:cubicBezTo>
                  <a:cubicBezTo>
                    <a:pt x="216" y="86"/>
                    <a:pt x="237" y="84"/>
                    <a:pt x="259" y="78"/>
                  </a:cubicBezTo>
                  <a:cubicBezTo>
                    <a:pt x="285" y="78"/>
                    <a:pt x="311" y="65"/>
                    <a:pt x="337" y="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2938275" y="694850"/>
              <a:ext cx="14225" cy="11450"/>
            </a:xfrm>
            <a:custGeom>
              <a:avLst/>
              <a:gdLst/>
              <a:ahLst/>
              <a:cxnLst/>
              <a:rect l="l" t="t" r="r" b="b"/>
              <a:pathLst>
                <a:path w="569" h="458" extrusionOk="0">
                  <a:moveTo>
                    <a:pt x="270" y="0"/>
                  </a:moveTo>
                  <a:cubicBezTo>
                    <a:pt x="253" y="0"/>
                    <a:pt x="236" y="2"/>
                    <a:pt x="220" y="5"/>
                  </a:cubicBezTo>
                  <a:cubicBezTo>
                    <a:pt x="90" y="31"/>
                    <a:pt x="0" y="160"/>
                    <a:pt x="26" y="289"/>
                  </a:cubicBezTo>
                  <a:cubicBezTo>
                    <a:pt x="65" y="367"/>
                    <a:pt x="129" y="432"/>
                    <a:pt x="220" y="445"/>
                  </a:cubicBezTo>
                  <a:lnTo>
                    <a:pt x="271" y="445"/>
                  </a:lnTo>
                  <a:cubicBezTo>
                    <a:pt x="297" y="457"/>
                    <a:pt x="323" y="457"/>
                    <a:pt x="349" y="457"/>
                  </a:cubicBezTo>
                  <a:cubicBezTo>
                    <a:pt x="478" y="445"/>
                    <a:pt x="569" y="315"/>
                    <a:pt x="543" y="186"/>
                  </a:cubicBezTo>
                  <a:cubicBezTo>
                    <a:pt x="498" y="73"/>
                    <a:pt x="384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3113375" y="726975"/>
              <a:ext cx="20075" cy="7425"/>
            </a:xfrm>
            <a:custGeom>
              <a:avLst/>
              <a:gdLst/>
              <a:ahLst/>
              <a:cxnLst/>
              <a:rect l="l" t="t" r="r" b="b"/>
              <a:pathLst>
                <a:path w="803" h="297" extrusionOk="0">
                  <a:moveTo>
                    <a:pt x="369" y="0"/>
                  </a:moveTo>
                  <a:cubicBezTo>
                    <a:pt x="333" y="0"/>
                    <a:pt x="296" y="4"/>
                    <a:pt x="259" y="12"/>
                  </a:cubicBezTo>
                  <a:cubicBezTo>
                    <a:pt x="156" y="25"/>
                    <a:pt x="65" y="90"/>
                    <a:pt x="1" y="168"/>
                  </a:cubicBezTo>
                  <a:lnTo>
                    <a:pt x="802" y="297"/>
                  </a:lnTo>
                  <a:cubicBezTo>
                    <a:pt x="726" y="112"/>
                    <a:pt x="558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2904025" y="649375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6" y="1"/>
                  </a:moveTo>
                  <a:cubicBezTo>
                    <a:pt x="593" y="1"/>
                    <a:pt x="549" y="5"/>
                    <a:pt x="504" y="15"/>
                  </a:cubicBezTo>
                  <a:cubicBezTo>
                    <a:pt x="207" y="53"/>
                    <a:pt x="0" y="338"/>
                    <a:pt x="78" y="622"/>
                  </a:cubicBezTo>
                  <a:cubicBezTo>
                    <a:pt x="166" y="877"/>
                    <a:pt x="406" y="1037"/>
                    <a:pt x="668" y="1037"/>
                  </a:cubicBezTo>
                  <a:cubicBezTo>
                    <a:pt x="712" y="1037"/>
                    <a:pt x="757" y="1032"/>
                    <a:pt x="801" y="1023"/>
                  </a:cubicBezTo>
                  <a:cubicBezTo>
                    <a:pt x="1086" y="984"/>
                    <a:pt x="1292" y="700"/>
                    <a:pt x="1228" y="415"/>
                  </a:cubicBezTo>
                  <a:cubicBezTo>
                    <a:pt x="1128" y="161"/>
                    <a:pt x="896" y="1"/>
                    <a:pt x="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2718550" y="567025"/>
              <a:ext cx="10050" cy="5550"/>
            </a:xfrm>
            <a:custGeom>
              <a:avLst/>
              <a:gdLst/>
              <a:ahLst/>
              <a:cxnLst/>
              <a:rect l="l" t="t" r="r" b="b"/>
              <a:pathLst>
                <a:path w="402" h="222" extrusionOk="0">
                  <a:moveTo>
                    <a:pt x="14" y="0"/>
                  </a:moveTo>
                  <a:cubicBezTo>
                    <a:pt x="1" y="26"/>
                    <a:pt x="1" y="52"/>
                    <a:pt x="14" y="78"/>
                  </a:cubicBezTo>
                  <a:cubicBezTo>
                    <a:pt x="48" y="171"/>
                    <a:pt x="136" y="222"/>
                    <a:pt x="228" y="222"/>
                  </a:cubicBezTo>
                  <a:cubicBezTo>
                    <a:pt x="238" y="222"/>
                    <a:pt x="249" y="221"/>
                    <a:pt x="259" y="220"/>
                  </a:cubicBezTo>
                  <a:cubicBezTo>
                    <a:pt x="337" y="207"/>
                    <a:pt x="401" y="142"/>
                    <a:pt x="401" y="5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2787050" y="656050"/>
              <a:ext cx="10700" cy="8625"/>
            </a:xfrm>
            <a:custGeom>
              <a:avLst/>
              <a:gdLst/>
              <a:ahLst/>
              <a:cxnLst/>
              <a:rect l="l" t="t" r="r" b="b"/>
              <a:pathLst>
                <a:path w="428" h="345" extrusionOk="0">
                  <a:moveTo>
                    <a:pt x="210" y="0"/>
                  </a:moveTo>
                  <a:cubicBezTo>
                    <a:pt x="196" y="0"/>
                    <a:pt x="182" y="2"/>
                    <a:pt x="169" y="6"/>
                  </a:cubicBezTo>
                  <a:cubicBezTo>
                    <a:pt x="65" y="19"/>
                    <a:pt x="1" y="110"/>
                    <a:pt x="26" y="213"/>
                  </a:cubicBezTo>
                  <a:cubicBezTo>
                    <a:pt x="50" y="294"/>
                    <a:pt x="135" y="344"/>
                    <a:pt x="227" y="344"/>
                  </a:cubicBezTo>
                  <a:cubicBezTo>
                    <a:pt x="238" y="344"/>
                    <a:pt x="248" y="344"/>
                    <a:pt x="259" y="342"/>
                  </a:cubicBezTo>
                  <a:cubicBezTo>
                    <a:pt x="362" y="329"/>
                    <a:pt x="427" y="226"/>
                    <a:pt x="401" y="135"/>
                  </a:cubicBezTo>
                  <a:cubicBezTo>
                    <a:pt x="368" y="59"/>
                    <a:pt x="28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2850700" y="654675"/>
              <a:ext cx="17800" cy="14250"/>
            </a:xfrm>
            <a:custGeom>
              <a:avLst/>
              <a:gdLst/>
              <a:ahLst/>
              <a:cxnLst/>
              <a:rect l="l" t="t" r="r" b="b"/>
              <a:pathLst>
                <a:path w="712" h="570" extrusionOk="0">
                  <a:moveTo>
                    <a:pt x="350" y="1"/>
                  </a:moveTo>
                  <a:cubicBezTo>
                    <a:pt x="324" y="1"/>
                    <a:pt x="298" y="4"/>
                    <a:pt x="272" y="10"/>
                  </a:cubicBezTo>
                  <a:cubicBezTo>
                    <a:pt x="104" y="22"/>
                    <a:pt x="1" y="178"/>
                    <a:pt x="39" y="346"/>
                  </a:cubicBezTo>
                  <a:cubicBezTo>
                    <a:pt x="85" y="483"/>
                    <a:pt x="222" y="570"/>
                    <a:pt x="370" y="570"/>
                  </a:cubicBezTo>
                  <a:cubicBezTo>
                    <a:pt x="389" y="570"/>
                    <a:pt x="408" y="568"/>
                    <a:pt x="427" y="565"/>
                  </a:cubicBezTo>
                  <a:cubicBezTo>
                    <a:pt x="595" y="539"/>
                    <a:pt x="711" y="384"/>
                    <a:pt x="673" y="229"/>
                  </a:cubicBezTo>
                  <a:cubicBezTo>
                    <a:pt x="618" y="87"/>
                    <a:pt x="490" y="1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3200625" y="712400"/>
              <a:ext cx="18425" cy="11025"/>
            </a:xfrm>
            <a:custGeom>
              <a:avLst/>
              <a:gdLst/>
              <a:ahLst/>
              <a:cxnLst/>
              <a:rect l="l" t="t" r="r" b="b"/>
              <a:pathLst>
                <a:path w="737" h="441" extrusionOk="0">
                  <a:moveTo>
                    <a:pt x="385" y="1"/>
                  </a:moveTo>
                  <a:cubicBezTo>
                    <a:pt x="352" y="1"/>
                    <a:pt x="318" y="5"/>
                    <a:pt x="285" y="14"/>
                  </a:cubicBezTo>
                  <a:cubicBezTo>
                    <a:pt x="168" y="27"/>
                    <a:pt x="65" y="104"/>
                    <a:pt x="26" y="221"/>
                  </a:cubicBezTo>
                  <a:cubicBezTo>
                    <a:pt x="13" y="272"/>
                    <a:pt x="0" y="324"/>
                    <a:pt x="26" y="389"/>
                  </a:cubicBezTo>
                  <a:cubicBezTo>
                    <a:pt x="26" y="402"/>
                    <a:pt x="39" y="427"/>
                    <a:pt x="52" y="440"/>
                  </a:cubicBezTo>
                  <a:lnTo>
                    <a:pt x="737" y="311"/>
                  </a:lnTo>
                  <a:cubicBezTo>
                    <a:pt x="737" y="298"/>
                    <a:pt x="737" y="272"/>
                    <a:pt x="737" y="259"/>
                  </a:cubicBezTo>
                  <a:cubicBezTo>
                    <a:pt x="684" y="99"/>
                    <a:pt x="542" y="1"/>
                    <a:pt x="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3142775" y="682050"/>
              <a:ext cx="776775" cy="167700"/>
            </a:xfrm>
            <a:custGeom>
              <a:avLst/>
              <a:gdLst/>
              <a:ahLst/>
              <a:cxnLst/>
              <a:rect l="l" t="t" r="r" b="b"/>
              <a:pathLst>
                <a:path w="31071" h="6708" extrusionOk="0">
                  <a:moveTo>
                    <a:pt x="5637" y="1523"/>
                  </a:moveTo>
                  <a:cubicBezTo>
                    <a:pt x="5858" y="1523"/>
                    <a:pt x="6053" y="1657"/>
                    <a:pt x="6140" y="1874"/>
                  </a:cubicBezTo>
                  <a:cubicBezTo>
                    <a:pt x="6204" y="2133"/>
                    <a:pt x="6024" y="2391"/>
                    <a:pt x="5765" y="2417"/>
                  </a:cubicBezTo>
                  <a:cubicBezTo>
                    <a:pt x="5723" y="2427"/>
                    <a:pt x="5682" y="2432"/>
                    <a:pt x="5641" y="2432"/>
                  </a:cubicBezTo>
                  <a:cubicBezTo>
                    <a:pt x="5415" y="2432"/>
                    <a:pt x="5208" y="2287"/>
                    <a:pt x="5132" y="2068"/>
                  </a:cubicBezTo>
                  <a:cubicBezTo>
                    <a:pt x="5067" y="1809"/>
                    <a:pt x="5235" y="1564"/>
                    <a:pt x="5507" y="1538"/>
                  </a:cubicBezTo>
                  <a:cubicBezTo>
                    <a:pt x="5551" y="1528"/>
                    <a:pt x="5594" y="1523"/>
                    <a:pt x="5637" y="1523"/>
                  </a:cubicBezTo>
                  <a:close/>
                  <a:moveTo>
                    <a:pt x="16686" y="0"/>
                  </a:moveTo>
                  <a:lnTo>
                    <a:pt x="16686" y="0"/>
                  </a:lnTo>
                  <a:cubicBezTo>
                    <a:pt x="17293" y="401"/>
                    <a:pt x="17862" y="853"/>
                    <a:pt x="18405" y="1344"/>
                  </a:cubicBezTo>
                  <a:cubicBezTo>
                    <a:pt x="18405" y="1344"/>
                    <a:pt x="16922" y="1674"/>
                    <a:pt x="15168" y="1674"/>
                  </a:cubicBezTo>
                  <a:cubicBezTo>
                    <a:pt x="14322" y="1674"/>
                    <a:pt x="13413" y="1597"/>
                    <a:pt x="12576" y="1370"/>
                  </a:cubicBezTo>
                  <a:cubicBezTo>
                    <a:pt x="11723" y="1150"/>
                    <a:pt x="10922" y="750"/>
                    <a:pt x="10250" y="181"/>
                  </a:cubicBezTo>
                  <a:lnTo>
                    <a:pt x="6941" y="801"/>
                  </a:lnTo>
                  <a:cubicBezTo>
                    <a:pt x="6282" y="1293"/>
                    <a:pt x="5494" y="1590"/>
                    <a:pt x="4679" y="1641"/>
                  </a:cubicBezTo>
                  <a:cubicBezTo>
                    <a:pt x="4517" y="1653"/>
                    <a:pt x="4354" y="1659"/>
                    <a:pt x="4191" y="1659"/>
                  </a:cubicBezTo>
                  <a:cubicBezTo>
                    <a:pt x="3812" y="1659"/>
                    <a:pt x="3435" y="1627"/>
                    <a:pt x="3064" y="1564"/>
                  </a:cubicBezTo>
                  <a:cubicBezTo>
                    <a:pt x="3038" y="1706"/>
                    <a:pt x="2935" y="1822"/>
                    <a:pt x="2792" y="1848"/>
                  </a:cubicBezTo>
                  <a:cubicBezTo>
                    <a:pt x="2771" y="1852"/>
                    <a:pt x="2749" y="1853"/>
                    <a:pt x="2728" y="1853"/>
                  </a:cubicBezTo>
                  <a:cubicBezTo>
                    <a:pt x="2583" y="1853"/>
                    <a:pt x="2447" y="1778"/>
                    <a:pt x="2379" y="1654"/>
                  </a:cubicBezTo>
                  <a:lnTo>
                    <a:pt x="1" y="2107"/>
                  </a:lnTo>
                  <a:lnTo>
                    <a:pt x="66" y="2146"/>
                  </a:lnTo>
                  <a:lnTo>
                    <a:pt x="15729" y="4446"/>
                  </a:lnTo>
                  <a:cubicBezTo>
                    <a:pt x="16259" y="3864"/>
                    <a:pt x="17254" y="2921"/>
                    <a:pt x="18431" y="2469"/>
                  </a:cubicBezTo>
                  <a:cubicBezTo>
                    <a:pt x="18965" y="2260"/>
                    <a:pt x="19528" y="2157"/>
                    <a:pt x="20093" y="2157"/>
                  </a:cubicBezTo>
                  <a:cubicBezTo>
                    <a:pt x="20649" y="2157"/>
                    <a:pt x="21207" y="2257"/>
                    <a:pt x="21739" y="2456"/>
                  </a:cubicBezTo>
                  <a:cubicBezTo>
                    <a:pt x="21739" y="2456"/>
                    <a:pt x="21351" y="3864"/>
                    <a:pt x="19581" y="4549"/>
                  </a:cubicBezTo>
                  <a:cubicBezTo>
                    <a:pt x="19219" y="4692"/>
                    <a:pt x="18857" y="4782"/>
                    <a:pt x="18482" y="4860"/>
                  </a:cubicBezTo>
                  <a:lnTo>
                    <a:pt x="31070" y="6708"/>
                  </a:lnTo>
                  <a:lnTo>
                    <a:pt x="30799" y="5777"/>
                  </a:lnTo>
                  <a:cubicBezTo>
                    <a:pt x="30385" y="5700"/>
                    <a:pt x="29972" y="5583"/>
                    <a:pt x="29584" y="5441"/>
                  </a:cubicBezTo>
                  <a:cubicBezTo>
                    <a:pt x="27762" y="4717"/>
                    <a:pt x="27296" y="3296"/>
                    <a:pt x="27296" y="3296"/>
                  </a:cubicBezTo>
                  <a:cubicBezTo>
                    <a:pt x="27789" y="3114"/>
                    <a:pt x="28307" y="3023"/>
                    <a:pt x="28826" y="3023"/>
                  </a:cubicBezTo>
                  <a:cubicBezTo>
                    <a:pt x="29232" y="3023"/>
                    <a:pt x="29639" y="3079"/>
                    <a:pt x="30036" y="3192"/>
                  </a:cubicBezTo>
                  <a:lnTo>
                    <a:pt x="29623" y="1745"/>
                  </a:lnTo>
                  <a:lnTo>
                    <a:pt x="27490" y="1461"/>
                  </a:lnTo>
                  <a:cubicBezTo>
                    <a:pt x="26431" y="2301"/>
                    <a:pt x="25138" y="2818"/>
                    <a:pt x="23794" y="2960"/>
                  </a:cubicBezTo>
                  <a:cubicBezTo>
                    <a:pt x="23768" y="3128"/>
                    <a:pt x="23639" y="3257"/>
                    <a:pt x="23471" y="3283"/>
                  </a:cubicBezTo>
                  <a:cubicBezTo>
                    <a:pt x="23443" y="3288"/>
                    <a:pt x="23414" y="3290"/>
                    <a:pt x="23387" y="3290"/>
                  </a:cubicBezTo>
                  <a:cubicBezTo>
                    <a:pt x="23197" y="3290"/>
                    <a:pt x="23022" y="3179"/>
                    <a:pt x="22954" y="2998"/>
                  </a:cubicBezTo>
                  <a:cubicBezTo>
                    <a:pt x="22902" y="2779"/>
                    <a:pt x="23044" y="2572"/>
                    <a:pt x="23264" y="2559"/>
                  </a:cubicBezTo>
                  <a:cubicBezTo>
                    <a:pt x="23291" y="2554"/>
                    <a:pt x="23318" y="2551"/>
                    <a:pt x="23346" y="2551"/>
                  </a:cubicBezTo>
                  <a:cubicBezTo>
                    <a:pt x="23455" y="2551"/>
                    <a:pt x="23570" y="2590"/>
                    <a:pt x="23652" y="2662"/>
                  </a:cubicBezTo>
                  <a:cubicBezTo>
                    <a:pt x="23536" y="2094"/>
                    <a:pt x="23510" y="1499"/>
                    <a:pt x="23587" y="918"/>
                  </a:cubicBezTo>
                  <a:lnTo>
                    <a:pt x="16686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3399000" y="671375"/>
              <a:ext cx="203900" cy="52525"/>
            </a:xfrm>
            <a:custGeom>
              <a:avLst/>
              <a:gdLst/>
              <a:ahLst/>
              <a:cxnLst/>
              <a:rect l="l" t="t" r="r" b="b"/>
              <a:pathLst>
                <a:path w="8156" h="2101" extrusionOk="0">
                  <a:moveTo>
                    <a:pt x="3322" y="1"/>
                  </a:moveTo>
                  <a:lnTo>
                    <a:pt x="1" y="608"/>
                  </a:lnTo>
                  <a:cubicBezTo>
                    <a:pt x="673" y="1177"/>
                    <a:pt x="1474" y="1577"/>
                    <a:pt x="2327" y="1797"/>
                  </a:cubicBezTo>
                  <a:cubicBezTo>
                    <a:pt x="3164" y="2024"/>
                    <a:pt x="4073" y="2101"/>
                    <a:pt x="4919" y="2101"/>
                  </a:cubicBezTo>
                  <a:cubicBezTo>
                    <a:pt x="6673" y="2101"/>
                    <a:pt x="8156" y="1771"/>
                    <a:pt x="8156" y="1771"/>
                  </a:cubicBezTo>
                  <a:cubicBezTo>
                    <a:pt x="7613" y="1280"/>
                    <a:pt x="7044" y="828"/>
                    <a:pt x="6437" y="427"/>
                  </a:cubicBezTo>
                  <a:lnTo>
                    <a:pt x="3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3730500" y="705300"/>
              <a:ext cx="99550" cy="50750"/>
            </a:xfrm>
            <a:custGeom>
              <a:avLst/>
              <a:gdLst/>
              <a:ahLst/>
              <a:cxnLst/>
              <a:rect l="l" t="t" r="r" b="b"/>
              <a:pathLst>
                <a:path w="3982" h="2030" extrusionOk="0">
                  <a:moveTo>
                    <a:pt x="78" y="1"/>
                  </a:moveTo>
                  <a:lnTo>
                    <a:pt x="78" y="1"/>
                  </a:lnTo>
                  <a:cubicBezTo>
                    <a:pt x="1" y="582"/>
                    <a:pt x="27" y="1164"/>
                    <a:pt x="156" y="1732"/>
                  </a:cubicBezTo>
                  <a:cubicBezTo>
                    <a:pt x="207" y="1784"/>
                    <a:pt x="246" y="1849"/>
                    <a:pt x="272" y="1913"/>
                  </a:cubicBezTo>
                  <a:cubicBezTo>
                    <a:pt x="285" y="1952"/>
                    <a:pt x="285" y="1991"/>
                    <a:pt x="285" y="2030"/>
                  </a:cubicBezTo>
                  <a:cubicBezTo>
                    <a:pt x="1629" y="1900"/>
                    <a:pt x="2922" y="1371"/>
                    <a:pt x="3981" y="531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3139875" y="734700"/>
              <a:ext cx="4225" cy="1000"/>
            </a:xfrm>
            <a:custGeom>
              <a:avLst/>
              <a:gdLst/>
              <a:ahLst/>
              <a:cxnLst/>
              <a:rect l="l" t="t" r="r" b="b"/>
              <a:pathLst>
                <a:path w="169" h="40" extrusionOk="0">
                  <a:moveTo>
                    <a:pt x="104" y="1"/>
                  </a:moveTo>
                  <a:lnTo>
                    <a:pt x="1" y="14"/>
                  </a:lnTo>
                  <a:lnTo>
                    <a:pt x="169" y="4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3218725" y="702075"/>
              <a:ext cx="97275" cy="21450"/>
            </a:xfrm>
            <a:custGeom>
              <a:avLst/>
              <a:gdLst/>
              <a:ahLst/>
              <a:cxnLst/>
              <a:rect l="l" t="t" r="r" b="b"/>
              <a:pathLst>
                <a:path w="3891" h="858" extrusionOk="0">
                  <a:moveTo>
                    <a:pt x="3890" y="0"/>
                  </a:moveTo>
                  <a:lnTo>
                    <a:pt x="0" y="724"/>
                  </a:lnTo>
                  <a:cubicBezTo>
                    <a:pt x="13" y="737"/>
                    <a:pt x="13" y="750"/>
                    <a:pt x="13" y="763"/>
                  </a:cubicBezTo>
                  <a:cubicBezTo>
                    <a:pt x="384" y="826"/>
                    <a:pt x="761" y="858"/>
                    <a:pt x="1140" y="858"/>
                  </a:cubicBezTo>
                  <a:cubicBezTo>
                    <a:pt x="1303" y="858"/>
                    <a:pt x="1466" y="852"/>
                    <a:pt x="1628" y="840"/>
                  </a:cubicBezTo>
                  <a:cubicBezTo>
                    <a:pt x="2443" y="789"/>
                    <a:pt x="3231" y="492"/>
                    <a:pt x="3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3535675" y="735950"/>
              <a:ext cx="150275" cy="67600"/>
            </a:xfrm>
            <a:custGeom>
              <a:avLst/>
              <a:gdLst/>
              <a:ahLst/>
              <a:cxnLst/>
              <a:rect l="l" t="t" r="r" b="b"/>
              <a:pathLst>
                <a:path w="6011" h="2704" extrusionOk="0">
                  <a:moveTo>
                    <a:pt x="4364" y="1"/>
                  </a:moveTo>
                  <a:cubicBezTo>
                    <a:pt x="3799" y="1"/>
                    <a:pt x="3236" y="104"/>
                    <a:pt x="2702" y="313"/>
                  </a:cubicBezTo>
                  <a:cubicBezTo>
                    <a:pt x="1526" y="778"/>
                    <a:pt x="530" y="1721"/>
                    <a:pt x="1" y="2303"/>
                  </a:cubicBezTo>
                  <a:lnTo>
                    <a:pt x="2740" y="2704"/>
                  </a:lnTo>
                  <a:cubicBezTo>
                    <a:pt x="3115" y="2639"/>
                    <a:pt x="3490" y="2536"/>
                    <a:pt x="3852" y="2406"/>
                  </a:cubicBezTo>
                  <a:cubicBezTo>
                    <a:pt x="5635" y="1708"/>
                    <a:pt x="6010" y="300"/>
                    <a:pt x="6010" y="300"/>
                  </a:cubicBezTo>
                  <a:cubicBezTo>
                    <a:pt x="5478" y="101"/>
                    <a:pt x="4921" y="1"/>
                    <a:pt x="4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3824850" y="757600"/>
              <a:ext cx="87575" cy="68900"/>
            </a:xfrm>
            <a:custGeom>
              <a:avLst/>
              <a:gdLst/>
              <a:ahLst/>
              <a:cxnLst/>
              <a:rect l="l" t="t" r="r" b="b"/>
              <a:pathLst>
                <a:path w="3503" h="2756" extrusionOk="0">
                  <a:moveTo>
                    <a:pt x="1538" y="1"/>
                  </a:moveTo>
                  <a:cubicBezTo>
                    <a:pt x="1015" y="1"/>
                    <a:pt x="494" y="92"/>
                    <a:pt x="1" y="274"/>
                  </a:cubicBezTo>
                  <a:cubicBezTo>
                    <a:pt x="1" y="274"/>
                    <a:pt x="466" y="1695"/>
                    <a:pt x="2288" y="2419"/>
                  </a:cubicBezTo>
                  <a:cubicBezTo>
                    <a:pt x="2676" y="2561"/>
                    <a:pt x="3089" y="2678"/>
                    <a:pt x="3503" y="2755"/>
                  </a:cubicBezTo>
                  <a:lnTo>
                    <a:pt x="2753" y="170"/>
                  </a:lnTo>
                  <a:cubicBezTo>
                    <a:pt x="2356" y="57"/>
                    <a:pt x="1947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3201925" y="720175"/>
              <a:ext cx="17775" cy="8225"/>
            </a:xfrm>
            <a:custGeom>
              <a:avLst/>
              <a:gdLst/>
              <a:ahLst/>
              <a:cxnLst/>
              <a:rect l="l" t="t" r="r" b="b"/>
              <a:pathLst>
                <a:path w="711" h="329" extrusionOk="0">
                  <a:moveTo>
                    <a:pt x="685" y="0"/>
                  </a:moveTo>
                  <a:lnTo>
                    <a:pt x="0" y="129"/>
                  </a:lnTo>
                  <a:cubicBezTo>
                    <a:pt x="79" y="253"/>
                    <a:pt x="207" y="328"/>
                    <a:pt x="350" y="328"/>
                  </a:cubicBezTo>
                  <a:cubicBezTo>
                    <a:pt x="371" y="328"/>
                    <a:pt x="392" y="327"/>
                    <a:pt x="414" y="323"/>
                  </a:cubicBezTo>
                  <a:cubicBezTo>
                    <a:pt x="582" y="323"/>
                    <a:pt x="711" y="168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3715325" y="745825"/>
              <a:ext cx="22325" cy="18600"/>
            </a:xfrm>
            <a:custGeom>
              <a:avLst/>
              <a:gdLst/>
              <a:ahLst/>
              <a:cxnLst/>
              <a:rect l="l" t="t" r="r" b="b"/>
              <a:pathLst>
                <a:path w="893" h="744" extrusionOk="0">
                  <a:moveTo>
                    <a:pt x="449" y="0"/>
                  </a:moveTo>
                  <a:cubicBezTo>
                    <a:pt x="420" y="0"/>
                    <a:pt x="391" y="3"/>
                    <a:pt x="362" y="8"/>
                  </a:cubicBezTo>
                  <a:cubicBezTo>
                    <a:pt x="142" y="34"/>
                    <a:pt x="0" y="241"/>
                    <a:pt x="52" y="447"/>
                  </a:cubicBezTo>
                  <a:cubicBezTo>
                    <a:pt x="117" y="632"/>
                    <a:pt x="283" y="744"/>
                    <a:pt x="465" y="744"/>
                  </a:cubicBezTo>
                  <a:cubicBezTo>
                    <a:pt x="499" y="744"/>
                    <a:pt x="534" y="740"/>
                    <a:pt x="569" y="732"/>
                  </a:cubicBezTo>
                  <a:cubicBezTo>
                    <a:pt x="737" y="719"/>
                    <a:pt x="866" y="577"/>
                    <a:pt x="892" y="409"/>
                  </a:cubicBezTo>
                  <a:cubicBezTo>
                    <a:pt x="892" y="370"/>
                    <a:pt x="892" y="331"/>
                    <a:pt x="879" y="292"/>
                  </a:cubicBezTo>
                  <a:cubicBezTo>
                    <a:pt x="853" y="228"/>
                    <a:pt x="814" y="163"/>
                    <a:pt x="763" y="111"/>
                  </a:cubicBezTo>
                  <a:cubicBezTo>
                    <a:pt x="670" y="39"/>
                    <a:pt x="561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269450" y="719900"/>
              <a:ext cx="28450" cy="22850"/>
            </a:xfrm>
            <a:custGeom>
              <a:avLst/>
              <a:gdLst/>
              <a:ahLst/>
              <a:cxnLst/>
              <a:rect l="l" t="t" r="r" b="b"/>
              <a:pathLst>
                <a:path w="1138" h="914" extrusionOk="0">
                  <a:moveTo>
                    <a:pt x="551" y="1"/>
                  </a:moveTo>
                  <a:cubicBezTo>
                    <a:pt x="514" y="1"/>
                    <a:pt x="477" y="4"/>
                    <a:pt x="440" y="11"/>
                  </a:cubicBezTo>
                  <a:cubicBezTo>
                    <a:pt x="168" y="37"/>
                    <a:pt x="0" y="295"/>
                    <a:pt x="65" y="554"/>
                  </a:cubicBezTo>
                  <a:cubicBezTo>
                    <a:pt x="143" y="777"/>
                    <a:pt x="356" y="913"/>
                    <a:pt x="587" y="913"/>
                  </a:cubicBezTo>
                  <a:cubicBezTo>
                    <a:pt x="624" y="913"/>
                    <a:pt x="661" y="910"/>
                    <a:pt x="698" y="903"/>
                  </a:cubicBezTo>
                  <a:cubicBezTo>
                    <a:pt x="957" y="877"/>
                    <a:pt x="1137" y="619"/>
                    <a:pt x="1073" y="360"/>
                  </a:cubicBezTo>
                  <a:cubicBezTo>
                    <a:pt x="995" y="137"/>
                    <a:pt x="782" y="1"/>
                    <a:pt x="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3907875" y="4865550"/>
              <a:ext cx="1258825" cy="290150"/>
            </a:xfrm>
            <a:custGeom>
              <a:avLst/>
              <a:gdLst/>
              <a:ahLst/>
              <a:cxnLst/>
              <a:rect l="l" t="t" r="r" b="b"/>
              <a:pathLst>
                <a:path w="50353" h="11606" extrusionOk="0">
                  <a:moveTo>
                    <a:pt x="8622" y="3409"/>
                  </a:moveTo>
                  <a:cubicBezTo>
                    <a:pt x="8664" y="3409"/>
                    <a:pt x="8703" y="3434"/>
                    <a:pt x="8725" y="3477"/>
                  </a:cubicBezTo>
                  <a:cubicBezTo>
                    <a:pt x="8738" y="3528"/>
                    <a:pt x="8699" y="3580"/>
                    <a:pt x="8647" y="3580"/>
                  </a:cubicBezTo>
                  <a:cubicBezTo>
                    <a:pt x="8638" y="3582"/>
                    <a:pt x="8629" y="3583"/>
                    <a:pt x="8621" y="3583"/>
                  </a:cubicBezTo>
                  <a:cubicBezTo>
                    <a:pt x="8579" y="3583"/>
                    <a:pt x="8542" y="3558"/>
                    <a:pt x="8531" y="3516"/>
                  </a:cubicBezTo>
                  <a:cubicBezTo>
                    <a:pt x="8518" y="3464"/>
                    <a:pt x="8544" y="3412"/>
                    <a:pt x="8595" y="3412"/>
                  </a:cubicBezTo>
                  <a:cubicBezTo>
                    <a:pt x="8604" y="3410"/>
                    <a:pt x="8613" y="3409"/>
                    <a:pt x="8622" y="3409"/>
                  </a:cubicBezTo>
                  <a:close/>
                  <a:moveTo>
                    <a:pt x="8918" y="5061"/>
                  </a:moveTo>
                  <a:cubicBezTo>
                    <a:pt x="9013" y="5061"/>
                    <a:pt x="9092" y="5121"/>
                    <a:pt x="9125" y="5209"/>
                  </a:cubicBezTo>
                  <a:cubicBezTo>
                    <a:pt x="9164" y="5325"/>
                    <a:pt x="9087" y="5428"/>
                    <a:pt x="8970" y="5441"/>
                  </a:cubicBezTo>
                  <a:cubicBezTo>
                    <a:pt x="8953" y="5445"/>
                    <a:pt x="8936" y="5447"/>
                    <a:pt x="8919" y="5447"/>
                  </a:cubicBezTo>
                  <a:cubicBezTo>
                    <a:pt x="8821" y="5447"/>
                    <a:pt x="8732" y="5385"/>
                    <a:pt x="8699" y="5286"/>
                  </a:cubicBezTo>
                  <a:cubicBezTo>
                    <a:pt x="8673" y="5183"/>
                    <a:pt x="8751" y="5079"/>
                    <a:pt x="8867" y="5066"/>
                  </a:cubicBezTo>
                  <a:cubicBezTo>
                    <a:pt x="8884" y="5063"/>
                    <a:pt x="8901" y="5061"/>
                    <a:pt x="8918" y="5061"/>
                  </a:cubicBezTo>
                  <a:close/>
                  <a:moveTo>
                    <a:pt x="1" y="0"/>
                  </a:moveTo>
                  <a:lnTo>
                    <a:pt x="66" y="233"/>
                  </a:lnTo>
                  <a:cubicBezTo>
                    <a:pt x="259" y="285"/>
                    <a:pt x="440" y="349"/>
                    <a:pt x="621" y="414"/>
                  </a:cubicBezTo>
                  <a:cubicBezTo>
                    <a:pt x="2444" y="1138"/>
                    <a:pt x="3904" y="2960"/>
                    <a:pt x="3904" y="2960"/>
                  </a:cubicBezTo>
                  <a:cubicBezTo>
                    <a:pt x="3575" y="2985"/>
                    <a:pt x="3244" y="2998"/>
                    <a:pt x="2912" y="2998"/>
                  </a:cubicBezTo>
                  <a:cubicBezTo>
                    <a:pt x="2212" y="2998"/>
                    <a:pt x="1508" y="2940"/>
                    <a:pt x="815" y="2818"/>
                  </a:cubicBezTo>
                  <a:lnTo>
                    <a:pt x="815" y="2818"/>
                  </a:lnTo>
                  <a:lnTo>
                    <a:pt x="1319" y="4575"/>
                  </a:lnTo>
                  <a:cubicBezTo>
                    <a:pt x="2095" y="4718"/>
                    <a:pt x="2857" y="4937"/>
                    <a:pt x="3581" y="5222"/>
                  </a:cubicBezTo>
                  <a:lnTo>
                    <a:pt x="14799" y="6760"/>
                  </a:lnTo>
                  <a:cubicBezTo>
                    <a:pt x="15938" y="6125"/>
                    <a:pt x="17218" y="5800"/>
                    <a:pt x="18508" y="5800"/>
                  </a:cubicBezTo>
                  <a:cubicBezTo>
                    <a:pt x="19004" y="5800"/>
                    <a:pt x="19502" y="5848"/>
                    <a:pt x="19994" y="5945"/>
                  </a:cubicBezTo>
                  <a:cubicBezTo>
                    <a:pt x="19943" y="6449"/>
                    <a:pt x="19814" y="6953"/>
                    <a:pt x="19607" y="7419"/>
                  </a:cubicBezTo>
                  <a:lnTo>
                    <a:pt x="23768" y="7987"/>
                  </a:lnTo>
                  <a:cubicBezTo>
                    <a:pt x="24285" y="7561"/>
                    <a:pt x="24867" y="7212"/>
                    <a:pt x="25474" y="6940"/>
                  </a:cubicBezTo>
                  <a:cubicBezTo>
                    <a:pt x="26264" y="6603"/>
                    <a:pt x="27103" y="6433"/>
                    <a:pt x="27942" y="6433"/>
                  </a:cubicBezTo>
                  <a:cubicBezTo>
                    <a:pt x="28613" y="6433"/>
                    <a:pt x="29284" y="6541"/>
                    <a:pt x="29933" y="6760"/>
                  </a:cubicBezTo>
                  <a:cubicBezTo>
                    <a:pt x="29713" y="7483"/>
                    <a:pt x="29313" y="8142"/>
                    <a:pt x="28744" y="8659"/>
                  </a:cubicBezTo>
                  <a:lnTo>
                    <a:pt x="31277" y="9008"/>
                  </a:lnTo>
                  <a:cubicBezTo>
                    <a:pt x="31368" y="8866"/>
                    <a:pt x="31458" y="8737"/>
                    <a:pt x="31549" y="8608"/>
                  </a:cubicBezTo>
                  <a:cubicBezTo>
                    <a:pt x="32466" y="7457"/>
                    <a:pt x="33720" y="6643"/>
                    <a:pt x="35141" y="6281"/>
                  </a:cubicBezTo>
                  <a:lnTo>
                    <a:pt x="35141" y="6281"/>
                  </a:lnTo>
                  <a:cubicBezTo>
                    <a:pt x="35132" y="6282"/>
                    <a:pt x="35122" y="6282"/>
                    <a:pt x="35112" y="6282"/>
                  </a:cubicBezTo>
                  <a:cubicBezTo>
                    <a:pt x="34852" y="6282"/>
                    <a:pt x="34621" y="6117"/>
                    <a:pt x="34521" y="5868"/>
                  </a:cubicBezTo>
                  <a:cubicBezTo>
                    <a:pt x="34456" y="5570"/>
                    <a:pt x="34663" y="5286"/>
                    <a:pt x="34960" y="5260"/>
                  </a:cubicBezTo>
                  <a:cubicBezTo>
                    <a:pt x="35011" y="5248"/>
                    <a:pt x="35062" y="5241"/>
                    <a:pt x="35112" y="5241"/>
                  </a:cubicBezTo>
                  <a:cubicBezTo>
                    <a:pt x="35367" y="5241"/>
                    <a:pt x="35598" y="5400"/>
                    <a:pt x="35684" y="5648"/>
                  </a:cubicBezTo>
                  <a:cubicBezTo>
                    <a:pt x="35736" y="5881"/>
                    <a:pt x="35632" y="6113"/>
                    <a:pt x="35413" y="6204"/>
                  </a:cubicBezTo>
                  <a:cubicBezTo>
                    <a:pt x="35684" y="6139"/>
                    <a:pt x="35956" y="6100"/>
                    <a:pt x="36227" y="6075"/>
                  </a:cubicBezTo>
                  <a:lnTo>
                    <a:pt x="36227" y="6075"/>
                  </a:lnTo>
                  <a:cubicBezTo>
                    <a:pt x="36576" y="7251"/>
                    <a:pt x="36498" y="8530"/>
                    <a:pt x="35994" y="9654"/>
                  </a:cubicBezTo>
                  <a:lnTo>
                    <a:pt x="50353" y="11606"/>
                  </a:lnTo>
                  <a:lnTo>
                    <a:pt x="50301" y="11335"/>
                  </a:lnTo>
                  <a:lnTo>
                    <a:pt x="49746" y="9461"/>
                  </a:lnTo>
                  <a:cubicBezTo>
                    <a:pt x="49246" y="9504"/>
                    <a:pt x="48743" y="9527"/>
                    <a:pt x="48239" y="9527"/>
                  </a:cubicBezTo>
                  <a:cubicBezTo>
                    <a:pt x="47700" y="9527"/>
                    <a:pt x="47159" y="9501"/>
                    <a:pt x="46618" y="9448"/>
                  </a:cubicBezTo>
                  <a:cubicBezTo>
                    <a:pt x="47290" y="8608"/>
                    <a:pt x="48065" y="7845"/>
                    <a:pt x="48918" y="7186"/>
                  </a:cubicBezTo>
                  <a:lnTo>
                    <a:pt x="45687" y="6708"/>
                  </a:lnTo>
                  <a:cubicBezTo>
                    <a:pt x="45174" y="6911"/>
                    <a:pt x="44638" y="7013"/>
                    <a:pt x="44097" y="7013"/>
                  </a:cubicBezTo>
                  <a:cubicBezTo>
                    <a:pt x="43917" y="7013"/>
                    <a:pt x="43736" y="7002"/>
                    <a:pt x="43555" y="6979"/>
                  </a:cubicBezTo>
                  <a:cubicBezTo>
                    <a:pt x="43542" y="6785"/>
                    <a:pt x="43568" y="6591"/>
                    <a:pt x="43607" y="6411"/>
                  </a:cubicBezTo>
                  <a:lnTo>
                    <a:pt x="42172" y="6191"/>
                  </a:lnTo>
                  <a:lnTo>
                    <a:pt x="42172" y="6191"/>
                  </a:lnTo>
                  <a:cubicBezTo>
                    <a:pt x="42366" y="7419"/>
                    <a:pt x="42340" y="8672"/>
                    <a:pt x="42107" y="9887"/>
                  </a:cubicBezTo>
                  <a:cubicBezTo>
                    <a:pt x="42107" y="9887"/>
                    <a:pt x="39393" y="8000"/>
                    <a:pt x="38437" y="5803"/>
                  </a:cubicBezTo>
                  <a:cubicBezTo>
                    <a:pt x="38411" y="5751"/>
                    <a:pt x="38385" y="5687"/>
                    <a:pt x="38372" y="5648"/>
                  </a:cubicBezTo>
                  <a:lnTo>
                    <a:pt x="26973" y="3968"/>
                  </a:lnTo>
                  <a:cubicBezTo>
                    <a:pt x="26314" y="4239"/>
                    <a:pt x="25603" y="4381"/>
                    <a:pt x="24880" y="4407"/>
                  </a:cubicBezTo>
                  <a:cubicBezTo>
                    <a:pt x="24799" y="4410"/>
                    <a:pt x="24718" y="4411"/>
                    <a:pt x="24637" y="4411"/>
                  </a:cubicBezTo>
                  <a:cubicBezTo>
                    <a:pt x="22037" y="4411"/>
                    <a:pt x="19193" y="3050"/>
                    <a:pt x="19193" y="3050"/>
                  </a:cubicBezTo>
                  <a:cubicBezTo>
                    <a:pt x="19193" y="3050"/>
                    <a:pt x="19322" y="2986"/>
                    <a:pt x="19516" y="2869"/>
                  </a:cubicBezTo>
                  <a:lnTo>
                    <a:pt x="13520" y="1991"/>
                  </a:lnTo>
                  <a:cubicBezTo>
                    <a:pt x="13507" y="2107"/>
                    <a:pt x="13481" y="2223"/>
                    <a:pt x="13468" y="2352"/>
                  </a:cubicBezTo>
                  <a:cubicBezTo>
                    <a:pt x="13041" y="4627"/>
                    <a:pt x="11038" y="5545"/>
                    <a:pt x="11038" y="5545"/>
                  </a:cubicBezTo>
                  <a:cubicBezTo>
                    <a:pt x="11038" y="5545"/>
                    <a:pt x="9513" y="4020"/>
                    <a:pt x="9940" y="1745"/>
                  </a:cubicBezTo>
                  <a:cubicBezTo>
                    <a:pt x="9952" y="1655"/>
                    <a:pt x="9978" y="1564"/>
                    <a:pt x="9991" y="1474"/>
                  </a:cubicBezTo>
                  <a:lnTo>
                    <a:pt x="7238" y="1060"/>
                  </a:lnTo>
                  <a:cubicBezTo>
                    <a:pt x="7083" y="1603"/>
                    <a:pt x="6877" y="2146"/>
                    <a:pt x="6644" y="2663"/>
                  </a:cubicBezTo>
                  <a:cubicBezTo>
                    <a:pt x="6101" y="2068"/>
                    <a:pt x="5623" y="1435"/>
                    <a:pt x="5184" y="7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3941175" y="4979600"/>
              <a:ext cx="56550" cy="16175"/>
            </a:xfrm>
            <a:custGeom>
              <a:avLst/>
              <a:gdLst/>
              <a:ahLst/>
              <a:cxnLst/>
              <a:rect l="l" t="t" r="r" b="b"/>
              <a:pathLst>
                <a:path w="2262" h="647" extrusionOk="0">
                  <a:moveTo>
                    <a:pt x="0" y="0"/>
                  </a:moveTo>
                  <a:lnTo>
                    <a:pt x="104" y="349"/>
                  </a:lnTo>
                  <a:lnTo>
                    <a:pt x="2262" y="647"/>
                  </a:lnTo>
                  <a:cubicBezTo>
                    <a:pt x="1525" y="362"/>
                    <a:pt x="776" y="1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4689800" y="5016750"/>
              <a:ext cx="132800" cy="89525"/>
            </a:xfrm>
            <a:custGeom>
              <a:avLst/>
              <a:gdLst/>
              <a:ahLst/>
              <a:cxnLst/>
              <a:rect l="l" t="t" r="r" b="b"/>
              <a:pathLst>
                <a:path w="5312" h="3581" extrusionOk="0">
                  <a:moveTo>
                    <a:pt x="4963" y="1"/>
                  </a:moveTo>
                  <a:lnTo>
                    <a:pt x="4963" y="1"/>
                  </a:lnTo>
                  <a:cubicBezTo>
                    <a:pt x="4692" y="27"/>
                    <a:pt x="4420" y="78"/>
                    <a:pt x="4149" y="143"/>
                  </a:cubicBezTo>
                  <a:cubicBezTo>
                    <a:pt x="4097" y="169"/>
                    <a:pt x="4045" y="182"/>
                    <a:pt x="3994" y="195"/>
                  </a:cubicBezTo>
                  <a:cubicBezTo>
                    <a:pt x="3955" y="195"/>
                    <a:pt x="3916" y="207"/>
                    <a:pt x="3890" y="207"/>
                  </a:cubicBezTo>
                  <a:cubicBezTo>
                    <a:pt x="2456" y="569"/>
                    <a:pt x="1202" y="1384"/>
                    <a:pt x="284" y="2534"/>
                  </a:cubicBezTo>
                  <a:cubicBezTo>
                    <a:pt x="181" y="2663"/>
                    <a:pt x="91" y="2792"/>
                    <a:pt x="0" y="2934"/>
                  </a:cubicBezTo>
                  <a:lnTo>
                    <a:pt x="4730" y="3581"/>
                  </a:lnTo>
                  <a:cubicBezTo>
                    <a:pt x="5234" y="2456"/>
                    <a:pt x="5312" y="1190"/>
                    <a:pt x="4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278150" y="5009950"/>
              <a:ext cx="129600" cy="40425"/>
            </a:xfrm>
            <a:custGeom>
              <a:avLst/>
              <a:gdLst/>
              <a:ahLst/>
              <a:cxnLst/>
              <a:rect l="l" t="t" r="r" b="b"/>
              <a:pathLst>
                <a:path w="5184" h="1617" extrusionOk="0">
                  <a:moveTo>
                    <a:pt x="3717" y="1"/>
                  </a:moveTo>
                  <a:cubicBezTo>
                    <a:pt x="2425" y="1"/>
                    <a:pt x="1145" y="329"/>
                    <a:pt x="1" y="958"/>
                  </a:cubicBezTo>
                  <a:lnTo>
                    <a:pt x="4796" y="1617"/>
                  </a:lnTo>
                  <a:cubicBezTo>
                    <a:pt x="5015" y="1152"/>
                    <a:pt x="5145" y="660"/>
                    <a:pt x="5183" y="143"/>
                  </a:cubicBezTo>
                  <a:cubicBezTo>
                    <a:pt x="4697" y="48"/>
                    <a:pt x="4206" y="1"/>
                    <a:pt x="3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146000" y="4901725"/>
              <a:ext cx="100200" cy="102125"/>
            </a:xfrm>
            <a:custGeom>
              <a:avLst/>
              <a:gdLst/>
              <a:ahLst/>
              <a:cxnLst/>
              <a:rect l="l" t="t" r="r" b="b"/>
              <a:pathLst>
                <a:path w="4008" h="4085" extrusionOk="0">
                  <a:moveTo>
                    <a:pt x="492" y="1"/>
                  </a:moveTo>
                  <a:cubicBezTo>
                    <a:pt x="466" y="104"/>
                    <a:pt x="440" y="195"/>
                    <a:pt x="427" y="272"/>
                  </a:cubicBezTo>
                  <a:cubicBezTo>
                    <a:pt x="1" y="2560"/>
                    <a:pt x="1526" y="4085"/>
                    <a:pt x="1526" y="4085"/>
                  </a:cubicBezTo>
                  <a:cubicBezTo>
                    <a:pt x="1526" y="4085"/>
                    <a:pt x="3516" y="3167"/>
                    <a:pt x="3956" y="892"/>
                  </a:cubicBezTo>
                  <a:cubicBezTo>
                    <a:pt x="3969" y="763"/>
                    <a:pt x="3995" y="647"/>
                    <a:pt x="4007" y="531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4867175" y="5006425"/>
              <a:ext cx="99850" cy="106000"/>
            </a:xfrm>
            <a:custGeom>
              <a:avLst/>
              <a:gdLst/>
              <a:ahLst/>
              <a:cxnLst/>
              <a:rect l="l" t="t" r="r" b="b"/>
              <a:pathLst>
                <a:path w="3994" h="4240" extrusionOk="0">
                  <a:moveTo>
                    <a:pt x="0" y="0"/>
                  </a:moveTo>
                  <a:cubicBezTo>
                    <a:pt x="26" y="52"/>
                    <a:pt x="39" y="104"/>
                    <a:pt x="65" y="168"/>
                  </a:cubicBezTo>
                  <a:cubicBezTo>
                    <a:pt x="1034" y="2365"/>
                    <a:pt x="3748" y="4239"/>
                    <a:pt x="3748" y="4239"/>
                  </a:cubicBezTo>
                  <a:cubicBezTo>
                    <a:pt x="3981" y="3024"/>
                    <a:pt x="3994" y="1784"/>
                    <a:pt x="3800" y="5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996725" y="5025475"/>
              <a:ext cx="53350" cy="15250"/>
            </a:xfrm>
            <a:custGeom>
              <a:avLst/>
              <a:gdLst/>
              <a:ahLst/>
              <a:cxnLst/>
              <a:rect l="l" t="t" r="r" b="b"/>
              <a:pathLst>
                <a:path w="2134" h="610" extrusionOk="0">
                  <a:moveTo>
                    <a:pt x="66" y="1"/>
                  </a:moveTo>
                  <a:cubicBezTo>
                    <a:pt x="14" y="194"/>
                    <a:pt x="1" y="388"/>
                    <a:pt x="1" y="582"/>
                  </a:cubicBezTo>
                  <a:cubicBezTo>
                    <a:pt x="168" y="600"/>
                    <a:pt x="336" y="609"/>
                    <a:pt x="503" y="609"/>
                  </a:cubicBezTo>
                  <a:cubicBezTo>
                    <a:pt x="1061" y="609"/>
                    <a:pt x="1616" y="510"/>
                    <a:pt x="2133" y="311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3909825" y="4871025"/>
              <a:ext cx="95975" cy="69150"/>
            </a:xfrm>
            <a:custGeom>
              <a:avLst/>
              <a:gdLst/>
              <a:ahLst/>
              <a:cxnLst/>
              <a:rect l="l" t="t" r="r" b="b"/>
              <a:pathLst>
                <a:path w="3839" h="2766" extrusionOk="0">
                  <a:moveTo>
                    <a:pt x="1" y="1"/>
                  </a:moveTo>
                  <a:lnTo>
                    <a:pt x="750" y="2586"/>
                  </a:lnTo>
                  <a:cubicBezTo>
                    <a:pt x="1443" y="2708"/>
                    <a:pt x="2141" y="2766"/>
                    <a:pt x="2841" y="2766"/>
                  </a:cubicBezTo>
                  <a:cubicBezTo>
                    <a:pt x="3173" y="2766"/>
                    <a:pt x="3506" y="2753"/>
                    <a:pt x="3839" y="2728"/>
                  </a:cubicBezTo>
                  <a:cubicBezTo>
                    <a:pt x="3839" y="2728"/>
                    <a:pt x="2366" y="906"/>
                    <a:pt x="543" y="182"/>
                  </a:cubicBezTo>
                  <a:cubicBezTo>
                    <a:pt x="362" y="117"/>
                    <a:pt x="181" y="5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4502075" y="5025725"/>
              <a:ext cx="154125" cy="55675"/>
            </a:xfrm>
            <a:custGeom>
              <a:avLst/>
              <a:gdLst/>
              <a:ahLst/>
              <a:cxnLst/>
              <a:rect l="l" t="t" r="r" b="b"/>
              <a:pathLst>
                <a:path w="6165" h="2227" extrusionOk="0">
                  <a:moveTo>
                    <a:pt x="4175" y="0"/>
                  </a:moveTo>
                  <a:cubicBezTo>
                    <a:pt x="3337" y="0"/>
                    <a:pt x="2502" y="170"/>
                    <a:pt x="1719" y="508"/>
                  </a:cubicBezTo>
                  <a:cubicBezTo>
                    <a:pt x="1099" y="779"/>
                    <a:pt x="530" y="1128"/>
                    <a:pt x="0" y="1554"/>
                  </a:cubicBezTo>
                  <a:lnTo>
                    <a:pt x="4989" y="2226"/>
                  </a:lnTo>
                  <a:cubicBezTo>
                    <a:pt x="5545" y="1722"/>
                    <a:pt x="5958" y="1063"/>
                    <a:pt x="6165" y="327"/>
                  </a:cubicBezTo>
                  <a:cubicBezTo>
                    <a:pt x="5516" y="109"/>
                    <a:pt x="4845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4037775" y="4884275"/>
              <a:ext cx="51075" cy="47525"/>
            </a:xfrm>
            <a:custGeom>
              <a:avLst/>
              <a:gdLst/>
              <a:ahLst/>
              <a:cxnLst/>
              <a:rect l="l" t="t" r="r" b="b"/>
              <a:pathLst>
                <a:path w="2043" h="1901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673"/>
                    <a:pt x="918" y="1306"/>
                    <a:pt x="1448" y="1901"/>
                  </a:cubicBezTo>
                  <a:cubicBezTo>
                    <a:pt x="1693" y="1384"/>
                    <a:pt x="1887" y="841"/>
                    <a:pt x="2042" y="298"/>
                  </a:cubicBezTo>
                  <a:lnTo>
                    <a:pt x="1409" y="208"/>
                  </a:lnTo>
                  <a:lnTo>
                    <a:pt x="1409" y="208"/>
                  </a:lnTo>
                  <a:cubicBezTo>
                    <a:pt x="1435" y="440"/>
                    <a:pt x="1267" y="647"/>
                    <a:pt x="1034" y="686"/>
                  </a:cubicBezTo>
                  <a:cubicBezTo>
                    <a:pt x="999" y="693"/>
                    <a:pt x="963" y="696"/>
                    <a:pt x="928" y="696"/>
                  </a:cubicBezTo>
                  <a:cubicBezTo>
                    <a:pt x="705" y="696"/>
                    <a:pt x="492" y="560"/>
                    <a:pt x="414" y="337"/>
                  </a:cubicBezTo>
                  <a:cubicBezTo>
                    <a:pt x="388" y="246"/>
                    <a:pt x="388" y="143"/>
                    <a:pt x="440" y="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4388025" y="4936950"/>
              <a:ext cx="194525" cy="38575"/>
            </a:xfrm>
            <a:custGeom>
              <a:avLst/>
              <a:gdLst/>
              <a:ahLst/>
              <a:cxnLst/>
              <a:rect l="l" t="t" r="r" b="b"/>
              <a:pathLst>
                <a:path w="7781" h="1543" extrusionOk="0">
                  <a:moveTo>
                    <a:pt x="323" y="0"/>
                  </a:moveTo>
                  <a:cubicBezTo>
                    <a:pt x="116" y="117"/>
                    <a:pt x="0" y="181"/>
                    <a:pt x="0" y="181"/>
                  </a:cubicBezTo>
                  <a:cubicBezTo>
                    <a:pt x="0" y="181"/>
                    <a:pt x="2844" y="1542"/>
                    <a:pt x="5444" y="1542"/>
                  </a:cubicBezTo>
                  <a:cubicBezTo>
                    <a:pt x="5525" y="1542"/>
                    <a:pt x="5606" y="1541"/>
                    <a:pt x="5687" y="1538"/>
                  </a:cubicBezTo>
                  <a:cubicBezTo>
                    <a:pt x="6397" y="1513"/>
                    <a:pt x="7108" y="1370"/>
                    <a:pt x="7780" y="1099"/>
                  </a:cubicBezTo>
                  <a:lnTo>
                    <a:pt x="1680" y="207"/>
                  </a:lnTo>
                  <a:lnTo>
                    <a:pt x="1680" y="207"/>
                  </a:lnTo>
                  <a:cubicBezTo>
                    <a:pt x="1732" y="233"/>
                    <a:pt x="1771" y="298"/>
                    <a:pt x="1784" y="349"/>
                  </a:cubicBezTo>
                  <a:cubicBezTo>
                    <a:pt x="1822" y="517"/>
                    <a:pt x="1719" y="672"/>
                    <a:pt x="1551" y="698"/>
                  </a:cubicBezTo>
                  <a:cubicBezTo>
                    <a:pt x="1532" y="701"/>
                    <a:pt x="1513" y="703"/>
                    <a:pt x="1494" y="703"/>
                  </a:cubicBezTo>
                  <a:cubicBezTo>
                    <a:pt x="1346" y="703"/>
                    <a:pt x="1208" y="616"/>
                    <a:pt x="1150" y="479"/>
                  </a:cubicBezTo>
                  <a:cubicBezTo>
                    <a:pt x="1112" y="336"/>
                    <a:pt x="1202" y="194"/>
                    <a:pt x="1344" y="156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5073625" y="5045175"/>
              <a:ext cx="78225" cy="58400"/>
            </a:xfrm>
            <a:custGeom>
              <a:avLst/>
              <a:gdLst/>
              <a:ahLst/>
              <a:cxnLst/>
              <a:rect l="l" t="t" r="r" b="b"/>
              <a:pathLst>
                <a:path w="3129" h="2336" extrusionOk="0">
                  <a:moveTo>
                    <a:pt x="2301" y="1"/>
                  </a:moveTo>
                  <a:cubicBezTo>
                    <a:pt x="1435" y="647"/>
                    <a:pt x="660" y="1410"/>
                    <a:pt x="1" y="2263"/>
                  </a:cubicBezTo>
                  <a:cubicBezTo>
                    <a:pt x="535" y="2309"/>
                    <a:pt x="1073" y="2335"/>
                    <a:pt x="1612" y="2335"/>
                  </a:cubicBezTo>
                  <a:cubicBezTo>
                    <a:pt x="2116" y="2335"/>
                    <a:pt x="2622" y="2313"/>
                    <a:pt x="3128" y="2263"/>
                  </a:cubicBezTo>
                  <a:lnTo>
                    <a:pt x="2831" y="1255"/>
                  </a:lnTo>
                  <a:cubicBezTo>
                    <a:pt x="2702" y="1255"/>
                    <a:pt x="2586" y="1164"/>
                    <a:pt x="2547" y="1048"/>
                  </a:cubicBezTo>
                  <a:cubicBezTo>
                    <a:pt x="2508" y="932"/>
                    <a:pt x="2573" y="802"/>
                    <a:pt x="2689" y="764"/>
                  </a:cubicBezTo>
                  <a:lnTo>
                    <a:pt x="2482" y="27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4769275" y="4996050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7" y="1"/>
                  </a:moveTo>
                  <a:cubicBezTo>
                    <a:pt x="593" y="1"/>
                    <a:pt x="549" y="5"/>
                    <a:pt x="504" y="14"/>
                  </a:cubicBezTo>
                  <a:cubicBezTo>
                    <a:pt x="207" y="40"/>
                    <a:pt x="0" y="338"/>
                    <a:pt x="78" y="622"/>
                  </a:cubicBezTo>
                  <a:cubicBezTo>
                    <a:pt x="165" y="871"/>
                    <a:pt x="408" y="1036"/>
                    <a:pt x="669" y="1036"/>
                  </a:cubicBezTo>
                  <a:cubicBezTo>
                    <a:pt x="679" y="1036"/>
                    <a:pt x="689" y="1036"/>
                    <a:pt x="698" y="1035"/>
                  </a:cubicBezTo>
                  <a:cubicBezTo>
                    <a:pt x="737" y="1035"/>
                    <a:pt x="763" y="1023"/>
                    <a:pt x="802" y="1023"/>
                  </a:cubicBezTo>
                  <a:cubicBezTo>
                    <a:pt x="853" y="1010"/>
                    <a:pt x="918" y="997"/>
                    <a:pt x="970" y="971"/>
                  </a:cubicBezTo>
                  <a:cubicBezTo>
                    <a:pt x="1176" y="867"/>
                    <a:pt x="1293" y="635"/>
                    <a:pt x="1228" y="415"/>
                  </a:cubicBezTo>
                  <a:cubicBezTo>
                    <a:pt x="1140" y="161"/>
                    <a:pt x="899" y="1"/>
                    <a:pt x="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5136325" y="5064250"/>
              <a:ext cx="8100" cy="12300"/>
            </a:xfrm>
            <a:custGeom>
              <a:avLst/>
              <a:gdLst/>
              <a:ahLst/>
              <a:cxnLst/>
              <a:rect l="l" t="t" r="r" b="b"/>
              <a:pathLst>
                <a:path w="324" h="492" extrusionOk="0">
                  <a:moveTo>
                    <a:pt x="181" y="1"/>
                  </a:moveTo>
                  <a:cubicBezTo>
                    <a:pt x="65" y="39"/>
                    <a:pt x="0" y="169"/>
                    <a:pt x="39" y="285"/>
                  </a:cubicBezTo>
                  <a:cubicBezTo>
                    <a:pt x="78" y="414"/>
                    <a:pt x="194" y="492"/>
                    <a:pt x="323" y="492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4415800" y="4940500"/>
              <a:ext cx="17800" cy="14025"/>
            </a:xfrm>
            <a:custGeom>
              <a:avLst/>
              <a:gdLst/>
              <a:ahLst/>
              <a:cxnLst/>
              <a:rect l="l" t="t" r="r" b="b"/>
              <a:pathLst>
                <a:path w="712" h="561" extrusionOk="0">
                  <a:moveTo>
                    <a:pt x="233" y="1"/>
                  </a:moveTo>
                  <a:cubicBezTo>
                    <a:pt x="78" y="39"/>
                    <a:pt x="1" y="194"/>
                    <a:pt x="39" y="337"/>
                  </a:cubicBezTo>
                  <a:cubicBezTo>
                    <a:pt x="97" y="474"/>
                    <a:pt x="235" y="561"/>
                    <a:pt x="383" y="561"/>
                  </a:cubicBezTo>
                  <a:cubicBezTo>
                    <a:pt x="402" y="561"/>
                    <a:pt x="421" y="559"/>
                    <a:pt x="440" y="556"/>
                  </a:cubicBezTo>
                  <a:cubicBezTo>
                    <a:pt x="608" y="530"/>
                    <a:pt x="711" y="375"/>
                    <a:pt x="686" y="207"/>
                  </a:cubicBezTo>
                  <a:cubicBezTo>
                    <a:pt x="660" y="143"/>
                    <a:pt x="621" y="91"/>
                    <a:pt x="569" y="52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047475" y="4885575"/>
              <a:ext cx="26500" cy="16125"/>
            </a:xfrm>
            <a:custGeom>
              <a:avLst/>
              <a:gdLst/>
              <a:ahLst/>
              <a:cxnLst/>
              <a:rect l="l" t="t" r="r" b="b"/>
              <a:pathLst>
                <a:path w="1060" h="645" extrusionOk="0">
                  <a:moveTo>
                    <a:pt x="52" y="1"/>
                  </a:moveTo>
                  <a:cubicBezTo>
                    <a:pt x="13" y="91"/>
                    <a:pt x="0" y="194"/>
                    <a:pt x="26" y="285"/>
                  </a:cubicBezTo>
                  <a:cubicBezTo>
                    <a:pt x="104" y="508"/>
                    <a:pt x="317" y="644"/>
                    <a:pt x="540" y="644"/>
                  </a:cubicBezTo>
                  <a:cubicBezTo>
                    <a:pt x="575" y="644"/>
                    <a:pt x="611" y="641"/>
                    <a:pt x="646" y="634"/>
                  </a:cubicBezTo>
                  <a:cubicBezTo>
                    <a:pt x="892" y="608"/>
                    <a:pt x="1060" y="388"/>
                    <a:pt x="1021" y="143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4120800" y="4950775"/>
              <a:ext cx="5525" cy="4375"/>
            </a:xfrm>
            <a:custGeom>
              <a:avLst/>
              <a:gdLst/>
              <a:ahLst/>
              <a:cxnLst/>
              <a:rect l="l" t="t" r="r" b="b"/>
              <a:pathLst>
                <a:path w="221" h="175" extrusionOk="0">
                  <a:moveTo>
                    <a:pt x="99" y="1"/>
                  </a:moveTo>
                  <a:cubicBezTo>
                    <a:pt x="92" y="1"/>
                    <a:pt x="85" y="1"/>
                    <a:pt x="78" y="3"/>
                  </a:cubicBezTo>
                  <a:cubicBezTo>
                    <a:pt x="27" y="16"/>
                    <a:pt x="1" y="55"/>
                    <a:pt x="14" y="107"/>
                  </a:cubicBezTo>
                  <a:cubicBezTo>
                    <a:pt x="25" y="149"/>
                    <a:pt x="62" y="174"/>
                    <a:pt x="104" y="174"/>
                  </a:cubicBezTo>
                  <a:cubicBezTo>
                    <a:pt x="112" y="174"/>
                    <a:pt x="121" y="173"/>
                    <a:pt x="130" y="171"/>
                  </a:cubicBezTo>
                  <a:cubicBezTo>
                    <a:pt x="182" y="171"/>
                    <a:pt x="221" y="119"/>
                    <a:pt x="208" y="68"/>
                  </a:cubicBezTo>
                  <a:cubicBezTo>
                    <a:pt x="185" y="34"/>
                    <a:pt x="144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4124675" y="4992050"/>
              <a:ext cx="12000" cy="9675"/>
            </a:xfrm>
            <a:custGeom>
              <a:avLst/>
              <a:gdLst/>
              <a:ahLst/>
              <a:cxnLst/>
              <a:rect l="l" t="t" r="r" b="b"/>
              <a:pathLst>
                <a:path w="480" h="387" extrusionOk="0">
                  <a:moveTo>
                    <a:pt x="241" y="1"/>
                  </a:moveTo>
                  <a:cubicBezTo>
                    <a:pt x="226" y="1"/>
                    <a:pt x="210" y="3"/>
                    <a:pt x="195" y="6"/>
                  </a:cubicBezTo>
                  <a:cubicBezTo>
                    <a:pt x="79" y="19"/>
                    <a:pt x="1" y="123"/>
                    <a:pt x="27" y="239"/>
                  </a:cubicBezTo>
                  <a:cubicBezTo>
                    <a:pt x="60" y="327"/>
                    <a:pt x="149" y="387"/>
                    <a:pt x="246" y="387"/>
                  </a:cubicBezTo>
                  <a:cubicBezTo>
                    <a:pt x="264" y="387"/>
                    <a:pt x="281" y="385"/>
                    <a:pt x="298" y="381"/>
                  </a:cubicBezTo>
                  <a:cubicBezTo>
                    <a:pt x="415" y="368"/>
                    <a:pt x="479" y="265"/>
                    <a:pt x="453" y="162"/>
                  </a:cubicBezTo>
                  <a:cubicBezTo>
                    <a:pt x="420" y="62"/>
                    <a:pt x="331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2543750" y="543425"/>
              <a:ext cx="148000" cy="125725"/>
            </a:xfrm>
            <a:custGeom>
              <a:avLst/>
              <a:gdLst/>
              <a:ahLst/>
              <a:cxnLst/>
              <a:rect l="l" t="t" r="r" b="b"/>
              <a:pathLst>
                <a:path w="5920" h="5029" extrusionOk="0">
                  <a:moveTo>
                    <a:pt x="1" y="1"/>
                  </a:moveTo>
                  <a:cubicBezTo>
                    <a:pt x="376" y="763"/>
                    <a:pt x="621" y="1577"/>
                    <a:pt x="712" y="2430"/>
                  </a:cubicBezTo>
                  <a:cubicBezTo>
                    <a:pt x="750" y="3038"/>
                    <a:pt x="673" y="3645"/>
                    <a:pt x="453" y="4227"/>
                  </a:cubicBezTo>
                  <a:lnTo>
                    <a:pt x="5920" y="5028"/>
                  </a:lnTo>
                  <a:lnTo>
                    <a:pt x="5920" y="5028"/>
                  </a:lnTo>
                  <a:lnTo>
                    <a:pt x="5300" y="2883"/>
                  </a:lnTo>
                  <a:cubicBezTo>
                    <a:pt x="4744" y="3400"/>
                    <a:pt x="4072" y="3787"/>
                    <a:pt x="3348" y="4020"/>
                  </a:cubicBezTo>
                  <a:cubicBezTo>
                    <a:pt x="2689" y="2922"/>
                    <a:pt x="2560" y="1603"/>
                    <a:pt x="2986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1445850" y="409675"/>
              <a:ext cx="1038150" cy="228125"/>
            </a:xfrm>
            <a:custGeom>
              <a:avLst/>
              <a:gdLst/>
              <a:ahLst/>
              <a:cxnLst/>
              <a:rect l="l" t="t" r="r" b="b"/>
              <a:pathLst>
                <a:path w="41526" h="9125" extrusionOk="0">
                  <a:moveTo>
                    <a:pt x="12756" y="4205"/>
                  </a:moveTo>
                  <a:cubicBezTo>
                    <a:pt x="12912" y="4205"/>
                    <a:pt x="13063" y="4304"/>
                    <a:pt x="13119" y="4459"/>
                  </a:cubicBezTo>
                  <a:cubicBezTo>
                    <a:pt x="13158" y="4627"/>
                    <a:pt x="13041" y="4795"/>
                    <a:pt x="12860" y="4821"/>
                  </a:cubicBezTo>
                  <a:cubicBezTo>
                    <a:pt x="12835" y="4826"/>
                    <a:pt x="12809" y="4829"/>
                    <a:pt x="12784" y="4829"/>
                  </a:cubicBezTo>
                  <a:cubicBezTo>
                    <a:pt x="12630" y="4829"/>
                    <a:pt x="12489" y="4732"/>
                    <a:pt x="12434" y="4588"/>
                  </a:cubicBezTo>
                  <a:cubicBezTo>
                    <a:pt x="12382" y="4420"/>
                    <a:pt x="12511" y="4239"/>
                    <a:pt x="12679" y="4213"/>
                  </a:cubicBezTo>
                  <a:cubicBezTo>
                    <a:pt x="12705" y="4208"/>
                    <a:pt x="12731" y="4205"/>
                    <a:pt x="12756" y="4205"/>
                  </a:cubicBezTo>
                  <a:close/>
                  <a:moveTo>
                    <a:pt x="37721" y="8188"/>
                  </a:moveTo>
                  <a:cubicBezTo>
                    <a:pt x="37811" y="8188"/>
                    <a:pt x="37900" y="8248"/>
                    <a:pt x="37933" y="8336"/>
                  </a:cubicBezTo>
                  <a:cubicBezTo>
                    <a:pt x="37959" y="8440"/>
                    <a:pt x="37881" y="8543"/>
                    <a:pt x="37765" y="8556"/>
                  </a:cubicBezTo>
                  <a:cubicBezTo>
                    <a:pt x="37755" y="8557"/>
                    <a:pt x="37744" y="8558"/>
                    <a:pt x="37733" y="8558"/>
                  </a:cubicBezTo>
                  <a:cubicBezTo>
                    <a:pt x="37639" y="8558"/>
                    <a:pt x="37541" y="8507"/>
                    <a:pt x="37506" y="8414"/>
                  </a:cubicBezTo>
                  <a:cubicBezTo>
                    <a:pt x="37481" y="8297"/>
                    <a:pt x="37558" y="8194"/>
                    <a:pt x="37674" y="8194"/>
                  </a:cubicBezTo>
                  <a:cubicBezTo>
                    <a:pt x="37690" y="8190"/>
                    <a:pt x="37706" y="8188"/>
                    <a:pt x="37721" y="8188"/>
                  </a:cubicBezTo>
                  <a:close/>
                  <a:moveTo>
                    <a:pt x="4770" y="0"/>
                  </a:moveTo>
                  <a:lnTo>
                    <a:pt x="4770" y="0"/>
                  </a:lnTo>
                  <a:cubicBezTo>
                    <a:pt x="4925" y="297"/>
                    <a:pt x="5054" y="621"/>
                    <a:pt x="5145" y="944"/>
                  </a:cubicBezTo>
                  <a:cubicBezTo>
                    <a:pt x="4471" y="1127"/>
                    <a:pt x="3780" y="1218"/>
                    <a:pt x="3090" y="1218"/>
                  </a:cubicBezTo>
                  <a:cubicBezTo>
                    <a:pt x="2032" y="1218"/>
                    <a:pt x="979" y="1004"/>
                    <a:pt x="1" y="582"/>
                  </a:cubicBezTo>
                  <a:lnTo>
                    <a:pt x="1" y="582"/>
                  </a:lnTo>
                  <a:lnTo>
                    <a:pt x="699" y="3024"/>
                  </a:lnTo>
                  <a:cubicBezTo>
                    <a:pt x="1255" y="2895"/>
                    <a:pt x="1629" y="2843"/>
                    <a:pt x="1629" y="2843"/>
                  </a:cubicBezTo>
                  <a:lnTo>
                    <a:pt x="1629" y="2843"/>
                  </a:lnTo>
                  <a:cubicBezTo>
                    <a:pt x="1629" y="2843"/>
                    <a:pt x="1578" y="2999"/>
                    <a:pt x="1474" y="3257"/>
                  </a:cubicBezTo>
                  <a:lnTo>
                    <a:pt x="13868" y="5092"/>
                  </a:lnTo>
                  <a:cubicBezTo>
                    <a:pt x="13985" y="4989"/>
                    <a:pt x="14101" y="4885"/>
                    <a:pt x="14204" y="4782"/>
                  </a:cubicBezTo>
                  <a:cubicBezTo>
                    <a:pt x="14347" y="4666"/>
                    <a:pt x="14489" y="4562"/>
                    <a:pt x="14644" y="4459"/>
                  </a:cubicBezTo>
                  <a:cubicBezTo>
                    <a:pt x="14631" y="4446"/>
                    <a:pt x="14618" y="4420"/>
                    <a:pt x="14605" y="4394"/>
                  </a:cubicBezTo>
                  <a:cubicBezTo>
                    <a:pt x="14566" y="4213"/>
                    <a:pt x="14696" y="4032"/>
                    <a:pt x="14877" y="4020"/>
                  </a:cubicBezTo>
                  <a:cubicBezTo>
                    <a:pt x="14903" y="4014"/>
                    <a:pt x="14929" y="4012"/>
                    <a:pt x="14955" y="4012"/>
                  </a:cubicBezTo>
                  <a:cubicBezTo>
                    <a:pt x="15057" y="4012"/>
                    <a:pt x="15156" y="4051"/>
                    <a:pt x="15238" y="4123"/>
                  </a:cubicBezTo>
                  <a:cubicBezTo>
                    <a:pt x="16060" y="3707"/>
                    <a:pt x="16974" y="3495"/>
                    <a:pt x="17894" y="3495"/>
                  </a:cubicBezTo>
                  <a:cubicBezTo>
                    <a:pt x="18060" y="3495"/>
                    <a:pt x="18226" y="3502"/>
                    <a:pt x="18392" y="3516"/>
                  </a:cubicBezTo>
                  <a:cubicBezTo>
                    <a:pt x="18431" y="4265"/>
                    <a:pt x="18263" y="5015"/>
                    <a:pt x="17888" y="5674"/>
                  </a:cubicBezTo>
                  <a:lnTo>
                    <a:pt x="20356" y="6049"/>
                  </a:lnTo>
                  <a:cubicBezTo>
                    <a:pt x="20550" y="5764"/>
                    <a:pt x="20783" y="5506"/>
                    <a:pt x="21028" y="5273"/>
                  </a:cubicBezTo>
                  <a:cubicBezTo>
                    <a:pt x="21819" y="4592"/>
                    <a:pt x="22815" y="4209"/>
                    <a:pt x="23856" y="4209"/>
                  </a:cubicBezTo>
                  <a:cubicBezTo>
                    <a:pt x="23921" y="4209"/>
                    <a:pt x="23987" y="4210"/>
                    <a:pt x="24053" y="4213"/>
                  </a:cubicBezTo>
                  <a:cubicBezTo>
                    <a:pt x="24130" y="5028"/>
                    <a:pt x="23872" y="5855"/>
                    <a:pt x="23342" y="6475"/>
                  </a:cubicBezTo>
                  <a:lnTo>
                    <a:pt x="31859" y="7729"/>
                  </a:lnTo>
                  <a:cubicBezTo>
                    <a:pt x="31962" y="7315"/>
                    <a:pt x="32117" y="6902"/>
                    <a:pt x="32337" y="6514"/>
                  </a:cubicBezTo>
                  <a:cubicBezTo>
                    <a:pt x="32208" y="6449"/>
                    <a:pt x="32104" y="6333"/>
                    <a:pt x="32065" y="6191"/>
                  </a:cubicBezTo>
                  <a:cubicBezTo>
                    <a:pt x="32053" y="6152"/>
                    <a:pt x="32040" y="6100"/>
                    <a:pt x="32053" y="6062"/>
                  </a:cubicBezTo>
                  <a:cubicBezTo>
                    <a:pt x="31897" y="6010"/>
                    <a:pt x="31768" y="5894"/>
                    <a:pt x="31729" y="5738"/>
                  </a:cubicBezTo>
                  <a:cubicBezTo>
                    <a:pt x="31665" y="5493"/>
                    <a:pt x="31833" y="5247"/>
                    <a:pt x="32091" y="5221"/>
                  </a:cubicBezTo>
                  <a:cubicBezTo>
                    <a:pt x="32133" y="5211"/>
                    <a:pt x="32175" y="5206"/>
                    <a:pt x="32217" y="5206"/>
                  </a:cubicBezTo>
                  <a:cubicBezTo>
                    <a:pt x="32433" y="5206"/>
                    <a:pt x="32636" y="5341"/>
                    <a:pt x="32712" y="5558"/>
                  </a:cubicBezTo>
                  <a:lnTo>
                    <a:pt x="32712" y="5570"/>
                  </a:lnTo>
                  <a:cubicBezTo>
                    <a:pt x="32944" y="5596"/>
                    <a:pt x="33138" y="5751"/>
                    <a:pt x="33203" y="5971"/>
                  </a:cubicBezTo>
                  <a:cubicBezTo>
                    <a:pt x="33242" y="6087"/>
                    <a:pt x="33229" y="6204"/>
                    <a:pt x="33177" y="6307"/>
                  </a:cubicBezTo>
                  <a:cubicBezTo>
                    <a:pt x="34056" y="6785"/>
                    <a:pt x="34831" y="7457"/>
                    <a:pt x="35439" y="8259"/>
                  </a:cubicBezTo>
                  <a:lnTo>
                    <a:pt x="41371" y="9125"/>
                  </a:lnTo>
                  <a:cubicBezTo>
                    <a:pt x="41203" y="8724"/>
                    <a:pt x="41112" y="8284"/>
                    <a:pt x="41074" y="7845"/>
                  </a:cubicBezTo>
                  <a:cubicBezTo>
                    <a:pt x="40996" y="6876"/>
                    <a:pt x="41229" y="5868"/>
                    <a:pt x="41526" y="5015"/>
                  </a:cubicBezTo>
                  <a:lnTo>
                    <a:pt x="37636" y="4485"/>
                  </a:lnTo>
                  <a:lnTo>
                    <a:pt x="37636" y="4485"/>
                  </a:lnTo>
                  <a:cubicBezTo>
                    <a:pt x="37920" y="4717"/>
                    <a:pt x="38166" y="4976"/>
                    <a:pt x="38398" y="5260"/>
                  </a:cubicBezTo>
                  <a:cubicBezTo>
                    <a:pt x="39523" y="6695"/>
                    <a:pt x="39070" y="8078"/>
                    <a:pt x="39070" y="8078"/>
                  </a:cubicBezTo>
                  <a:cubicBezTo>
                    <a:pt x="37972" y="7923"/>
                    <a:pt x="36951" y="7367"/>
                    <a:pt x="36253" y="6501"/>
                  </a:cubicBezTo>
                  <a:cubicBezTo>
                    <a:pt x="35684" y="5777"/>
                    <a:pt x="35348" y="4885"/>
                    <a:pt x="35167" y="4149"/>
                  </a:cubicBezTo>
                  <a:lnTo>
                    <a:pt x="31393" y="3632"/>
                  </a:lnTo>
                  <a:cubicBezTo>
                    <a:pt x="29752" y="5002"/>
                    <a:pt x="27710" y="5881"/>
                    <a:pt x="27141" y="6113"/>
                  </a:cubicBezTo>
                  <a:cubicBezTo>
                    <a:pt x="27103" y="6139"/>
                    <a:pt x="27051" y="6152"/>
                    <a:pt x="27012" y="6165"/>
                  </a:cubicBezTo>
                  <a:lnTo>
                    <a:pt x="26986" y="6178"/>
                  </a:lnTo>
                  <a:lnTo>
                    <a:pt x="26986" y="6165"/>
                  </a:lnTo>
                  <a:cubicBezTo>
                    <a:pt x="26969" y="6168"/>
                    <a:pt x="26951" y="6169"/>
                    <a:pt x="26933" y="6169"/>
                  </a:cubicBezTo>
                  <a:cubicBezTo>
                    <a:pt x="26797" y="6169"/>
                    <a:pt x="26670" y="6083"/>
                    <a:pt x="26624" y="5945"/>
                  </a:cubicBezTo>
                  <a:cubicBezTo>
                    <a:pt x="26599" y="5790"/>
                    <a:pt x="26702" y="5648"/>
                    <a:pt x="26857" y="5622"/>
                  </a:cubicBezTo>
                  <a:cubicBezTo>
                    <a:pt x="26909" y="5622"/>
                    <a:pt x="26973" y="5622"/>
                    <a:pt x="27025" y="5635"/>
                  </a:cubicBezTo>
                  <a:cubicBezTo>
                    <a:pt x="27103" y="4782"/>
                    <a:pt x="27258" y="3942"/>
                    <a:pt x="27490" y="3115"/>
                  </a:cubicBezTo>
                  <a:lnTo>
                    <a:pt x="19064" y="1965"/>
                  </a:lnTo>
                  <a:cubicBezTo>
                    <a:pt x="18883" y="1952"/>
                    <a:pt x="18792" y="1952"/>
                    <a:pt x="18792" y="1952"/>
                  </a:cubicBezTo>
                  <a:lnTo>
                    <a:pt x="18805" y="1926"/>
                  </a:lnTo>
                  <a:lnTo>
                    <a:pt x="14902" y="1396"/>
                  </a:lnTo>
                  <a:cubicBezTo>
                    <a:pt x="14799" y="1461"/>
                    <a:pt x="14709" y="1525"/>
                    <a:pt x="14605" y="1590"/>
                  </a:cubicBezTo>
                  <a:cubicBezTo>
                    <a:pt x="11930" y="3257"/>
                    <a:pt x="7678" y="3477"/>
                    <a:pt x="7678" y="3477"/>
                  </a:cubicBezTo>
                  <a:cubicBezTo>
                    <a:pt x="8169" y="2469"/>
                    <a:pt x="8776" y="1525"/>
                    <a:pt x="9474" y="646"/>
                  </a:cubicBezTo>
                  <a:lnTo>
                    <a:pt x="477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2242625" y="567350"/>
              <a:ext cx="89525" cy="48800"/>
            </a:xfrm>
            <a:custGeom>
              <a:avLst/>
              <a:gdLst/>
              <a:ahLst/>
              <a:cxnLst/>
              <a:rect l="l" t="t" r="r" b="b"/>
              <a:pathLst>
                <a:path w="3581" h="1952" extrusionOk="0">
                  <a:moveTo>
                    <a:pt x="1306" y="0"/>
                  </a:moveTo>
                  <a:cubicBezTo>
                    <a:pt x="1228" y="142"/>
                    <a:pt x="1086" y="246"/>
                    <a:pt x="918" y="284"/>
                  </a:cubicBezTo>
                  <a:cubicBezTo>
                    <a:pt x="879" y="291"/>
                    <a:pt x="841" y="294"/>
                    <a:pt x="802" y="294"/>
                  </a:cubicBezTo>
                  <a:cubicBezTo>
                    <a:pt x="686" y="294"/>
                    <a:pt x="572" y="265"/>
                    <a:pt x="466" y="207"/>
                  </a:cubicBezTo>
                  <a:cubicBezTo>
                    <a:pt x="259" y="595"/>
                    <a:pt x="104" y="995"/>
                    <a:pt x="1" y="1422"/>
                  </a:cubicBezTo>
                  <a:lnTo>
                    <a:pt x="3581" y="1952"/>
                  </a:lnTo>
                  <a:cubicBezTo>
                    <a:pt x="2973" y="1150"/>
                    <a:pt x="2198" y="478"/>
                    <a:pt x="1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1436500" y="392225"/>
              <a:ext cx="137975" cy="48000"/>
            </a:xfrm>
            <a:custGeom>
              <a:avLst/>
              <a:gdLst/>
              <a:ahLst/>
              <a:cxnLst/>
              <a:rect l="l" t="t" r="r" b="b"/>
              <a:pathLst>
                <a:path w="5519" h="1920" extrusionOk="0">
                  <a:moveTo>
                    <a:pt x="0" y="0"/>
                  </a:moveTo>
                  <a:lnTo>
                    <a:pt x="375" y="1280"/>
                  </a:lnTo>
                  <a:cubicBezTo>
                    <a:pt x="1367" y="1705"/>
                    <a:pt x="2427" y="1919"/>
                    <a:pt x="3489" y="1919"/>
                  </a:cubicBezTo>
                  <a:cubicBezTo>
                    <a:pt x="4170" y="1919"/>
                    <a:pt x="4852" y="1831"/>
                    <a:pt x="5519" y="1655"/>
                  </a:cubicBezTo>
                  <a:cubicBezTo>
                    <a:pt x="5428" y="1319"/>
                    <a:pt x="5299" y="1008"/>
                    <a:pt x="5144" y="7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2121475" y="487200"/>
              <a:ext cx="109225" cy="75325"/>
            </a:xfrm>
            <a:custGeom>
              <a:avLst/>
              <a:gdLst/>
              <a:ahLst/>
              <a:cxnLst/>
              <a:rect l="l" t="t" r="r" b="b"/>
              <a:pathLst>
                <a:path w="4369" h="3013" extrusionOk="0">
                  <a:moveTo>
                    <a:pt x="478" y="1"/>
                  </a:moveTo>
                  <a:cubicBezTo>
                    <a:pt x="246" y="828"/>
                    <a:pt x="91" y="1681"/>
                    <a:pt x="0" y="2534"/>
                  </a:cubicBezTo>
                  <a:cubicBezTo>
                    <a:pt x="103" y="2560"/>
                    <a:pt x="194" y="2637"/>
                    <a:pt x="233" y="2728"/>
                  </a:cubicBezTo>
                  <a:cubicBezTo>
                    <a:pt x="259" y="2844"/>
                    <a:pt x="207" y="2961"/>
                    <a:pt x="116" y="3012"/>
                  </a:cubicBezTo>
                  <a:cubicBezTo>
                    <a:pt x="685" y="2780"/>
                    <a:pt x="2727" y="1901"/>
                    <a:pt x="4368" y="531"/>
                  </a:cubicBezTo>
                  <a:lnTo>
                    <a:pt x="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2120500" y="5637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lnTo>
                    <a:pt x="0" y="1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1637775" y="425825"/>
              <a:ext cx="180650" cy="70775"/>
            </a:xfrm>
            <a:custGeom>
              <a:avLst/>
              <a:gdLst/>
              <a:ahLst/>
              <a:cxnLst/>
              <a:rect l="l" t="t" r="r" b="b"/>
              <a:pathLst>
                <a:path w="7226" h="2831" extrusionOk="0">
                  <a:moveTo>
                    <a:pt x="1797" y="0"/>
                  </a:moveTo>
                  <a:cubicBezTo>
                    <a:pt x="1099" y="879"/>
                    <a:pt x="492" y="1823"/>
                    <a:pt x="1" y="2831"/>
                  </a:cubicBezTo>
                  <a:cubicBezTo>
                    <a:pt x="1" y="2831"/>
                    <a:pt x="4253" y="2611"/>
                    <a:pt x="6928" y="944"/>
                  </a:cubicBezTo>
                  <a:cubicBezTo>
                    <a:pt x="7032" y="879"/>
                    <a:pt x="7122" y="815"/>
                    <a:pt x="7225" y="750"/>
                  </a:cubicBezTo>
                  <a:lnTo>
                    <a:pt x="1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2607725" y="553125"/>
              <a:ext cx="68525" cy="90500"/>
            </a:xfrm>
            <a:custGeom>
              <a:avLst/>
              <a:gdLst/>
              <a:ahLst/>
              <a:cxnLst/>
              <a:rect l="l" t="t" r="r" b="b"/>
              <a:pathLst>
                <a:path w="2741" h="3620" extrusionOk="0">
                  <a:moveTo>
                    <a:pt x="427" y="0"/>
                  </a:moveTo>
                  <a:lnTo>
                    <a:pt x="427" y="0"/>
                  </a:lnTo>
                  <a:cubicBezTo>
                    <a:pt x="1" y="1202"/>
                    <a:pt x="130" y="2534"/>
                    <a:pt x="789" y="3619"/>
                  </a:cubicBezTo>
                  <a:cubicBezTo>
                    <a:pt x="1513" y="3399"/>
                    <a:pt x="2185" y="3012"/>
                    <a:pt x="2741" y="2495"/>
                  </a:cubicBezTo>
                  <a:lnTo>
                    <a:pt x="2094" y="233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1792875" y="497050"/>
              <a:ext cx="113750" cy="54475"/>
            </a:xfrm>
            <a:custGeom>
              <a:avLst/>
              <a:gdLst/>
              <a:ahLst/>
              <a:cxnLst/>
              <a:rect l="l" t="t" r="r" b="b"/>
              <a:pathLst>
                <a:path w="4550" h="2179" extrusionOk="0">
                  <a:moveTo>
                    <a:pt x="4030" y="1"/>
                  </a:moveTo>
                  <a:cubicBezTo>
                    <a:pt x="3107" y="1"/>
                    <a:pt x="2195" y="220"/>
                    <a:pt x="1357" y="628"/>
                  </a:cubicBezTo>
                  <a:cubicBezTo>
                    <a:pt x="1396" y="667"/>
                    <a:pt x="1435" y="718"/>
                    <a:pt x="1448" y="770"/>
                  </a:cubicBezTo>
                  <a:cubicBezTo>
                    <a:pt x="1500" y="951"/>
                    <a:pt x="1370" y="1132"/>
                    <a:pt x="1176" y="1158"/>
                  </a:cubicBezTo>
                  <a:cubicBezTo>
                    <a:pt x="1154" y="1162"/>
                    <a:pt x="1131" y="1163"/>
                    <a:pt x="1109" y="1163"/>
                  </a:cubicBezTo>
                  <a:cubicBezTo>
                    <a:pt x="974" y="1163"/>
                    <a:pt x="840" y="1099"/>
                    <a:pt x="763" y="977"/>
                  </a:cubicBezTo>
                  <a:cubicBezTo>
                    <a:pt x="621" y="1067"/>
                    <a:pt x="466" y="1184"/>
                    <a:pt x="336" y="1300"/>
                  </a:cubicBezTo>
                  <a:cubicBezTo>
                    <a:pt x="220" y="1390"/>
                    <a:pt x="104" y="1494"/>
                    <a:pt x="0" y="1597"/>
                  </a:cubicBezTo>
                  <a:lnTo>
                    <a:pt x="4007" y="2179"/>
                  </a:lnTo>
                  <a:cubicBezTo>
                    <a:pt x="4382" y="1520"/>
                    <a:pt x="4550" y="770"/>
                    <a:pt x="4511" y="21"/>
                  </a:cubicBezTo>
                  <a:cubicBezTo>
                    <a:pt x="4351" y="7"/>
                    <a:pt x="4190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1954750" y="514875"/>
              <a:ext cx="94375" cy="56700"/>
            </a:xfrm>
            <a:custGeom>
              <a:avLst/>
              <a:gdLst/>
              <a:ahLst/>
              <a:cxnLst/>
              <a:rect l="l" t="t" r="r" b="b"/>
              <a:pathLst>
                <a:path w="3775" h="2268" extrusionOk="0">
                  <a:moveTo>
                    <a:pt x="3494" y="1"/>
                  </a:moveTo>
                  <a:cubicBezTo>
                    <a:pt x="2455" y="1"/>
                    <a:pt x="1461" y="373"/>
                    <a:pt x="672" y="1065"/>
                  </a:cubicBezTo>
                  <a:cubicBezTo>
                    <a:pt x="427" y="1298"/>
                    <a:pt x="194" y="1556"/>
                    <a:pt x="0" y="1841"/>
                  </a:cubicBezTo>
                  <a:lnTo>
                    <a:pt x="2986" y="2267"/>
                  </a:lnTo>
                  <a:cubicBezTo>
                    <a:pt x="3516" y="1647"/>
                    <a:pt x="3774" y="820"/>
                    <a:pt x="3697" y="5"/>
                  </a:cubicBezTo>
                  <a:cubicBezTo>
                    <a:pt x="3629" y="2"/>
                    <a:pt x="3561" y="1"/>
                    <a:pt x="3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2325025" y="513375"/>
              <a:ext cx="109225" cy="98250"/>
            </a:xfrm>
            <a:custGeom>
              <a:avLst/>
              <a:gdLst/>
              <a:ahLst/>
              <a:cxnLst/>
              <a:rect l="l" t="t" r="r" b="b"/>
              <a:pathLst>
                <a:path w="4369" h="3930" extrusionOk="0">
                  <a:moveTo>
                    <a:pt x="3166" y="1779"/>
                  </a:moveTo>
                  <a:cubicBezTo>
                    <a:pt x="3261" y="1779"/>
                    <a:pt x="3342" y="1839"/>
                    <a:pt x="3386" y="1926"/>
                  </a:cubicBezTo>
                  <a:cubicBezTo>
                    <a:pt x="3412" y="2030"/>
                    <a:pt x="3335" y="2146"/>
                    <a:pt x="3218" y="2146"/>
                  </a:cubicBezTo>
                  <a:cubicBezTo>
                    <a:pt x="3201" y="2150"/>
                    <a:pt x="3184" y="2152"/>
                    <a:pt x="3167" y="2152"/>
                  </a:cubicBezTo>
                  <a:cubicBezTo>
                    <a:pt x="3073" y="2152"/>
                    <a:pt x="2993" y="2092"/>
                    <a:pt x="2960" y="2004"/>
                  </a:cubicBezTo>
                  <a:cubicBezTo>
                    <a:pt x="2934" y="1901"/>
                    <a:pt x="2999" y="1784"/>
                    <a:pt x="3115" y="1784"/>
                  </a:cubicBezTo>
                  <a:cubicBezTo>
                    <a:pt x="3132" y="1780"/>
                    <a:pt x="3149" y="1779"/>
                    <a:pt x="3166" y="1779"/>
                  </a:cubicBezTo>
                  <a:close/>
                  <a:moveTo>
                    <a:pt x="2477" y="2324"/>
                  </a:moveTo>
                  <a:cubicBezTo>
                    <a:pt x="2511" y="2324"/>
                    <a:pt x="2548" y="2349"/>
                    <a:pt x="2559" y="2392"/>
                  </a:cubicBezTo>
                  <a:cubicBezTo>
                    <a:pt x="2572" y="2431"/>
                    <a:pt x="2546" y="2482"/>
                    <a:pt x="2495" y="2482"/>
                  </a:cubicBezTo>
                  <a:cubicBezTo>
                    <a:pt x="2488" y="2484"/>
                    <a:pt x="2481" y="2485"/>
                    <a:pt x="2474" y="2485"/>
                  </a:cubicBezTo>
                  <a:cubicBezTo>
                    <a:pt x="2439" y="2485"/>
                    <a:pt x="2402" y="2460"/>
                    <a:pt x="2391" y="2418"/>
                  </a:cubicBezTo>
                  <a:cubicBezTo>
                    <a:pt x="2378" y="2379"/>
                    <a:pt x="2404" y="2340"/>
                    <a:pt x="2443" y="2327"/>
                  </a:cubicBezTo>
                  <a:lnTo>
                    <a:pt x="2456" y="2327"/>
                  </a:lnTo>
                  <a:cubicBezTo>
                    <a:pt x="2462" y="2325"/>
                    <a:pt x="2469" y="2324"/>
                    <a:pt x="2477" y="232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81" y="725"/>
                    <a:pt x="517" y="1629"/>
                    <a:pt x="1086" y="2353"/>
                  </a:cubicBezTo>
                  <a:cubicBezTo>
                    <a:pt x="1784" y="3219"/>
                    <a:pt x="2792" y="3775"/>
                    <a:pt x="3903" y="3930"/>
                  </a:cubicBezTo>
                  <a:cubicBezTo>
                    <a:pt x="3903" y="3930"/>
                    <a:pt x="4369" y="2547"/>
                    <a:pt x="3231" y="1112"/>
                  </a:cubicBezTo>
                  <a:cubicBezTo>
                    <a:pt x="2999" y="828"/>
                    <a:pt x="2740" y="569"/>
                    <a:pt x="2469" y="3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1463300" y="480750"/>
              <a:ext cx="23300" cy="10375"/>
            </a:xfrm>
            <a:custGeom>
              <a:avLst/>
              <a:gdLst/>
              <a:ahLst/>
              <a:cxnLst/>
              <a:rect l="l" t="t" r="r" b="b"/>
              <a:pathLst>
                <a:path w="932" h="415" extrusionOk="0">
                  <a:moveTo>
                    <a:pt x="931" y="0"/>
                  </a:moveTo>
                  <a:cubicBezTo>
                    <a:pt x="931" y="0"/>
                    <a:pt x="557" y="52"/>
                    <a:pt x="1" y="181"/>
                  </a:cubicBezTo>
                  <a:lnTo>
                    <a:pt x="40" y="311"/>
                  </a:lnTo>
                  <a:lnTo>
                    <a:pt x="776" y="414"/>
                  </a:lnTo>
                  <a:cubicBezTo>
                    <a:pt x="880" y="168"/>
                    <a:pt x="931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1915650" y="457800"/>
              <a:ext cx="6800" cy="675"/>
            </a:xfrm>
            <a:custGeom>
              <a:avLst/>
              <a:gdLst/>
              <a:ahLst/>
              <a:cxnLst/>
              <a:rect l="l" t="t" r="r" b="b"/>
              <a:pathLst>
                <a:path w="272" h="27" extrusionOk="0">
                  <a:moveTo>
                    <a:pt x="13" y="1"/>
                  </a:moveTo>
                  <a:lnTo>
                    <a:pt x="0" y="14"/>
                  </a:lnTo>
                  <a:cubicBezTo>
                    <a:pt x="0" y="14"/>
                    <a:pt x="104" y="27"/>
                    <a:pt x="272" y="27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2471050" y="535025"/>
              <a:ext cx="91475" cy="114075"/>
            </a:xfrm>
            <a:custGeom>
              <a:avLst/>
              <a:gdLst/>
              <a:ahLst/>
              <a:cxnLst/>
              <a:rect l="l" t="t" r="r" b="b"/>
              <a:pathLst>
                <a:path w="3659" h="4563" extrusionOk="0">
                  <a:moveTo>
                    <a:pt x="531" y="1"/>
                  </a:moveTo>
                  <a:cubicBezTo>
                    <a:pt x="234" y="854"/>
                    <a:pt x="1" y="1862"/>
                    <a:pt x="66" y="2831"/>
                  </a:cubicBezTo>
                  <a:cubicBezTo>
                    <a:pt x="104" y="3270"/>
                    <a:pt x="208" y="3710"/>
                    <a:pt x="363" y="4123"/>
                  </a:cubicBezTo>
                  <a:lnTo>
                    <a:pt x="3361" y="4563"/>
                  </a:lnTo>
                  <a:cubicBezTo>
                    <a:pt x="3581" y="3981"/>
                    <a:pt x="3658" y="3361"/>
                    <a:pt x="3620" y="2754"/>
                  </a:cubicBezTo>
                  <a:cubicBezTo>
                    <a:pt x="3529" y="1913"/>
                    <a:pt x="3284" y="1086"/>
                    <a:pt x="2909" y="324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1810000" y="509950"/>
              <a:ext cx="20375" cy="16175"/>
            </a:xfrm>
            <a:custGeom>
              <a:avLst/>
              <a:gdLst/>
              <a:ahLst/>
              <a:cxnLst/>
              <a:rect l="l" t="t" r="r" b="b"/>
              <a:pathLst>
                <a:path w="815" h="647" extrusionOk="0">
                  <a:moveTo>
                    <a:pt x="389" y="1"/>
                  </a:moveTo>
                  <a:cubicBezTo>
                    <a:pt x="363" y="1"/>
                    <a:pt x="337" y="3"/>
                    <a:pt x="311" y="9"/>
                  </a:cubicBezTo>
                  <a:cubicBezTo>
                    <a:pt x="130" y="21"/>
                    <a:pt x="0" y="202"/>
                    <a:pt x="39" y="383"/>
                  </a:cubicBezTo>
                  <a:cubicBezTo>
                    <a:pt x="52" y="409"/>
                    <a:pt x="65" y="435"/>
                    <a:pt x="78" y="448"/>
                  </a:cubicBezTo>
                  <a:cubicBezTo>
                    <a:pt x="157" y="572"/>
                    <a:pt x="295" y="647"/>
                    <a:pt x="431" y="647"/>
                  </a:cubicBezTo>
                  <a:cubicBezTo>
                    <a:pt x="452" y="647"/>
                    <a:pt x="472" y="645"/>
                    <a:pt x="491" y="642"/>
                  </a:cubicBezTo>
                  <a:cubicBezTo>
                    <a:pt x="685" y="616"/>
                    <a:pt x="815" y="435"/>
                    <a:pt x="763" y="254"/>
                  </a:cubicBezTo>
                  <a:cubicBezTo>
                    <a:pt x="750" y="202"/>
                    <a:pt x="711" y="151"/>
                    <a:pt x="672" y="112"/>
                  </a:cubicBezTo>
                  <a:cubicBezTo>
                    <a:pt x="590" y="40"/>
                    <a:pt x="491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2110800" y="550075"/>
              <a:ext cx="17150" cy="13525"/>
            </a:xfrm>
            <a:custGeom>
              <a:avLst/>
              <a:gdLst/>
              <a:ahLst/>
              <a:cxnLst/>
              <a:rect l="l" t="t" r="r" b="b"/>
              <a:pathLst>
                <a:path w="686" h="541" extrusionOk="0">
                  <a:moveTo>
                    <a:pt x="317" y="1"/>
                  </a:moveTo>
                  <a:cubicBezTo>
                    <a:pt x="302" y="1"/>
                    <a:pt x="287" y="2"/>
                    <a:pt x="272" y="6"/>
                  </a:cubicBezTo>
                  <a:cubicBezTo>
                    <a:pt x="104" y="19"/>
                    <a:pt x="1" y="174"/>
                    <a:pt x="39" y="329"/>
                  </a:cubicBezTo>
                  <a:cubicBezTo>
                    <a:pt x="85" y="455"/>
                    <a:pt x="202" y="540"/>
                    <a:pt x="345" y="540"/>
                  </a:cubicBezTo>
                  <a:cubicBezTo>
                    <a:pt x="363" y="540"/>
                    <a:pt x="382" y="539"/>
                    <a:pt x="401" y="536"/>
                  </a:cubicBezTo>
                  <a:lnTo>
                    <a:pt x="427" y="536"/>
                  </a:lnTo>
                  <a:cubicBezTo>
                    <a:pt x="466" y="536"/>
                    <a:pt x="505" y="510"/>
                    <a:pt x="543" y="497"/>
                  </a:cubicBezTo>
                  <a:cubicBezTo>
                    <a:pt x="634" y="433"/>
                    <a:pt x="686" y="329"/>
                    <a:pt x="660" y="213"/>
                  </a:cubicBezTo>
                  <a:cubicBezTo>
                    <a:pt x="621" y="122"/>
                    <a:pt x="530" y="45"/>
                    <a:pt x="427" y="19"/>
                  </a:cubicBezTo>
                  <a:cubicBezTo>
                    <a:pt x="391" y="10"/>
                    <a:pt x="354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2383175" y="614375"/>
              <a:ext cx="11650" cy="9250"/>
            </a:xfrm>
            <a:custGeom>
              <a:avLst/>
              <a:gdLst/>
              <a:ahLst/>
              <a:cxnLst/>
              <a:rect l="l" t="t" r="r" b="b"/>
              <a:pathLst>
                <a:path w="466" h="370" extrusionOk="0">
                  <a:moveTo>
                    <a:pt x="233" y="0"/>
                  </a:moveTo>
                  <a:cubicBezTo>
                    <a:pt x="216" y="0"/>
                    <a:pt x="199" y="2"/>
                    <a:pt x="181" y="6"/>
                  </a:cubicBezTo>
                  <a:cubicBezTo>
                    <a:pt x="78" y="6"/>
                    <a:pt x="1" y="109"/>
                    <a:pt x="26" y="226"/>
                  </a:cubicBezTo>
                  <a:cubicBezTo>
                    <a:pt x="61" y="319"/>
                    <a:pt x="148" y="370"/>
                    <a:pt x="250" y="370"/>
                  </a:cubicBezTo>
                  <a:cubicBezTo>
                    <a:pt x="262" y="370"/>
                    <a:pt x="273" y="369"/>
                    <a:pt x="285" y="368"/>
                  </a:cubicBezTo>
                  <a:cubicBezTo>
                    <a:pt x="388" y="355"/>
                    <a:pt x="466" y="252"/>
                    <a:pt x="440" y="148"/>
                  </a:cubicBezTo>
                  <a:cubicBezTo>
                    <a:pt x="407" y="60"/>
                    <a:pt x="327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237775" y="539925"/>
              <a:ext cx="39450" cy="34800"/>
            </a:xfrm>
            <a:custGeom>
              <a:avLst/>
              <a:gdLst/>
              <a:ahLst/>
              <a:cxnLst/>
              <a:rect l="l" t="t" r="r" b="b"/>
              <a:pathLst>
                <a:path w="1578" h="1392" extrusionOk="0">
                  <a:moveTo>
                    <a:pt x="534" y="1"/>
                  </a:moveTo>
                  <a:cubicBezTo>
                    <a:pt x="499" y="1"/>
                    <a:pt x="463" y="4"/>
                    <a:pt x="427" y="11"/>
                  </a:cubicBezTo>
                  <a:cubicBezTo>
                    <a:pt x="169" y="37"/>
                    <a:pt x="1" y="283"/>
                    <a:pt x="65" y="541"/>
                  </a:cubicBezTo>
                  <a:cubicBezTo>
                    <a:pt x="104" y="696"/>
                    <a:pt x="233" y="813"/>
                    <a:pt x="388" y="864"/>
                  </a:cubicBezTo>
                  <a:cubicBezTo>
                    <a:pt x="388" y="903"/>
                    <a:pt x="388" y="942"/>
                    <a:pt x="401" y="981"/>
                  </a:cubicBezTo>
                  <a:cubicBezTo>
                    <a:pt x="440" y="1123"/>
                    <a:pt x="544" y="1239"/>
                    <a:pt x="673" y="1304"/>
                  </a:cubicBezTo>
                  <a:cubicBezTo>
                    <a:pt x="770" y="1362"/>
                    <a:pt x="881" y="1391"/>
                    <a:pt x="996" y="1391"/>
                  </a:cubicBezTo>
                  <a:cubicBezTo>
                    <a:pt x="1035" y="1391"/>
                    <a:pt x="1073" y="1388"/>
                    <a:pt x="1112" y="1381"/>
                  </a:cubicBezTo>
                  <a:cubicBezTo>
                    <a:pt x="1280" y="1356"/>
                    <a:pt x="1422" y="1252"/>
                    <a:pt x="1513" y="1097"/>
                  </a:cubicBezTo>
                  <a:cubicBezTo>
                    <a:pt x="1565" y="994"/>
                    <a:pt x="1577" y="877"/>
                    <a:pt x="1539" y="761"/>
                  </a:cubicBezTo>
                  <a:cubicBezTo>
                    <a:pt x="1461" y="554"/>
                    <a:pt x="1267" y="399"/>
                    <a:pt x="1048" y="373"/>
                  </a:cubicBezTo>
                  <a:lnTo>
                    <a:pt x="1048" y="348"/>
                  </a:lnTo>
                  <a:cubicBezTo>
                    <a:pt x="970" y="136"/>
                    <a:pt x="757" y="1"/>
                    <a:pt x="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2398050" y="557825"/>
              <a:ext cx="11975" cy="9350"/>
            </a:xfrm>
            <a:custGeom>
              <a:avLst/>
              <a:gdLst/>
              <a:ahLst/>
              <a:cxnLst/>
              <a:rect l="l" t="t" r="r" b="b"/>
              <a:pathLst>
                <a:path w="479" h="374" extrusionOk="0">
                  <a:moveTo>
                    <a:pt x="241" y="1"/>
                  </a:moveTo>
                  <a:cubicBezTo>
                    <a:pt x="225" y="1"/>
                    <a:pt x="209" y="2"/>
                    <a:pt x="194" y="6"/>
                  </a:cubicBezTo>
                  <a:cubicBezTo>
                    <a:pt x="78" y="6"/>
                    <a:pt x="0" y="123"/>
                    <a:pt x="26" y="226"/>
                  </a:cubicBezTo>
                  <a:cubicBezTo>
                    <a:pt x="59" y="314"/>
                    <a:pt x="148" y="374"/>
                    <a:pt x="245" y="374"/>
                  </a:cubicBezTo>
                  <a:cubicBezTo>
                    <a:pt x="263" y="374"/>
                    <a:pt x="280" y="372"/>
                    <a:pt x="297" y="368"/>
                  </a:cubicBezTo>
                  <a:cubicBezTo>
                    <a:pt x="401" y="368"/>
                    <a:pt x="478" y="252"/>
                    <a:pt x="452" y="148"/>
                  </a:cubicBezTo>
                  <a:cubicBezTo>
                    <a:pt x="419" y="61"/>
                    <a:pt x="330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1755400" y="514800"/>
              <a:ext cx="19400" cy="15600"/>
            </a:xfrm>
            <a:custGeom>
              <a:avLst/>
              <a:gdLst/>
              <a:ahLst/>
              <a:cxnLst/>
              <a:rect l="l" t="t" r="r" b="b"/>
              <a:pathLst>
                <a:path w="776" h="624" extrusionOk="0">
                  <a:moveTo>
                    <a:pt x="374" y="0"/>
                  </a:moveTo>
                  <a:cubicBezTo>
                    <a:pt x="349" y="0"/>
                    <a:pt x="323" y="3"/>
                    <a:pt x="297" y="8"/>
                  </a:cubicBezTo>
                  <a:cubicBezTo>
                    <a:pt x="129" y="34"/>
                    <a:pt x="0" y="215"/>
                    <a:pt x="52" y="383"/>
                  </a:cubicBezTo>
                  <a:cubicBezTo>
                    <a:pt x="107" y="527"/>
                    <a:pt x="248" y="624"/>
                    <a:pt x="402" y="624"/>
                  </a:cubicBezTo>
                  <a:cubicBezTo>
                    <a:pt x="427" y="624"/>
                    <a:pt x="453" y="621"/>
                    <a:pt x="478" y="616"/>
                  </a:cubicBezTo>
                  <a:cubicBezTo>
                    <a:pt x="659" y="590"/>
                    <a:pt x="776" y="422"/>
                    <a:pt x="737" y="254"/>
                  </a:cubicBezTo>
                  <a:cubicBezTo>
                    <a:pt x="681" y="99"/>
                    <a:pt x="530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2384150" y="571450"/>
              <a:ext cx="5200" cy="4075"/>
            </a:xfrm>
            <a:custGeom>
              <a:avLst/>
              <a:gdLst/>
              <a:ahLst/>
              <a:cxnLst/>
              <a:rect l="l" t="t" r="r" b="b"/>
              <a:pathLst>
                <a:path w="208" h="163" extrusionOk="0">
                  <a:moveTo>
                    <a:pt x="104" y="1"/>
                  </a:moveTo>
                  <a:cubicBezTo>
                    <a:pt x="96" y="1"/>
                    <a:pt x="87" y="2"/>
                    <a:pt x="78" y="4"/>
                  </a:cubicBezTo>
                  <a:cubicBezTo>
                    <a:pt x="39" y="4"/>
                    <a:pt x="0" y="56"/>
                    <a:pt x="13" y="95"/>
                  </a:cubicBezTo>
                  <a:cubicBezTo>
                    <a:pt x="24" y="137"/>
                    <a:pt x="61" y="162"/>
                    <a:pt x="103" y="162"/>
                  </a:cubicBezTo>
                  <a:cubicBezTo>
                    <a:pt x="112" y="162"/>
                    <a:pt x="121" y="161"/>
                    <a:pt x="130" y="159"/>
                  </a:cubicBezTo>
                  <a:cubicBezTo>
                    <a:pt x="168" y="159"/>
                    <a:pt x="207" y="108"/>
                    <a:pt x="194" y="69"/>
                  </a:cubicBezTo>
                  <a:cubicBezTo>
                    <a:pt x="183" y="26"/>
                    <a:pt x="146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2692050" y="4708525"/>
              <a:ext cx="564175" cy="157700"/>
            </a:xfrm>
            <a:custGeom>
              <a:avLst/>
              <a:gdLst/>
              <a:ahLst/>
              <a:cxnLst/>
              <a:rect l="l" t="t" r="r" b="b"/>
              <a:pathLst>
                <a:path w="22567" h="6308" extrusionOk="0">
                  <a:moveTo>
                    <a:pt x="4633" y="2273"/>
                  </a:moveTo>
                  <a:cubicBezTo>
                    <a:pt x="4726" y="2273"/>
                    <a:pt x="4813" y="2323"/>
                    <a:pt x="4847" y="2404"/>
                  </a:cubicBezTo>
                  <a:cubicBezTo>
                    <a:pt x="4873" y="2507"/>
                    <a:pt x="4796" y="2598"/>
                    <a:pt x="4705" y="2611"/>
                  </a:cubicBezTo>
                  <a:cubicBezTo>
                    <a:pt x="4690" y="2615"/>
                    <a:pt x="4674" y="2617"/>
                    <a:pt x="4659" y="2617"/>
                  </a:cubicBezTo>
                  <a:cubicBezTo>
                    <a:pt x="4572" y="2617"/>
                    <a:pt x="4493" y="2558"/>
                    <a:pt x="4460" y="2482"/>
                  </a:cubicBezTo>
                  <a:cubicBezTo>
                    <a:pt x="4447" y="2378"/>
                    <a:pt x="4511" y="2288"/>
                    <a:pt x="4602" y="2275"/>
                  </a:cubicBezTo>
                  <a:cubicBezTo>
                    <a:pt x="4612" y="2273"/>
                    <a:pt x="4623" y="2273"/>
                    <a:pt x="4633" y="2273"/>
                  </a:cubicBezTo>
                  <a:close/>
                  <a:moveTo>
                    <a:pt x="7342" y="2214"/>
                  </a:moveTo>
                  <a:cubicBezTo>
                    <a:pt x="7481" y="2214"/>
                    <a:pt x="7608" y="2301"/>
                    <a:pt x="7652" y="2443"/>
                  </a:cubicBezTo>
                  <a:cubicBezTo>
                    <a:pt x="7704" y="2598"/>
                    <a:pt x="7587" y="2766"/>
                    <a:pt x="7419" y="2779"/>
                  </a:cubicBezTo>
                  <a:lnTo>
                    <a:pt x="7419" y="2766"/>
                  </a:lnTo>
                  <a:cubicBezTo>
                    <a:pt x="7393" y="2772"/>
                    <a:pt x="7367" y="2775"/>
                    <a:pt x="7341" y="2775"/>
                  </a:cubicBezTo>
                  <a:cubicBezTo>
                    <a:pt x="7201" y="2775"/>
                    <a:pt x="7073" y="2690"/>
                    <a:pt x="7019" y="2559"/>
                  </a:cubicBezTo>
                  <a:cubicBezTo>
                    <a:pt x="6980" y="2391"/>
                    <a:pt x="7096" y="2236"/>
                    <a:pt x="7264" y="2223"/>
                  </a:cubicBezTo>
                  <a:cubicBezTo>
                    <a:pt x="7290" y="2217"/>
                    <a:pt x="7316" y="2214"/>
                    <a:pt x="7342" y="2214"/>
                  </a:cubicBezTo>
                  <a:close/>
                  <a:moveTo>
                    <a:pt x="9758" y="2003"/>
                  </a:moveTo>
                  <a:cubicBezTo>
                    <a:pt x="10012" y="2003"/>
                    <a:pt x="10252" y="2161"/>
                    <a:pt x="10340" y="2404"/>
                  </a:cubicBezTo>
                  <a:cubicBezTo>
                    <a:pt x="10418" y="2701"/>
                    <a:pt x="10224" y="2999"/>
                    <a:pt x="9927" y="3024"/>
                  </a:cubicBezTo>
                  <a:lnTo>
                    <a:pt x="9914" y="3011"/>
                  </a:lnTo>
                  <a:cubicBezTo>
                    <a:pt x="9863" y="3024"/>
                    <a:pt x="9812" y="3030"/>
                    <a:pt x="9763" y="3030"/>
                  </a:cubicBezTo>
                  <a:cubicBezTo>
                    <a:pt x="9511" y="3030"/>
                    <a:pt x="9287" y="2872"/>
                    <a:pt x="9190" y="2624"/>
                  </a:cubicBezTo>
                  <a:cubicBezTo>
                    <a:pt x="9125" y="2339"/>
                    <a:pt x="9319" y="2042"/>
                    <a:pt x="9629" y="2016"/>
                  </a:cubicBezTo>
                  <a:cubicBezTo>
                    <a:pt x="9672" y="2007"/>
                    <a:pt x="9715" y="2003"/>
                    <a:pt x="9758" y="2003"/>
                  </a:cubicBezTo>
                  <a:close/>
                  <a:moveTo>
                    <a:pt x="10765" y="3821"/>
                  </a:moveTo>
                  <a:cubicBezTo>
                    <a:pt x="10879" y="3821"/>
                    <a:pt x="10993" y="3894"/>
                    <a:pt x="11038" y="4007"/>
                  </a:cubicBezTo>
                  <a:cubicBezTo>
                    <a:pt x="11064" y="4136"/>
                    <a:pt x="10973" y="4278"/>
                    <a:pt x="10844" y="4291"/>
                  </a:cubicBezTo>
                  <a:lnTo>
                    <a:pt x="10844" y="4278"/>
                  </a:lnTo>
                  <a:cubicBezTo>
                    <a:pt x="10824" y="4282"/>
                    <a:pt x="10803" y="4284"/>
                    <a:pt x="10783" y="4284"/>
                  </a:cubicBezTo>
                  <a:cubicBezTo>
                    <a:pt x="10663" y="4284"/>
                    <a:pt x="10554" y="4219"/>
                    <a:pt x="10521" y="4097"/>
                  </a:cubicBezTo>
                  <a:cubicBezTo>
                    <a:pt x="10482" y="3968"/>
                    <a:pt x="10573" y="3839"/>
                    <a:pt x="10715" y="3826"/>
                  </a:cubicBezTo>
                  <a:cubicBezTo>
                    <a:pt x="10732" y="3822"/>
                    <a:pt x="10749" y="3821"/>
                    <a:pt x="10765" y="3821"/>
                  </a:cubicBezTo>
                  <a:close/>
                  <a:moveTo>
                    <a:pt x="608" y="0"/>
                  </a:moveTo>
                  <a:cubicBezTo>
                    <a:pt x="427" y="233"/>
                    <a:pt x="221" y="465"/>
                    <a:pt x="1" y="659"/>
                  </a:cubicBezTo>
                  <a:lnTo>
                    <a:pt x="647" y="2908"/>
                  </a:lnTo>
                  <a:cubicBezTo>
                    <a:pt x="770" y="2903"/>
                    <a:pt x="891" y="2900"/>
                    <a:pt x="1012" y="2900"/>
                  </a:cubicBezTo>
                  <a:cubicBezTo>
                    <a:pt x="1220" y="2900"/>
                    <a:pt x="1424" y="2909"/>
                    <a:pt x="1629" y="2934"/>
                  </a:cubicBezTo>
                  <a:cubicBezTo>
                    <a:pt x="3594" y="3167"/>
                    <a:pt x="4537" y="4407"/>
                    <a:pt x="4537" y="4407"/>
                  </a:cubicBezTo>
                  <a:cubicBezTo>
                    <a:pt x="4279" y="4614"/>
                    <a:pt x="4007" y="4769"/>
                    <a:pt x="3710" y="4898"/>
                  </a:cubicBezTo>
                  <a:lnTo>
                    <a:pt x="6683" y="5299"/>
                  </a:lnTo>
                  <a:cubicBezTo>
                    <a:pt x="5713" y="3968"/>
                    <a:pt x="5804" y="2714"/>
                    <a:pt x="5804" y="2714"/>
                  </a:cubicBezTo>
                  <a:cubicBezTo>
                    <a:pt x="5894" y="2710"/>
                    <a:pt x="5983" y="2709"/>
                    <a:pt x="6073" y="2709"/>
                  </a:cubicBezTo>
                  <a:cubicBezTo>
                    <a:pt x="7517" y="2709"/>
                    <a:pt x="8924" y="3197"/>
                    <a:pt x="10056" y="4110"/>
                  </a:cubicBezTo>
                  <a:cubicBezTo>
                    <a:pt x="10689" y="4653"/>
                    <a:pt x="11232" y="5286"/>
                    <a:pt x="11684" y="5984"/>
                  </a:cubicBezTo>
                  <a:lnTo>
                    <a:pt x="14011" y="6307"/>
                  </a:lnTo>
                  <a:lnTo>
                    <a:pt x="14411" y="6230"/>
                  </a:lnTo>
                  <a:cubicBezTo>
                    <a:pt x="13830" y="5221"/>
                    <a:pt x="13364" y="4162"/>
                    <a:pt x="13028" y="3050"/>
                  </a:cubicBezTo>
                  <a:lnTo>
                    <a:pt x="13028" y="3050"/>
                  </a:lnTo>
                  <a:cubicBezTo>
                    <a:pt x="13029" y="3050"/>
                    <a:pt x="16259" y="3787"/>
                    <a:pt x="18663" y="5415"/>
                  </a:cubicBezTo>
                  <a:lnTo>
                    <a:pt x="21041" y="4976"/>
                  </a:lnTo>
                  <a:cubicBezTo>
                    <a:pt x="21028" y="4950"/>
                    <a:pt x="21015" y="4937"/>
                    <a:pt x="21002" y="4911"/>
                  </a:cubicBezTo>
                  <a:cubicBezTo>
                    <a:pt x="20990" y="4860"/>
                    <a:pt x="20990" y="4808"/>
                    <a:pt x="21002" y="4756"/>
                  </a:cubicBezTo>
                  <a:cubicBezTo>
                    <a:pt x="20356" y="4601"/>
                    <a:pt x="19710" y="4407"/>
                    <a:pt x="19077" y="4162"/>
                  </a:cubicBezTo>
                  <a:cubicBezTo>
                    <a:pt x="19077" y="4162"/>
                    <a:pt x="20757" y="3037"/>
                    <a:pt x="22566" y="2740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3326300" y="4785750"/>
              <a:ext cx="85650" cy="25850"/>
            </a:xfrm>
            <a:custGeom>
              <a:avLst/>
              <a:gdLst/>
              <a:ahLst/>
              <a:cxnLst/>
              <a:rect l="l" t="t" r="r" b="b"/>
              <a:pathLst>
                <a:path w="3426" h="1034" extrusionOk="0">
                  <a:moveTo>
                    <a:pt x="1" y="0"/>
                  </a:moveTo>
                  <a:lnTo>
                    <a:pt x="1" y="0"/>
                  </a:lnTo>
                  <a:cubicBezTo>
                    <a:pt x="285" y="129"/>
                    <a:pt x="556" y="284"/>
                    <a:pt x="815" y="478"/>
                  </a:cubicBezTo>
                  <a:cubicBezTo>
                    <a:pt x="647" y="685"/>
                    <a:pt x="453" y="866"/>
                    <a:pt x="246" y="1034"/>
                  </a:cubicBezTo>
                  <a:lnTo>
                    <a:pt x="3426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3017425" y="4784775"/>
              <a:ext cx="141225" cy="79175"/>
            </a:xfrm>
            <a:custGeom>
              <a:avLst/>
              <a:gdLst/>
              <a:ahLst/>
              <a:cxnLst/>
              <a:rect l="l" t="t" r="r" b="b"/>
              <a:pathLst>
                <a:path w="5649" h="3167" extrusionOk="0">
                  <a:moveTo>
                    <a:pt x="0" y="0"/>
                  </a:moveTo>
                  <a:lnTo>
                    <a:pt x="0" y="0"/>
                  </a:lnTo>
                  <a:cubicBezTo>
                    <a:pt x="349" y="1099"/>
                    <a:pt x="815" y="2159"/>
                    <a:pt x="1409" y="3167"/>
                  </a:cubicBezTo>
                  <a:lnTo>
                    <a:pt x="4446" y="2598"/>
                  </a:lnTo>
                  <a:cubicBezTo>
                    <a:pt x="4433" y="2572"/>
                    <a:pt x="4420" y="2559"/>
                    <a:pt x="4420" y="2533"/>
                  </a:cubicBezTo>
                  <a:cubicBezTo>
                    <a:pt x="4356" y="2314"/>
                    <a:pt x="4511" y="2094"/>
                    <a:pt x="4744" y="2068"/>
                  </a:cubicBezTo>
                  <a:cubicBezTo>
                    <a:pt x="4778" y="2060"/>
                    <a:pt x="4812" y="2057"/>
                    <a:pt x="4846" y="2057"/>
                  </a:cubicBezTo>
                  <a:cubicBezTo>
                    <a:pt x="5041" y="2057"/>
                    <a:pt x="5220" y="2180"/>
                    <a:pt x="5286" y="2378"/>
                  </a:cubicBezTo>
                  <a:cubicBezTo>
                    <a:pt x="5299" y="2391"/>
                    <a:pt x="5299" y="2404"/>
                    <a:pt x="5299" y="2430"/>
                  </a:cubicBezTo>
                  <a:lnTo>
                    <a:pt x="5648" y="2365"/>
                  </a:lnTo>
                  <a:cubicBezTo>
                    <a:pt x="3231" y="75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2686900" y="4705600"/>
              <a:ext cx="20700" cy="19425"/>
            </a:xfrm>
            <a:custGeom>
              <a:avLst/>
              <a:gdLst/>
              <a:ahLst/>
              <a:cxnLst/>
              <a:rect l="l" t="t" r="r" b="b"/>
              <a:pathLst>
                <a:path w="828" h="777" extrusionOk="0">
                  <a:moveTo>
                    <a:pt x="0" y="1"/>
                  </a:moveTo>
                  <a:lnTo>
                    <a:pt x="220" y="776"/>
                  </a:lnTo>
                  <a:cubicBezTo>
                    <a:pt x="440" y="570"/>
                    <a:pt x="646" y="350"/>
                    <a:pt x="827" y="10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2835200" y="4775850"/>
              <a:ext cx="148975" cy="81975"/>
            </a:xfrm>
            <a:custGeom>
              <a:avLst/>
              <a:gdLst/>
              <a:ahLst/>
              <a:cxnLst/>
              <a:rect l="l" t="t" r="r" b="b"/>
              <a:pathLst>
                <a:path w="5959" h="3279" extrusionOk="0">
                  <a:moveTo>
                    <a:pt x="389" y="1"/>
                  </a:moveTo>
                  <a:cubicBezTo>
                    <a:pt x="286" y="1"/>
                    <a:pt x="182" y="3"/>
                    <a:pt x="78" y="8"/>
                  </a:cubicBezTo>
                  <a:cubicBezTo>
                    <a:pt x="78" y="8"/>
                    <a:pt x="0" y="1262"/>
                    <a:pt x="957" y="2593"/>
                  </a:cubicBezTo>
                  <a:lnTo>
                    <a:pt x="5958" y="3278"/>
                  </a:lnTo>
                  <a:cubicBezTo>
                    <a:pt x="5506" y="2567"/>
                    <a:pt x="4963" y="1947"/>
                    <a:pt x="4330" y="1404"/>
                  </a:cubicBezTo>
                  <a:cubicBezTo>
                    <a:pt x="3221" y="500"/>
                    <a:pt x="1830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3169275" y="4777325"/>
              <a:ext cx="177400" cy="52375"/>
            </a:xfrm>
            <a:custGeom>
              <a:avLst/>
              <a:gdLst/>
              <a:ahLst/>
              <a:cxnLst/>
              <a:rect l="l" t="t" r="r" b="b"/>
              <a:pathLst>
                <a:path w="7096" h="2095" extrusionOk="0">
                  <a:moveTo>
                    <a:pt x="3490" y="1"/>
                  </a:moveTo>
                  <a:cubicBezTo>
                    <a:pt x="1681" y="285"/>
                    <a:pt x="1" y="1423"/>
                    <a:pt x="1" y="1423"/>
                  </a:cubicBezTo>
                  <a:cubicBezTo>
                    <a:pt x="621" y="1668"/>
                    <a:pt x="1267" y="1862"/>
                    <a:pt x="1926" y="2004"/>
                  </a:cubicBezTo>
                  <a:cubicBezTo>
                    <a:pt x="1965" y="1888"/>
                    <a:pt x="2069" y="1810"/>
                    <a:pt x="2185" y="1785"/>
                  </a:cubicBezTo>
                  <a:cubicBezTo>
                    <a:pt x="2210" y="1779"/>
                    <a:pt x="2236" y="1776"/>
                    <a:pt x="2262" y="1776"/>
                  </a:cubicBezTo>
                  <a:cubicBezTo>
                    <a:pt x="2418" y="1776"/>
                    <a:pt x="2569" y="1875"/>
                    <a:pt x="2624" y="2030"/>
                  </a:cubicBezTo>
                  <a:cubicBezTo>
                    <a:pt x="2624" y="2056"/>
                    <a:pt x="2624" y="2082"/>
                    <a:pt x="2624" y="2095"/>
                  </a:cubicBezTo>
                  <a:lnTo>
                    <a:pt x="6514" y="1371"/>
                  </a:lnTo>
                  <a:cubicBezTo>
                    <a:pt x="6734" y="1216"/>
                    <a:pt x="6928" y="1022"/>
                    <a:pt x="7096" y="815"/>
                  </a:cubicBezTo>
                  <a:cubicBezTo>
                    <a:pt x="6837" y="621"/>
                    <a:pt x="6566" y="453"/>
                    <a:pt x="6282" y="337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2708550" y="4780775"/>
              <a:ext cx="96950" cy="49575"/>
            </a:xfrm>
            <a:custGeom>
              <a:avLst/>
              <a:gdLst/>
              <a:ahLst/>
              <a:cxnLst/>
              <a:rect l="l" t="t" r="r" b="b"/>
              <a:pathLst>
                <a:path w="3878" h="1983" extrusionOk="0">
                  <a:moveTo>
                    <a:pt x="268" y="0"/>
                  </a:moveTo>
                  <a:cubicBezTo>
                    <a:pt x="179" y="0"/>
                    <a:pt x="90" y="2"/>
                    <a:pt x="0" y="5"/>
                  </a:cubicBezTo>
                  <a:lnTo>
                    <a:pt x="478" y="1634"/>
                  </a:lnTo>
                  <a:lnTo>
                    <a:pt x="3050" y="1983"/>
                  </a:lnTo>
                  <a:cubicBezTo>
                    <a:pt x="3347" y="1866"/>
                    <a:pt x="3632" y="1711"/>
                    <a:pt x="3877" y="1504"/>
                  </a:cubicBezTo>
                  <a:cubicBezTo>
                    <a:pt x="3877" y="1504"/>
                    <a:pt x="2947" y="264"/>
                    <a:pt x="982" y="31"/>
                  </a:cubicBezTo>
                  <a:cubicBezTo>
                    <a:pt x="746" y="12"/>
                    <a:pt x="509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2954100" y="4804350"/>
              <a:ext cx="14550" cy="11575"/>
            </a:xfrm>
            <a:custGeom>
              <a:avLst/>
              <a:gdLst/>
              <a:ahLst/>
              <a:cxnLst/>
              <a:rect l="l" t="t" r="r" b="b"/>
              <a:pathLst>
                <a:path w="582" h="463" extrusionOk="0">
                  <a:moveTo>
                    <a:pt x="289" y="0"/>
                  </a:moveTo>
                  <a:cubicBezTo>
                    <a:pt x="270" y="0"/>
                    <a:pt x="252" y="2"/>
                    <a:pt x="233" y="6"/>
                  </a:cubicBezTo>
                  <a:cubicBezTo>
                    <a:pt x="91" y="19"/>
                    <a:pt x="0" y="148"/>
                    <a:pt x="39" y="277"/>
                  </a:cubicBezTo>
                  <a:cubicBezTo>
                    <a:pt x="73" y="390"/>
                    <a:pt x="185" y="463"/>
                    <a:pt x="307" y="463"/>
                  </a:cubicBezTo>
                  <a:cubicBezTo>
                    <a:pt x="325" y="463"/>
                    <a:pt x="344" y="461"/>
                    <a:pt x="362" y="458"/>
                  </a:cubicBezTo>
                  <a:cubicBezTo>
                    <a:pt x="491" y="445"/>
                    <a:pt x="582" y="316"/>
                    <a:pt x="556" y="187"/>
                  </a:cubicBezTo>
                  <a:cubicBezTo>
                    <a:pt x="512" y="65"/>
                    <a:pt x="40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3126625" y="4836175"/>
              <a:ext cx="23625" cy="13550"/>
            </a:xfrm>
            <a:custGeom>
              <a:avLst/>
              <a:gdLst/>
              <a:ahLst/>
              <a:cxnLst/>
              <a:rect l="l" t="t" r="r" b="b"/>
              <a:pathLst>
                <a:path w="945" h="542" extrusionOk="0">
                  <a:moveTo>
                    <a:pt x="478" y="1"/>
                  </a:moveTo>
                  <a:cubicBezTo>
                    <a:pt x="444" y="1"/>
                    <a:pt x="410" y="4"/>
                    <a:pt x="376" y="12"/>
                  </a:cubicBezTo>
                  <a:cubicBezTo>
                    <a:pt x="156" y="38"/>
                    <a:pt x="1" y="258"/>
                    <a:pt x="52" y="477"/>
                  </a:cubicBezTo>
                  <a:cubicBezTo>
                    <a:pt x="52" y="503"/>
                    <a:pt x="65" y="516"/>
                    <a:pt x="78" y="542"/>
                  </a:cubicBezTo>
                  <a:lnTo>
                    <a:pt x="944" y="374"/>
                  </a:lnTo>
                  <a:cubicBezTo>
                    <a:pt x="944" y="348"/>
                    <a:pt x="931" y="335"/>
                    <a:pt x="931" y="322"/>
                  </a:cubicBezTo>
                  <a:cubicBezTo>
                    <a:pt x="854" y="124"/>
                    <a:pt x="674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2920175" y="4758900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2" y="0"/>
                  </a:moveTo>
                  <a:cubicBezTo>
                    <a:pt x="590" y="0"/>
                    <a:pt x="547" y="5"/>
                    <a:pt x="504" y="14"/>
                  </a:cubicBezTo>
                  <a:cubicBezTo>
                    <a:pt x="194" y="40"/>
                    <a:pt x="0" y="337"/>
                    <a:pt x="65" y="622"/>
                  </a:cubicBezTo>
                  <a:cubicBezTo>
                    <a:pt x="165" y="876"/>
                    <a:pt x="397" y="1036"/>
                    <a:pt x="656" y="1036"/>
                  </a:cubicBezTo>
                  <a:cubicBezTo>
                    <a:pt x="700" y="1036"/>
                    <a:pt x="744" y="1032"/>
                    <a:pt x="789" y="1022"/>
                  </a:cubicBezTo>
                  <a:cubicBezTo>
                    <a:pt x="1086" y="984"/>
                    <a:pt x="1293" y="699"/>
                    <a:pt x="1215" y="415"/>
                  </a:cubicBezTo>
                  <a:cubicBezTo>
                    <a:pt x="1127" y="160"/>
                    <a:pt x="88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803200" y="4765325"/>
              <a:ext cx="10700" cy="8625"/>
            </a:xfrm>
            <a:custGeom>
              <a:avLst/>
              <a:gdLst/>
              <a:ahLst/>
              <a:cxnLst/>
              <a:rect l="l" t="t" r="r" b="b"/>
              <a:pathLst>
                <a:path w="428" h="345" extrusionOk="0">
                  <a:moveTo>
                    <a:pt x="187" y="1"/>
                  </a:moveTo>
                  <a:cubicBezTo>
                    <a:pt x="177" y="1"/>
                    <a:pt x="166" y="1"/>
                    <a:pt x="156" y="3"/>
                  </a:cubicBezTo>
                  <a:cubicBezTo>
                    <a:pt x="65" y="16"/>
                    <a:pt x="1" y="106"/>
                    <a:pt x="14" y="210"/>
                  </a:cubicBezTo>
                  <a:cubicBezTo>
                    <a:pt x="47" y="286"/>
                    <a:pt x="126" y="345"/>
                    <a:pt x="213" y="345"/>
                  </a:cubicBezTo>
                  <a:cubicBezTo>
                    <a:pt x="228" y="345"/>
                    <a:pt x="244" y="343"/>
                    <a:pt x="259" y="339"/>
                  </a:cubicBezTo>
                  <a:cubicBezTo>
                    <a:pt x="350" y="326"/>
                    <a:pt x="427" y="235"/>
                    <a:pt x="401" y="132"/>
                  </a:cubicBezTo>
                  <a:cubicBezTo>
                    <a:pt x="367" y="51"/>
                    <a:pt x="280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2866525" y="4763875"/>
              <a:ext cx="17800" cy="14350"/>
            </a:xfrm>
            <a:custGeom>
              <a:avLst/>
              <a:gdLst/>
              <a:ahLst/>
              <a:cxnLst/>
              <a:rect l="l" t="t" r="r" b="b"/>
              <a:pathLst>
                <a:path w="712" h="574" extrusionOk="0">
                  <a:moveTo>
                    <a:pt x="357" y="1"/>
                  </a:moveTo>
                  <a:cubicBezTo>
                    <a:pt x="333" y="1"/>
                    <a:pt x="309" y="4"/>
                    <a:pt x="285" y="9"/>
                  </a:cubicBezTo>
                  <a:cubicBezTo>
                    <a:pt x="117" y="35"/>
                    <a:pt x="1" y="190"/>
                    <a:pt x="40" y="345"/>
                  </a:cubicBezTo>
                  <a:cubicBezTo>
                    <a:pt x="94" y="487"/>
                    <a:pt x="223" y="574"/>
                    <a:pt x="363" y="574"/>
                  </a:cubicBezTo>
                  <a:cubicBezTo>
                    <a:pt x="388" y="574"/>
                    <a:pt x="414" y="571"/>
                    <a:pt x="440" y="565"/>
                  </a:cubicBezTo>
                  <a:cubicBezTo>
                    <a:pt x="608" y="552"/>
                    <a:pt x="712" y="397"/>
                    <a:pt x="673" y="229"/>
                  </a:cubicBezTo>
                  <a:cubicBezTo>
                    <a:pt x="629" y="96"/>
                    <a:pt x="499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3216775" y="4821725"/>
              <a:ext cx="18450" cy="11200"/>
            </a:xfrm>
            <a:custGeom>
              <a:avLst/>
              <a:gdLst/>
              <a:ahLst/>
              <a:cxnLst/>
              <a:rect l="l" t="t" r="r" b="b"/>
              <a:pathLst>
                <a:path w="738" h="448" extrusionOk="0">
                  <a:moveTo>
                    <a:pt x="353" y="0"/>
                  </a:moveTo>
                  <a:cubicBezTo>
                    <a:pt x="327" y="0"/>
                    <a:pt x="299" y="3"/>
                    <a:pt x="272" y="9"/>
                  </a:cubicBezTo>
                  <a:cubicBezTo>
                    <a:pt x="156" y="21"/>
                    <a:pt x="52" y="112"/>
                    <a:pt x="26" y="228"/>
                  </a:cubicBezTo>
                  <a:cubicBezTo>
                    <a:pt x="1" y="280"/>
                    <a:pt x="1" y="332"/>
                    <a:pt x="26" y="383"/>
                  </a:cubicBezTo>
                  <a:cubicBezTo>
                    <a:pt x="26" y="409"/>
                    <a:pt x="39" y="422"/>
                    <a:pt x="52" y="448"/>
                  </a:cubicBezTo>
                  <a:lnTo>
                    <a:pt x="737" y="319"/>
                  </a:lnTo>
                  <a:cubicBezTo>
                    <a:pt x="737" y="293"/>
                    <a:pt x="724" y="280"/>
                    <a:pt x="724" y="254"/>
                  </a:cubicBezTo>
                  <a:cubicBezTo>
                    <a:pt x="669" y="99"/>
                    <a:pt x="518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3042625" y="4863925"/>
              <a:ext cx="11975" cy="3250"/>
            </a:xfrm>
            <a:custGeom>
              <a:avLst/>
              <a:gdLst/>
              <a:ahLst/>
              <a:cxnLst/>
              <a:rect l="l" t="t" r="r" b="b"/>
              <a:pathLst>
                <a:path w="479" h="130" extrusionOk="0">
                  <a:moveTo>
                    <a:pt x="401" y="1"/>
                  </a:moveTo>
                  <a:lnTo>
                    <a:pt x="0" y="65"/>
                  </a:lnTo>
                  <a:lnTo>
                    <a:pt x="479" y="130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3158625" y="4796400"/>
              <a:ext cx="782575" cy="183225"/>
            </a:xfrm>
            <a:custGeom>
              <a:avLst/>
              <a:gdLst/>
              <a:ahLst/>
              <a:cxnLst/>
              <a:rect l="l" t="t" r="r" b="b"/>
              <a:pathLst>
                <a:path w="31303" h="7329" extrusionOk="0">
                  <a:moveTo>
                    <a:pt x="5630" y="1308"/>
                  </a:moveTo>
                  <a:cubicBezTo>
                    <a:pt x="5861" y="1308"/>
                    <a:pt x="6074" y="1445"/>
                    <a:pt x="6152" y="1668"/>
                  </a:cubicBezTo>
                  <a:cubicBezTo>
                    <a:pt x="6217" y="1926"/>
                    <a:pt x="6036" y="2185"/>
                    <a:pt x="5764" y="2211"/>
                  </a:cubicBezTo>
                  <a:lnTo>
                    <a:pt x="5777" y="2211"/>
                  </a:lnTo>
                  <a:cubicBezTo>
                    <a:pt x="5740" y="2218"/>
                    <a:pt x="5703" y="2221"/>
                    <a:pt x="5666" y="2221"/>
                  </a:cubicBezTo>
                  <a:cubicBezTo>
                    <a:pt x="5435" y="2221"/>
                    <a:pt x="5222" y="2085"/>
                    <a:pt x="5144" y="1862"/>
                  </a:cubicBezTo>
                  <a:cubicBezTo>
                    <a:pt x="5079" y="1603"/>
                    <a:pt x="5260" y="1358"/>
                    <a:pt x="5519" y="1319"/>
                  </a:cubicBezTo>
                  <a:cubicBezTo>
                    <a:pt x="5556" y="1312"/>
                    <a:pt x="5593" y="1308"/>
                    <a:pt x="5630" y="1308"/>
                  </a:cubicBezTo>
                  <a:close/>
                  <a:moveTo>
                    <a:pt x="11130" y="4005"/>
                  </a:moveTo>
                  <a:cubicBezTo>
                    <a:pt x="11210" y="4005"/>
                    <a:pt x="11286" y="4054"/>
                    <a:pt x="11309" y="4123"/>
                  </a:cubicBezTo>
                  <a:cubicBezTo>
                    <a:pt x="11335" y="4214"/>
                    <a:pt x="11270" y="4317"/>
                    <a:pt x="11179" y="4317"/>
                  </a:cubicBezTo>
                  <a:lnTo>
                    <a:pt x="11192" y="4304"/>
                  </a:lnTo>
                  <a:lnTo>
                    <a:pt x="11192" y="4304"/>
                  </a:lnTo>
                  <a:cubicBezTo>
                    <a:pt x="11174" y="4309"/>
                    <a:pt x="11157" y="4311"/>
                    <a:pt x="11140" y="4311"/>
                  </a:cubicBezTo>
                  <a:cubicBezTo>
                    <a:pt x="11059" y="4311"/>
                    <a:pt x="10994" y="4263"/>
                    <a:pt x="10973" y="4188"/>
                  </a:cubicBezTo>
                  <a:cubicBezTo>
                    <a:pt x="10947" y="4110"/>
                    <a:pt x="11011" y="4020"/>
                    <a:pt x="11102" y="4007"/>
                  </a:cubicBezTo>
                  <a:cubicBezTo>
                    <a:pt x="11111" y="4006"/>
                    <a:pt x="11121" y="4005"/>
                    <a:pt x="11130" y="4005"/>
                  </a:cubicBezTo>
                  <a:close/>
                  <a:moveTo>
                    <a:pt x="20104" y="1950"/>
                  </a:moveTo>
                  <a:cubicBezTo>
                    <a:pt x="20658" y="1950"/>
                    <a:pt x="21213" y="2051"/>
                    <a:pt x="21738" y="2249"/>
                  </a:cubicBezTo>
                  <a:cubicBezTo>
                    <a:pt x="21738" y="2249"/>
                    <a:pt x="21351" y="3671"/>
                    <a:pt x="19580" y="4356"/>
                  </a:cubicBezTo>
                  <a:lnTo>
                    <a:pt x="19593" y="4343"/>
                  </a:lnTo>
                  <a:lnTo>
                    <a:pt x="19593" y="4343"/>
                  </a:lnTo>
                  <a:cubicBezTo>
                    <a:pt x="18630" y="4720"/>
                    <a:pt x="17456" y="4807"/>
                    <a:pt x="16579" y="4807"/>
                  </a:cubicBezTo>
                  <a:cubicBezTo>
                    <a:pt x="15833" y="4807"/>
                    <a:pt x="15302" y="4744"/>
                    <a:pt x="15302" y="4744"/>
                  </a:cubicBezTo>
                  <a:cubicBezTo>
                    <a:pt x="15302" y="4744"/>
                    <a:pt x="16659" y="2947"/>
                    <a:pt x="18443" y="2262"/>
                  </a:cubicBezTo>
                  <a:cubicBezTo>
                    <a:pt x="18977" y="2054"/>
                    <a:pt x="19540" y="1950"/>
                    <a:pt x="20104" y="1950"/>
                  </a:cubicBezTo>
                  <a:close/>
                  <a:moveTo>
                    <a:pt x="10133" y="1"/>
                  </a:moveTo>
                  <a:lnTo>
                    <a:pt x="6940" y="595"/>
                  </a:lnTo>
                  <a:cubicBezTo>
                    <a:pt x="6294" y="1086"/>
                    <a:pt x="5506" y="1383"/>
                    <a:pt x="4679" y="1435"/>
                  </a:cubicBezTo>
                  <a:cubicBezTo>
                    <a:pt x="4511" y="1447"/>
                    <a:pt x="4343" y="1453"/>
                    <a:pt x="4175" y="1453"/>
                  </a:cubicBezTo>
                  <a:cubicBezTo>
                    <a:pt x="3801" y="1453"/>
                    <a:pt x="3429" y="1424"/>
                    <a:pt x="3063" y="1370"/>
                  </a:cubicBezTo>
                  <a:cubicBezTo>
                    <a:pt x="3037" y="1500"/>
                    <a:pt x="2934" y="1616"/>
                    <a:pt x="2792" y="1642"/>
                  </a:cubicBezTo>
                  <a:cubicBezTo>
                    <a:pt x="2768" y="1646"/>
                    <a:pt x="2743" y="1647"/>
                    <a:pt x="2719" y="1647"/>
                  </a:cubicBezTo>
                  <a:cubicBezTo>
                    <a:pt x="2577" y="1647"/>
                    <a:pt x="2445" y="1583"/>
                    <a:pt x="2378" y="1461"/>
                  </a:cubicBezTo>
                  <a:lnTo>
                    <a:pt x="0" y="1900"/>
                  </a:lnTo>
                  <a:cubicBezTo>
                    <a:pt x="323" y="2107"/>
                    <a:pt x="621" y="2340"/>
                    <a:pt x="918" y="2598"/>
                  </a:cubicBezTo>
                  <a:cubicBezTo>
                    <a:pt x="1280" y="2921"/>
                    <a:pt x="1603" y="3270"/>
                    <a:pt x="1887" y="3658"/>
                  </a:cubicBezTo>
                  <a:lnTo>
                    <a:pt x="6850" y="4330"/>
                  </a:lnTo>
                  <a:cubicBezTo>
                    <a:pt x="6837" y="4084"/>
                    <a:pt x="6850" y="3839"/>
                    <a:pt x="6902" y="3606"/>
                  </a:cubicBezTo>
                  <a:cubicBezTo>
                    <a:pt x="8052" y="3684"/>
                    <a:pt x="9163" y="4097"/>
                    <a:pt x="10094" y="4782"/>
                  </a:cubicBezTo>
                  <a:lnTo>
                    <a:pt x="15587" y="5519"/>
                  </a:lnTo>
                  <a:cubicBezTo>
                    <a:pt x="15625" y="5429"/>
                    <a:pt x="15703" y="5364"/>
                    <a:pt x="15806" y="5351"/>
                  </a:cubicBezTo>
                  <a:cubicBezTo>
                    <a:pt x="15830" y="5345"/>
                    <a:pt x="15855" y="5342"/>
                    <a:pt x="15879" y="5342"/>
                  </a:cubicBezTo>
                  <a:cubicBezTo>
                    <a:pt x="16011" y="5342"/>
                    <a:pt x="16137" y="5427"/>
                    <a:pt x="16181" y="5558"/>
                  </a:cubicBezTo>
                  <a:cubicBezTo>
                    <a:pt x="16194" y="5571"/>
                    <a:pt x="16194" y="5584"/>
                    <a:pt x="16194" y="5610"/>
                  </a:cubicBezTo>
                  <a:lnTo>
                    <a:pt x="17641" y="5803"/>
                  </a:lnTo>
                  <a:lnTo>
                    <a:pt x="27179" y="7096"/>
                  </a:lnTo>
                  <a:cubicBezTo>
                    <a:pt x="27089" y="6967"/>
                    <a:pt x="27037" y="6902"/>
                    <a:pt x="27037" y="6902"/>
                  </a:cubicBezTo>
                  <a:cubicBezTo>
                    <a:pt x="28472" y="6902"/>
                    <a:pt x="29893" y="7044"/>
                    <a:pt x="31302" y="7328"/>
                  </a:cubicBezTo>
                  <a:lnTo>
                    <a:pt x="30798" y="5571"/>
                  </a:lnTo>
                  <a:cubicBezTo>
                    <a:pt x="30385" y="5506"/>
                    <a:pt x="29971" y="5390"/>
                    <a:pt x="29583" y="5235"/>
                  </a:cubicBezTo>
                  <a:cubicBezTo>
                    <a:pt x="27761" y="4511"/>
                    <a:pt x="27296" y="3089"/>
                    <a:pt x="27296" y="3089"/>
                  </a:cubicBezTo>
                  <a:cubicBezTo>
                    <a:pt x="27791" y="2914"/>
                    <a:pt x="28311" y="2826"/>
                    <a:pt x="28835" y="2826"/>
                  </a:cubicBezTo>
                  <a:cubicBezTo>
                    <a:pt x="29241" y="2826"/>
                    <a:pt x="29648" y="2879"/>
                    <a:pt x="30049" y="2986"/>
                  </a:cubicBezTo>
                  <a:lnTo>
                    <a:pt x="29971" y="2753"/>
                  </a:lnTo>
                  <a:lnTo>
                    <a:pt x="26016" y="2172"/>
                  </a:lnTo>
                  <a:cubicBezTo>
                    <a:pt x="25318" y="2482"/>
                    <a:pt x="24569" y="2689"/>
                    <a:pt x="23793" y="2753"/>
                  </a:cubicBezTo>
                  <a:cubicBezTo>
                    <a:pt x="23780" y="2921"/>
                    <a:pt x="23638" y="3063"/>
                    <a:pt x="23470" y="3076"/>
                  </a:cubicBezTo>
                  <a:cubicBezTo>
                    <a:pt x="23435" y="3085"/>
                    <a:pt x="23400" y="3089"/>
                    <a:pt x="23366" y="3089"/>
                  </a:cubicBezTo>
                  <a:cubicBezTo>
                    <a:pt x="23184" y="3089"/>
                    <a:pt x="23018" y="2977"/>
                    <a:pt x="22953" y="2792"/>
                  </a:cubicBezTo>
                  <a:cubicBezTo>
                    <a:pt x="22902" y="2585"/>
                    <a:pt x="23044" y="2379"/>
                    <a:pt x="23263" y="2353"/>
                  </a:cubicBezTo>
                  <a:cubicBezTo>
                    <a:pt x="23292" y="2348"/>
                    <a:pt x="23320" y="2345"/>
                    <a:pt x="23349" y="2345"/>
                  </a:cubicBezTo>
                  <a:cubicBezTo>
                    <a:pt x="23461" y="2345"/>
                    <a:pt x="23571" y="2386"/>
                    <a:pt x="23664" y="2469"/>
                  </a:cubicBezTo>
                  <a:cubicBezTo>
                    <a:pt x="23612" y="2249"/>
                    <a:pt x="23587" y="2017"/>
                    <a:pt x="23561" y="1797"/>
                  </a:cubicBezTo>
                  <a:lnTo>
                    <a:pt x="18301" y="1022"/>
                  </a:lnTo>
                  <a:lnTo>
                    <a:pt x="18275" y="1022"/>
                  </a:lnTo>
                  <a:lnTo>
                    <a:pt x="18404" y="1138"/>
                  </a:lnTo>
                  <a:cubicBezTo>
                    <a:pt x="18404" y="1138"/>
                    <a:pt x="16921" y="1467"/>
                    <a:pt x="15167" y="1467"/>
                  </a:cubicBezTo>
                  <a:cubicBezTo>
                    <a:pt x="14321" y="1467"/>
                    <a:pt x="13412" y="1391"/>
                    <a:pt x="12575" y="1164"/>
                  </a:cubicBezTo>
                  <a:cubicBezTo>
                    <a:pt x="11748" y="944"/>
                    <a:pt x="10973" y="556"/>
                    <a:pt x="10301" y="26"/>
                  </a:cubicBezTo>
                  <a:lnTo>
                    <a:pt x="101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3416450" y="4797050"/>
              <a:ext cx="202600" cy="36225"/>
            </a:xfrm>
            <a:custGeom>
              <a:avLst/>
              <a:gdLst/>
              <a:ahLst/>
              <a:cxnLst/>
              <a:rect l="l" t="t" r="r" b="b"/>
              <a:pathLst>
                <a:path w="8104" h="1449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543"/>
                    <a:pt x="1435" y="931"/>
                    <a:pt x="2275" y="1151"/>
                  </a:cubicBezTo>
                  <a:cubicBezTo>
                    <a:pt x="3111" y="1373"/>
                    <a:pt x="4020" y="1448"/>
                    <a:pt x="4866" y="1448"/>
                  </a:cubicBezTo>
                  <a:cubicBezTo>
                    <a:pt x="6621" y="1448"/>
                    <a:pt x="8104" y="1125"/>
                    <a:pt x="8104" y="1125"/>
                  </a:cubicBezTo>
                  <a:lnTo>
                    <a:pt x="7975" y="10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3747950" y="4841625"/>
              <a:ext cx="61100" cy="23625"/>
            </a:xfrm>
            <a:custGeom>
              <a:avLst/>
              <a:gdLst/>
              <a:ahLst/>
              <a:cxnLst/>
              <a:rect l="l" t="t" r="r" b="b"/>
              <a:pathLst>
                <a:path w="2444" h="945" extrusionOk="0">
                  <a:moveTo>
                    <a:pt x="1" y="1"/>
                  </a:moveTo>
                  <a:cubicBezTo>
                    <a:pt x="14" y="221"/>
                    <a:pt x="39" y="440"/>
                    <a:pt x="91" y="660"/>
                  </a:cubicBezTo>
                  <a:cubicBezTo>
                    <a:pt x="156" y="699"/>
                    <a:pt x="194" y="763"/>
                    <a:pt x="220" y="828"/>
                  </a:cubicBezTo>
                  <a:cubicBezTo>
                    <a:pt x="220" y="867"/>
                    <a:pt x="233" y="906"/>
                    <a:pt x="220" y="944"/>
                  </a:cubicBezTo>
                  <a:cubicBezTo>
                    <a:pt x="996" y="867"/>
                    <a:pt x="1745" y="673"/>
                    <a:pt x="2443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3052650" y="4843900"/>
              <a:ext cx="153500" cy="43950"/>
            </a:xfrm>
            <a:custGeom>
              <a:avLst/>
              <a:gdLst/>
              <a:ahLst/>
              <a:cxnLst/>
              <a:rect l="l" t="t" r="r" b="b"/>
              <a:pathLst>
                <a:path w="6140" h="1758" extrusionOk="0">
                  <a:moveTo>
                    <a:pt x="4239" y="0"/>
                  </a:moveTo>
                  <a:lnTo>
                    <a:pt x="3890" y="65"/>
                  </a:lnTo>
                  <a:cubicBezTo>
                    <a:pt x="3903" y="272"/>
                    <a:pt x="3761" y="453"/>
                    <a:pt x="3554" y="479"/>
                  </a:cubicBezTo>
                  <a:cubicBezTo>
                    <a:pt x="3525" y="484"/>
                    <a:pt x="3496" y="487"/>
                    <a:pt x="3466" y="487"/>
                  </a:cubicBezTo>
                  <a:cubicBezTo>
                    <a:pt x="3288" y="487"/>
                    <a:pt x="3115" y="388"/>
                    <a:pt x="3037" y="233"/>
                  </a:cubicBezTo>
                  <a:lnTo>
                    <a:pt x="0" y="802"/>
                  </a:lnTo>
                  <a:lnTo>
                    <a:pt x="78" y="931"/>
                  </a:lnTo>
                  <a:lnTo>
                    <a:pt x="6139" y="1758"/>
                  </a:lnTo>
                  <a:cubicBezTo>
                    <a:pt x="5842" y="1370"/>
                    <a:pt x="5519" y="1021"/>
                    <a:pt x="5157" y="698"/>
                  </a:cubicBezTo>
                  <a:cubicBezTo>
                    <a:pt x="4860" y="453"/>
                    <a:pt x="4562" y="220"/>
                    <a:pt x="4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3834550" y="4968925"/>
              <a:ext cx="109225" cy="19425"/>
            </a:xfrm>
            <a:custGeom>
              <a:avLst/>
              <a:gdLst/>
              <a:ahLst/>
              <a:cxnLst/>
              <a:rect l="l" t="t" r="r" b="b"/>
              <a:pathLst>
                <a:path w="4369" h="777" extrusionOk="0">
                  <a:moveTo>
                    <a:pt x="0" y="1"/>
                  </a:moveTo>
                  <a:cubicBezTo>
                    <a:pt x="0" y="1"/>
                    <a:pt x="39" y="78"/>
                    <a:pt x="129" y="208"/>
                  </a:cubicBezTo>
                  <a:lnTo>
                    <a:pt x="4369" y="776"/>
                  </a:lnTo>
                  <a:lnTo>
                    <a:pt x="4265" y="427"/>
                  </a:lnTo>
                  <a:cubicBezTo>
                    <a:pt x="2856" y="143"/>
                    <a:pt x="142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3329525" y="4886550"/>
              <a:ext cx="81450" cy="29425"/>
            </a:xfrm>
            <a:custGeom>
              <a:avLst/>
              <a:gdLst/>
              <a:ahLst/>
              <a:cxnLst/>
              <a:rect l="l" t="t" r="r" b="b"/>
              <a:pathLst>
                <a:path w="3258" h="1177" extrusionOk="0">
                  <a:moveTo>
                    <a:pt x="66" y="0"/>
                  </a:moveTo>
                  <a:cubicBezTo>
                    <a:pt x="14" y="246"/>
                    <a:pt x="1" y="491"/>
                    <a:pt x="14" y="724"/>
                  </a:cubicBezTo>
                  <a:lnTo>
                    <a:pt x="3258" y="1176"/>
                  </a:lnTo>
                  <a:cubicBezTo>
                    <a:pt x="2327" y="491"/>
                    <a:pt x="1216" y="78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3235200" y="4811575"/>
              <a:ext cx="96950" cy="21325"/>
            </a:xfrm>
            <a:custGeom>
              <a:avLst/>
              <a:gdLst/>
              <a:ahLst/>
              <a:cxnLst/>
              <a:rect l="l" t="t" r="r" b="b"/>
              <a:pathLst>
                <a:path w="3878" h="853" extrusionOk="0">
                  <a:moveTo>
                    <a:pt x="3877" y="1"/>
                  </a:moveTo>
                  <a:lnTo>
                    <a:pt x="0" y="725"/>
                  </a:lnTo>
                  <a:cubicBezTo>
                    <a:pt x="0" y="738"/>
                    <a:pt x="0" y="751"/>
                    <a:pt x="0" y="763"/>
                  </a:cubicBezTo>
                  <a:cubicBezTo>
                    <a:pt x="376" y="828"/>
                    <a:pt x="758" y="853"/>
                    <a:pt x="1142" y="853"/>
                  </a:cubicBezTo>
                  <a:cubicBezTo>
                    <a:pt x="1300" y="853"/>
                    <a:pt x="1458" y="849"/>
                    <a:pt x="1616" y="841"/>
                  </a:cubicBezTo>
                  <a:cubicBezTo>
                    <a:pt x="2443" y="776"/>
                    <a:pt x="3231" y="492"/>
                    <a:pt x="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3541175" y="4845275"/>
              <a:ext cx="160925" cy="71325"/>
            </a:xfrm>
            <a:custGeom>
              <a:avLst/>
              <a:gdLst/>
              <a:ahLst/>
              <a:cxnLst/>
              <a:rect l="l" t="t" r="r" b="b"/>
              <a:pathLst>
                <a:path w="6437" h="2853" extrusionOk="0">
                  <a:moveTo>
                    <a:pt x="4804" y="0"/>
                  </a:moveTo>
                  <a:cubicBezTo>
                    <a:pt x="4235" y="0"/>
                    <a:pt x="3666" y="104"/>
                    <a:pt x="3128" y="307"/>
                  </a:cubicBezTo>
                  <a:cubicBezTo>
                    <a:pt x="1344" y="1005"/>
                    <a:pt x="0" y="2789"/>
                    <a:pt x="0" y="2789"/>
                  </a:cubicBezTo>
                  <a:cubicBezTo>
                    <a:pt x="0" y="2789"/>
                    <a:pt x="539" y="2853"/>
                    <a:pt x="1294" y="2853"/>
                  </a:cubicBezTo>
                  <a:cubicBezTo>
                    <a:pt x="2165" y="2853"/>
                    <a:pt x="3323" y="2768"/>
                    <a:pt x="4278" y="2401"/>
                  </a:cubicBezTo>
                  <a:cubicBezTo>
                    <a:pt x="6049" y="1703"/>
                    <a:pt x="6436" y="294"/>
                    <a:pt x="6436" y="294"/>
                  </a:cubicBezTo>
                  <a:cubicBezTo>
                    <a:pt x="5909" y="97"/>
                    <a:pt x="5356" y="0"/>
                    <a:pt x="4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3840675" y="4867025"/>
              <a:ext cx="87600" cy="68650"/>
            </a:xfrm>
            <a:custGeom>
              <a:avLst/>
              <a:gdLst/>
              <a:ahLst/>
              <a:cxnLst/>
              <a:rect l="l" t="t" r="r" b="b"/>
              <a:pathLst>
                <a:path w="3504" h="2746" extrusionOk="0">
                  <a:moveTo>
                    <a:pt x="1546" y="1"/>
                  </a:moveTo>
                  <a:cubicBezTo>
                    <a:pt x="1021" y="1"/>
                    <a:pt x="496" y="89"/>
                    <a:pt x="1" y="264"/>
                  </a:cubicBezTo>
                  <a:cubicBezTo>
                    <a:pt x="1" y="264"/>
                    <a:pt x="466" y="1686"/>
                    <a:pt x="2288" y="2410"/>
                  </a:cubicBezTo>
                  <a:cubicBezTo>
                    <a:pt x="2689" y="2565"/>
                    <a:pt x="3090" y="2681"/>
                    <a:pt x="3503" y="2746"/>
                  </a:cubicBezTo>
                  <a:lnTo>
                    <a:pt x="2754" y="161"/>
                  </a:lnTo>
                  <a:cubicBezTo>
                    <a:pt x="2359" y="54"/>
                    <a:pt x="1952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3548275" y="4929950"/>
              <a:ext cx="15525" cy="6700"/>
            </a:xfrm>
            <a:custGeom>
              <a:avLst/>
              <a:gdLst/>
              <a:ahLst/>
              <a:cxnLst/>
              <a:rect l="l" t="t" r="r" b="b"/>
              <a:pathLst>
                <a:path w="621" h="268" extrusionOk="0">
                  <a:moveTo>
                    <a:pt x="306" y="0"/>
                  </a:moveTo>
                  <a:cubicBezTo>
                    <a:pt x="282" y="0"/>
                    <a:pt x="257" y="3"/>
                    <a:pt x="233" y="9"/>
                  </a:cubicBezTo>
                  <a:cubicBezTo>
                    <a:pt x="130" y="22"/>
                    <a:pt x="39" y="87"/>
                    <a:pt x="1" y="177"/>
                  </a:cubicBezTo>
                  <a:lnTo>
                    <a:pt x="621" y="268"/>
                  </a:lnTo>
                  <a:cubicBezTo>
                    <a:pt x="621" y="255"/>
                    <a:pt x="608" y="229"/>
                    <a:pt x="608" y="216"/>
                  </a:cubicBezTo>
                  <a:cubicBezTo>
                    <a:pt x="564" y="85"/>
                    <a:pt x="438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3128575" y="4845500"/>
              <a:ext cx="21675" cy="10575"/>
            </a:xfrm>
            <a:custGeom>
              <a:avLst/>
              <a:gdLst/>
              <a:ahLst/>
              <a:cxnLst/>
              <a:rect l="l" t="t" r="r" b="b"/>
              <a:pathLst>
                <a:path w="867" h="423" extrusionOk="0">
                  <a:moveTo>
                    <a:pt x="853" y="1"/>
                  </a:moveTo>
                  <a:lnTo>
                    <a:pt x="0" y="169"/>
                  </a:lnTo>
                  <a:cubicBezTo>
                    <a:pt x="78" y="324"/>
                    <a:pt x="251" y="423"/>
                    <a:pt x="429" y="423"/>
                  </a:cubicBezTo>
                  <a:cubicBezTo>
                    <a:pt x="459" y="423"/>
                    <a:pt x="488" y="420"/>
                    <a:pt x="517" y="415"/>
                  </a:cubicBezTo>
                  <a:cubicBezTo>
                    <a:pt x="724" y="389"/>
                    <a:pt x="866" y="208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3218075" y="4829675"/>
              <a:ext cx="17150" cy="8025"/>
            </a:xfrm>
            <a:custGeom>
              <a:avLst/>
              <a:gdLst/>
              <a:ahLst/>
              <a:cxnLst/>
              <a:rect l="l" t="t" r="r" b="b"/>
              <a:pathLst>
                <a:path w="686" h="321" extrusionOk="0">
                  <a:moveTo>
                    <a:pt x="685" y="1"/>
                  </a:moveTo>
                  <a:lnTo>
                    <a:pt x="0" y="130"/>
                  </a:lnTo>
                  <a:cubicBezTo>
                    <a:pt x="64" y="247"/>
                    <a:pt x="190" y="321"/>
                    <a:pt x="327" y="321"/>
                  </a:cubicBezTo>
                  <a:cubicBezTo>
                    <a:pt x="356" y="321"/>
                    <a:pt x="385" y="318"/>
                    <a:pt x="414" y="311"/>
                  </a:cubicBezTo>
                  <a:cubicBezTo>
                    <a:pt x="556" y="285"/>
                    <a:pt x="659" y="182"/>
                    <a:pt x="685" y="39"/>
                  </a:cubicBezTo>
                  <a:cubicBezTo>
                    <a:pt x="685" y="27"/>
                    <a:pt x="685" y="14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3731475" y="4855325"/>
              <a:ext cx="22325" cy="18500"/>
            </a:xfrm>
            <a:custGeom>
              <a:avLst/>
              <a:gdLst/>
              <a:ahLst/>
              <a:cxnLst/>
              <a:rect l="l" t="t" r="r" b="b"/>
              <a:pathLst>
                <a:path w="893" h="740" extrusionOk="0">
                  <a:moveTo>
                    <a:pt x="444" y="1"/>
                  </a:moveTo>
                  <a:cubicBezTo>
                    <a:pt x="416" y="1"/>
                    <a:pt x="389" y="3"/>
                    <a:pt x="362" y="9"/>
                  </a:cubicBezTo>
                  <a:cubicBezTo>
                    <a:pt x="143" y="22"/>
                    <a:pt x="0" y="241"/>
                    <a:pt x="52" y="448"/>
                  </a:cubicBezTo>
                  <a:cubicBezTo>
                    <a:pt x="120" y="628"/>
                    <a:pt x="295" y="740"/>
                    <a:pt x="485" y="740"/>
                  </a:cubicBezTo>
                  <a:cubicBezTo>
                    <a:pt x="513" y="740"/>
                    <a:pt x="541" y="737"/>
                    <a:pt x="569" y="732"/>
                  </a:cubicBezTo>
                  <a:cubicBezTo>
                    <a:pt x="737" y="706"/>
                    <a:pt x="866" y="577"/>
                    <a:pt x="892" y="409"/>
                  </a:cubicBezTo>
                  <a:cubicBezTo>
                    <a:pt x="892" y="370"/>
                    <a:pt x="879" y="332"/>
                    <a:pt x="879" y="293"/>
                  </a:cubicBezTo>
                  <a:cubicBezTo>
                    <a:pt x="853" y="215"/>
                    <a:pt x="815" y="151"/>
                    <a:pt x="750" y="112"/>
                  </a:cubicBezTo>
                  <a:cubicBezTo>
                    <a:pt x="668" y="40"/>
                    <a:pt x="553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3432275" y="4896725"/>
              <a:ext cx="9400" cy="7775"/>
            </a:xfrm>
            <a:custGeom>
              <a:avLst/>
              <a:gdLst/>
              <a:ahLst/>
              <a:cxnLst/>
              <a:rect l="l" t="t" r="r" b="b"/>
              <a:pathLst>
                <a:path w="376" h="311" extrusionOk="0">
                  <a:moveTo>
                    <a:pt x="190" y="0"/>
                  </a:moveTo>
                  <a:cubicBezTo>
                    <a:pt x="175" y="0"/>
                    <a:pt x="159" y="2"/>
                    <a:pt x="143" y="7"/>
                  </a:cubicBezTo>
                  <a:cubicBezTo>
                    <a:pt x="53" y="20"/>
                    <a:pt x="1" y="97"/>
                    <a:pt x="14" y="188"/>
                  </a:cubicBezTo>
                  <a:cubicBezTo>
                    <a:pt x="46" y="263"/>
                    <a:pt x="113" y="311"/>
                    <a:pt x="186" y="311"/>
                  </a:cubicBezTo>
                  <a:cubicBezTo>
                    <a:pt x="202" y="311"/>
                    <a:pt x="218" y="309"/>
                    <a:pt x="233" y="304"/>
                  </a:cubicBezTo>
                  <a:cubicBezTo>
                    <a:pt x="324" y="291"/>
                    <a:pt x="376" y="214"/>
                    <a:pt x="363" y="123"/>
                  </a:cubicBezTo>
                  <a:cubicBezTo>
                    <a:pt x="331" y="48"/>
                    <a:pt x="263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3285275" y="4829425"/>
              <a:ext cx="28450" cy="22825"/>
            </a:xfrm>
            <a:custGeom>
              <a:avLst/>
              <a:gdLst/>
              <a:ahLst/>
              <a:cxnLst/>
              <a:rect l="l" t="t" r="r" b="b"/>
              <a:pathLst>
                <a:path w="1138" h="913" extrusionOk="0">
                  <a:moveTo>
                    <a:pt x="551" y="0"/>
                  </a:moveTo>
                  <a:cubicBezTo>
                    <a:pt x="514" y="0"/>
                    <a:pt x="477" y="4"/>
                    <a:pt x="440" y="11"/>
                  </a:cubicBezTo>
                  <a:cubicBezTo>
                    <a:pt x="181" y="37"/>
                    <a:pt x="0" y="295"/>
                    <a:pt x="65" y="553"/>
                  </a:cubicBezTo>
                  <a:cubicBezTo>
                    <a:pt x="143" y="777"/>
                    <a:pt x="356" y="913"/>
                    <a:pt x="587" y="913"/>
                  </a:cubicBezTo>
                  <a:cubicBezTo>
                    <a:pt x="624" y="913"/>
                    <a:pt x="661" y="910"/>
                    <a:pt x="698" y="902"/>
                  </a:cubicBezTo>
                  <a:cubicBezTo>
                    <a:pt x="970" y="864"/>
                    <a:pt x="1138" y="618"/>
                    <a:pt x="1086" y="360"/>
                  </a:cubicBezTo>
                  <a:cubicBezTo>
                    <a:pt x="997" y="137"/>
                    <a:pt x="782" y="0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908550" y="354100"/>
              <a:ext cx="554775" cy="797100"/>
            </a:xfrm>
            <a:custGeom>
              <a:avLst/>
              <a:gdLst/>
              <a:ahLst/>
              <a:cxnLst/>
              <a:rect l="l" t="t" r="r" b="b"/>
              <a:pathLst>
                <a:path w="22191" h="31884" extrusionOk="0">
                  <a:moveTo>
                    <a:pt x="11029" y="5511"/>
                  </a:moveTo>
                  <a:cubicBezTo>
                    <a:pt x="11193" y="5511"/>
                    <a:pt x="11344" y="5609"/>
                    <a:pt x="11399" y="5764"/>
                  </a:cubicBezTo>
                  <a:cubicBezTo>
                    <a:pt x="11438" y="5945"/>
                    <a:pt x="11322" y="6126"/>
                    <a:pt x="11128" y="6139"/>
                  </a:cubicBezTo>
                  <a:cubicBezTo>
                    <a:pt x="11102" y="6145"/>
                    <a:pt x="11077" y="6147"/>
                    <a:pt x="11051" y="6147"/>
                  </a:cubicBezTo>
                  <a:cubicBezTo>
                    <a:pt x="10895" y="6147"/>
                    <a:pt x="10744" y="6049"/>
                    <a:pt x="10688" y="5894"/>
                  </a:cubicBezTo>
                  <a:cubicBezTo>
                    <a:pt x="10637" y="5713"/>
                    <a:pt x="10766" y="5545"/>
                    <a:pt x="10947" y="5519"/>
                  </a:cubicBezTo>
                  <a:cubicBezTo>
                    <a:pt x="10974" y="5513"/>
                    <a:pt x="11002" y="5511"/>
                    <a:pt x="11029" y="5511"/>
                  </a:cubicBezTo>
                  <a:close/>
                  <a:moveTo>
                    <a:pt x="9361" y="7301"/>
                  </a:moveTo>
                  <a:cubicBezTo>
                    <a:pt x="9623" y="7301"/>
                    <a:pt x="9863" y="7461"/>
                    <a:pt x="9952" y="7716"/>
                  </a:cubicBezTo>
                  <a:cubicBezTo>
                    <a:pt x="10016" y="7936"/>
                    <a:pt x="9900" y="8168"/>
                    <a:pt x="9693" y="8272"/>
                  </a:cubicBezTo>
                  <a:cubicBezTo>
                    <a:pt x="9965" y="8207"/>
                    <a:pt x="10236" y="8155"/>
                    <a:pt x="10508" y="8129"/>
                  </a:cubicBezTo>
                  <a:lnTo>
                    <a:pt x="10508" y="8129"/>
                  </a:lnTo>
                  <a:cubicBezTo>
                    <a:pt x="10508" y="8129"/>
                    <a:pt x="11399" y="10520"/>
                    <a:pt x="9577" y="12898"/>
                  </a:cubicBezTo>
                  <a:cubicBezTo>
                    <a:pt x="7962" y="14992"/>
                    <a:pt x="4782" y="16375"/>
                    <a:pt x="4046" y="16672"/>
                  </a:cubicBezTo>
                  <a:cubicBezTo>
                    <a:pt x="4007" y="16685"/>
                    <a:pt x="3968" y="16711"/>
                    <a:pt x="3929" y="16711"/>
                  </a:cubicBezTo>
                  <a:lnTo>
                    <a:pt x="3903" y="16724"/>
                  </a:lnTo>
                  <a:lnTo>
                    <a:pt x="3903" y="16711"/>
                  </a:lnTo>
                  <a:cubicBezTo>
                    <a:pt x="3886" y="16714"/>
                    <a:pt x="3868" y="16715"/>
                    <a:pt x="3850" y="16715"/>
                  </a:cubicBezTo>
                  <a:cubicBezTo>
                    <a:pt x="3714" y="16715"/>
                    <a:pt x="3587" y="16630"/>
                    <a:pt x="3542" y="16504"/>
                  </a:cubicBezTo>
                  <a:cubicBezTo>
                    <a:pt x="3503" y="16349"/>
                    <a:pt x="3619" y="16194"/>
                    <a:pt x="3774" y="16181"/>
                  </a:cubicBezTo>
                  <a:cubicBezTo>
                    <a:pt x="3789" y="16177"/>
                    <a:pt x="3804" y="16176"/>
                    <a:pt x="3820" y="16176"/>
                  </a:cubicBezTo>
                  <a:cubicBezTo>
                    <a:pt x="3856" y="16176"/>
                    <a:pt x="3893" y="16185"/>
                    <a:pt x="3929" y="16194"/>
                  </a:cubicBezTo>
                  <a:cubicBezTo>
                    <a:pt x="4046" y="15083"/>
                    <a:pt x="4433" y="12485"/>
                    <a:pt x="5829" y="10663"/>
                  </a:cubicBezTo>
                  <a:cubicBezTo>
                    <a:pt x="6734" y="9512"/>
                    <a:pt x="8000" y="8698"/>
                    <a:pt x="9422" y="8336"/>
                  </a:cubicBezTo>
                  <a:lnTo>
                    <a:pt x="9422" y="8336"/>
                  </a:lnTo>
                  <a:cubicBezTo>
                    <a:pt x="9412" y="8337"/>
                    <a:pt x="9402" y="8337"/>
                    <a:pt x="9393" y="8337"/>
                  </a:cubicBezTo>
                  <a:cubicBezTo>
                    <a:pt x="9132" y="8337"/>
                    <a:pt x="8889" y="8172"/>
                    <a:pt x="8802" y="7923"/>
                  </a:cubicBezTo>
                  <a:cubicBezTo>
                    <a:pt x="8737" y="7625"/>
                    <a:pt x="8931" y="7341"/>
                    <a:pt x="9228" y="7315"/>
                  </a:cubicBezTo>
                  <a:cubicBezTo>
                    <a:pt x="9273" y="7306"/>
                    <a:pt x="9317" y="7301"/>
                    <a:pt x="9361" y="7301"/>
                  </a:cubicBezTo>
                  <a:close/>
                  <a:moveTo>
                    <a:pt x="6991" y="20296"/>
                  </a:moveTo>
                  <a:cubicBezTo>
                    <a:pt x="7145" y="20296"/>
                    <a:pt x="7286" y="20392"/>
                    <a:pt x="7341" y="20537"/>
                  </a:cubicBezTo>
                  <a:cubicBezTo>
                    <a:pt x="7367" y="20705"/>
                    <a:pt x="7251" y="20873"/>
                    <a:pt x="7083" y="20885"/>
                  </a:cubicBezTo>
                  <a:lnTo>
                    <a:pt x="7083" y="20898"/>
                  </a:lnTo>
                  <a:cubicBezTo>
                    <a:pt x="7064" y="20901"/>
                    <a:pt x="7044" y="20903"/>
                    <a:pt x="7025" y="20903"/>
                  </a:cubicBezTo>
                  <a:cubicBezTo>
                    <a:pt x="6875" y="20903"/>
                    <a:pt x="6726" y="20815"/>
                    <a:pt x="6669" y="20666"/>
                  </a:cubicBezTo>
                  <a:cubicBezTo>
                    <a:pt x="6617" y="20498"/>
                    <a:pt x="6747" y="20330"/>
                    <a:pt x="6915" y="20304"/>
                  </a:cubicBezTo>
                  <a:cubicBezTo>
                    <a:pt x="6940" y="20298"/>
                    <a:pt x="6966" y="20296"/>
                    <a:pt x="6991" y="20296"/>
                  </a:cubicBezTo>
                  <a:close/>
                  <a:moveTo>
                    <a:pt x="8534" y="22390"/>
                  </a:moveTo>
                  <a:cubicBezTo>
                    <a:pt x="8702" y="22390"/>
                    <a:pt x="8862" y="22489"/>
                    <a:pt x="8918" y="22656"/>
                  </a:cubicBezTo>
                  <a:cubicBezTo>
                    <a:pt x="8957" y="22837"/>
                    <a:pt x="8827" y="23005"/>
                    <a:pt x="8647" y="23031"/>
                  </a:cubicBezTo>
                  <a:lnTo>
                    <a:pt x="8647" y="23044"/>
                  </a:lnTo>
                  <a:cubicBezTo>
                    <a:pt x="8619" y="23049"/>
                    <a:pt x="8592" y="23052"/>
                    <a:pt x="8565" y="23052"/>
                  </a:cubicBezTo>
                  <a:cubicBezTo>
                    <a:pt x="8398" y="23052"/>
                    <a:pt x="8237" y="22952"/>
                    <a:pt x="8181" y="22785"/>
                  </a:cubicBezTo>
                  <a:cubicBezTo>
                    <a:pt x="8142" y="22604"/>
                    <a:pt x="8272" y="22423"/>
                    <a:pt x="8453" y="22398"/>
                  </a:cubicBezTo>
                  <a:cubicBezTo>
                    <a:pt x="8480" y="22392"/>
                    <a:pt x="8507" y="22390"/>
                    <a:pt x="8534" y="22390"/>
                  </a:cubicBezTo>
                  <a:close/>
                  <a:moveTo>
                    <a:pt x="7194" y="25865"/>
                  </a:moveTo>
                  <a:cubicBezTo>
                    <a:pt x="7322" y="25865"/>
                    <a:pt x="7440" y="25950"/>
                    <a:pt x="7483" y="26081"/>
                  </a:cubicBezTo>
                  <a:cubicBezTo>
                    <a:pt x="7522" y="26223"/>
                    <a:pt x="7419" y="26378"/>
                    <a:pt x="7264" y="26391"/>
                  </a:cubicBezTo>
                  <a:cubicBezTo>
                    <a:pt x="7244" y="26394"/>
                    <a:pt x="7224" y="26396"/>
                    <a:pt x="7205" y="26396"/>
                  </a:cubicBezTo>
                  <a:cubicBezTo>
                    <a:pt x="7071" y="26396"/>
                    <a:pt x="6947" y="26320"/>
                    <a:pt x="6902" y="26184"/>
                  </a:cubicBezTo>
                  <a:cubicBezTo>
                    <a:pt x="6863" y="26042"/>
                    <a:pt x="6953" y="25900"/>
                    <a:pt x="7109" y="25874"/>
                  </a:cubicBezTo>
                  <a:lnTo>
                    <a:pt x="7121" y="25874"/>
                  </a:lnTo>
                  <a:cubicBezTo>
                    <a:pt x="7146" y="25868"/>
                    <a:pt x="7170" y="25865"/>
                    <a:pt x="7194" y="25865"/>
                  </a:cubicBezTo>
                  <a:close/>
                  <a:moveTo>
                    <a:pt x="5932" y="0"/>
                  </a:moveTo>
                  <a:cubicBezTo>
                    <a:pt x="5377" y="233"/>
                    <a:pt x="4886" y="621"/>
                    <a:pt x="4537" y="1112"/>
                  </a:cubicBezTo>
                  <a:cubicBezTo>
                    <a:pt x="5506" y="1357"/>
                    <a:pt x="6359" y="1939"/>
                    <a:pt x="6953" y="2740"/>
                  </a:cubicBezTo>
                  <a:cubicBezTo>
                    <a:pt x="8013" y="4213"/>
                    <a:pt x="8052" y="6398"/>
                    <a:pt x="8052" y="6398"/>
                  </a:cubicBezTo>
                  <a:cubicBezTo>
                    <a:pt x="8052" y="6398"/>
                    <a:pt x="5790" y="5364"/>
                    <a:pt x="4731" y="3890"/>
                  </a:cubicBezTo>
                  <a:cubicBezTo>
                    <a:pt x="4369" y="3399"/>
                    <a:pt x="4149" y="2818"/>
                    <a:pt x="4084" y="2223"/>
                  </a:cubicBezTo>
                  <a:cubicBezTo>
                    <a:pt x="4084" y="2236"/>
                    <a:pt x="4071" y="2262"/>
                    <a:pt x="4071" y="2288"/>
                  </a:cubicBezTo>
                  <a:lnTo>
                    <a:pt x="3205" y="8569"/>
                  </a:lnTo>
                  <a:cubicBezTo>
                    <a:pt x="3542" y="8608"/>
                    <a:pt x="3878" y="8698"/>
                    <a:pt x="4201" y="8814"/>
                  </a:cubicBezTo>
                  <a:cubicBezTo>
                    <a:pt x="4201" y="8814"/>
                    <a:pt x="3981" y="9887"/>
                    <a:pt x="2895" y="10856"/>
                  </a:cubicBezTo>
                  <a:lnTo>
                    <a:pt x="1668" y="19735"/>
                  </a:lnTo>
                  <a:cubicBezTo>
                    <a:pt x="2973" y="19813"/>
                    <a:pt x="4239" y="20291"/>
                    <a:pt x="5260" y="21118"/>
                  </a:cubicBezTo>
                  <a:cubicBezTo>
                    <a:pt x="7251" y="22734"/>
                    <a:pt x="8220" y="25603"/>
                    <a:pt x="8220" y="25603"/>
                  </a:cubicBezTo>
                  <a:cubicBezTo>
                    <a:pt x="8220" y="25603"/>
                    <a:pt x="4860" y="24957"/>
                    <a:pt x="2869" y="23341"/>
                  </a:cubicBezTo>
                  <a:cubicBezTo>
                    <a:pt x="2262" y="22850"/>
                    <a:pt x="1758" y="22217"/>
                    <a:pt x="1422" y="21506"/>
                  </a:cubicBezTo>
                  <a:lnTo>
                    <a:pt x="944" y="24931"/>
                  </a:lnTo>
                  <a:cubicBezTo>
                    <a:pt x="1913" y="25137"/>
                    <a:pt x="2818" y="25590"/>
                    <a:pt x="3567" y="26236"/>
                  </a:cubicBezTo>
                  <a:cubicBezTo>
                    <a:pt x="3567" y="26236"/>
                    <a:pt x="2559" y="27412"/>
                    <a:pt x="556" y="27761"/>
                  </a:cubicBezTo>
                  <a:lnTo>
                    <a:pt x="0" y="31767"/>
                  </a:lnTo>
                  <a:lnTo>
                    <a:pt x="194" y="31884"/>
                  </a:lnTo>
                  <a:lnTo>
                    <a:pt x="2572" y="31444"/>
                  </a:lnTo>
                  <a:cubicBezTo>
                    <a:pt x="2559" y="31431"/>
                    <a:pt x="2546" y="31406"/>
                    <a:pt x="2533" y="31380"/>
                  </a:cubicBezTo>
                  <a:cubicBezTo>
                    <a:pt x="2521" y="31328"/>
                    <a:pt x="2521" y="31276"/>
                    <a:pt x="2546" y="31225"/>
                  </a:cubicBezTo>
                  <a:cubicBezTo>
                    <a:pt x="1887" y="31083"/>
                    <a:pt x="1241" y="30889"/>
                    <a:pt x="621" y="30643"/>
                  </a:cubicBezTo>
                  <a:cubicBezTo>
                    <a:pt x="621" y="30643"/>
                    <a:pt x="2572" y="29325"/>
                    <a:pt x="4524" y="29157"/>
                  </a:cubicBezTo>
                  <a:cubicBezTo>
                    <a:pt x="4667" y="29144"/>
                    <a:pt x="4810" y="29137"/>
                    <a:pt x="4952" y="29137"/>
                  </a:cubicBezTo>
                  <a:cubicBezTo>
                    <a:pt x="5944" y="29137"/>
                    <a:pt x="6914" y="29450"/>
                    <a:pt x="7716" y="30049"/>
                  </a:cubicBezTo>
                  <a:cubicBezTo>
                    <a:pt x="7548" y="30255"/>
                    <a:pt x="7354" y="30436"/>
                    <a:pt x="7147" y="30591"/>
                  </a:cubicBezTo>
                  <a:lnTo>
                    <a:pt x="10443" y="29971"/>
                  </a:lnTo>
                  <a:cubicBezTo>
                    <a:pt x="9978" y="29596"/>
                    <a:pt x="9590" y="29144"/>
                    <a:pt x="9293" y="28627"/>
                  </a:cubicBezTo>
                  <a:cubicBezTo>
                    <a:pt x="9293" y="28627"/>
                    <a:pt x="10351" y="27986"/>
                    <a:pt x="11989" y="27986"/>
                  </a:cubicBezTo>
                  <a:cubicBezTo>
                    <a:pt x="12197" y="27986"/>
                    <a:pt x="12414" y="27996"/>
                    <a:pt x="12640" y="28020"/>
                  </a:cubicBezTo>
                  <a:lnTo>
                    <a:pt x="12730" y="27283"/>
                  </a:lnTo>
                  <a:cubicBezTo>
                    <a:pt x="12730" y="27283"/>
                    <a:pt x="12718" y="27270"/>
                    <a:pt x="12718" y="27257"/>
                  </a:cubicBezTo>
                  <a:cubicBezTo>
                    <a:pt x="12705" y="27192"/>
                    <a:pt x="12718" y="27115"/>
                    <a:pt x="12769" y="27063"/>
                  </a:cubicBezTo>
                  <a:lnTo>
                    <a:pt x="12847" y="26494"/>
                  </a:lnTo>
                  <a:cubicBezTo>
                    <a:pt x="12007" y="25771"/>
                    <a:pt x="9758" y="23690"/>
                    <a:pt x="8944" y="21415"/>
                  </a:cubicBezTo>
                  <a:cubicBezTo>
                    <a:pt x="8414" y="19994"/>
                    <a:pt x="8517" y="18417"/>
                    <a:pt x="9241" y="17073"/>
                  </a:cubicBezTo>
                  <a:cubicBezTo>
                    <a:pt x="9112" y="17008"/>
                    <a:pt x="9008" y="16892"/>
                    <a:pt x="8970" y="16750"/>
                  </a:cubicBezTo>
                  <a:cubicBezTo>
                    <a:pt x="8957" y="16711"/>
                    <a:pt x="8957" y="16659"/>
                    <a:pt x="8957" y="16621"/>
                  </a:cubicBezTo>
                  <a:cubicBezTo>
                    <a:pt x="8802" y="16569"/>
                    <a:pt x="8685" y="16453"/>
                    <a:pt x="8634" y="16297"/>
                  </a:cubicBezTo>
                  <a:cubicBezTo>
                    <a:pt x="8569" y="16052"/>
                    <a:pt x="8750" y="15806"/>
                    <a:pt x="8995" y="15768"/>
                  </a:cubicBezTo>
                  <a:cubicBezTo>
                    <a:pt x="9031" y="15760"/>
                    <a:pt x="9067" y="15757"/>
                    <a:pt x="9102" y="15757"/>
                  </a:cubicBezTo>
                  <a:cubicBezTo>
                    <a:pt x="9325" y="15757"/>
                    <a:pt x="9538" y="15893"/>
                    <a:pt x="9616" y="16116"/>
                  </a:cubicBezTo>
                  <a:lnTo>
                    <a:pt x="9616" y="16129"/>
                  </a:lnTo>
                  <a:cubicBezTo>
                    <a:pt x="9848" y="16155"/>
                    <a:pt x="10042" y="16310"/>
                    <a:pt x="10107" y="16530"/>
                  </a:cubicBezTo>
                  <a:cubicBezTo>
                    <a:pt x="10146" y="16633"/>
                    <a:pt x="10133" y="16763"/>
                    <a:pt x="10081" y="16853"/>
                  </a:cubicBezTo>
                  <a:cubicBezTo>
                    <a:pt x="10908" y="17306"/>
                    <a:pt x="12472" y="18391"/>
                    <a:pt x="13196" y="20394"/>
                  </a:cubicBezTo>
                  <a:cubicBezTo>
                    <a:pt x="13338" y="20795"/>
                    <a:pt x="13441" y="21221"/>
                    <a:pt x="13519" y="21648"/>
                  </a:cubicBezTo>
                  <a:lnTo>
                    <a:pt x="14036" y="17874"/>
                  </a:lnTo>
                  <a:cubicBezTo>
                    <a:pt x="13713" y="17642"/>
                    <a:pt x="13415" y="17370"/>
                    <a:pt x="13157" y="17047"/>
                  </a:cubicBezTo>
                  <a:cubicBezTo>
                    <a:pt x="12020" y="15625"/>
                    <a:pt x="11852" y="13441"/>
                    <a:pt x="11852" y="13441"/>
                  </a:cubicBezTo>
                  <a:lnTo>
                    <a:pt x="11852" y="13441"/>
                  </a:lnTo>
                  <a:cubicBezTo>
                    <a:pt x="12769" y="13829"/>
                    <a:pt x="13648" y="14333"/>
                    <a:pt x="14436" y="14953"/>
                  </a:cubicBezTo>
                  <a:lnTo>
                    <a:pt x="15005" y="10831"/>
                  </a:lnTo>
                  <a:cubicBezTo>
                    <a:pt x="14191" y="10068"/>
                    <a:pt x="13209" y="9021"/>
                    <a:pt x="12705" y="7871"/>
                  </a:cubicBezTo>
                  <a:cubicBezTo>
                    <a:pt x="12136" y="6630"/>
                    <a:pt x="12188" y="5196"/>
                    <a:pt x="12873" y="4020"/>
                  </a:cubicBezTo>
                  <a:lnTo>
                    <a:pt x="12873" y="4020"/>
                  </a:lnTo>
                  <a:cubicBezTo>
                    <a:pt x="12843" y="4024"/>
                    <a:pt x="12813" y="4026"/>
                    <a:pt x="12784" y="4026"/>
                  </a:cubicBezTo>
                  <a:cubicBezTo>
                    <a:pt x="12549" y="4026"/>
                    <a:pt x="12344" y="3889"/>
                    <a:pt x="12252" y="3671"/>
                  </a:cubicBezTo>
                  <a:cubicBezTo>
                    <a:pt x="12201" y="3412"/>
                    <a:pt x="12369" y="3154"/>
                    <a:pt x="12640" y="3128"/>
                  </a:cubicBezTo>
                  <a:cubicBezTo>
                    <a:pt x="12682" y="3118"/>
                    <a:pt x="12723" y="3113"/>
                    <a:pt x="12764" y="3113"/>
                  </a:cubicBezTo>
                  <a:cubicBezTo>
                    <a:pt x="12990" y="3113"/>
                    <a:pt x="13197" y="3258"/>
                    <a:pt x="13273" y="3477"/>
                  </a:cubicBezTo>
                  <a:cubicBezTo>
                    <a:pt x="13338" y="3722"/>
                    <a:pt x="13183" y="3955"/>
                    <a:pt x="12937" y="4007"/>
                  </a:cubicBezTo>
                  <a:cubicBezTo>
                    <a:pt x="14049" y="4420"/>
                    <a:pt x="15005" y="5183"/>
                    <a:pt x="15664" y="6165"/>
                  </a:cubicBezTo>
                  <a:lnTo>
                    <a:pt x="15768" y="5415"/>
                  </a:lnTo>
                  <a:cubicBezTo>
                    <a:pt x="15826" y="4940"/>
                    <a:pt x="16278" y="4600"/>
                    <a:pt x="16809" y="4600"/>
                  </a:cubicBezTo>
                  <a:cubicBezTo>
                    <a:pt x="16870" y="4600"/>
                    <a:pt x="16933" y="4605"/>
                    <a:pt x="16995" y="4614"/>
                  </a:cubicBezTo>
                  <a:lnTo>
                    <a:pt x="21868" y="5325"/>
                  </a:lnTo>
                  <a:cubicBezTo>
                    <a:pt x="21984" y="5299"/>
                    <a:pt x="22100" y="5273"/>
                    <a:pt x="22191" y="5247"/>
                  </a:cubicBezTo>
                  <a:lnTo>
                    <a:pt x="21493" y="2805"/>
                  </a:lnTo>
                  <a:cubicBezTo>
                    <a:pt x="21338" y="2740"/>
                    <a:pt x="21183" y="2676"/>
                    <a:pt x="21041" y="2598"/>
                  </a:cubicBezTo>
                  <a:cubicBezTo>
                    <a:pt x="20304" y="2223"/>
                    <a:pt x="19606" y="1771"/>
                    <a:pt x="18973" y="1241"/>
                  </a:cubicBezTo>
                  <a:lnTo>
                    <a:pt x="14604" y="646"/>
                  </a:lnTo>
                  <a:lnTo>
                    <a:pt x="14604" y="646"/>
                  </a:lnTo>
                  <a:cubicBezTo>
                    <a:pt x="15328" y="1280"/>
                    <a:pt x="15768" y="1745"/>
                    <a:pt x="15768" y="1745"/>
                  </a:cubicBezTo>
                  <a:cubicBezTo>
                    <a:pt x="15768" y="1745"/>
                    <a:pt x="14448" y="1957"/>
                    <a:pt x="12731" y="1957"/>
                  </a:cubicBezTo>
                  <a:cubicBezTo>
                    <a:pt x="11393" y="1957"/>
                    <a:pt x="9813" y="1829"/>
                    <a:pt x="8427" y="1370"/>
                  </a:cubicBezTo>
                  <a:cubicBezTo>
                    <a:pt x="7522" y="1073"/>
                    <a:pt x="6669" y="608"/>
                    <a:pt x="5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1118875" y="775750"/>
              <a:ext cx="127650" cy="241050"/>
            </a:xfrm>
            <a:custGeom>
              <a:avLst/>
              <a:gdLst/>
              <a:ahLst/>
              <a:cxnLst/>
              <a:rect l="l" t="t" r="r" b="b"/>
              <a:pathLst>
                <a:path w="5106" h="9642" extrusionOk="0">
                  <a:moveTo>
                    <a:pt x="2702" y="4874"/>
                  </a:moveTo>
                  <a:cubicBezTo>
                    <a:pt x="2900" y="4874"/>
                    <a:pt x="3088" y="4996"/>
                    <a:pt x="3154" y="5183"/>
                  </a:cubicBezTo>
                  <a:cubicBezTo>
                    <a:pt x="3206" y="5415"/>
                    <a:pt x="3064" y="5635"/>
                    <a:pt x="2831" y="5661"/>
                  </a:cubicBezTo>
                  <a:cubicBezTo>
                    <a:pt x="2804" y="5665"/>
                    <a:pt x="2776" y="5668"/>
                    <a:pt x="2749" y="5668"/>
                  </a:cubicBezTo>
                  <a:cubicBezTo>
                    <a:pt x="2545" y="5668"/>
                    <a:pt x="2355" y="5544"/>
                    <a:pt x="2275" y="5351"/>
                  </a:cubicBezTo>
                  <a:cubicBezTo>
                    <a:pt x="2224" y="5131"/>
                    <a:pt x="2379" y="4911"/>
                    <a:pt x="2599" y="4885"/>
                  </a:cubicBezTo>
                  <a:cubicBezTo>
                    <a:pt x="2633" y="4878"/>
                    <a:pt x="2668" y="4874"/>
                    <a:pt x="2702" y="4874"/>
                  </a:cubicBezTo>
                  <a:close/>
                  <a:moveTo>
                    <a:pt x="1668" y="0"/>
                  </a:moveTo>
                  <a:cubicBezTo>
                    <a:pt x="1591" y="155"/>
                    <a:pt x="1448" y="259"/>
                    <a:pt x="1280" y="284"/>
                  </a:cubicBezTo>
                  <a:cubicBezTo>
                    <a:pt x="1242" y="291"/>
                    <a:pt x="1203" y="294"/>
                    <a:pt x="1164" y="294"/>
                  </a:cubicBezTo>
                  <a:cubicBezTo>
                    <a:pt x="1049" y="294"/>
                    <a:pt x="935" y="265"/>
                    <a:pt x="828" y="207"/>
                  </a:cubicBezTo>
                  <a:cubicBezTo>
                    <a:pt x="104" y="1551"/>
                    <a:pt x="1" y="3141"/>
                    <a:pt x="531" y="4562"/>
                  </a:cubicBezTo>
                  <a:cubicBezTo>
                    <a:pt x="1345" y="6824"/>
                    <a:pt x="3607" y="8918"/>
                    <a:pt x="4434" y="9641"/>
                  </a:cubicBezTo>
                  <a:lnTo>
                    <a:pt x="5106" y="4795"/>
                  </a:lnTo>
                  <a:cubicBezTo>
                    <a:pt x="5041" y="4368"/>
                    <a:pt x="4925" y="3942"/>
                    <a:pt x="4783" y="3541"/>
                  </a:cubicBezTo>
                  <a:cubicBezTo>
                    <a:pt x="4072" y="1538"/>
                    <a:pt x="2508" y="452"/>
                    <a:pt x="1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907900" y="1148275"/>
              <a:ext cx="5525" cy="4225"/>
            </a:xfrm>
            <a:custGeom>
              <a:avLst/>
              <a:gdLst/>
              <a:ahLst/>
              <a:cxnLst/>
              <a:rect l="l" t="t" r="r" b="b"/>
              <a:pathLst>
                <a:path w="221" h="169" extrusionOk="0">
                  <a:moveTo>
                    <a:pt x="26" y="0"/>
                  </a:moveTo>
                  <a:lnTo>
                    <a:pt x="0" y="168"/>
                  </a:lnTo>
                  <a:lnTo>
                    <a:pt x="220" y="1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1007100" y="557325"/>
              <a:ext cx="186450" cy="213600"/>
            </a:xfrm>
            <a:custGeom>
              <a:avLst/>
              <a:gdLst/>
              <a:ahLst/>
              <a:cxnLst/>
              <a:rect l="l" t="t" r="r" b="b"/>
              <a:pathLst>
                <a:path w="7458" h="8544" extrusionOk="0">
                  <a:moveTo>
                    <a:pt x="6566" y="0"/>
                  </a:moveTo>
                  <a:lnTo>
                    <a:pt x="6566" y="0"/>
                  </a:lnTo>
                  <a:cubicBezTo>
                    <a:pt x="6294" y="26"/>
                    <a:pt x="6023" y="78"/>
                    <a:pt x="5751" y="143"/>
                  </a:cubicBezTo>
                  <a:cubicBezTo>
                    <a:pt x="5700" y="168"/>
                    <a:pt x="5648" y="181"/>
                    <a:pt x="5596" y="194"/>
                  </a:cubicBezTo>
                  <a:cubicBezTo>
                    <a:pt x="5557" y="194"/>
                    <a:pt x="5519" y="207"/>
                    <a:pt x="5480" y="207"/>
                  </a:cubicBezTo>
                  <a:cubicBezTo>
                    <a:pt x="4058" y="569"/>
                    <a:pt x="2805" y="1383"/>
                    <a:pt x="1900" y="2534"/>
                  </a:cubicBezTo>
                  <a:cubicBezTo>
                    <a:pt x="491" y="4356"/>
                    <a:pt x="104" y="6954"/>
                    <a:pt x="0" y="8065"/>
                  </a:cubicBezTo>
                  <a:cubicBezTo>
                    <a:pt x="104" y="8091"/>
                    <a:pt x="181" y="8168"/>
                    <a:pt x="220" y="8259"/>
                  </a:cubicBezTo>
                  <a:cubicBezTo>
                    <a:pt x="246" y="8375"/>
                    <a:pt x="207" y="8492"/>
                    <a:pt x="104" y="8543"/>
                  </a:cubicBezTo>
                  <a:cubicBezTo>
                    <a:pt x="840" y="8246"/>
                    <a:pt x="4020" y="6863"/>
                    <a:pt x="5635" y="4769"/>
                  </a:cubicBezTo>
                  <a:cubicBezTo>
                    <a:pt x="7457" y="2391"/>
                    <a:pt x="6566" y="0"/>
                    <a:pt x="6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1005800" y="772175"/>
              <a:ext cx="1000" cy="350"/>
            </a:xfrm>
            <a:custGeom>
              <a:avLst/>
              <a:gdLst/>
              <a:ahLst/>
              <a:cxnLst/>
              <a:rect l="l" t="t" r="r" b="b"/>
              <a:pathLst>
                <a:path w="40" h="14" extrusionOk="0">
                  <a:moveTo>
                    <a:pt x="13" y="1"/>
                  </a:moveTo>
                  <a:lnTo>
                    <a:pt x="0" y="14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1056850" y="346600"/>
              <a:ext cx="245900" cy="56450"/>
            </a:xfrm>
            <a:custGeom>
              <a:avLst/>
              <a:gdLst/>
              <a:ahLst/>
              <a:cxnLst/>
              <a:rect l="l" t="t" r="r" b="b"/>
              <a:pathLst>
                <a:path w="9836" h="2258" extrusionOk="0">
                  <a:moveTo>
                    <a:pt x="1491" y="0"/>
                  </a:moveTo>
                  <a:cubicBezTo>
                    <a:pt x="980" y="0"/>
                    <a:pt x="473" y="102"/>
                    <a:pt x="0" y="300"/>
                  </a:cubicBezTo>
                  <a:cubicBezTo>
                    <a:pt x="737" y="908"/>
                    <a:pt x="1590" y="1373"/>
                    <a:pt x="2495" y="1670"/>
                  </a:cubicBezTo>
                  <a:cubicBezTo>
                    <a:pt x="3881" y="2129"/>
                    <a:pt x="5461" y="2257"/>
                    <a:pt x="6799" y="2257"/>
                  </a:cubicBezTo>
                  <a:cubicBezTo>
                    <a:pt x="8516" y="2257"/>
                    <a:pt x="9836" y="2045"/>
                    <a:pt x="9836" y="2045"/>
                  </a:cubicBezTo>
                  <a:cubicBezTo>
                    <a:pt x="9836" y="2045"/>
                    <a:pt x="9396" y="1580"/>
                    <a:pt x="8672" y="946"/>
                  </a:cubicBezTo>
                  <a:lnTo>
                    <a:pt x="8168" y="869"/>
                  </a:lnTo>
                  <a:cubicBezTo>
                    <a:pt x="8156" y="895"/>
                    <a:pt x="8130" y="895"/>
                    <a:pt x="8104" y="908"/>
                  </a:cubicBezTo>
                  <a:cubicBezTo>
                    <a:pt x="8095" y="910"/>
                    <a:pt x="8086" y="911"/>
                    <a:pt x="8076" y="911"/>
                  </a:cubicBezTo>
                  <a:cubicBezTo>
                    <a:pt x="8031" y="911"/>
                    <a:pt x="7981" y="886"/>
                    <a:pt x="7949" y="843"/>
                  </a:cubicBezTo>
                  <a:lnTo>
                    <a:pt x="2055" y="42"/>
                  </a:lnTo>
                  <a:cubicBezTo>
                    <a:pt x="1868" y="14"/>
                    <a:pt x="1679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1382850" y="385100"/>
              <a:ext cx="63025" cy="39450"/>
            </a:xfrm>
            <a:custGeom>
              <a:avLst/>
              <a:gdLst/>
              <a:ahLst/>
              <a:cxnLst/>
              <a:rect l="l" t="t" r="r" b="b"/>
              <a:pathLst>
                <a:path w="2521" h="1578" extrusionOk="0">
                  <a:moveTo>
                    <a:pt x="1" y="1"/>
                  </a:moveTo>
                  <a:cubicBezTo>
                    <a:pt x="634" y="531"/>
                    <a:pt x="1332" y="996"/>
                    <a:pt x="2069" y="1371"/>
                  </a:cubicBezTo>
                  <a:cubicBezTo>
                    <a:pt x="2224" y="1448"/>
                    <a:pt x="2366" y="1513"/>
                    <a:pt x="2521" y="1578"/>
                  </a:cubicBezTo>
                  <a:lnTo>
                    <a:pt x="214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1211925" y="432250"/>
              <a:ext cx="87925" cy="192625"/>
            </a:xfrm>
            <a:custGeom>
              <a:avLst/>
              <a:gdLst/>
              <a:ahLst/>
              <a:cxnLst/>
              <a:rect l="l" t="t" r="r" b="b"/>
              <a:pathLst>
                <a:path w="3517" h="7705" extrusionOk="0">
                  <a:moveTo>
                    <a:pt x="629" y="0"/>
                  </a:moveTo>
                  <a:cubicBezTo>
                    <a:pt x="588" y="0"/>
                    <a:pt x="547" y="5"/>
                    <a:pt x="505" y="15"/>
                  </a:cubicBezTo>
                  <a:cubicBezTo>
                    <a:pt x="247" y="41"/>
                    <a:pt x="66" y="286"/>
                    <a:pt x="130" y="545"/>
                  </a:cubicBezTo>
                  <a:cubicBezTo>
                    <a:pt x="211" y="775"/>
                    <a:pt x="425" y="913"/>
                    <a:pt x="653" y="913"/>
                  </a:cubicBezTo>
                  <a:cubicBezTo>
                    <a:pt x="681" y="913"/>
                    <a:pt x="709" y="911"/>
                    <a:pt x="738" y="907"/>
                  </a:cubicBezTo>
                  <a:lnTo>
                    <a:pt x="738" y="907"/>
                  </a:lnTo>
                  <a:cubicBezTo>
                    <a:pt x="66" y="2083"/>
                    <a:pt x="1" y="3517"/>
                    <a:pt x="570" y="4745"/>
                  </a:cubicBezTo>
                  <a:cubicBezTo>
                    <a:pt x="1074" y="5895"/>
                    <a:pt x="2056" y="6955"/>
                    <a:pt x="2870" y="7705"/>
                  </a:cubicBezTo>
                  <a:lnTo>
                    <a:pt x="3516" y="3039"/>
                  </a:lnTo>
                  <a:cubicBezTo>
                    <a:pt x="2870" y="2057"/>
                    <a:pt x="1914" y="1294"/>
                    <a:pt x="802" y="894"/>
                  </a:cubicBezTo>
                  <a:cubicBezTo>
                    <a:pt x="1048" y="842"/>
                    <a:pt x="1203" y="596"/>
                    <a:pt x="1138" y="364"/>
                  </a:cubicBezTo>
                  <a:cubicBezTo>
                    <a:pt x="1062" y="145"/>
                    <a:pt x="855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944075" y="847475"/>
              <a:ext cx="170000" cy="146700"/>
            </a:xfrm>
            <a:custGeom>
              <a:avLst/>
              <a:gdLst/>
              <a:ahLst/>
              <a:cxnLst/>
              <a:rect l="l" t="t" r="r" b="b"/>
              <a:pathLst>
                <a:path w="6800" h="5868" extrusionOk="0">
                  <a:moveTo>
                    <a:pt x="247" y="0"/>
                  </a:moveTo>
                  <a:lnTo>
                    <a:pt x="1" y="1784"/>
                  </a:lnTo>
                  <a:cubicBezTo>
                    <a:pt x="337" y="2495"/>
                    <a:pt x="828" y="3115"/>
                    <a:pt x="1448" y="3606"/>
                  </a:cubicBezTo>
                  <a:cubicBezTo>
                    <a:pt x="3439" y="5222"/>
                    <a:pt x="6799" y="5868"/>
                    <a:pt x="6799" y="5868"/>
                  </a:cubicBezTo>
                  <a:cubicBezTo>
                    <a:pt x="6799" y="5868"/>
                    <a:pt x="5830" y="2999"/>
                    <a:pt x="3839" y="1383"/>
                  </a:cubicBezTo>
                  <a:cubicBezTo>
                    <a:pt x="2818" y="556"/>
                    <a:pt x="1552" y="78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924050" y="1082525"/>
              <a:ext cx="177400" cy="54475"/>
            </a:xfrm>
            <a:custGeom>
              <a:avLst/>
              <a:gdLst/>
              <a:ahLst/>
              <a:cxnLst/>
              <a:rect l="l" t="t" r="r" b="b"/>
              <a:pathLst>
                <a:path w="7096" h="2179" extrusionOk="0">
                  <a:moveTo>
                    <a:pt x="4332" y="0"/>
                  </a:moveTo>
                  <a:cubicBezTo>
                    <a:pt x="4190" y="0"/>
                    <a:pt x="4047" y="7"/>
                    <a:pt x="3904" y="20"/>
                  </a:cubicBezTo>
                  <a:cubicBezTo>
                    <a:pt x="1952" y="188"/>
                    <a:pt x="1" y="1506"/>
                    <a:pt x="1" y="1506"/>
                  </a:cubicBezTo>
                  <a:cubicBezTo>
                    <a:pt x="621" y="1752"/>
                    <a:pt x="1267" y="1946"/>
                    <a:pt x="1926" y="2088"/>
                  </a:cubicBezTo>
                  <a:cubicBezTo>
                    <a:pt x="1965" y="1971"/>
                    <a:pt x="2069" y="1894"/>
                    <a:pt x="2185" y="1868"/>
                  </a:cubicBezTo>
                  <a:cubicBezTo>
                    <a:pt x="2210" y="1862"/>
                    <a:pt x="2236" y="1860"/>
                    <a:pt x="2262" y="1860"/>
                  </a:cubicBezTo>
                  <a:cubicBezTo>
                    <a:pt x="2418" y="1860"/>
                    <a:pt x="2569" y="1958"/>
                    <a:pt x="2624" y="2114"/>
                  </a:cubicBezTo>
                  <a:cubicBezTo>
                    <a:pt x="2624" y="2139"/>
                    <a:pt x="2624" y="2165"/>
                    <a:pt x="2624" y="2178"/>
                  </a:cubicBezTo>
                  <a:lnTo>
                    <a:pt x="6514" y="1454"/>
                  </a:lnTo>
                  <a:cubicBezTo>
                    <a:pt x="6734" y="1299"/>
                    <a:pt x="6928" y="1118"/>
                    <a:pt x="7096" y="912"/>
                  </a:cubicBezTo>
                  <a:cubicBezTo>
                    <a:pt x="6294" y="313"/>
                    <a:pt x="5324" y="0"/>
                    <a:pt x="4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1010650" y="382200"/>
              <a:ext cx="99200" cy="131850"/>
            </a:xfrm>
            <a:custGeom>
              <a:avLst/>
              <a:gdLst/>
              <a:ahLst/>
              <a:cxnLst/>
              <a:rect l="l" t="t" r="r" b="b"/>
              <a:pathLst>
                <a:path w="3968" h="5274" extrusionOk="0">
                  <a:moveTo>
                    <a:pt x="453" y="1"/>
                  </a:moveTo>
                  <a:cubicBezTo>
                    <a:pt x="220" y="324"/>
                    <a:pt x="65" y="699"/>
                    <a:pt x="0" y="1099"/>
                  </a:cubicBezTo>
                  <a:cubicBezTo>
                    <a:pt x="65" y="1707"/>
                    <a:pt x="285" y="2288"/>
                    <a:pt x="647" y="2779"/>
                  </a:cubicBezTo>
                  <a:cubicBezTo>
                    <a:pt x="1706" y="4240"/>
                    <a:pt x="3968" y="5274"/>
                    <a:pt x="3968" y="5274"/>
                  </a:cubicBezTo>
                  <a:cubicBezTo>
                    <a:pt x="3968" y="5274"/>
                    <a:pt x="3929" y="3089"/>
                    <a:pt x="2869" y="1616"/>
                  </a:cubicBezTo>
                  <a:cubicBezTo>
                    <a:pt x="2275" y="815"/>
                    <a:pt x="1422" y="246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1204825" y="690125"/>
              <a:ext cx="64650" cy="110850"/>
            </a:xfrm>
            <a:custGeom>
              <a:avLst/>
              <a:gdLst/>
              <a:ahLst/>
              <a:cxnLst/>
              <a:rect l="l" t="t" r="r" b="b"/>
              <a:pathLst>
                <a:path w="2586" h="443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69" y="2171"/>
                    <a:pt x="1306" y="3606"/>
                  </a:cubicBezTo>
                  <a:cubicBezTo>
                    <a:pt x="1552" y="3929"/>
                    <a:pt x="1849" y="4201"/>
                    <a:pt x="2185" y="4433"/>
                  </a:cubicBezTo>
                  <a:lnTo>
                    <a:pt x="2585" y="1512"/>
                  </a:lnTo>
                  <a:cubicBezTo>
                    <a:pt x="1797" y="892"/>
                    <a:pt x="931" y="38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1455550" y="485275"/>
              <a:ext cx="9075" cy="3250"/>
            </a:xfrm>
            <a:custGeom>
              <a:avLst/>
              <a:gdLst/>
              <a:ahLst/>
              <a:cxnLst/>
              <a:rect l="l" t="t" r="r" b="b"/>
              <a:pathLst>
                <a:path w="363" h="130" extrusionOk="0">
                  <a:moveTo>
                    <a:pt x="324" y="0"/>
                  </a:moveTo>
                  <a:cubicBezTo>
                    <a:pt x="220" y="26"/>
                    <a:pt x="104" y="52"/>
                    <a:pt x="1" y="78"/>
                  </a:cubicBezTo>
                  <a:lnTo>
                    <a:pt x="363" y="13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980925" y="568300"/>
              <a:ext cx="32650" cy="57225"/>
            </a:xfrm>
            <a:custGeom>
              <a:avLst/>
              <a:gdLst/>
              <a:ahLst/>
              <a:cxnLst/>
              <a:rect l="l" t="t" r="r" b="b"/>
              <a:pathLst>
                <a:path w="1306" h="2289" extrusionOk="0">
                  <a:moveTo>
                    <a:pt x="310" y="1"/>
                  </a:moveTo>
                  <a:lnTo>
                    <a:pt x="0" y="2288"/>
                  </a:lnTo>
                  <a:cubicBezTo>
                    <a:pt x="1086" y="1319"/>
                    <a:pt x="1306" y="246"/>
                    <a:pt x="1306" y="246"/>
                  </a:cubicBezTo>
                  <a:cubicBezTo>
                    <a:pt x="983" y="130"/>
                    <a:pt x="647" y="40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1140850" y="1053825"/>
              <a:ext cx="83725" cy="49575"/>
            </a:xfrm>
            <a:custGeom>
              <a:avLst/>
              <a:gdLst/>
              <a:ahLst/>
              <a:cxnLst/>
              <a:rect l="l" t="t" r="r" b="b"/>
              <a:pathLst>
                <a:path w="3349" h="1983" extrusionOk="0">
                  <a:moveTo>
                    <a:pt x="2723" y="0"/>
                  </a:moveTo>
                  <a:cubicBezTo>
                    <a:pt x="1070" y="0"/>
                    <a:pt x="1" y="638"/>
                    <a:pt x="1" y="638"/>
                  </a:cubicBezTo>
                  <a:cubicBezTo>
                    <a:pt x="298" y="1155"/>
                    <a:pt x="686" y="1607"/>
                    <a:pt x="1151" y="1982"/>
                  </a:cubicBezTo>
                  <a:lnTo>
                    <a:pt x="3115" y="1620"/>
                  </a:lnTo>
                  <a:lnTo>
                    <a:pt x="3348" y="31"/>
                  </a:lnTo>
                  <a:cubicBezTo>
                    <a:pt x="3132" y="10"/>
                    <a:pt x="2923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922125" y="977350"/>
              <a:ext cx="75300" cy="70475"/>
            </a:xfrm>
            <a:custGeom>
              <a:avLst/>
              <a:gdLst/>
              <a:ahLst/>
              <a:cxnLst/>
              <a:rect l="l" t="t" r="r" b="b"/>
              <a:pathLst>
                <a:path w="3012" h="2819" extrusionOk="0">
                  <a:moveTo>
                    <a:pt x="401" y="1"/>
                  </a:moveTo>
                  <a:lnTo>
                    <a:pt x="0" y="2818"/>
                  </a:lnTo>
                  <a:cubicBezTo>
                    <a:pt x="2016" y="2482"/>
                    <a:pt x="3011" y="1293"/>
                    <a:pt x="3011" y="1293"/>
                  </a:cubicBezTo>
                  <a:cubicBezTo>
                    <a:pt x="2262" y="647"/>
                    <a:pt x="1357" y="195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996100" y="758400"/>
              <a:ext cx="17150" cy="13600"/>
            </a:xfrm>
            <a:custGeom>
              <a:avLst/>
              <a:gdLst/>
              <a:ahLst/>
              <a:cxnLst/>
              <a:rect l="l" t="t" r="r" b="b"/>
              <a:pathLst>
                <a:path w="686" h="544" extrusionOk="0">
                  <a:moveTo>
                    <a:pt x="337" y="1"/>
                  </a:moveTo>
                  <a:cubicBezTo>
                    <a:pt x="315" y="1"/>
                    <a:pt x="294" y="4"/>
                    <a:pt x="272" y="9"/>
                  </a:cubicBezTo>
                  <a:cubicBezTo>
                    <a:pt x="117" y="22"/>
                    <a:pt x="1" y="177"/>
                    <a:pt x="40" y="332"/>
                  </a:cubicBezTo>
                  <a:cubicBezTo>
                    <a:pt x="85" y="458"/>
                    <a:pt x="212" y="543"/>
                    <a:pt x="348" y="543"/>
                  </a:cubicBezTo>
                  <a:cubicBezTo>
                    <a:pt x="366" y="543"/>
                    <a:pt x="384" y="542"/>
                    <a:pt x="401" y="539"/>
                  </a:cubicBezTo>
                  <a:lnTo>
                    <a:pt x="427" y="539"/>
                  </a:lnTo>
                  <a:cubicBezTo>
                    <a:pt x="466" y="539"/>
                    <a:pt x="505" y="513"/>
                    <a:pt x="544" y="487"/>
                  </a:cubicBezTo>
                  <a:cubicBezTo>
                    <a:pt x="634" y="436"/>
                    <a:pt x="686" y="319"/>
                    <a:pt x="660" y="216"/>
                  </a:cubicBezTo>
                  <a:cubicBezTo>
                    <a:pt x="621" y="113"/>
                    <a:pt x="544" y="48"/>
                    <a:pt x="440" y="22"/>
                  </a:cubicBezTo>
                  <a:cubicBezTo>
                    <a:pt x="402" y="7"/>
                    <a:pt x="369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1174450" y="491850"/>
              <a:ext cx="20075" cy="15950"/>
            </a:xfrm>
            <a:custGeom>
              <a:avLst/>
              <a:gdLst/>
              <a:ahLst/>
              <a:cxnLst/>
              <a:rect l="l" t="t" r="r" b="b"/>
              <a:pathLst>
                <a:path w="803" h="638" extrusionOk="0">
                  <a:moveTo>
                    <a:pt x="393" y="1"/>
                  </a:moveTo>
                  <a:cubicBezTo>
                    <a:pt x="366" y="1"/>
                    <a:pt x="338" y="3"/>
                    <a:pt x="311" y="9"/>
                  </a:cubicBezTo>
                  <a:cubicBezTo>
                    <a:pt x="130" y="35"/>
                    <a:pt x="1" y="203"/>
                    <a:pt x="52" y="384"/>
                  </a:cubicBezTo>
                  <a:cubicBezTo>
                    <a:pt x="108" y="539"/>
                    <a:pt x="259" y="637"/>
                    <a:pt x="415" y="637"/>
                  </a:cubicBezTo>
                  <a:cubicBezTo>
                    <a:pt x="441" y="637"/>
                    <a:pt x="466" y="635"/>
                    <a:pt x="492" y="629"/>
                  </a:cubicBezTo>
                  <a:cubicBezTo>
                    <a:pt x="686" y="603"/>
                    <a:pt x="802" y="422"/>
                    <a:pt x="763" y="254"/>
                  </a:cubicBezTo>
                  <a:cubicBezTo>
                    <a:pt x="708" y="99"/>
                    <a:pt x="557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1126950" y="536625"/>
              <a:ext cx="32025" cy="25900"/>
            </a:xfrm>
            <a:custGeom>
              <a:avLst/>
              <a:gdLst/>
              <a:ahLst/>
              <a:cxnLst/>
              <a:rect l="l" t="t" r="r" b="b"/>
              <a:pathLst>
                <a:path w="1281" h="1036" extrusionOk="0">
                  <a:moveTo>
                    <a:pt x="633" y="0"/>
                  </a:moveTo>
                  <a:cubicBezTo>
                    <a:pt x="591" y="0"/>
                    <a:pt x="548" y="5"/>
                    <a:pt x="505" y="14"/>
                  </a:cubicBezTo>
                  <a:cubicBezTo>
                    <a:pt x="195" y="40"/>
                    <a:pt x="1" y="324"/>
                    <a:pt x="66" y="622"/>
                  </a:cubicBezTo>
                  <a:cubicBezTo>
                    <a:pt x="153" y="871"/>
                    <a:pt x="396" y="1036"/>
                    <a:pt x="657" y="1036"/>
                  </a:cubicBezTo>
                  <a:cubicBezTo>
                    <a:pt x="666" y="1036"/>
                    <a:pt x="676" y="1036"/>
                    <a:pt x="686" y="1035"/>
                  </a:cubicBezTo>
                  <a:cubicBezTo>
                    <a:pt x="725" y="1035"/>
                    <a:pt x="763" y="1022"/>
                    <a:pt x="789" y="1022"/>
                  </a:cubicBezTo>
                  <a:cubicBezTo>
                    <a:pt x="854" y="1009"/>
                    <a:pt x="906" y="996"/>
                    <a:pt x="957" y="971"/>
                  </a:cubicBezTo>
                  <a:cubicBezTo>
                    <a:pt x="1177" y="867"/>
                    <a:pt x="1280" y="635"/>
                    <a:pt x="1229" y="415"/>
                  </a:cubicBezTo>
                  <a:cubicBezTo>
                    <a:pt x="1129" y="160"/>
                    <a:pt x="887" y="0"/>
                    <a:pt x="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1255875" y="367675"/>
              <a:ext cx="5200" cy="1625"/>
            </a:xfrm>
            <a:custGeom>
              <a:avLst/>
              <a:gdLst/>
              <a:ahLst/>
              <a:cxnLst/>
              <a:rect l="l" t="t" r="r" b="b"/>
              <a:pathLst>
                <a:path w="208" h="65" extrusionOk="0">
                  <a:moveTo>
                    <a:pt x="1" y="0"/>
                  </a:moveTo>
                  <a:cubicBezTo>
                    <a:pt x="39" y="52"/>
                    <a:pt x="91" y="65"/>
                    <a:pt x="143" y="65"/>
                  </a:cubicBezTo>
                  <a:cubicBezTo>
                    <a:pt x="169" y="52"/>
                    <a:pt x="195" y="52"/>
                    <a:pt x="207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1112100" y="913825"/>
              <a:ext cx="20375" cy="16375"/>
            </a:xfrm>
            <a:custGeom>
              <a:avLst/>
              <a:gdLst/>
              <a:ahLst/>
              <a:cxnLst/>
              <a:rect l="l" t="t" r="r" b="b"/>
              <a:pathLst>
                <a:path w="815" h="655" extrusionOk="0">
                  <a:moveTo>
                    <a:pt x="393" y="0"/>
                  </a:moveTo>
                  <a:cubicBezTo>
                    <a:pt x="366" y="0"/>
                    <a:pt x="338" y="3"/>
                    <a:pt x="311" y="9"/>
                  </a:cubicBezTo>
                  <a:cubicBezTo>
                    <a:pt x="130" y="34"/>
                    <a:pt x="0" y="215"/>
                    <a:pt x="39" y="396"/>
                  </a:cubicBezTo>
                  <a:cubicBezTo>
                    <a:pt x="93" y="548"/>
                    <a:pt x="247" y="654"/>
                    <a:pt x="410" y="654"/>
                  </a:cubicBezTo>
                  <a:cubicBezTo>
                    <a:pt x="441" y="654"/>
                    <a:pt x="473" y="650"/>
                    <a:pt x="505" y="642"/>
                  </a:cubicBezTo>
                  <a:cubicBezTo>
                    <a:pt x="685" y="616"/>
                    <a:pt x="815" y="448"/>
                    <a:pt x="776" y="254"/>
                  </a:cubicBezTo>
                  <a:cubicBezTo>
                    <a:pt x="720" y="99"/>
                    <a:pt x="560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971550" y="1129000"/>
              <a:ext cx="18450" cy="11225"/>
            </a:xfrm>
            <a:custGeom>
              <a:avLst/>
              <a:gdLst/>
              <a:ahLst/>
              <a:cxnLst/>
              <a:rect l="l" t="t" r="r" b="b"/>
              <a:pathLst>
                <a:path w="738" h="449" extrusionOk="0">
                  <a:moveTo>
                    <a:pt x="362" y="1"/>
                  </a:moveTo>
                  <a:cubicBezTo>
                    <a:pt x="336" y="1"/>
                    <a:pt x="310" y="3"/>
                    <a:pt x="285" y="9"/>
                  </a:cubicBezTo>
                  <a:cubicBezTo>
                    <a:pt x="169" y="35"/>
                    <a:pt x="65" y="112"/>
                    <a:pt x="26" y="229"/>
                  </a:cubicBezTo>
                  <a:cubicBezTo>
                    <a:pt x="1" y="280"/>
                    <a:pt x="1" y="332"/>
                    <a:pt x="13" y="384"/>
                  </a:cubicBezTo>
                  <a:cubicBezTo>
                    <a:pt x="26" y="410"/>
                    <a:pt x="39" y="423"/>
                    <a:pt x="52" y="448"/>
                  </a:cubicBezTo>
                  <a:lnTo>
                    <a:pt x="724" y="319"/>
                  </a:lnTo>
                  <a:cubicBezTo>
                    <a:pt x="737" y="293"/>
                    <a:pt x="737" y="280"/>
                    <a:pt x="724" y="255"/>
                  </a:cubicBezTo>
                  <a:cubicBezTo>
                    <a:pt x="669" y="99"/>
                    <a:pt x="518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1079800" y="1000725"/>
              <a:ext cx="16825" cy="13400"/>
            </a:xfrm>
            <a:custGeom>
              <a:avLst/>
              <a:gdLst/>
              <a:ahLst/>
              <a:cxnLst/>
              <a:rect l="l" t="t" r="r" b="b"/>
              <a:pathLst>
                <a:path w="673" h="536" extrusionOk="0">
                  <a:moveTo>
                    <a:pt x="332" y="0"/>
                  </a:moveTo>
                  <a:cubicBezTo>
                    <a:pt x="307" y="0"/>
                    <a:pt x="283" y="3"/>
                    <a:pt x="259" y="9"/>
                  </a:cubicBezTo>
                  <a:cubicBezTo>
                    <a:pt x="103" y="22"/>
                    <a:pt x="0" y="177"/>
                    <a:pt x="39" y="319"/>
                  </a:cubicBezTo>
                  <a:cubicBezTo>
                    <a:pt x="82" y="450"/>
                    <a:pt x="209" y="535"/>
                    <a:pt x="348" y="535"/>
                  </a:cubicBezTo>
                  <a:cubicBezTo>
                    <a:pt x="374" y="535"/>
                    <a:pt x="400" y="532"/>
                    <a:pt x="427" y="526"/>
                  </a:cubicBezTo>
                  <a:cubicBezTo>
                    <a:pt x="569" y="513"/>
                    <a:pt x="672" y="358"/>
                    <a:pt x="646" y="216"/>
                  </a:cubicBezTo>
                  <a:cubicBezTo>
                    <a:pt x="592" y="85"/>
                    <a:pt x="464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1123075" y="748525"/>
              <a:ext cx="39450" cy="34650"/>
            </a:xfrm>
            <a:custGeom>
              <a:avLst/>
              <a:gdLst/>
              <a:ahLst/>
              <a:cxnLst/>
              <a:rect l="l" t="t" r="r" b="b"/>
              <a:pathLst>
                <a:path w="1578" h="1386" extrusionOk="0">
                  <a:moveTo>
                    <a:pt x="553" y="1"/>
                  </a:moveTo>
                  <a:cubicBezTo>
                    <a:pt x="511" y="1"/>
                    <a:pt x="469" y="6"/>
                    <a:pt x="427" y="16"/>
                  </a:cubicBezTo>
                  <a:cubicBezTo>
                    <a:pt x="169" y="42"/>
                    <a:pt x="1" y="288"/>
                    <a:pt x="66" y="533"/>
                  </a:cubicBezTo>
                  <a:cubicBezTo>
                    <a:pt x="104" y="688"/>
                    <a:pt x="234" y="805"/>
                    <a:pt x="389" y="856"/>
                  </a:cubicBezTo>
                  <a:cubicBezTo>
                    <a:pt x="389" y="895"/>
                    <a:pt x="389" y="947"/>
                    <a:pt x="402" y="986"/>
                  </a:cubicBezTo>
                  <a:cubicBezTo>
                    <a:pt x="440" y="1128"/>
                    <a:pt x="544" y="1244"/>
                    <a:pt x="673" y="1309"/>
                  </a:cubicBezTo>
                  <a:cubicBezTo>
                    <a:pt x="763" y="1363"/>
                    <a:pt x="866" y="1386"/>
                    <a:pt x="972" y="1386"/>
                  </a:cubicBezTo>
                  <a:cubicBezTo>
                    <a:pt x="1018" y="1386"/>
                    <a:pt x="1065" y="1381"/>
                    <a:pt x="1112" y="1373"/>
                  </a:cubicBezTo>
                  <a:cubicBezTo>
                    <a:pt x="1280" y="1348"/>
                    <a:pt x="1423" y="1244"/>
                    <a:pt x="1500" y="1102"/>
                  </a:cubicBezTo>
                  <a:cubicBezTo>
                    <a:pt x="1565" y="999"/>
                    <a:pt x="1578" y="869"/>
                    <a:pt x="1539" y="766"/>
                  </a:cubicBezTo>
                  <a:cubicBezTo>
                    <a:pt x="1461" y="546"/>
                    <a:pt x="1267" y="391"/>
                    <a:pt x="1048" y="365"/>
                  </a:cubicBezTo>
                  <a:lnTo>
                    <a:pt x="1048" y="352"/>
                  </a:lnTo>
                  <a:cubicBezTo>
                    <a:pt x="972" y="136"/>
                    <a:pt x="769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1174450" y="897600"/>
              <a:ext cx="24900" cy="19850"/>
            </a:xfrm>
            <a:custGeom>
              <a:avLst/>
              <a:gdLst/>
              <a:ahLst/>
              <a:cxnLst/>
              <a:rect l="l" t="t" r="r" b="b"/>
              <a:pathLst>
                <a:path w="996" h="794" extrusionOk="0">
                  <a:moveTo>
                    <a:pt x="492" y="0"/>
                  </a:moveTo>
                  <a:cubicBezTo>
                    <a:pt x="458" y="0"/>
                    <a:pt x="423" y="4"/>
                    <a:pt x="389" y="11"/>
                  </a:cubicBezTo>
                  <a:cubicBezTo>
                    <a:pt x="156" y="37"/>
                    <a:pt x="1" y="257"/>
                    <a:pt x="65" y="477"/>
                  </a:cubicBezTo>
                  <a:cubicBezTo>
                    <a:pt x="134" y="670"/>
                    <a:pt x="323" y="794"/>
                    <a:pt x="535" y="794"/>
                  </a:cubicBezTo>
                  <a:cubicBezTo>
                    <a:pt x="563" y="794"/>
                    <a:pt x="592" y="791"/>
                    <a:pt x="621" y="787"/>
                  </a:cubicBezTo>
                  <a:cubicBezTo>
                    <a:pt x="841" y="761"/>
                    <a:pt x="996" y="541"/>
                    <a:pt x="944" y="309"/>
                  </a:cubicBezTo>
                  <a:cubicBezTo>
                    <a:pt x="867" y="122"/>
                    <a:pt x="687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1073975" y="861450"/>
              <a:ext cx="19075" cy="15000"/>
            </a:xfrm>
            <a:custGeom>
              <a:avLst/>
              <a:gdLst/>
              <a:ahLst/>
              <a:cxnLst/>
              <a:rect l="l" t="t" r="r" b="b"/>
              <a:pathLst>
                <a:path w="763" h="600" extrusionOk="0">
                  <a:moveTo>
                    <a:pt x="381" y="1"/>
                  </a:moveTo>
                  <a:cubicBezTo>
                    <a:pt x="354" y="1"/>
                    <a:pt x="326" y="4"/>
                    <a:pt x="298" y="10"/>
                  </a:cubicBezTo>
                  <a:cubicBezTo>
                    <a:pt x="130" y="23"/>
                    <a:pt x="0" y="191"/>
                    <a:pt x="52" y="359"/>
                  </a:cubicBezTo>
                  <a:cubicBezTo>
                    <a:pt x="108" y="503"/>
                    <a:pt x="249" y="600"/>
                    <a:pt x="394" y="600"/>
                  </a:cubicBezTo>
                  <a:cubicBezTo>
                    <a:pt x="418" y="600"/>
                    <a:pt x="442" y="597"/>
                    <a:pt x="466" y="591"/>
                  </a:cubicBezTo>
                  <a:cubicBezTo>
                    <a:pt x="647" y="579"/>
                    <a:pt x="763" y="411"/>
                    <a:pt x="711" y="230"/>
                  </a:cubicBezTo>
                  <a:cubicBezTo>
                    <a:pt x="668" y="88"/>
                    <a:pt x="532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1226150" y="1030675"/>
              <a:ext cx="1650" cy="5500"/>
            </a:xfrm>
            <a:custGeom>
              <a:avLst/>
              <a:gdLst/>
              <a:ahLst/>
              <a:cxnLst/>
              <a:rect l="l" t="t" r="r" b="b"/>
              <a:pathLst>
                <a:path w="66" h="220" extrusionOk="0">
                  <a:moveTo>
                    <a:pt x="65" y="0"/>
                  </a:moveTo>
                  <a:lnTo>
                    <a:pt x="65" y="0"/>
                  </a:lnTo>
                  <a:cubicBezTo>
                    <a:pt x="14" y="52"/>
                    <a:pt x="1" y="129"/>
                    <a:pt x="14" y="194"/>
                  </a:cubicBezTo>
                  <a:cubicBezTo>
                    <a:pt x="14" y="207"/>
                    <a:pt x="26" y="207"/>
                    <a:pt x="26" y="22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770250" y="1103375"/>
              <a:ext cx="443975" cy="1090475"/>
            </a:xfrm>
            <a:custGeom>
              <a:avLst/>
              <a:gdLst/>
              <a:ahLst/>
              <a:cxnLst/>
              <a:rect l="l" t="t" r="r" b="b"/>
              <a:pathLst>
                <a:path w="17759" h="43619" extrusionOk="0">
                  <a:moveTo>
                    <a:pt x="11343" y="1334"/>
                  </a:moveTo>
                  <a:cubicBezTo>
                    <a:pt x="11574" y="1334"/>
                    <a:pt x="11787" y="1470"/>
                    <a:pt x="11865" y="1693"/>
                  </a:cubicBezTo>
                  <a:cubicBezTo>
                    <a:pt x="11930" y="1952"/>
                    <a:pt x="11762" y="2210"/>
                    <a:pt x="11490" y="2236"/>
                  </a:cubicBezTo>
                  <a:cubicBezTo>
                    <a:pt x="11455" y="2243"/>
                    <a:pt x="11420" y="2246"/>
                    <a:pt x="11386" y="2246"/>
                  </a:cubicBezTo>
                  <a:cubicBezTo>
                    <a:pt x="11155" y="2246"/>
                    <a:pt x="10949" y="2101"/>
                    <a:pt x="10870" y="1887"/>
                  </a:cubicBezTo>
                  <a:cubicBezTo>
                    <a:pt x="10792" y="1628"/>
                    <a:pt x="10973" y="1370"/>
                    <a:pt x="11232" y="1344"/>
                  </a:cubicBezTo>
                  <a:cubicBezTo>
                    <a:pt x="11269" y="1337"/>
                    <a:pt x="11306" y="1334"/>
                    <a:pt x="11343" y="1334"/>
                  </a:cubicBezTo>
                  <a:close/>
                  <a:moveTo>
                    <a:pt x="16815" y="4032"/>
                  </a:moveTo>
                  <a:lnTo>
                    <a:pt x="16815" y="4045"/>
                  </a:lnTo>
                  <a:cubicBezTo>
                    <a:pt x="16831" y="4041"/>
                    <a:pt x="16847" y="4039"/>
                    <a:pt x="16862" y="4039"/>
                  </a:cubicBezTo>
                  <a:cubicBezTo>
                    <a:pt x="16935" y="4039"/>
                    <a:pt x="17003" y="4087"/>
                    <a:pt x="17035" y="4162"/>
                  </a:cubicBezTo>
                  <a:cubicBezTo>
                    <a:pt x="17048" y="4239"/>
                    <a:pt x="16996" y="4330"/>
                    <a:pt x="16905" y="4343"/>
                  </a:cubicBezTo>
                  <a:cubicBezTo>
                    <a:pt x="16896" y="4344"/>
                    <a:pt x="16887" y="4344"/>
                    <a:pt x="16878" y="4344"/>
                  </a:cubicBezTo>
                  <a:cubicBezTo>
                    <a:pt x="16797" y="4344"/>
                    <a:pt x="16721" y="4296"/>
                    <a:pt x="16686" y="4226"/>
                  </a:cubicBezTo>
                  <a:cubicBezTo>
                    <a:pt x="16660" y="4136"/>
                    <a:pt x="16725" y="4045"/>
                    <a:pt x="16815" y="4032"/>
                  </a:cubicBezTo>
                  <a:close/>
                  <a:moveTo>
                    <a:pt x="9141" y="9005"/>
                  </a:moveTo>
                  <a:cubicBezTo>
                    <a:pt x="9195" y="9005"/>
                    <a:pt x="9250" y="9006"/>
                    <a:pt x="9306" y="9008"/>
                  </a:cubicBezTo>
                  <a:cubicBezTo>
                    <a:pt x="11271" y="9073"/>
                    <a:pt x="13416" y="10275"/>
                    <a:pt x="13416" y="10275"/>
                  </a:cubicBezTo>
                  <a:cubicBezTo>
                    <a:pt x="13416" y="10275"/>
                    <a:pt x="11406" y="11286"/>
                    <a:pt x="9480" y="11286"/>
                  </a:cubicBezTo>
                  <a:cubicBezTo>
                    <a:pt x="9422" y="11286"/>
                    <a:pt x="9364" y="11285"/>
                    <a:pt x="9306" y="11283"/>
                  </a:cubicBezTo>
                  <a:cubicBezTo>
                    <a:pt x="7329" y="11231"/>
                    <a:pt x="6269" y="10055"/>
                    <a:pt x="6269" y="10055"/>
                  </a:cubicBezTo>
                  <a:cubicBezTo>
                    <a:pt x="6269" y="10055"/>
                    <a:pt x="7270" y="9005"/>
                    <a:pt x="9141" y="9005"/>
                  </a:cubicBezTo>
                  <a:close/>
                  <a:moveTo>
                    <a:pt x="10111" y="11903"/>
                  </a:moveTo>
                  <a:cubicBezTo>
                    <a:pt x="10257" y="11903"/>
                    <a:pt x="10390" y="11999"/>
                    <a:pt x="10443" y="12149"/>
                  </a:cubicBezTo>
                  <a:cubicBezTo>
                    <a:pt x="10482" y="12317"/>
                    <a:pt x="10366" y="12485"/>
                    <a:pt x="10198" y="12498"/>
                  </a:cubicBezTo>
                  <a:cubicBezTo>
                    <a:pt x="10170" y="12504"/>
                    <a:pt x="10142" y="12506"/>
                    <a:pt x="10115" y="12506"/>
                  </a:cubicBezTo>
                  <a:cubicBezTo>
                    <a:pt x="9964" y="12506"/>
                    <a:pt x="9826" y="12418"/>
                    <a:pt x="9771" y="12265"/>
                  </a:cubicBezTo>
                  <a:cubicBezTo>
                    <a:pt x="9720" y="12097"/>
                    <a:pt x="9849" y="11929"/>
                    <a:pt x="10017" y="11916"/>
                  </a:cubicBezTo>
                  <a:cubicBezTo>
                    <a:pt x="10048" y="11907"/>
                    <a:pt x="10080" y="11903"/>
                    <a:pt x="10111" y="11903"/>
                  </a:cubicBezTo>
                  <a:close/>
                  <a:moveTo>
                    <a:pt x="12281" y="12128"/>
                  </a:moveTo>
                  <a:cubicBezTo>
                    <a:pt x="12462" y="12128"/>
                    <a:pt x="12638" y="12240"/>
                    <a:pt x="12705" y="12420"/>
                  </a:cubicBezTo>
                  <a:cubicBezTo>
                    <a:pt x="12757" y="12627"/>
                    <a:pt x="12615" y="12821"/>
                    <a:pt x="12408" y="12847"/>
                  </a:cubicBezTo>
                  <a:lnTo>
                    <a:pt x="12408" y="12859"/>
                  </a:lnTo>
                  <a:cubicBezTo>
                    <a:pt x="12380" y="12864"/>
                    <a:pt x="12351" y="12867"/>
                    <a:pt x="12324" y="12867"/>
                  </a:cubicBezTo>
                  <a:cubicBezTo>
                    <a:pt x="12134" y="12867"/>
                    <a:pt x="11959" y="12755"/>
                    <a:pt x="11891" y="12575"/>
                  </a:cubicBezTo>
                  <a:cubicBezTo>
                    <a:pt x="11839" y="12368"/>
                    <a:pt x="11981" y="12162"/>
                    <a:pt x="12201" y="12136"/>
                  </a:cubicBezTo>
                  <a:cubicBezTo>
                    <a:pt x="12228" y="12131"/>
                    <a:pt x="12254" y="12128"/>
                    <a:pt x="12281" y="12128"/>
                  </a:cubicBezTo>
                  <a:close/>
                  <a:moveTo>
                    <a:pt x="6520" y="23810"/>
                  </a:moveTo>
                  <a:cubicBezTo>
                    <a:pt x="6671" y="23810"/>
                    <a:pt x="6809" y="23898"/>
                    <a:pt x="6864" y="24052"/>
                  </a:cubicBezTo>
                  <a:cubicBezTo>
                    <a:pt x="6902" y="24220"/>
                    <a:pt x="6786" y="24401"/>
                    <a:pt x="6605" y="24414"/>
                  </a:cubicBezTo>
                  <a:cubicBezTo>
                    <a:pt x="6579" y="24419"/>
                    <a:pt x="6554" y="24422"/>
                    <a:pt x="6528" y="24422"/>
                  </a:cubicBezTo>
                  <a:cubicBezTo>
                    <a:pt x="6375" y="24422"/>
                    <a:pt x="6234" y="24325"/>
                    <a:pt x="6179" y="24181"/>
                  </a:cubicBezTo>
                  <a:cubicBezTo>
                    <a:pt x="6140" y="24000"/>
                    <a:pt x="6256" y="23832"/>
                    <a:pt x="6437" y="23819"/>
                  </a:cubicBezTo>
                  <a:cubicBezTo>
                    <a:pt x="6465" y="23813"/>
                    <a:pt x="6493" y="23810"/>
                    <a:pt x="6520" y="23810"/>
                  </a:cubicBezTo>
                  <a:close/>
                  <a:moveTo>
                    <a:pt x="11664" y="23088"/>
                  </a:moveTo>
                  <a:cubicBezTo>
                    <a:pt x="11825" y="23088"/>
                    <a:pt x="11987" y="23095"/>
                    <a:pt x="12149" y="23108"/>
                  </a:cubicBezTo>
                  <a:cubicBezTo>
                    <a:pt x="12149" y="23108"/>
                    <a:pt x="12369" y="25098"/>
                    <a:pt x="10469" y="26662"/>
                  </a:cubicBezTo>
                  <a:cubicBezTo>
                    <a:pt x="8557" y="28239"/>
                    <a:pt x="5235" y="28795"/>
                    <a:pt x="5235" y="28795"/>
                  </a:cubicBezTo>
                  <a:cubicBezTo>
                    <a:pt x="5235" y="28795"/>
                    <a:pt x="6049" y="25951"/>
                    <a:pt x="7962" y="24388"/>
                  </a:cubicBezTo>
                  <a:cubicBezTo>
                    <a:pt x="8104" y="24258"/>
                    <a:pt x="8246" y="24155"/>
                    <a:pt x="8389" y="24065"/>
                  </a:cubicBezTo>
                  <a:cubicBezTo>
                    <a:pt x="8376" y="24039"/>
                    <a:pt x="8363" y="24013"/>
                    <a:pt x="8363" y="23987"/>
                  </a:cubicBezTo>
                  <a:cubicBezTo>
                    <a:pt x="8311" y="23806"/>
                    <a:pt x="8440" y="23625"/>
                    <a:pt x="8621" y="23612"/>
                  </a:cubicBezTo>
                  <a:cubicBezTo>
                    <a:pt x="8648" y="23607"/>
                    <a:pt x="8674" y="23604"/>
                    <a:pt x="8701" y="23604"/>
                  </a:cubicBezTo>
                  <a:cubicBezTo>
                    <a:pt x="8806" y="23604"/>
                    <a:pt x="8911" y="23644"/>
                    <a:pt x="8983" y="23716"/>
                  </a:cubicBezTo>
                  <a:cubicBezTo>
                    <a:pt x="9820" y="23308"/>
                    <a:pt x="10733" y="23088"/>
                    <a:pt x="11664" y="23088"/>
                  </a:cubicBezTo>
                  <a:close/>
                  <a:moveTo>
                    <a:pt x="4390" y="29951"/>
                  </a:moveTo>
                  <a:cubicBezTo>
                    <a:pt x="4463" y="29951"/>
                    <a:pt x="4529" y="30000"/>
                    <a:pt x="4550" y="30074"/>
                  </a:cubicBezTo>
                  <a:cubicBezTo>
                    <a:pt x="4576" y="30152"/>
                    <a:pt x="4524" y="30242"/>
                    <a:pt x="4434" y="30242"/>
                  </a:cubicBezTo>
                  <a:cubicBezTo>
                    <a:pt x="4418" y="30247"/>
                    <a:pt x="4402" y="30249"/>
                    <a:pt x="4387" y="30249"/>
                  </a:cubicBezTo>
                  <a:cubicBezTo>
                    <a:pt x="4314" y="30249"/>
                    <a:pt x="4248" y="30201"/>
                    <a:pt x="4227" y="30126"/>
                  </a:cubicBezTo>
                  <a:cubicBezTo>
                    <a:pt x="4201" y="30048"/>
                    <a:pt x="4266" y="29958"/>
                    <a:pt x="4343" y="29958"/>
                  </a:cubicBezTo>
                  <a:cubicBezTo>
                    <a:pt x="4359" y="29953"/>
                    <a:pt x="4375" y="29951"/>
                    <a:pt x="4390" y="29951"/>
                  </a:cubicBezTo>
                  <a:close/>
                  <a:moveTo>
                    <a:pt x="3020" y="37784"/>
                  </a:moveTo>
                  <a:cubicBezTo>
                    <a:pt x="3106" y="37784"/>
                    <a:pt x="3184" y="37842"/>
                    <a:pt x="3206" y="37919"/>
                  </a:cubicBezTo>
                  <a:cubicBezTo>
                    <a:pt x="3232" y="38022"/>
                    <a:pt x="3167" y="38113"/>
                    <a:pt x="3077" y="38126"/>
                  </a:cubicBezTo>
                  <a:cubicBezTo>
                    <a:pt x="3066" y="38127"/>
                    <a:pt x="3056" y="38128"/>
                    <a:pt x="3045" y="38128"/>
                  </a:cubicBezTo>
                  <a:cubicBezTo>
                    <a:pt x="2953" y="38128"/>
                    <a:pt x="2866" y="38078"/>
                    <a:pt x="2831" y="37997"/>
                  </a:cubicBezTo>
                  <a:cubicBezTo>
                    <a:pt x="2805" y="37893"/>
                    <a:pt x="2870" y="37803"/>
                    <a:pt x="2973" y="37790"/>
                  </a:cubicBezTo>
                  <a:cubicBezTo>
                    <a:pt x="2989" y="37786"/>
                    <a:pt x="3005" y="37784"/>
                    <a:pt x="3020" y="37784"/>
                  </a:cubicBezTo>
                  <a:close/>
                  <a:moveTo>
                    <a:pt x="5701" y="37742"/>
                  </a:moveTo>
                  <a:cubicBezTo>
                    <a:pt x="5841" y="37742"/>
                    <a:pt x="5969" y="37827"/>
                    <a:pt x="6023" y="37958"/>
                  </a:cubicBezTo>
                  <a:cubicBezTo>
                    <a:pt x="6062" y="38126"/>
                    <a:pt x="5946" y="38281"/>
                    <a:pt x="5791" y="38294"/>
                  </a:cubicBezTo>
                  <a:cubicBezTo>
                    <a:pt x="5765" y="38300"/>
                    <a:pt x="5738" y="38303"/>
                    <a:pt x="5713" y="38303"/>
                  </a:cubicBezTo>
                  <a:cubicBezTo>
                    <a:pt x="5573" y="38303"/>
                    <a:pt x="5445" y="38218"/>
                    <a:pt x="5390" y="38087"/>
                  </a:cubicBezTo>
                  <a:cubicBezTo>
                    <a:pt x="5351" y="37919"/>
                    <a:pt x="5468" y="37764"/>
                    <a:pt x="5623" y="37751"/>
                  </a:cubicBezTo>
                  <a:cubicBezTo>
                    <a:pt x="5649" y="37745"/>
                    <a:pt x="5675" y="37742"/>
                    <a:pt x="5701" y="37742"/>
                  </a:cubicBezTo>
                  <a:close/>
                  <a:moveTo>
                    <a:pt x="8120" y="37518"/>
                  </a:moveTo>
                  <a:cubicBezTo>
                    <a:pt x="8380" y="37518"/>
                    <a:pt x="8612" y="37677"/>
                    <a:pt x="8712" y="37932"/>
                  </a:cubicBezTo>
                  <a:cubicBezTo>
                    <a:pt x="8789" y="38216"/>
                    <a:pt x="8582" y="38514"/>
                    <a:pt x="8285" y="38539"/>
                  </a:cubicBezTo>
                  <a:cubicBezTo>
                    <a:pt x="8241" y="38549"/>
                    <a:pt x="8196" y="38553"/>
                    <a:pt x="8152" y="38553"/>
                  </a:cubicBezTo>
                  <a:cubicBezTo>
                    <a:pt x="7890" y="38553"/>
                    <a:pt x="7650" y="38393"/>
                    <a:pt x="7561" y="38139"/>
                  </a:cubicBezTo>
                  <a:cubicBezTo>
                    <a:pt x="7484" y="37854"/>
                    <a:pt x="7691" y="37557"/>
                    <a:pt x="7988" y="37531"/>
                  </a:cubicBezTo>
                  <a:cubicBezTo>
                    <a:pt x="8032" y="37522"/>
                    <a:pt x="8077" y="37518"/>
                    <a:pt x="8120" y="37518"/>
                  </a:cubicBezTo>
                  <a:close/>
                  <a:moveTo>
                    <a:pt x="9148" y="39344"/>
                  </a:moveTo>
                  <a:cubicBezTo>
                    <a:pt x="9262" y="39344"/>
                    <a:pt x="9365" y="39415"/>
                    <a:pt x="9397" y="39522"/>
                  </a:cubicBezTo>
                  <a:cubicBezTo>
                    <a:pt x="9435" y="39651"/>
                    <a:pt x="9345" y="39780"/>
                    <a:pt x="9216" y="39806"/>
                  </a:cubicBezTo>
                  <a:cubicBezTo>
                    <a:pt x="9197" y="39809"/>
                    <a:pt x="9179" y="39811"/>
                    <a:pt x="9161" y="39811"/>
                  </a:cubicBezTo>
                  <a:cubicBezTo>
                    <a:pt x="9039" y="39811"/>
                    <a:pt x="8926" y="39738"/>
                    <a:pt x="8893" y="39625"/>
                  </a:cubicBezTo>
                  <a:cubicBezTo>
                    <a:pt x="8854" y="39483"/>
                    <a:pt x="8944" y="39354"/>
                    <a:pt x="9086" y="39354"/>
                  </a:cubicBezTo>
                  <a:lnTo>
                    <a:pt x="9074" y="39354"/>
                  </a:lnTo>
                  <a:cubicBezTo>
                    <a:pt x="9098" y="39347"/>
                    <a:pt x="9123" y="39344"/>
                    <a:pt x="9148" y="39344"/>
                  </a:cubicBezTo>
                  <a:close/>
                  <a:moveTo>
                    <a:pt x="15988" y="0"/>
                  </a:moveTo>
                  <a:lnTo>
                    <a:pt x="12679" y="607"/>
                  </a:lnTo>
                  <a:cubicBezTo>
                    <a:pt x="12020" y="1099"/>
                    <a:pt x="11245" y="1396"/>
                    <a:pt x="10418" y="1448"/>
                  </a:cubicBezTo>
                  <a:cubicBezTo>
                    <a:pt x="10250" y="1460"/>
                    <a:pt x="10082" y="1465"/>
                    <a:pt x="9914" y="1465"/>
                  </a:cubicBezTo>
                  <a:cubicBezTo>
                    <a:pt x="9540" y="1465"/>
                    <a:pt x="9168" y="1436"/>
                    <a:pt x="8802" y="1383"/>
                  </a:cubicBezTo>
                  <a:cubicBezTo>
                    <a:pt x="8776" y="1525"/>
                    <a:pt x="8660" y="1628"/>
                    <a:pt x="8531" y="1654"/>
                  </a:cubicBezTo>
                  <a:cubicBezTo>
                    <a:pt x="8507" y="1658"/>
                    <a:pt x="8483" y="1660"/>
                    <a:pt x="8459" y="1660"/>
                  </a:cubicBezTo>
                  <a:cubicBezTo>
                    <a:pt x="8316" y="1660"/>
                    <a:pt x="8182" y="1593"/>
                    <a:pt x="8104" y="1460"/>
                  </a:cubicBezTo>
                  <a:lnTo>
                    <a:pt x="5739" y="1913"/>
                  </a:lnTo>
                  <a:cubicBezTo>
                    <a:pt x="6049" y="2120"/>
                    <a:pt x="6359" y="2365"/>
                    <a:pt x="6657" y="2611"/>
                  </a:cubicBezTo>
                  <a:cubicBezTo>
                    <a:pt x="9048" y="4717"/>
                    <a:pt x="8776" y="7186"/>
                    <a:pt x="8776" y="7186"/>
                  </a:cubicBezTo>
                  <a:cubicBezTo>
                    <a:pt x="8726" y="7187"/>
                    <a:pt x="8677" y="7187"/>
                    <a:pt x="8627" y="7187"/>
                  </a:cubicBezTo>
                  <a:cubicBezTo>
                    <a:pt x="7334" y="7187"/>
                    <a:pt x="6057" y="6865"/>
                    <a:pt x="4925" y="6242"/>
                  </a:cubicBezTo>
                  <a:lnTo>
                    <a:pt x="4369" y="10249"/>
                  </a:lnTo>
                  <a:cubicBezTo>
                    <a:pt x="4615" y="11192"/>
                    <a:pt x="4796" y="12368"/>
                    <a:pt x="4589" y="13441"/>
                  </a:cubicBezTo>
                  <a:cubicBezTo>
                    <a:pt x="4447" y="14178"/>
                    <a:pt x="4124" y="14876"/>
                    <a:pt x="3645" y="15457"/>
                  </a:cubicBezTo>
                  <a:lnTo>
                    <a:pt x="2922" y="20627"/>
                  </a:lnTo>
                  <a:cubicBezTo>
                    <a:pt x="3620" y="19709"/>
                    <a:pt x="4537" y="18701"/>
                    <a:pt x="5662" y="18016"/>
                  </a:cubicBezTo>
                  <a:cubicBezTo>
                    <a:pt x="6862" y="17282"/>
                    <a:pt x="8232" y="16900"/>
                    <a:pt x="9625" y="16900"/>
                  </a:cubicBezTo>
                  <a:cubicBezTo>
                    <a:pt x="10121" y="16900"/>
                    <a:pt x="10620" y="16948"/>
                    <a:pt x="11116" y="17047"/>
                  </a:cubicBezTo>
                  <a:cubicBezTo>
                    <a:pt x="11116" y="17047"/>
                    <a:pt x="11025" y="19515"/>
                    <a:pt x="8350" y="21182"/>
                  </a:cubicBezTo>
                  <a:cubicBezTo>
                    <a:pt x="6553" y="22307"/>
                    <a:pt x="4059" y="22772"/>
                    <a:pt x="2599" y="22953"/>
                  </a:cubicBezTo>
                  <a:lnTo>
                    <a:pt x="453" y="38514"/>
                  </a:lnTo>
                  <a:cubicBezTo>
                    <a:pt x="2120" y="38850"/>
                    <a:pt x="2909" y="39909"/>
                    <a:pt x="2909" y="39909"/>
                  </a:cubicBezTo>
                  <a:cubicBezTo>
                    <a:pt x="2909" y="39909"/>
                    <a:pt x="1959" y="40728"/>
                    <a:pt x="356" y="40728"/>
                  </a:cubicBezTo>
                  <a:cubicBezTo>
                    <a:pt x="286" y="40728"/>
                    <a:pt x="215" y="40727"/>
                    <a:pt x="143" y="40724"/>
                  </a:cubicBezTo>
                  <a:lnTo>
                    <a:pt x="1" y="41758"/>
                  </a:lnTo>
                  <a:lnTo>
                    <a:pt x="324" y="42869"/>
                  </a:lnTo>
                  <a:cubicBezTo>
                    <a:pt x="1164" y="42378"/>
                    <a:pt x="2043" y="41964"/>
                    <a:pt x="2960" y="41615"/>
                  </a:cubicBezTo>
                  <a:lnTo>
                    <a:pt x="2960" y="41615"/>
                  </a:lnTo>
                  <a:cubicBezTo>
                    <a:pt x="2909" y="42287"/>
                    <a:pt x="2818" y="42959"/>
                    <a:pt x="2663" y="43619"/>
                  </a:cubicBezTo>
                  <a:lnTo>
                    <a:pt x="7419" y="42727"/>
                  </a:lnTo>
                  <a:cubicBezTo>
                    <a:pt x="6928" y="42468"/>
                    <a:pt x="6463" y="42171"/>
                    <a:pt x="6023" y="41822"/>
                  </a:cubicBezTo>
                  <a:cubicBezTo>
                    <a:pt x="4046" y="40194"/>
                    <a:pt x="4175" y="38216"/>
                    <a:pt x="4175" y="38216"/>
                  </a:cubicBezTo>
                  <a:cubicBezTo>
                    <a:pt x="4279" y="38211"/>
                    <a:pt x="4382" y="38209"/>
                    <a:pt x="4485" y="38209"/>
                  </a:cubicBezTo>
                  <a:cubicBezTo>
                    <a:pt x="5915" y="38209"/>
                    <a:pt x="7306" y="38708"/>
                    <a:pt x="8427" y="39612"/>
                  </a:cubicBezTo>
                  <a:cubicBezTo>
                    <a:pt x="9306" y="40336"/>
                    <a:pt x="9991" y="41305"/>
                    <a:pt x="10469" y="42158"/>
                  </a:cubicBezTo>
                  <a:lnTo>
                    <a:pt x="12111" y="41848"/>
                  </a:lnTo>
                  <a:lnTo>
                    <a:pt x="12266" y="40737"/>
                  </a:lnTo>
                  <a:cubicBezTo>
                    <a:pt x="11917" y="40026"/>
                    <a:pt x="11632" y="39302"/>
                    <a:pt x="11387" y="38552"/>
                  </a:cubicBezTo>
                  <a:lnTo>
                    <a:pt x="11387" y="38552"/>
                  </a:lnTo>
                  <a:cubicBezTo>
                    <a:pt x="11387" y="38552"/>
                    <a:pt x="11839" y="38656"/>
                    <a:pt x="12524" y="38863"/>
                  </a:cubicBezTo>
                  <a:lnTo>
                    <a:pt x="12886" y="36265"/>
                  </a:lnTo>
                  <a:cubicBezTo>
                    <a:pt x="12162" y="36045"/>
                    <a:pt x="11452" y="35761"/>
                    <a:pt x="10767" y="35438"/>
                  </a:cubicBezTo>
                  <a:cubicBezTo>
                    <a:pt x="11529" y="35024"/>
                    <a:pt x="12317" y="34675"/>
                    <a:pt x="13145" y="34391"/>
                  </a:cubicBezTo>
                  <a:lnTo>
                    <a:pt x="13662" y="30656"/>
                  </a:lnTo>
                  <a:lnTo>
                    <a:pt x="13662" y="30656"/>
                  </a:lnTo>
                  <a:cubicBezTo>
                    <a:pt x="13145" y="31315"/>
                    <a:pt x="11128" y="33719"/>
                    <a:pt x="8557" y="34766"/>
                  </a:cubicBezTo>
                  <a:cubicBezTo>
                    <a:pt x="7616" y="35145"/>
                    <a:pt x="6622" y="35332"/>
                    <a:pt x="5627" y="35332"/>
                  </a:cubicBezTo>
                  <a:cubicBezTo>
                    <a:pt x="4722" y="35332"/>
                    <a:pt x="3816" y="35177"/>
                    <a:pt x="2948" y="34869"/>
                  </a:cubicBezTo>
                  <a:cubicBezTo>
                    <a:pt x="2948" y="34869"/>
                    <a:pt x="3555" y="32452"/>
                    <a:pt x="6540" y="31250"/>
                  </a:cubicBezTo>
                  <a:cubicBezTo>
                    <a:pt x="8271" y="30553"/>
                    <a:pt x="10413" y="30408"/>
                    <a:pt x="11918" y="30408"/>
                  </a:cubicBezTo>
                  <a:cubicBezTo>
                    <a:pt x="12786" y="30408"/>
                    <a:pt x="13442" y="30456"/>
                    <a:pt x="13687" y="30475"/>
                  </a:cubicBezTo>
                  <a:lnTo>
                    <a:pt x="14036" y="27890"/>
                  </a:lnTo>
                  <a:lnTo>
                    <a:pt x="14036" y="27890"/>
                  </a:lnTo>
                  <a:cubicBezTo>
                    <a:pt x="13687" y="28006"/>
                    <a:pt x="13326" y="28110"/>
                    <a:pt x="12964" y="28200"/>
                  </a:cubicBezTo>
                  <a:cubicBezTo>
                    <a:pt x="12964" y="28200"/>
                    <a:pt x="13351" y="26481"/>
                    <a:pt x="14411" y="25254"/>
                  </a:cubicBezTo>
                  <a:lnTo>
                    <a:pt x="14928" y="21519"/>
                  </a:lnTo>
                  <a:lnTo>
                    <a:pt x="14928" y="21519"/>
                  </a:lnTo>
                  <a:cubicBezTo>
                    <a:pt x="14478" y="21548"/>
                    <a:pt x="14032" y="21564"/>
                    <a:pt x="13588" y="21564"/>
                  </a:cubicBezTo>
                  <a:cubicBezTo>
                    <a:pt x="13241" y="21564"/>
                    <a:pt x="12896" y="21554"/>
                    <a:pt x="12550" y="21531"/>
                  </a:cubicBezTo>
                  <a:cubicBezTo>
                    <a:pt x="13313" y="20472"/>
                    <a:pt x="14243" y="19528"/>
                    <a:pt x="15303" y="18766"/>
                  </a:cubicBezTo>
                  <a:lnTo>
                    <a:pt x="15755" y="15496"/>
                  </a:lnTo>
                  <a:cubicBezTo>
                    <a:pt x="13158" y="15496"/>
                    <a:pt x="10314" y="14152"/>
                    <a:pt x="10314" y="14152"/>
                  </a:cubicBezTo>
                  <a:cubicBezTo>
                    <a:pt x="10314" y="14152"/>
                    <a:pt x="13067" y="12510"/>
                    <a:pt x="15729" y="12420"/>
                  </a:cubicBezTo>
                  <a:lnTo>
                    <a:pt x="16182" y="12420"/>
                  </a:lnTo>
                  <a:lnTo>
                    <a:pt x="16608" y="9331"/>
                  </a:lnTo>
                  <a:cubicBezTo>
                    <a:pt x="15678" y="8853"/>
                    <a:pt x="14644" y="8207"/>
                    <a:pt x="13894" y="7393"/>
                  </a:cubicBezTo>
                  <a:cubicBezTo>
                    <a:pt x="12175" y="5544"/>
                    <a:pt x="12628" y="3619"/>
                    <a:pt x="12628" y="3619"/>
                  </a:cubicBezTo>
                  <a:lnTo>
                    <a:pt x="12628" y="3619"/>
                  </a:lnTo>
                  <a:cubicBezTo>
                    <a:pt x="14153" y="3722"/>
                    <a:pt x="15587" y="4394"/>
                    <a:pt x="16634" y="5506"/>
                  </a:cubicBezTo>
                  <a:cubicBezTo>
                    <a:pt x="16789" y="5674"/>
                    <a:pt x="16931" y="5842"/>
                    <a:pt x="17061" y="6023"/>
                  </a:cubicBezTo>
                  <a:lnTo>
                    <a:pt x="17758" y="1008"/>
                  </a:lnTo>
                  <a:cubicBezTo>
                    <a:pt x="17112" y="775"/>
                    <a:pt x="16518" y="427"/>
                    <a:pt x="15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1169600" y="1094325"/>
              <a:ext cx="49150" cy="34275"/>
            </a:xfrm>
            <a:custGeom>
              <a:avLst/>
              <a:gdLst/>
              <a:ahLst/>
              <a:cxnLst/>
              <a:rect l="l" t="t" r="r" b="b"/>
              <a:pathLst>
                <a:path w="1966" h="1371" extrusionOk="0">
                  <a:moveTo>
                    <a:pt x="1965" y="0"/>
                  </a:moveTo>
                  <a:lnTo>
                    <a:pt x="1" y="362"/>
                  </a:lnTo>
                  <a:cubicBezTo>
                    <a:pt x="531" y="801"/>
                    <a:pt x="1138" y="1137"/>
                    <a:pt x="1784" y="1370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893025" y="1151175"/>
              <a:ext cx="103100" cy="131900"/>
            </a:xfrm>
            <a:custGeom>
              <a:avLst/>
              <a:gdLst/>
              <a:ahLst/>
              <a:cxnLst/>
              <a:rect l="l" t="t" r="r" b="b"/>
              <a:pathLst>
                <a:path w="4124" h="5276" extrusionOk="0">
                  <a:moveTo>
                    <a:pt x="815" y="1"/>
                  </a:moveTo>
                  <a:lnTo>
                    <a:pt x="595" y="52"/>
                  </a:lnTo>
                  <a:lnTo>
                    <a:pt x="1" y="4343"/>
                  </a:lnTo>
                  <a:cubicBezTo>
                    <a:pt x="1146" y="4953"/>
                    <a:pt x="2411" y="5275"/>
                    <a:pt x="3703" y="5275"/>
                  </a:cubicBezTo>
                  <a:cubicBezTo>
                    <a:pt x="3753" y="5275"/>
                    <a:pt x="3802" y="5275"/>
                    <a:pt x="3852" y="5274"/>
                  </a:cubicBezTo>
                  <a:cubicBezTo>
                    <a:pt x="3852" y="5274"/>
                    <a:pt x="4124" y="2818"/>
                    <a:pt x="1733" y="712"/>
                  </a:cubicBezTo>
                  <a:cubicBezTo>
                    <a:pt x="1448" y="453"/>
                    <a:pt x="1138" y="22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1054900" y="2067175"/>
              <a:ext cx="28150" cy="54300"/>
            </a:xfrm>
            <a:custGeom>
              <a:avLst/>
              <a:gdLst/>
              <a:ahLst/>
              <a:cxnLst/>
              <a:rect l="l" t="t" r="r" b="b"/>
              <a:pathLst>
                <a:path w="1126" h="2172" extrusionOk="0">
                  <a:moveTo>
                    <a:pt x="1" y="0"/>
                  </a:moveTo>
                  <a:cubicBezTo>
                    <a:pt x="234" y="750"/>
                    <a:pt x="531" y="1474"/>
                    <a:pt x="880" y="2172"/>
                  </a:cubicBezTo>
                  <a:lnTo>
                    <a:pt x="1125" y="311"/>
                  </a:lnTo>
                  <a:cubicBezTo>
                    <a:pt x="453" y="1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778325" y="2143750"/>
              <a:ext cx="65950" cy="59475"/>
            </a:xfrm>
            <a:custGeom>
              <a:avLst/>
              <a:gdLst/>
              <a:ahLst/>
              <a:cxnLst/>
              <a:rect l="l" t="t" r="r" b="b"/>
              <a:pathLst>
                <a:path w="2638" h="2379" extrusionOk="0">
                  <a:moveTo>
                    <a:pt x="2637" y="0"/>
                  </a:moveTo>
                  <a:cubicBezTo>
                    <a:pt x="1720" y="349"/>
                    <a:pt x="841" y="763"/>
                    <a:pt x="1" y="1254"/>
                  </a:cubicBezTo>
                  <a:lnTo>
                    <a:pt x="324" y="2378"/>
                  </a:lnTo>
                  <a:lnTo>
                    <a:pt x="2340" y="2004"/>
                  </a:lnTo>
                  <a:cubicBezTo>
                    <a:pt x="2482" y="1344"/>
                    <a:pt x="2586" y="672"/>
                    <a:pt x="2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843925" y="1863625"/>
              <a:ext cx="268525" cy="123225"/>
            </a:xfrm>
            <a:custGeom>
              <a:avLst/>
              <a:gdLst/>
              <a:ahLst/>
              <a:cxnLst/>
              <a:rect l="l" t="t" r="r" b="b"/>
              <a:pathLst>
                <a:path w="10741" h="4929" extrusionOk="0">
                  <a:moveTo>
                    <a:pt x="5308" y="3695"/>
                  </a:moveTo>
                  <a:cubicBezTo>
                    <a:pt x="5412" y="3695"/>
                    <a:pt x="5510" y="3747"/>
                    <a:pt x="5545" y="3852"/>
                  </a:cubicBezTo>
                  <a:cubicBezTo>
                    <a:pt x="5571" y="3955"/>
                    <a:pt x="5493" y="4071"/>
                    <a:pt x="5390" y="4084"/>
                  </a:cubicBezTo>
                  <a:cubicBezTo>
                    <a:pt x="5378" y="4086"/>
                    <a:pt x="5367" y="4086"/>
                    <a:pt x="5355" y="4086"/>
                  </a:cubicBezTo>
                  <a:cubicBezTo>
                    <a:pt x="5251" y="4086"/>
                    <a:pt x="5153" y="4034"/>
                    <a:pt x="5118" y="3929"/>
                  </a:cubicBezTo>
                  <a:cubicBezTo>
                    <a:pt x="5093" y="3826"/>
                    <a:pt x="5170" y="3709"/>
                    <a:pt x="5274" y="3697"/>
                  </a:cubicBezTo>
                  <a:cubicBezTo>
                    <a:pt x="5285" y="3695"/>
                    <a:pt x="5297" y="3695"/>
                    <a:pt x="5308" y="3695"/>
                  </a:cubicBezTo>
                  <a:close/>
                  <a:moveTo>
                    <a:pt x="2904" y="4208"/>
                  </a:moveTo>
                  <a:cubicBezTo>
                    <a:pt x="3022" y="4208"/>
                    <a:pt x="3123" y="4273"/>
                    <a:pt x="3167" y="4394"/>
                  </a:cubicBezTo>
                  <a:cubicBezTo>
                    <a:pt x="3193" y="4524"/>
                    <a:pt x="3115" y="4640"/>
                    <a:pt x="2973" y="4666"/>
                  </a:cubicBezTo>
                  <a:cubicBezTo>
                    <a:pt x="2956" y="4669"/>
                    <a:pt x="2939" y="4671"/>
                    <a:pt x="2923" y="4671"/>
                  </a:cubicBezTo>
                  <a:cubicBezTo>
                    <a:pt x="2809" y="4671"/>
                    <a:pt x="2695" y="4597"/>
                    <a:pt x="2650" y="4485"/>
                  </a:cubicBezTo>
                  <a:cubicBezTo>
                    <a:pt x="2624" y="4356"/>
                    <a:pt x="2715" y="4226"/>
                    <a:pt x="2844" y="4213"/>
                  </a:cubicBezTo>
                  <a:cubicBezTo>
                    <a:pt x="2864" y="4210"/>
                    <a:pt x="2885" y="4208"/>
                    <a:pt x="2904" y="4208"/>
                  </a:cubicBezTo>
                  <a:close/>
                  <a:moveTo>
                    <a:pt x="8918" y="1"/>
                  </a:moveTo>
                  <a:cubicBezTo>
                    <a:pt x="7413" y="1"/>
                    <a:pt x="5297" y="151"/>
                    <a:pt x="3593" y="840"/>
                  </a:cubicBezTo>
                  <a:cubicBezTo>
                    <a:pt x="595" y="2055"/>
                    <a:pt x="1" y="4459"/>
                    <a:pt x="1" y="4459"/>
                  </a:cubicBezTo>
                  <a:cubicBezTo>
                    <a:pt x="863" y="4773"/>
                    <a:pt x="1769" y="4929"/>
                    <a:pt x="2674" y="4929"/>
                  </a:cubicBezTo>
                  <a:cubicBezTo>
                    <a:pt x="3669" y="4929"/>
                    <a:pt x="4663" y="4741"/>
                    <a:pt x="5597" y="4369"/>
                  </a:cubicBezTo>
                  <a:cubicBezTo>
                    <a:pt x="8181" y="3322"/>
                    <a:pt x="10198" y="905"/>
                    <a:pt x="10715" y="246"/>
                  </a:cubicBezTo>
                  <a:lnTo>
                    <a:pt x="10740" y="78"/>
                  </a:lnTo>
                  <a:cubicBezTo>
                    <a:pt x="10490" y="54"/>
                    <a:pt x="9812" y="1"/>
                    <a:pt x="8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835200" y="1525725"/>
              <a:ext cx="212950" cy="151500"/>
            </a:xfrm>
            <a:custGeom>
              <a:avLst/>
              <a:gdLst/>
              <a:ahLst/>
              <a:cxnLst/>
              <a:rect l="l" t="t" r="r" b="b"/>
              <a:pathLst>
                <a:path w="8518" h="6060" extrusionOk="0">
                  <a:moveTo>
                    <a:pt x="7052" y="0"/>
                  </a:moveTo>
                  <a:cubicBezTo>
                    <a:pt x="5650" y="0"/>
                    <a:pt x="4272" y="381"/>
                    <a:pt x="3064" y="1109"/>
                  </a:cubicBezTo>
                  <a:cubicBezTo>
                    <a:pt x="1939" y="1807"/>
                    <a:pt x="1022" y="2815"/>
                    <a:pt x="324" y="3733"/>
                  </a:cubicBezTo>
                  <a:lnTo>
                    <a:pt x="1" y="6059"/>
                  </a:lnTo>
                  <a:cubicBezTo>
                    <a:pt x="1461" y="5865"/>
                    <a:pt x="3955" y="5413"/>
                    <a:pt x="5752" y="4288"/>
                  </a:cubicBezTo>
                  <a:cubicBezTo>
                    <a:pt x="8427" y="2621"/>
                    <a:pt x="8518" y="140"/>
                    <a:pt x="8518" y="140"/>
                  </a:cubicBezTo>
                  <a:cubicBezTo>
                    <a:pt x="8030" y="46"/>
                    <a:pt x="7540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871400" y="2058575"/>
              <a:ext cx="160600" cy="112975"/>
            </a:xfrm>
            <a:custGeom>
              <a:avLst/>
              <a:gdLst/>
              <a:ahLst/>
              <a:cxnLst/>
              <a:rect l="l" t="t" r="r" b="b"/>
              <a:pathLst>
                <a:path w="6424" h="4519" extrusionOk="0">
                  <a:moveTo>
                    <a:pt x="439" y="1"/>
                  </a:moveTo>
                  <a:cubicBezTo>
                    <a:pt x="336" y="1"/>
                    <a:pt x="233" y="3"/>
                    <a:pt x="129" y="8"/>
                  </a:cubicBezTo>
                  <a:cubicBezTo>
                    <a:pt x="129" y="8"/>
                    <a:pt x="0" y="1986"/>
                    <a:pt x="1977" y="3614"/>
                  </a:cubicBezTo>
                  <a:cubicBezTo>
                    <a:pt x="2417" y="3963"/>
                    <a:pt x="2882" y="4260"/>
                    <a:pt x="3373" y="4519"/>
                  </a:cubicBezTo>
                  <a:lnTo>
                    <a:pt x="6423" y="3950"/>
                  </a:lnTo>
                  <a:cubicBezTo>
                    <a:pt x="5945" y="3097"/>
                    <a:pt x="5260" y="2128"/>
                    <a:pt x="4381" y="1404"/>
                  </a:cubicBezTo>
                  <a:cubicBezTo>
                    <a:pt x="3260" y="500"/>
                    <a:pt x="1869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861375" y="1359575"/>
              <a:ext cx="28450" cy="130250"/>
            </a:xfrm>
            <a:custGeom>
              <a:avLst/>
              <a:gdLst/>
              <a:ahLst/>
              <a:cxnLst/>
              <a:rect l="l" t="t" r="r" b="b"/>
              <a:pathLst>
                <a:path w="1138" h="5210" extrusionOk="0">
                  <a:moveTo>
                    <a:pt x="711" y="1"/>
                  </a:moveTo>
                  <a:lnTo>
                    <a:pt x="0" y="5209"/>
                  </a:lnTo>
                  <a:cubicBezTo>
                    <a:pt x="479" y="4628"/>
                    <a:pt x="802" y="3943"/>
                    <a:pt x="944" y="3206"/>
                  </a:cubicBezTo>
                  <a:cubicBezTo>
                    <a:pt x="1138" y="2133"/>
                    <a:pt x="957" y="957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901125" y="1680875"/>
              <a:ext cx="178375" cy="142375"/>
            </a:xfrm>
            <a:custGeom>
              <a:avLst/>
              <a:gdLst/>
              <a:ahLst/>
              <a:cxnLst/>
              <a:rect l="l" t="t" r="r" b="b"/>
              <a:pathLst>
                <a:path w="7135" h="5695" extrusionOk="0">
                  <a:moveTo>
                    <a:pt x="6411" y="0"/>
                  </a:moveTo>
                  <a:cubicBezTo>
                    <a:pt x="5486" y="0"/>
                    <a:pt x="4580" y="211"/>
                    <a:pt x="3748" y="616"/>
                  </a:cubicBezTo>
                  <a:cubicBezTo>
                    <a:pt x="3955" y="797"/>
                    <a:pt x="3851" y="1133"/>
                    <a:pt x="3567" y="1145"/>
                  </a:cubicBezTo>
                  <a:cubicBezTo>
                    <a:pt x="3540" y="1152"/>
                    <a:pt x="3513" y="1155"/>
                    <a:pt x="3486" y="1155"/>
                  </a:cubicBezTo>
                  <a:cubicBezTo>
                    <a:pt x="3356" y="1155"/>
                    <a:pt x="3228" y="1082"/>
                    <a:pt x="3154" y="965"/>
                  </a:cubicBezTo>
                  <a:cubicBezTo>
                    <a:pt x="3011" y="1068"/>
                    <a:pt x="2869" y="1171"/>
                    <a:pt x="2727" y="1288"/>
                  </a:cubicBezTo>
                  <a:cubicBezTo>
                    <a:pt x="814" y="2851"/>
                    <a:pt x="0" y="5695"/>
                    <a:pt x="0" y="5695"/>
                  </a:cubicBezTo>
                  <a:cubicBezTo>
                    <a:pt x="0" y="5695"/>
                    <a:pt x="3322" y="5139"/>
                    <a:pt x="5234" y="3575"/>
                  </a:cubicBezTo>
                  <a:cubicBezTo>
                    <a:pt x="7134" y="1998"/>
                    <a:pt x="6914" y="21"/>
                    <a:pt x="6914" y="21"/>
                  </a:cubicBezTo>
                  <a:cubicBezTo>
                    <a:pt x="6746" y="7"/>
                    <a:pt x="6578" y="0"/>
                    <a:pt x="6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074625" y="1193825"/>
              <a:ext cx="122150" cy="143175"/>
            </a:xfrm>
            <a:custGeom>
              <a:avLst/>
              <a:gdLst/>
              <a:ahLst/>
              <a:cxnLst/>
              <a:rect l="l" t="t" r="r" b="b"/>
              <a:pathLst>
                <a:path w="4886" h="5727" extrusionOk="0">
                  <a:moveTo>
                    <a:pt x="453" y="1"/>
                  </a:moveTo>
                  <a:cubicBezTo>
                    <a:pt x="453" y="1"/>
                    <a:pt x="0" y="1939"/>
                    <a:pt x="1706" y="3787"/>
                  </a:cubicBezTo>
                  <a:cubicBezTo>
                    <a:pt x="2456" y="4589"/>
                    <a:pt x="3503" y="5235"/>
                    <a:pt x="4433" y="5726"/>
                  </a:cubicBezTo>
                  <a:lnTo>
                    <a:pt x="4886" y="2418"/>
                  </a:lnTo>
                  <a:cubicBezTo>
                    <a:pt x="4756" y="2237"/>
                    <a:pt x="4601" y="2056"/>
                    <a:pt x="4459" y="1901"/>
                  </a:cubicBezTo>
                  <a:cubicBezTo>
                    <a:pt x="3399" y="789"/>
                    <a:pt x="1978" y="117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989650" y="1118875"/>
              <a:ext cx="97275" cy="21450"/>
            </a:xfrm>
            <a:custGeom>
              <a:avLst/>
              <a:gdLst/>
              <a:ahLst/>
              <a:cxnLst/>
              <a:rect l="l" t="t" r="r" b="b"/>
              <a:pathLst>
                <a:path w="3891" h="858" extrusionOk="0">
                  <a:moveTo>
                    <a:pt x="3890" y="0"/>
                  </a:moveTo>
                  <a:lnTo>
                    <a:pt x="0" y="724"/>
                  </a:lnTo>
                  <a:cubicBezTo>
                    <a:pt x="13" y="737"/>
                    <a:pt x="13" y="750"/>
                    <a:pt x="13" y="763"/>
                  </a:cubicBezTo>
                  <a:cubicBezTo>
                    <a:pt x="384" y="826"/>
                    <a:pt x="761" y="858"/>
                    <a:pt x="1141" y="858"/>
                  </a:cubicBezTo>
                  <a:cubicBezTo>
                    <a:pt x="1303" y="858"/>
                    <a:pt x="1466" y="852"/>
                    <a:pt x="1629" y="840"/>
                  </a:cubicBezTo>
                  <a:cubicBezTo>
                    <a:pt x="2456" y="789"/>
                    <a:pt x="3244" y="492"/>
                    <a:pt x="3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1094000" y="1735025"/>
              <a:ext cx="36225" cy="73700"/>
            </a:xfrm>
            <a:custGeom>
              <a:avLst/>
              <a:gdLst/>
              <a:ahLst/>
              <a:cxnLst/>
              <a:rect l="l" t="t" r="r" b="b"/>
              <a:pathLst>
                <a:path w="1449" h="2948" extrusionOk="0">
                  <a:moveTo>
                    <a:pt x="1448" y="0"/>
                  </a:moveTo>
                  <a:lnTo>
                    <a:pt x="1448" y="0"/>
                  </a:lnTo>
                  <a:cubicBezTo>
                    <a:pt x="401" y="1228"/>
                    <a:pt x="1" y="2947"/>
                    <a:pt x="1" y="2947"/>
                  </a:cubicBezTo>
                  <a:cubicBezTo>
                    <a:pt x="376" y="2870"/>
                    <a:pt x="724" y="2766"/>
                    <a:pt x="1086" y="2637"/>
                  </a:cubicBezTo>
                  <a:lnTo>
                    <a:pt x="1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773825" y="2066200"/>
              <a:ext cx="69150" cy="55400"/>
            </a:xfrm>
            <a:custGeom>
              <a:avLst/>
              <a:gdLst/>
              <a:ahLst/>
              <a:cxnLst/>
              <a:rect l="l" t="t" r="r" b="b"/>
              <a:pathLst>
                <a:path w="2766" h="2216" extrusionOk="0">
                  <a:moveTo>
                    <a:pt x="310" y="1"/>
                  </a:moveTo>
                  <a:lnTo>
                    <a:pt x="0" y="2211"/>
                  </a:lnTo>
                  <a:cubicBezTo>
                    <a:pt x="73" y="2214"/>
                    <a:pt x="144" y="2215"/>
                    <a:pt x="214" y="2215"/>
                  </a:cubicBezTo>
                  <a:cubicBezTo>
                    <a:pt x="1828" y="2215"/>
                    <a:pt x="2766" y="1396"/>
                    <a:pt x="2766" y="1396"/>
                  </a:cubicBezTo>
                  <a:cubicBezTo>
                    <a:pt x="2766" y="1396"/>
                    <a:pt x="1977" y="337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926975" y="1328500"/>
              <a:ext cx="178675" cy="57025"/>
            </a:xfrm>
            <a:custGeom>
              <a:avLst/>
              <a:gdLst/>
              <a:ahLst/>
              <a:cxnLst/>
              <a:rect l="l" t="t" r="r" b="b"/>
              <a:pathLst>
                <a:path w="7147" h="2281" extrusionOk="0">
                  <a:moveTo>
                    <a:pt x="2872" y="0"/>
                  </a:moveTo>
                  <a:cubicBezTo>
                    <a:pt x="1001" y="0"/>
                    <a:pt x="0" y="1050"/>
                    <a:pt x="0" y="1050"/>
                  </a:cubicBezTo>
                  <a:cubicBezTo>
                    <a:pt x="0" y="1050"/>
                    <a:pt x="1060" y="2226"/>
                    <a:pt x="3037" y="2278"/>
                  </a:cubicBezTo>
                  <a:cubicBezTo>
                    <a:pt x="3095" y="2280"/>
                    <a:pt x="3153" y="2281"/>
                    <a:pt x="3211" y="2281"/>
                  </a:cubicBezTo>
                  <a:cubicBezTo>
                    <a:pt x="5137" y="2281"/>
                    <a:pt x="7147" y="1270"/>
                    <a:pt x="7147" y="1270"/>
                  </a:cubicBezTo>
                  <a:cubicBezTo>
                    <a:pt x="7147" y="1270"/>
                    <a:pt x="5002" y="68"/>
                    <a:pt x="3037" y="3"/>
                  </a:cubicBezTo>
                  <a:cubicBezTo>
                    <a:pt x="2981" y="1"/>
                    <a:pt x="2926" y="0"/>
                    <a:pt x="2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1083675" y="1572825"/>
              <a:ext cx="69150" cy="69775"/>
            </a:xfrm>
            <a:custGeom>
              <a:avLst/>
              <a:gdLst/>
              <a:ahLst/>
              <a:cxnLst/>
              <a:rect l="l" t="t" r="r" b="b"/>
              <a:pathLst>
                <a:path w="2766" h="2791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1706" y="763"/>
                    <a:pt x="776" y="1694"/>
                    <a:pt x="0" y="2753"/>
                  </a:cubicBezTo>
                  <a:cubicBezTo>
                    <a:pt x="378" y="2778"/>
                    <a:pt x="754" y="2791"/>
                    <a:pt x="1128" y="2791"/>
                  </a:cubicBezTo>
                  <a:cubicBezTo>
                    <a:pt x="1546" y="2791"/>
                    <a:pt x="1962" y="2775"/>
                    <a:pt x="2378" y="2741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1028100" y="1413875"/>
              <a:ext cx="146700" cy="77225"/>
            </a:xfrm>
            <a:custGeom>
              <a:avLst/>
              <a:gdLst/>
              <a:ahLst/>
              <a:cxnLst/>
              <a:rect l="l" t="t" r="r" b="b"/>
              <a:pathLst>
                <a:path w="5868" h="3089" extrusionOk="0">
                  <a:moveTo>
                    <a:pt x="1474" y="1684"/>
                  </a:moveTo>
                  <a:cubicBezTo>
                    <a:pt x="1614" y="1684"/>
                    <a:pt x="1742" y="1771"/>
                    <a:pt x="1797" y="1913"/>
                  </a:cubicBezTo>
                  <a:cubicBezTo>
                    <a:pt x="1835" y="2068"/>
                    <a:pt x="1719" y="2223"/>
                    <a:pt x="1551" y="2249"/>
                  </a:cubicBezTo>
                  <a:cubicBezTo>
                    <a:pt x="1527" y="2254"/>
                    <a:pt x="1503" y="2257"/>
                    <a:pt x="1479" y="2257"/>
                  </a:cubicBezTo>
                  <a:cubicBezTo>
                    <a:pt x="1337" y="2257"/>
                    <a:pt x="1206" y="2162"/>
                    <a:pt x="1150" y="2029"/>
                  </a:cubicBezTo>
                  <a:cubicBezTo>
                    <a:pt x="1112" y="1861"/>
                    <a:pt x="1228" y="1706"/>
                    <a:pt x="1396" y="1693"/>
                  </a:cubicBezTo>
                  <a:cubicBezTo>
                    <a:pt x="1422" y="1687"/>
                    <a:pt x="1448" y="1684"/>
                    <a:pt x="1474" y="1684"/>
                  </a:cubicBezTo>
                  <a:close/>
                  <a:moveTo>
                    <a:pt x="5402" y="0"/>
                  </a:moveTo>
                  <a:cubicBezTo>
                    <a:pt x="2753" y="103"/>
                    <a:pt x="0" y="1732"/>
                    <a:pt x="0" y="1732"/>
                  </a:cubicBezTo>
                  <a:cubicBezTo>
                    <a:pt x="0" y="1732"/>
                    <a:pt x="2844" y="3089"/>
                    <a:pt x="5441" y="3089"/>
                  </a:cubicBezTo>
                  <a:lnTo>
                    <a:pt x="5868" y="13"/>
                  </a:lnTo>
                  <a:cubicBezTo>
                    <a:pt x="5726" y="0"/>
                    <a:pt x="5558" y="0"/>
                    <a:pt x="5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039400" y="1963450"/>
              <a:ext cx="59150" cy="46875"/>
            </a:xfrm>
            <a:custGeom>
              <a:avLst/>
              <a:gdLst/>
              <a:ahLst/>
              <a:cxnLst/>
              <a:rect l="l" t="t" r="r" b="b"/>
              <a:pathLst>
                <a:path w="2366" h="1875" extrusionOk="0">
                  <a:moveTo>
                    <a:pt x="2366" y="1"/>
                  </a:moveTo>
                  <a:cubicBezTo>
                    <a:pt x="1551" y="272"/>
                    <a:pt x="750" y="621"/>
                    <a:pt x="1" y="1048"/>
                  </a:cubicBezTo>
                  <a:cubicBezTo>
                    <a:pt x="686" y="1371"/>
                    <a:pt x="1383" y="1642"/>
                    <a:pt x="2107" y="1875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978000" y="1693475"/>
              <a:ext cx="22000" cy="16300"/>
            </a:xfrm>
            <a:custGeom>
              <a:avLst/>
              <a:gdLst/>
              <a:ahLst/>
              <a:cxnLst/>
              <a:rect l="l" t="t" r="r" b="b"/>
              <a:pathLst>
                <a:path w="880" h="652" extrusionOk="0">
                  <a:moveTo>
                    <a:pt x="391" y="0"/>
                  </a:moveTo>
                  <a:cubicBezTo>
                    <a:pt x="364" y="0"/>
                    <a:pt x="338" y="3"/>
                    <a:pt x="311" y="8"/>
                  </a:cubicBezTo>
                  <a:cubicBezTo>
                    <a:pt x="130" y="34"/>
                    <a:pt x="1" y="215"/>
                    <a:pt x="53" y="396"/>
                  </a:cubicBezTo>
                  <a:cubicBezTo>
                    <a:pt x="53" y="422"/>
                    <a:pt x="66" y="435"/>
                    <a:pt x="79" y="461"/>
                  </a:cubicBezTo>
                  <a:cubicBezTo>
                    <a:pt x="153" y="578"/>
                    <a:pt x="281" y="651"/>
                    <a:pt x="418" y="651"/>
                  </a:cubicBezTo>
                  <a:cubicBezTo>
                    <a:pt x="447" y="651"/>
                    <a:pt x="476" y="648"/>
                    <a:pt x="505" y="641"/>
                  </a:cubicBezTo>
                  <a:cubicBezTo>
                    <a:pt x="776" y="629"/>
                    <a:pt x="880" y="293"/>
                    <a:pt x="673" y="112"/>
                  </a:cubicBezTo>
                  <a:cubicBezTo>
                    <a:pt x="601" y="40"/>
                    <a:pt x="496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055875" y="1455975"/>
              <a:ext cx="18125" cy="14325"/>
            </a:xfrm>
            <a:custGeom>
              <a:avLst/>
              <a:gdLst/>
              <a:ahLst/>
              <a:cxnLst/>
              <a:rect l="l" t="t" r="r" b="b"/>
              <a:pathLst>
                <a:path w="725" h="573" extrusionOk="0">
                  <a:moveTo>
                    <a:pt x="363" y="0"/>
                  </a:moveTo>
                  <a:cubicBezTo>
                    <a:pt x="337" y="0"/>
                    <a:pt x="311" y="3"/>
                    <a:pt x="285" y="9"/>
                  </a:cubicBezTo>
                  <a:cubicBezTo>
                    <a:pt x="117" y="22"/>
                    <a:pt x="1" y="177"/>
                    <a:pt x="39" y="345"/>
                  </a:cubicBezTo>
                  <a:cubicBezTo>
                    <a:pt x="95" y="478"/>
                    <a:pt x="226" y="573"/>
                    <a:pt x="368" y="573"/>
                  </a:cubicBezTo>
                  <a:cubicBezTo>
                    <a:pt x="392" y="573"/>
                    <a:pt x="416" y="570"/>
                    <a:pt x="440" y="565"/>
                  </a:cubicBezTo>
                  <a:cubicBezTo>
                    <a:pt x="608" y="539"/>
                    <a:pt x="724" y="384"/>
                    <a:pt x="686" y="229"/>
                  </a:cubicBezTo>
                  <a:cubicBezTo>
                    <a:pt x="631" y="87"/>
                    <a:pt x="503" y="0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909525" y="1968800"/>
              <a:ext cx="14550" cy="11600"/>
            </a:xfrm>
            <a:custGeom>
              <a:avLst/>
              <a:gdLst/>
              <a:ahLst/>
              <a:cxnLst/>
              <a:rect l="l" t="t" r="r" b="b"/>
              <a:pathLst>
                <a:path w="582" h="464" extrusionOk="0">
                  <a:moveTo>
                    <a:pt x="280" y="1"/>
                  </a:moveTo>
                  <a:cubicBezTo>
                    <a:pt x="261" y="1"/>
                    <a:pt x="240" y="3"/>
                    <a:pt x="220" y="6"/>
                  </a:cubicBezTo>
                  <a:cubicBezTo>
                    <a:pt x="91" y="19"/>
                    <a:pt x="0" y="149"/>
                    <a:pt x="26" y="278"/>
                  </a:cubicBezTo>
                  <a:cubicBezTo>
                    <a:pt x="71" y="390"/>
                    <a:pt x="185" y="464"/>
                    <a:pt x="299" y="464"/>
                  </a:cubicBezTo>
                  <a:cubicBezTo>
                    <a:pt x="315" y="464"/>
                    <a:pt x="332" y="462"/>
                    <a:pt x="349" y="459"/>
                  </a:cubicBezTo>
                  <a:cubicBezTo>
                    <a:pt x="491" y="433"/>
                    <a:pt x="582" y="317"/>
                    <a:pt x="543" y="187"/>
                  </a:cubicBezTo>
                  <a:cubicBezTo>
                    <a:pt x="499" y="66"/>
                    <a:pt x="3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91900" y="2086750"/>
              <a:ext cx="14575" cy="11825"/>
            </a:xfrm>
            <a:custGeom>
              <a:avLst/>
              <a:gdLst/>
              <a:ahLst/>
              <a:cxnLst/>
              <a:rect l="l" t="t" r="r" b="b"/>
              <a:pathLst>
                <a:path w="583" h="473" extrusionOk="0">
                  <a:moveTo>
                    <a:pt x="275" y="1"/>
                  </a:moveTo>
                  <a:cubicBezTo>
                    <a:pt x="257" y="1"/>
                    <a:pt x="239" y="2"/>
                    <a:pt x="220" y="6"/>
                  </a:cubicBezTo>
                  <a:cubicBezTo>
                    <a:pt x="91" y="19"/>
                    <a:pt x="1" y="148"/>
                    <a:pt x="27" y="290"/>
                  </a:cubicBezTo>
                  <a:cubicBezTo>
                    <a:pt x="75" y="398"/>
                    <a:pt x="189" y="472"/>
                    <a:pt x="319" y="472"/>
                  </a:cubicBezTo>
                  <a:cubicBezTo>
                    <a:pt x="329" y="472"/>
                    <a:pt x="339" y="472"/>
                    <a:pt x="350" y="471"/>
                  </a:cubicBezTo>
                  <a:cubicBezTo>
                    <a:pt x="479" y="458"/>
                    <a:pt x="582" y="316"/>
                    <a:pt x="544" y="187"/>
                  </a:cubicBezTo>
                  <a:cubicBezTo>
                    <a:pt x="499" y="74"/>
                    <a:pt x="395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971225" y="1956175"/>
              <a:ext cx="11975" cy="9625"/>
            </a:xfrm>
            <a:custGeom>
              <a:avLst/>
              <a:gdLst/>
              <a:ahLst/>
              <a:cxnLst/>
              <a:rect l="l" t="t" r="r" b="b"/>
              <a:pathLst>
                <a:path w="479" h="385" extrusionOk="0">
                  <a:moveTo>
                    <a:pt x="240" y="1"/>
                  </a:moveTo>
                  <a:cubicBezTo>
                    <a:pt x="221" y="1"/>
                    <a:pt x="201" y="3"/>
                    <a:pt x="182" y="7"/>
                  </a:cubicBezTo>
                  <a:cubicBezTo>
                    <a:pt x="65" y="7"/>
                    <a:pt x="1" y="124"/>
                    <a:pt x="26" y="227"/>
                  </a:cubicBezTo>
                  <a:cubicBezTo>
                    <a:pt x="61" y="332"/>
                    <a:pt x="159" y="384"/>
                    <a:pt x="263" y="384"/>
                  </a:cubicBezTo>
                  <a:cubicBezTo>
                    <a:pt x="275" y="384"/>
                    <a:pt x="286" y="384"/>
                    <a:pt x="298" y="382"/>
                  </a:cubicBezTo>
                  <a:cubicBezTo>
                    <a:pt x="401" y="369"/>
                    <a:pt x="479" y="253"/>
                    <a:pt x="453" y="150"/>
                  </a:cubicBezTo>
                  <a:cubicBezTo>
                    <a:pt x="421" y="53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957325" y="2041300"/>
              <a:ext cx="32350" cy="25925"/>
            </a:xfrm>
            <a:custGeom>
              <a:avLst/>
              <a:gdLst/>
              <a:ahLst/>
              <a:cxnLst/>
              <a:rect l="l" t="t" r="r" b="b"/>
              <a:pathLst>
                <a:path w="1294" h="1037" extrusionOk="0">
                  <a:moveTo>
                    <a:pt x="633" y="1"/>
                  </a:moveTo>
                  <a:cubicBezTo>
                    <a:pt x="590" y="1"/>
                    <a:pt x="548" y="5"/>
                    <a:pt x="505" y="14"/>
                  </a:cubicBezTo>
                  <a:cubicBezTo>
                    <a:pt x="208" y="40"/>
                    <a:pt x="1" y="337"/>
                    <a:pt x="78" y="622"/>
                  </a:cubicBezTo>
                  <a:cubicBezTo>
                    <a:pt x="167" y="876"/>
                    <a:pt x="407" y="1036"/>
                    <a:pt x="669" y="1036"/>
                  </a:cubicBezTo>
                  <a:cubicBezTo>
                    <a:pt x="713" y="1036"/>
                    <a:pt x="758" y="1032"/>
                    <a:pt x="802" y="1022"/>
                  </a:cubicBezTo>
                  <a:cubicBezTo>
                    <a:pt x="1099" y="997"/>
                    <a:pt x="1293" y="699"/>
                    <a:pt x="1229" y="415"/>
                  </a:cubicBezTo>
                  <a:cubicBezTo>
                    <a:pt x="1129" y="160"/>
                    <a:pt x="887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875275" y="1852150"/>
              <a:ext cx="9375" cy="7450"/>
            </a:xfrm>
            <a:custGeom>
              <a:avLst/>
              <a:gdLst/>
              <a:ahLst/>
              <a:cxnLst/>
              <a:rect l="l" t="t" r="r" b="b"/>
              <a:pathLst>
                <a:path w="375" h="298" extrusionOk="0">
                  <a:moveTo>
                    <a:pt x="189" y="0"/>
                  </a:moveTo>
                  <a:cubicBezTo>
                    <a:pt x="174" y="0"/>
                    <a:pt x="158" y="2"/>
                    <a:pt x="142" y="7"/>
                  </a:cubicBezTo>
                  <a:cubicBezTo>
                    <a:pt x="65" y="7"/>
                    <a:pt x="0" y="97"/>
                    <a:pt x="26" y="175"/>
                  </a:cubicBezTo>
                  <a:cubicBezTo>
                    <a:pt x="47" y="250"/>
                    <a:pt x="113" y="298"/>
                    <a:pt x="186" y="298"/>
                  </a:cubicBezTo>
                  <a:cubicBezTo>
                    <a:pt x="201" y="298"/>
                    <a:pt x="217" y="296"/>
                    <a:pt x="233" y="291"/>
                  </a:cubicBezTo>
                  <a:cubicBezTo>
                    <a:pt x="323" y="291"/>
                    <a:pt x="375" y="201"/>
                    <a:pt x="349" y="123"/>
                  </a:cubicBezTo>
                  <a:cubicBezTo>
                    <a:pt x="328" y="49"/>
                    <a:pt x="262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840375" y="2047975"/>
              <a:ext cx="10675" cy="8600"/>
            </a:xfrm>
            <a:custGeom>
              <a:avLst/>
              <a:gdLst/>
              <a:ahLst/>
              <a:cxnLst/>
              <a:rect l="l" t="t" r="r" b="b"/>
              <a:pathLst>
                <a:path w="427" h="344" extrusionOk="0">
                  <a:moveTo>
                    <a:pt x="215" y="0"/>
                  </a:moveTo>
                  <a:cubicBezTo>
                    <a:pt x="200" y="0"/>
                    <a:pt x="184" y="2"/>
                    <a:pt x="168" y="6"/>
                  </a:cubicBezTo>
                  <a:cubicBezTo>
                    <a:pt x="65" y="19"/>
                    <a:pt x="0" y="109"/>
                    <a:pt x="26" y="213"/>
                  </a:cubicBezTo>
                  <a:cubicBezTo>
                    <a:pt x="61" y="294"/>
                    <a:pt x="148" y="344"/>
                    <a:pt x="240" y="344"/>
                  </a:cubicBezTo>
                  <a:cubicBezTo>
                    <a:pt x="251" y="344"/>
                    <a:pt x="261" y="343"/>
                    <a:pt x="272" y="342"/>
                  </a:cubicBezTo>
                  <a:cubicBezTo>
                    <a:pt x="362" y="329"/>
                    <a:pt x="427" y="238"/>
                    <a:pt x="401" y="135"/>
                  </a:cubicBezTo>
                  <a:cubicBezTo>
                    <a:pt x="379" y="58"/>
                    <a:pt x="30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904025" y="2046600"/>
              <a:ext cx="17800" cy="14350"/>
            </a:xfrm>
            <a:custGeom>
              <a:avLst/>
              <a:gdLst/>
              <a:ahLst/>
              <a:cxnLst/>
              <a:rect l="l" t="t" r="r" b="b"/>
              <a:pathLst>
                <a:path w="712" h="574" extrusionOk="0">
                  <a:moveTo>
                    <a:pt x="349" y="0"/>
                  </a:moveTo>
                  <a:cubicBezTo>
                    <a:pt x="324" y="0"/>
                    <a:pt x="298" y="3"/>
                    <a:pt x="272" y="9"/>
                  </a:cubicBezTo>
                  <a:cubicBezTo>
                    <a:pt x="117" y="22"/>
                    <a:pt x="0" y="190"/>
                    <a:pt x="39" y="345"/>
                  </a:cubicBezTo>
                  <a:cubicBezTo>
                    <a:pt x="95" y="478"/>
                    <a:pt x="226" y="573"/>
                    <a:pt x="368" y="573"/>
                  </a:cubicBezTo>
                  <a:cubicBezTo>
                    <a:pt x="392" y="573"/>
                    <a:pt x="416" y="570"/>
                    <a:pt x="440" y="565"/>
                  </a:cubicBezTo>
                  <a:cubicBezTo>
                    <a:pt x="595" y="552"/>
                    <a:pt x="711" y="384"/>
                    <a:pt x="672" y="229"/>
                  </a:cubicBezTo>
                  <a:cubicBezTo>
                    <a:pt x="618" y="87"/>
                    <a:pt x="489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972850" y="1136975"/>
              <a:ext cx="17150" cy="8225"/>
            </a:xfrm>
            <a:custGeom>
              <a:avLst/>
              <a:gdLst/>
              <a:ahLst/>
              <a:cxnLst/>
              <a:rect l="l" t="t" r="r" b="b"/>
              <a:pathLst>
                <a:path w="686" h="329" extrusionOk="0">
                  <a:moveTo>
                    <a:pt x="685" y="0"/>
                  </a:moveTo>
                  <a:lnTo>
                    <a:pt x="0" y="129"/>
                  </a:lnTo>
                  <a:cubicBezTo>
                    <a:pt x="68" y="253"/>
                    <a:pt x="204" y="328"/>
                    <a:pt x="349" y="328"/>
                  </a:cubicBezTo>
                  <a:cubicBezTo>
                    <a:pt x="371" y="328"/>
                    <a:pt x="392" y="327"/>
                    <a:pt x="414" y="323"/>
                  </a:cubicBezTo>
                  <a:cubicBezTo>
                    <a:pt x="556" y="297"/>
                    <a:pt x="659" y="181"/>
                    <a:pt x="685" y="39"/>
                  </a:cubicBezTo>
                  <a:cubicBezTo>
                    <a:pt x="685" y="26"/>
                    <a:pt x="685" y="13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923725" y="1698625"/>
              <a:ext cx="19100" cy="1530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381" y="0"/>
                  </a:moveTo>
                  <a:cubicBezTo>
                    <a:pt x="354" y="0"/>
                    <a:pt x="326" y="3"/>
                    <a:pt x="298" y="9"/>
                  </a:cubicBezTo>
                  <a:cubicBezTo>
                    <a:pt x="117" y="22"/>
                    <a:pt x="1" y="190"/>
                    <a:pt x="40" y="371"/>
                  </a:cubicBezTo>
                  <a:cubicBezTo>
                    <a:pt x="95" y="515"/>
                    <a:pt x="236" y="612"/>
                    <a:pt x="389" y="612"/>
                  </a:cubicBezTo>
                  <a:cubicBezTo>
                    <a:pt x="415" y="612"/>
                    <a:pt x="440" y="609"/>
                    <a:pt x="466" y="604"/>
                  </a:cubicBezTo>
                  <a:cubicBezTo>
                    <a:pt x="647" y="591"/>
                    <a:pt x="763" y="410"/>
                    <a:pt x="725" y="242"/>
                  </a:cubicBezTo>
                  <a:cubicBezTo>
                    <a:pt x="670" y="88"/>
                    <a:pt x="53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87050" y="1204125"/>
              <a:ext cx="9400" cy="7675"/>
            </a:xfrm>
            <a:custGeom>
              <a:avLst/>
              <a:gdLst/>
              <a:ahLst/>
              <a:cxnLst/>
              <a:rect l="l" t="t" r="r" b="b"/>
              <a:pathLst>
                <a:path w="376" h="307" extrusionOk="0">
                  <a:moveTo>
                    <a:pt x="171" y="0"/>
                  </a:moveTo>
                  <a:cubicBezTo>
                    <a:pt x="162" y="0"/>
                    <a:pt x="152" y="1"/>
                    <a:pt x="143" y="2"/>
                  </a:cubicBezTo>
                  <a:cubicBezTo>
                    <a:pt x="53" y="15"/>
                    <a:pt x="1" y="106"/>
                    <a:pt x="14" y="183"/>
                  </a:cubicBezTo>
                  <a:cubicBezTo>
                    <a:pt x="46" y="258"/>
                    <a:pt x="113" y="306"/>
                    <a:pt x="186" y="306"/>
                  </a:cubicBezTo>
                  <a:cubicBezTo>
                    <a:pt x="202" y="306"/>
                    <a:pt x="218" y="304"/>
                    <a:pt x="233" y="300"/>
                  </a:cubicBezTo>
                  <a:cubicBezTo>
                    <a:pt x="324" y="300"/>
                    <a:pt x="376" y="209"/>
                    <a:pt x="363" y="119"/>
                  </a:cubicBezTo>
                  <a:cubicBezTo>
                    <a:pt x="328" y="49"/>
                    <a:pt x="252" y="0"/>
                    <a:pt x="17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066225" y="1406450"/>
              <a:ext cx="22950" cy="18375"/>
            </a:xfrm>
            <a:custGeom>
              <a:avLst/>
              <a:gdLst/>
              <a:ahLst/>
              <a:cxnLst/>
              <a:rect l="l" t="t" r="r" b="b"/>
              <a:pathLst>
                <a:path w="918" h="735" extrusionOk="0">
                  <a:moveTo>
                    <a:pt x="462" y="0"/>
                  </a:moveTo>
                  <a:cubicBezTo>
                    <a:pt x="429" y="0"/>
                    <a:pt x="395" y="4"/>
                    <a:pt x="362" y="13"/>
                  </a:cubicBezTo>
                  <a:cubicBezTo>
                    <a:pt x="142" y="26"/>
                    <a:pt x="0" y="232"/>
                    <a:pt x="52" y="439"/>
                  </a:cubicBezTo>
                  <a:cubicBezTo>
                    <a:pt x="118" y="615"/>
                    <a:pt x="287" y="735"/>
                    <a:pt x="471" y="735"/>
                  </a:cubicBezTo>
                  <a:cubicBezTo>
                    <a:pt x="503" y="735"/>
                    <a:pt x="536" y="731"/>
                    <a:pt x="569" y="724"/>
                  </a:cubicBezTo>
                  <a:cubicBezTo>
                    <a:pt x="776" y="698"/>
                    <a:pt x="918" y="491"/>
                    <a:pt x="866" y="284"/>
                  </a:cubicBezTo>
                  <a:cubicBezTo>
                    <a:pt x="801" y="110"/>
                    <a:pt x="635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013225" y="1400925"/>
              <a:ext cx="19100" cy="15125"/>
            </a:xfrm>
            <a:custGeom>
              <a:avLst/>
              <a:gdLst/>
              <a:ahLst/>
              <a:cxnLst/>
              <a:rect l="l" t="t" r="r" b="b"/>
              <a:pathLst>
                <a:path w="764" h="605" extrusionOk="0">
                  <a:moveTo>
                    <a:pt x="392" y="1"/>
                  </a:moveTo>
                  <a:cubicBezTo>
                    <a:pt x="361" y="1"/>
                    <a:pt x="329" y="5"/>
                    <a:pt x="298" y="14"/>
                  </a:cubicBezTo>
                  <a:cubicBezTo>
                    <a:pt x="130" y="27"/>
                    <a:pt x="1" y="195"/>
                    <a:pt x="52" y="363"/>
                  </a:cubicBezTo>
                  <a:cubicBezTo>
                    <a:pt x="107" y="516"/>
                    <a:pt x="245" y="604"/>
                    <a:pt x="396" y="604"/>
                  </a:cubicBezTo>
                  <a:cubicBezTo>
                    <a:pt x="423" y="604"/>
                    <a:pt x="451" y="602"/>
                    <a:pt x="479" y="596"/>
                  </a:cubicBezTo>
                  <a:cubicBezTo>
                    <a:pt x="647" y="583"/>
                    <a:pt x="763" y="415"/>
                    <a:pt x="724" y="247"/>
                  </a:cubicBezTo>
                  <a:cubicBezTo>
                    <a:pt x="671" y="97"/>
                    <a:pt x="538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040050" y="1136600"/>
              <a:ext cx="28450" cy="22725"/>
            </a:xfrm>
            <a:custGeom>
              <a:avLst/>
              <a:gdLst/>
              <a:ahLst/>
              <a:cxnLst/>
              <a:rect l="l" t="t" r="r" b="b"/>
              <a:pathLst>
                <a:path w="1138" h="909" extrusionOk="0">
                  <a:moveTo>
                    <a:pt x="564" y="0"/>
                  </a:moveTo>
                  <a:cubicBezTo>
                    <a:pt x="523" y="0"/>
                    <a:pt x="481" y="5"/>
                    <a:pt x="440" y="15"/>
                  </a:cubicBezTo>
                  <a:cubicBezTo>
                    <a:pt x="181" y="41"/>
                    <a:pt x="0" y="299"/>
                    <a:pt x="78" y="558"/>
                  </a:cubicBezTo>
                  <a:cubicBezTo>
                    <a:pt x="154" y="766"/>
                    <a:pt x="361" y="909"/>
                    <a:pt x="579" y="909"/>
                  </a:cubicBezTo>
                  <a:cubicBezTo>
                    <a:pt x="618" y="909"/>
                    <a:pt x="658" y="904"/>
                    <a:pt x="698" y="894"/>
                  </a:cubicBezTo>
                  <a:cubicBezTo>
                    <a:pt x="970" y="868"/>
                    <a:pt x="1138" y="610"/>
                    <a:pt x="1073" y="364"/>
                  </a:cubicBezTo>
                  <a:cubicBezTo>
                    <a:pt x="997" y="145"/>
                    <a:pt x="790" y="0"/>
                    <a:pt x="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807100" y="2149550"/>
              <a:ext cx="265925" cy="417800"/>
            </a:xfrm>
            <a:custGeom>
              <a:avLst/>
              <a:gdLst/>
              <a:ahLst/>
              <a:cxnLst/>
              <a:rect l="l" t="t" r="r" b="b"/>
              <a:pathLst>
                <a:path w="10637" h="16712" extrusionOk="0">
                  <a:moveTo>
                    <a:pt x="2995" y="2642"/>
                  </a:moveTo>
                  <a:cubicBezTo>
                    <a:pt x="3170" y="2642"/>
                    <a:pt x="3333" y="2742"/>
                    <a:pt x="3399" y="2909"/>
                  </a:cubicBezTo>
                  <a:cubicBezTo>
                    <a:pt x="3451" y="3116"/>
                    <a:pt x="3309" y="3310"/>
                    <a:pt x="3115" y="3322"/>
                  </a:cubicBezTo>
                  <a:cubicBezTo>
                    <a:pt x="3082" y="3331"/>
                    <a:pt x="3048" y="3335"/>
                    <a:pt x="3016" y="3335"/>
                  </a:cubicBezTo>
                  <a:cubicBezTo>
                    <a:pt x="2845" y="3335"/>
                    <a:pt x="2689" y="3227"/>
                    <a:pt x="2624" y="3064"/>
                  </a:cubicBezTo>
                  <a:cubicBezTo>
                    <a:pt x="2585" y="2857"/>
                    <a:pt x="2714" y="2676"/>
                    <a:pt x="2908" y="2650"/>
                  </a:cubicBezTo>
                  <a:cubicBezTo>
                    <a:pt x="2937" y="2645"/>
                    <a:pt x="2966" y="2642"/>
                    <a:pt x="2995" y="2642"/>
                  </a:cubicBezTo>
                  <a:close/>
                  <a:moveTo>
                    <a:pt x="3671" y="3570"/>
                  </a:moveTo>
                  <a:cubicBezTo>
                    <a:pt x="3869" y="3570"/>
                    <a:pt x="4057" y="3691"/>
                    <a:pt x="4123" y="3878"/>
                  </a:cubicBezTo>
                  <a:cubicBezTo>
                    <a:pt x="4175" y="4111"/>
                    <a:pt x="4032" y="4331"/>
                    <a:pt x="3800" y="4356"/>
                  </a:cubicBezTo>
                  <a:cubicBezTo>
                    <a:pt x="3772" y="4361"/>
                    <a:pt x="3745" y="4363"/>
                    <a:pt x="3717" y="4363"/>
                  </a:cubicBezTo>
                  <a:cubicBezTo>
                    <a:pt x="3514" y="4363"/>
                    <a:pt x="3324" y="4240"/>
                    <a:pt x="3244" y="4046"/>
                  </a:cubicBezTo>
                  <a:cubicBezTo>
                    <a:pt x="3192" y="3827"/>
                    <a:pt x="3348" y="3607"/>
                    <a:pt x="3567" y="3581"/>
                  </a:cubicBezTo>
                  <a:cubicBezTo>
                    <a:pt x="3602" y="3573"/>
                    <a:pt x="3637" y="3570"/>
                    <a:pt x="3671" y="3570"/>
                  </a:cubicBezTo>
                  <a:close/>
                  <a:moveTo>
                    <a:pt x="2123" y="5031"/>
                  </a:moveTo>
                  <a:cubicBezTo>
                    <a:pt x="2340" y="5031"/>
                    <a:pt x="2533" y="5164"/>
                    <a:pt x="2611" y="5364"/>
                  </a:cubicBezTo>
                  <a:cubicBezTo>
                    <a:pt x="2663" y="5610"/>
                    <a:pt x="2495" y="5843"/>
                    <a:pt x="2262" y="5868"/>
                  </a:cubicBezTo>
                  <a:cubicBezTo>
                    <a:pt x="2226" y="5876"/>
                    <a:pt x="2191" y="5879"/>
                    <a:pt x="2156" y="5879"/>
                  </a:cubicBezTo>
                  <a:cubicBezTo>
                    <a:pt x="1938" y="5879"/>
                    <a:pt x="1745" y="5746"/>
                    <a:pt x="1667" y="5545"/>
                  </a:cubicBezTo>
                  <a:cubicBezTo>
                    <a:pt x="1616" y="5300"/>
                    <a:pt x="1784" y="5067"/>
                    <a:pt x="2016" y="5041"/>
                  </a:cubicBezTo>
                  <a:cubicBezTo>
                    <a:pt x="2052" y="5034"/>
                    <a:pt x="2088" y="5031"/>
                    <a:pt x="2123" y="5031"/>
                  </a:cubicBezTo>
                  <a:close/>
                  <a:moveTo>
                    <a:pt x="6087" y="2612"/>
                  </a:moveTo>
                  <a:cubicBezTo>
                    <a:pt x="6087" y="2612"/>
                    <a:pt x="8065" y="3658"/>
                    <a:pt x="8478" y="5959"/>
                  </a:cubicBezTo>
                  <a:cubicBezTo>
                    <a:pt x="8905" y="8247"/>
                    <a:pt x="7600" y="10922"/>
                    <a:pt x="7600" y="10922"/>
                  </a:cubicBezTo>
                  <a:cubicBezTo>
                    <a:pt x="7600" y="10922"/>
                    <a:pt x="5390" y="8608"/>
                    <a:pt x="4976" y="6321"/>
                  </a:cubicBezTo>
                  <a:cubicBezTo>
                    <a:pt x="4730" y="4977"/>
                    <a:pt x="5144" y="3594"/>
                    <a:pt x="6087" y="2612"/>
                  </a:cubicBezTo>
                  <a:close/>
                  <a:moveTo>
                    <a:pt x="10637" y="1"/>
                  </a:moveTo>
                  <a:lnTo>
                    <a:pt x="8995" y="311"/>
                  </a:lnTo>
                  <a:cubicBezTo>
                    <a:pt x="9344" y="932"/>
                    <a:pt x="9642" y="1591"/>
                    <a:pt x="9887" y="2263"/>
                  </a:cubicBezTo>
                  <a:cubicBezTo>
                    <a:pt x="8517" y="1965"/>
                    <a:pt x="7199" y="1500"/>
                    <a:pt x="5945" y="880"/>
                  </a:cubicBezTo>
                  <a:lnTo>
                    <a:pt x="1189" y="1772"/>
                  </a:lnTo>
                  <a:cubicBezTo>
                    <a:pt x="957" y="2896"/>
                    <a:pt x="556" y="3982"/>
                    <a:pt x="0" y="4977"/>
                  </a:cubicBezTo>
                  <a:lnTo>
                    <a:pt x="1021" y="8505"/>
                  </a:lnTo>
                  <a:cubicBezTo>
                    <a:pt x="1202" y="8557"/>
                    <a:pt x="1396" y="8608"/>
                    <a:pt x="1577" y="8686"/>
                  </a:cubicBezTo>
                  <a:cubicBezTo>
                    <a:pt x="3399" y="9410"/>
                    <a:pt x="4860" y="11219"/>
                    <a:pt x="4860" y="11219"/>
                  </a:cubicBezTo>
                  <a:cubicBezTo>
                    <a:pt x="4521" y="11249"/>
                    <a:pt x="4181" y="11263"/>
                    <a:pt x="3843" y="11263"/>
                  </a:cubicBezTo>
                  <a:cubicBezTo>
                    <a:pt x="3149" y="11263"/>
                    <a:pt x="2457" y="11203"/>
                    <a:pt x="1771" y="11090"/>
                  </a:cubicBezTo>
                  <a:lnTo>
                    <a:pt x="1771" y="11090"/>
                  </a:lnTo>
                  <a:lnTo>
                    <a:pt x="2288" y="12835"/>
                  </a:lnTo>
                  <a:cubicBezTo>
                    <a:pt x="3296" y="13028"/>
                    <a:pt x="4291" y="13351"/>
                    <a:pt x="5234" y="13791"/>
                  </a:cubicBezTo>
                  <a:cubicBezTo>
                    <a:pt x="6966" y="14657"/>
                    <a:pt x="7871" y="15859"/>
                    <a:pt x="8323" y="16712"/>
                  </a:cubicBezTo>
                  <a:lnTo>
                    <a:pt x="10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896600" y="2583175"/>
              <a:ext cx="114725" cy="158650"/>
            </a:xfrm>
            <a:custGeom>
              <a:avLst/>
              <a:gdLst/>
              <a:ahLst/>
              <a:cxnLst/>
              <a:rect l="l" t="t" r="r" b="b"/>
              <a:pathLst>
                <a:path w="4589" h="6346" extrusionOk="0">
                  <a:moveTo>
                    <a:pt x="0" y="0"/>
                  </a:moveTo>
                  <a:lnTo>
                    <a:pt x="698" y="2430"/>
                  </a:lnTo>
                  <a:cubicBezTo>
                    <a:pt x="1254" y="2313"/>
                    <a:pt x="1629" y="2262"/>
                    <a:pt x="1629" y="2262"/>
                  </a:cubicBezTo>
                  <a:lnTo>
                    <a:pt x="1629" y="2262"/>
                  </a:lnTo>
                  <a:cubicBezTo>
                    <a:pt x="1461" y="2701"/>
                    <a:pt x="1267" y="3141"/>
                    <a:pt x="1021" y="3554"/>
                  </a:cubicBezTo>
                  <a:lnTo>
                    <a:pt x="1835" y="6346"/>
                  </a:lnTo>
                  <a:cubicBezTo>
                    <a:pt x="2378" y="5932"/>
                    <a:pt x="2973" y="5596"/>
                    <a:pt x="3593" y="5338"/>
                  </a:cubicBezTo>
                  <a:cubicBezTo>
                    <a:pt x="3709" y="5299"/>
                    <a:pt x="3826" y="5273"/>
                    <a:pt x="3929" y="5234"/>
                  </a:cubicBezTo>
                  <a:lnTo>
                    <a:pt x="4588" y="504"/>
                  </a:lnTo>
                  <a:lnTo>
                    <a:pt x="4588" y="504"/>
                  </a:lnTo>
                  <a:cubicBezTo>
                    <a:pt x="4108" y="592"/>
                    <a:pt x="3624" y="635"/>
                    <a:pt x="3142" y="635"/>
                  </a:cubicBezTo>
                  <a:cubicBezTo>
                    <a:pt x="2067" y="635"/>
                    <a:pt x="1000" y="419"/>
                    <a:pt x="0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959925" y="2798675"/>
              <a:ext cx="23275" cy="56250"/>
            </a:xfrm>
            <a:custGeom>
              <a:avLst/>
              <a:gdLst/>
              <a:ahLst/>
              <a:cxnLst/>
              <a:rect l="l" t="t" r="r" b="b"/>
              <a:pathLst>
                <a:path w="931" h="2250" extrusionOk="0">
                  <a:moveTo>
                    <a:pt x="931" y="0"/>
                  </a:moveTo>
                  <a:cubicBezTo>
                    <a:pt x="621" y="39"/>
                    <a:pt x="298" y="78"/>
                    <a:pt x="0" y="104"/>
                  </a:cubicBezTo>
                  <a:lnTo>
                    <a:pt x="621" y="224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786425" y="2193825"/>
              <a:ext cx="50425" cy="80150"/>
            </a:xfrm>
            <a:custGeom>
              <a:avLst/>
              <a:gdLst/>
              <a:ahLst/>
              <a:cxnLst/>
              <a:rect l="l" t="t" r="r" b="b"/>
              <a:pathLst>
                <a:path w="2017" h="3206" extrusionOk="0">
                  <a:moveTo>
                    <a:pt x="2016" y="1"/>
                  </a:moveTo>
                  <a:lnTo>
                    <a:pt x="0" y="375"/>
                  </a:lnTo>
                  <a:lnTo>
                    <a:pt x="827" y="3206"/>
                  </a:lnTo>
                  <a:cubicBezTo>
                    <a:pt x="1383" y="2211"/>
                    <a:pt x="1784" y="1125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864275" y="2470400"/>
              <a:ext cx="150925" cy="128675"/>
            </a:xfrm>
            <a:custGeom>
              <a:avLst/>
              <a:gdLst/>
              <a:ahLst/>
              <a:cxnLst/>
              <a:rect l="l" t="t" r="r" b="b"/>
              <a:pathLst>
                <a:path w="6037" h="5147" extrusionOk="0">
                  <a:moveTo>
                    <a:pt x="1" y="1"/>
                  </a:moveTo>
                  <a:lnTo>
                    <a:pt x="1293" y="4511"/>
                  </a:lnTo>
                  <a:cubicBezTo>
                    <a:pt x="2293" y="4930"/>
                    <a:pt x="3360" y="5146"/>
                    <a:pt x="4435" y="5146"/>
                  </a:cubicBezTo>
                  <a:cubicBezTo>
                    <a:pt x="4917" y="5146"/>
                    <a:pt x="5401" y="5103"/>
                    <a:pt x="5881" y="5015"/>
                  </a:cubicBezTo>
                  <a:lnTo>
                    <a:pt x="6036" y="3878"/>
                  </a:lnTo>
                  <a:cubicBezTo>
                    <a:pt x="5584" y="3038"/>
                    <a:pt x="4692" y="1823"/>
                    <a:pt x="2947" y="970"/>
                  </a:cubicBezTo>
                  <a:cubicBezTo>
                    <a:pt x="2004" y="517"/>
                    <a:pt x="1009" y="19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55725" y="2157325"/>
              <a:ext cx="98575" cy="48800"/>
            </a:xfrm>
            <a:custGeom>
              <a:avLst/>
              <a:gdLst/>
              <a:ahLst/>
              <a:cxnLst/>
              <a:rect l="l" t="t" r="r" b="b"/>
              <a:pathLst>
                <a:path w="3943" h="1952" extrusionOk="0">
                  <a:moveTo>
                    <a:pt x="3050" y="0"/>
                  </a:moveTo>
                  <a:lnTo>
                    <a:pt x="0" y="569"/>
                  </a:lnTo>
                  <a:cubicBezTo>
                    <a:pt x="1254" y="1189"/>
                    <a:pt x="2572" y="1654"/>
                    <a:pt x="3942" y="1952"/>
                  </a:cubicBezTo>
                  <a:cubicBezTo>
                    <a:pt x="3697" y="1280"/>
                    <a:pt x="3399" y="621"/>
                    <a:pt x="3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914350" y="2639700"/>
              <a:ext cx="23300" cy="32350"/>
            </a:xfrm>
            <a:custGeom>
              <a:avLst/>
              <a:gdLst/>
              <a:ahLst/>
              <a:cxnLst/>
              <a:rect l="l" t="t" r="r" b="b"/>
              <a:pathLst>
                <a:path w="932" h="1294" extrusionOk="0">
                  <a:moveTo>
                    <a:pt x="931" y="1"/>
                  </a:moveTo>
                  <a:cubicBezTo>
                    <a:pt x="931" y="1"/>
                    <a:pt x="544" y="52"/>
                    <a:pt x="1" y="169"/>
                  </a:cubicBezTo>
                  <a:lnTo>
                    <a:pt x="324" y="1293"/>
                  </a:lnTo>
                  <a:cubicBezTo>
                    <a:pt x="557" y="880"/>
                    <a:pt x="763" y="453"/>
                    <a:pt x="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832625" y="2362150"/>
              <a:ext cx="96300" cy="69000"/>
            </a:xfrm>
            <a:custGeom>
              <a:avLst/>
              <a:gdLst/>
              <a:ahLst/>
              <a:cxnLst/>
              <a:rect l="l" t="t" r="r" b="b"/>
              <a:pathLst>
                <a:path w="3852" h="2760" extrusionOk="0">
                  <a:moveTo>
                    <a:pt x="0" y="1"/>
                  </a:moveTo>
                  <a:lnTo>
                    <a:pt x="750" y="2586"/>
                  </a:lnTo>
                  <a:cubicBezTo>
                    <a:pt x="1436" y="2699"/>
                    <a:pt x="2134" y="2759"/>
                    <a:pt x="2831" y="2759"/>
                  </a:cubicBezTo>
                  <a:cubicBezTo>
                    <a:pt x="3172" y="2759"/>
                    <a:pt x="3512" y="2745"/>
                    <a:pt x="3852" y="2715"/>
                  </a:cubicBezTo>
                  <a:cubicBezTo>
                    <a:pt x="3852" y="2715"/>
                    <a:pt x="2378" y="906"/>
                    <a:pt x="556" y="182"/>
                  </a:cubicBezTo>
                  <a:cubicBezTo>
                    <a:pt x="375" y="104"/>
                    <a:pt x="194" y="5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925025" y="2214825"/>
              <a:ext cx="104700" cy="207775"/>
            </a:xfrm>
            <a:custGeom>
              <a:avLst/>
              <a:gdLst/>
              <a:ahLst/>
              <a:cxnLst/>
              <a:rect l="l" t="t" r="r" b="b"/>
              <a:pathLst>
                <a:path w="4188" h="8311" extrusionOk="0">
                  <a:moveTo>
                    <a:pt x="2317" y="6219"/>
                  </a:moveTo>
                  <a:cubicBezTo>
                    <a:pt x="2540" y="6219"/>
                    <a:pt x="2753" y="6356"/>
                    <a:pt x="2831" y="6579"/>
                  </a:cubicBezTo>
                  <a:cubicBezTo>
                    <a:pt x="2895" y="6825"/>
                    <a:pt x="2715" y="7070"/>
                    <a:pt x="2456" y="7096"/>
                  </a:cubicBezTo>
                  <a:cubicBezTo>
                    <a:pt x="2414" y="7106"/>
                    <a:pt x="2372" y="7111"/>
                    <a:pt x="2330" y="7111"/>
                  </a:cubicBezTo>
                  <a:cubicBezTo>
                    <a:pt x="2114" y="7111"/>
                    <a:pt x="1911" y="6977"/>
                    <a:pt x="1836" y="6760"/>
                  </a:cubicBezTo>
                  <a:cubicBezTo>
                    <a:pt x="1771" y="6501"/>
                    <a:pt x="1952" y="6256"/>
                    <a:pt x="2210" y="6230"/>
                  </a:cubicBezTo>
                  <a:cubicBezTo>
                    <a:pt x="2246" y="6223"/>
                    <a:pt x="2282" y="6219"/>
                    <a:pt x="2317" y="6219"/>
                  </a:cubicBezTo>
                  <a:close/>
                  <a:moveTo>
                    <a:pt x="1370" y="1"/>
                  </a:moveTo>
                  <a:cubicBezTo>
                    <a:pt x="427" y="983"/>
                    <a:pt x="0" y="2366"/>
                    <a:pt x="259" y="3710"/>
                  </a:cubicBezTo>
                  <a:cubicBezTo>
                    <a:pt x="673" y="6010"/>
                    <a:pt x="2883" y="8311"/>
                    <a:pt x="2883" y="8311"/>
                  </a:cubicBezTo>
                  <a:cubicBezTo>
                    <a:pt x="2883" y="8311"/>
                    <a:pt x="4188" y="5636"/>
                    <a:pt x="3761" y="3335"/>
                  </a:cubicBezTo>
                  <a:cubicBezTo>
                    <a:pt x="3348" y="1047"/>
                    <a:pt x="1370" y="1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942475" y="2714025"/>
              <a:ext cx="52375" cy="87250"/>
            </a:xfrm>
            <a:custGeom>
              <a:avLst/>
              <a:gdLst/>
              <a:ahLst/>
              <a:cxnLst/>
              <a:rect l="l" t="t" r="r" b="b"/>
              <a:pathLst>
                <a:path w="2095" h="3490" extrusionOk="0">
                  <a:moveTo>
                    <a:pt x="1202" y="774"/>
                  </a:moveTo>
                  <a:cubicBezTo>
                    <a:pt x="1440" y="774"/>
                    <a:pt x="1656" y="920"/>
                    <a:pt x="1732" y="1150"/>
                  </a:cubicBezTo>
                  <a:cubicBezTo>
                    <a:pt x="1810" y="1422"/>
                    <a:pt x="1616" y="1680"/>
                    <a:pt x="1344" y="1706"/>
                  </a:cubicBezTo>
                  <a:cubicBezTo>
                    <a:pt x="1301" y="1716"/>
                    <a:pt x="1258" y="1721"/>
                    <a:pt x="1216" y="1721"/>
                  </a:cubicBezTo>
                  <a:cubicBezTo>
                    <a:pt x="981" y="1721"/>
                    <a:pt x="773" y="1574"/>
                    <a:pt x="685" y="1344"/>
                  </a:cubicBezTo>
                  <a:cubicBezTo>
                    <a:pt x="621" y="1073"/>
                    <a:pt x="802" y="814"/>
                    <a:pt x="1073" y="789"/>
                  </a:cubicBezTo>
                  <a:cubicBezTo>
                    <a:pt x="1116" y="779"/>
                    <a:pt x="1160" y="774"/>
                    <a:pt x="1202" y="774"/>
                  </a:cubicBezTo>
                  <a:close/>
                  <a:moveTo>
                    <a:pt x="2094" y="0"/>
                  </a:moveTo>
                  <a:lnTo>
                    <a:pt x="2094" y="0"/>
                  </a:lnTo>
                  <a:cubicBezTo>
                    <a:pt x="1991" y="39"/>
                    <a:pt x="1874" y="65"/>
                    <a:pt x="1771" y="117"/>
                  </a:cubicBezTo>
                  <a:cubicBezTo>
                    <a:pt x="1138" y="362"/>
                    <a:pt x="543" y="698"/>
                    <a:pt x="0" y="1112"/>
                  </a:cubicBezTo>
                  <a:lnTo>
                    <a:pt x="259" y="1978"/>
                  </a:lnTo>
                  <a:lnTo>
                    <a:pt x="401" y="2469"/>
                  </a:lnTo>
                  <a:lnTo>
                    <a:pt x="698" y="3490"/>
                  </a:lnTo>
                  <a:cubicBezTo>
                    <a:pt x="996" y="3464"/>
                    <a:pt x="1319" y="3425"/>
                    <a:pt x="1629" y="3373"/>
                  </a:cubicBezTo>
                  <a:lnTo>
                    <a:pt x="20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969300" y="2370300"/>
              <a:ext cx="28125" cy="22525"/>
            </a:xfrm>
            <a:custGeom>
              <a:avLst/>
              <a:gdLst/>
              <a:ahLst/>
              <a:cxnLst/>
              <a:rect l="l" t="t" r="r" b="b"/>
              <a:pathLst>
                <a:path w="1125" h="901" extrusionOk="0">
                  <a:moveTo>
                    <a:pt x="546" y="0"/>
                  </a:moveTo>
                  <a:cubicBezTo>
                    <a:pt x="511" y="0"/>
                    <a:pt x="475" y="4"/>
                    <a:pt x="439" y="11"/>
                  </a:cubicBezTo>
                  <a:cubicBezTo>
                    <a:pt x="181" y="37"/>
                    <a:pt x="0" y="282"/>
                    <a:pt x="65" y="541"/>
                  </a:cubicBezTo>
                  <a:cubicBezTo>
                    <a:pt x="143" y="764"/>
                    <a:pt x="356" y="900"/>
                    <a:pt x="578" y="900"/>
                  </a:cubicBezTo>
                  <a:cubicBezTo>
                    <a:pt x="614" y="900"/>
                    <a:pt x="650" y="897"/>
                    <a:pt x="685" y="890"/>
                  </a:cubicBezTo>
                  <a:cubicBezTo>
                    <a:pt x="944" y="851"/>
                    <a:pt x="1124" y="606"/>
                    <a:pt x="1060" y="360"/>
                  </a:cubicBezTo>
                  <a:cubicBezTo>
                    <a:pt x="982" y="137"/>
                    <a:pt x="76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957975" y="2733375"/>
              <a:ext cx="29750" cy="23675"/>
            </a:xfrm>
            <a:custGeom>
              <a:avLst/>
              <a:gdLst/>
              <a:ahLst/>
              <a:cxnLst/>
              <a:rect l="l" t="t" r="r" b="b"/>
              <a:pathLst>
                <a:path w="1190" h="947" extrusionOk="0">
                  <a:moveTo>
                    <a:pt x="582" y="0"/>
                  </a:moveTo>
                  <a:cubicBezTo>
                    <a:pt x="540" y="0"/>
                    <a:pt x="496" y="5"/>
                    <a:pt x="453" y="15"/>
                  </a:cubicBezTo>
                  <a:cubicBezTo>
                    <a:pt x="182" y="40"/>
                    <a:pt x="1" y="299"/>
                    <a:pt x="65" y="570"/>
                  </a:cubicBezTo>
                  <a:cubicBezTo>
                    <a:pt x="153" y="800"/>
                    <a:pt x="361" y="947"/>
                    <a:pt x="596" y="947"/>
                  </a:cubicBezTo>
                  <a:cubicBezTo>
                    <a:pt x="638" y="947"/>
                    <a:pt x="681" y="942"/>
                    <a:pt x="724" y="932"/>
                  </a:cubicBezTo>
                  <a:cubicBezTo>
                    <a:pt x="996" y="906"/>
                    <a:pt x="1190" y="648"/>
                    <a:pt x="1112" y="376"/>
                  </a:cubicBezTo>
                  <a:cubicBezTo>
                    <a:pt x="1036" y="146"/>
                    <a:pt x="820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71700" y="2215600"/>
              <a:ext cx="21675" cy="17325"/>
            </a:xfrm>
            <a:custGeom>
              <a:avLst/>
              <a:gdLst/>
              <a:ahLst/>
              <a:cxnLst/>
              <a:rect l="l" t="t" r="r" b="b"/>
              <a:pathLst>
                <a:path w="867" h="693" extrusionOk="0">
                  <a:moveTo>
                    <a:pt x="410" y="0"/>
                  </a:moveTo>
                  <a:cubicBezTo>
                    <a:pt x="382" y="0"/>
                    <a:pt x="353" y="3"/>
                    <a:pt x="324" y="8"/>
                  </a:cubicBezTo>
                  <a:cubicBezTo>
                    <a:pt x="130" y="34"/>
                    <a:pt x="1" y="215"/>
                    <a:pt x="40" y="422"/>
                  </a:cubicBezTo>
                  <a:cubicBezTo>
                    <a:pt x="105" y="585"/>
                    <a:pt x="261" y="693"/>
                    <a:pt x="432" y="693"/>
                  </a:cubicBezTo>
                  <a:cubicBezTo>
                    <a:pt x="464" y="693"/>
                    <a:pt x="498" y="689"/>
                    <a:pt x="531" y="680"/>
                  </a:cubicBezTo>
                  <a:cubicBezTo>
                    <a:pt x="725" y="655"/>
                    <a:pt x="867" y="474"/>
                    <a:pt x="815" y="280"/>
                  </a:cubicBezTo>
                  <a:cubicBezTo>
                    <a:pt x="748" y="102"/>
                    <a:pt x="586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86900" y="2238775"/>
              <a:ext cx="24900" cy="19875"/>
            </a:xfrm>
            <a:custGeom>
              <a:avLst/>
              <a:gdLst/>
              <a:ahLst/>
              <a:cxnLst/>
              <a:rect l="l" t="t" r="r" b="b"/>
              <a:pathLst>
                <a:path w="996" h="795" extrusionOk="0">
                  <a:moveTo>
                    <a:pt x="491" y="1"/>
                  </a:moveTo>
                  <a:cubicBezTo>
                    <a:pt x="457" y="1"/>
                    <a:pt x="423" y="4"/>
                    <a:pt x="388" y="12"/>
                  </a:cubicBezTo>
                  <a:cubicBezTo>
                    <a:pt x="156" y="38"/>
                    <a:pt x="0" y="258"/>
                    <a:pt x="65" y="477"/>
                  </a:cubicBezTo>
                  <a:cubicBezTo>
                    <a:pt x="133" y="671"/>
                    <a:pt x="322" y="794"/>
                    <a:pt x="525" y="794"/>
                  </a:cubicBezTo>
                  <a:cubicBezTo>
                    <a:pt x="553" y="794"/>
                    <a:pt x="580" y="792"/>
                    <a:pt x="608" y="787"/>
                  </a:cubicBezTo>
                  <a:cubicBezTo>
                    <a:pt x="840" y="762"/>
                    <a:pt x="996" y="542"/>
                    <a:pt x="931" y="309"/>
                  </a:cubicBezTo>
                  <a:cubicBezTo>
                    <a:pt x="865" y="122"/>
                    <a:pt x="686" y="1"/>
                    <a:pt x="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47475" y="2275500"/>
              <a:ext cx="26200" cy="21050"/>
            </a:xfrm>
            <a:custGeom>
              <a:avLst/>
              <a:gdLst/>
              <a:ahLst/>
              <a:cxnLst/>
              <a:rect l="l" t="t" r="r" b="b"/>
              <a:pathLst>
                <a:path w="1048" h="842" extrusionOk="0">
                  <a:moveTo>
                    <a:pt x="526" y="1"/>
                  </a:moveTo>
                  <a:cubicBezTo>
                    <a:pt x="485" y="1"/>
                    <a:pt x="443" y="6"/>
                    <a:pt x="401" y="16"/>
                  </a:cubicBezTo>
                  <a:cubicBezTo>
                    <a:pt x="169" y="42"/>
                    <a:pt x="1" y="275"/>
                    <a:pt x="52" y="507"/>
                  </a:cubicBezTo>
                  <a:cubicBezTo>
                    <a:pt x="130" y="708"/>
                    <a:pt x="323" y="841"/>
                    <a:pt x="541" y="841"/>
                  </a:cubicBezTo>
                  <a:cubicBezTo>
                    <a:pt x="576" y="841"/>
                    <a:pt x="611" y="838"/>
                    <a:pt x="647" y="830"/>
                  </a:cubicBezTo>
                  <a:cubicBezTo>
                    <a:pt x="880" y="805"/>
                    <a:pt x="1048" y="572"/>
                    <a:pt x="996" y="339"/>
                  </a:cubicBezTo>
                  <a:cubicBezTo>
                    <a:pt x="920" y="134"/>
                    <a:pt x="736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2545700" y="4691725"/>
              <a:ext cx="162875" cy="120850"/>
            </a:xfrm>
            <a:custGeom>
              <a:avLst/>
              <a:gdLst/>
              <a:ahLst/>
              <a:cxnLst/>
              <a:rect l="l" t="t" r="r" b="b"/>
              <a:pathLst>
                <a:path w="6515" h="4834" extrusionOk="0">
                  <a:moveTo>
                    <a:pt x="1125" y="0"/>
                  </a:moveTo>
                  <a:lnTo>
                    <a:pt x="1125" y="0"/>
                  </a:lnTo>
                  <a:cubicBezTo>
                    <a:pt x="1202" y="284"/>
                    <a:pt x="1254" y="582"/>
                    <a:pt x="1280" y="866"/>
                  </a:cubicBezTo>
                  <a:cubicBezTo>
                    <a:pt x="1370" y="2133"/>
                    <a:pt x="905" y="3373"/>
                    <a:pt x="0" y="4265"/>
                  </a:cubicBezTo>
                  <a:lnTo>
                    <a:pt x="4226" y="4834"/>
                  </a:lnTo>
                  <a:cubicBezTo>
                    <a:pt x="3645" y="4536"/>
                    <a:pt x="3283" y="4278"/>
                    <a:pt x="3283" y="4278"/>
                  </a:cubicBezTo>
                  <a:cubicBezTo>
                    <a:pt x="4317" y="3890"/>
                    <a:pt x="5415" y="3658"/>
                    <a:pt x="6514" y="3580"/>
                  </a:cubicBezTo>
                  <a:lnTo>
                    <a:pt x="5868" y="1331"/>
                  </a:lnTo>
                  <a:cubicBezTo>
                    <a:pt x="5312" y="1848"/>
                    <a:pt x="4640" y="2236"/>
                    <a:pt x="3916" y="2469"/>
                  </a:cubicBezTo>
                  <a:cubicBezTo>
                    <a:pt x="3516" y="1809"/>
                    <a:pt x="3309" y="1047"/>
                    <a:pt x="3309" y="272"/>
                  </a:cubicBez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2277525" y="4654225"/>
              <a:ext cx="253325" cy="141875"/>
            </a:xfrm>
            <a:custGeom>
              <a:avLst/>
              <a:gdLst/>
              <a:ahLst/>
              <a:cxnLst/>
              <a:rect l="l" t="t" r="r" b="b"/>
              <a:pathLst>
                <a:path w="10133" h="5675" extrusionOk="0">
                  <a:moveTo>
                    <a:pt x="5105" y="2774"/>
                  </a:moveTo>
                  <a:cubicBezTo>
                    <a:pt x="5199" y="2774"/>
                    <a:pt x="5279" y="2834"/>
                    <a:pt x="5312" y="2922"/>
                  </a:cubicBezTo>
                  <a:cubicBezTo>
                    <a:pt x="5338" y="3025"/>
                    <a:pt x="5260" y="3141"/>
                    <a:pt x="5157" y="3141"/>
                  </a:cubicBezTo>
                  <a:cubicBezTo>
                    <a:pt x="5140" y="3145"/>
                    <a:pt x="5123" y="3147"/>
                    <a:pt x="5106" y="3147"/>
                  </a:cubicBezTo>
                  <a:cubicBezTo>
                    <a:pt x="5011" y="3147"/>
                    <a:pt x="4932" y="3087"/>
                    <a:pt x="4899" y="2999"/>
                  </a:cubicBezTo>
                  <a:cubicBezTo>
                    <a:pt x="4873" y="2896"/>
                    <a:pt x="4950" y="2793"/>
                    <a:pt x="5054" y="2780"/>
                  </a:cubicBezTo>
                  <a:cubicBezTo>
                    <a:pt x="5071" y="2776"/>
                    <a:pt x="5088" y="2774"/>
                    <a:pt x="5105" y="277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39" y="40"/>
                    <a:pt x="65" y="104"/>
                    <a:pt x="91" y="156"/>
                  </a:cubicBezTo>
                  <a:cubicBezTo>
                    <a:pt x="91" y="169"/>
                    <a:pt x="91" y="169"/>
                    <a:pt x="91" y="182"/>
                  </a:cubicBezTo>
                  <a:cubicBezTo>
                    <a:pt x="311" y="208"/>
                    <a:pt x="504" y="363"/>
                    <a:pt x="582" y="570"/>
                  </a:cubicBezTo>
                  <a:cubicBezTo>
                    <a:pt x="621" y="686"/>
                    <a:pt x="608" y="802"/>
                    <a:pt x="543" y="906"/>
                  </a:cubicBezTo>
                  <a:cubicBezTo>
                    <a:pt x="1383" y="1358"/>
                    <a:pt x="2947" y="2444"/>
                    <a:pt x="3658" y="4447"/>
                  </a:cubicBezTo>
                  <a:cubicBezTo>
                    <a:pt x="3710" y="4563"/>
                    <a:pt x="3748" y="4679"/>
                    <a:pt x="3774" y="4809"/>
                  </a:cubicBezTo>
                  <a:lnTo>
                    <a:pt x="10133" y="5675"/>
                  </a:lnTo>
                  <a:cubicBezTo>
                    <a:pt x="9176" y="4860"/>
                    <a:pt x="8569" y="3710"/>
                    <a:pt x="8453" y="2457"/>
                  </a:cubicBezTo>
                  <a:cubicBezTo>
                    <a:pt x="8427" y="1991"/>
                    <a:pt x="8453" y="1526"/>
                    <a:pt x="8530" y="1074"/>
                  </a:cubicBezTo>
                  <a:lnTo>
                    <a:pt x="6320" y="789"/>
                  </a:lnTo>
                  <a:lnTo>
                    <a:pt x="6320" y="789"/>
                  </a:lnTo>
                  <a:cubicBezTo>
                    <a:pt x="6566" y="1384"/>
                    <a:pt x="6605" y="2043"/>
                    <a:pt x="6449" y="2676"/>
                  </a:cubicBezTo>
                  <a:cubicBezTo>
                    <a:pt x="5338" y="2521"/>
                    <a:pt x="4330" y="1952"/>
                    <a:pt x="3619" y="1087"/>
                  </a:cubicBezTo>
                  <a:cubicBezTo>
                    <a:pt x="3451" y="867"/>
                    <a:pt x="3296" y="647"/>
                    <a:pt x="3167" y="4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866850" y="4609650"/>
              <a:ext cx="178075" cy="106650"/>
            </a:xfrm>
            <a:custGeom>
              <a:avLst/>
              <a:gdLst/>
              <a:ahLst/>
              <a:cxnLst/>
              <a:rect l="l" t="t" r="r" b="b"/>
              <a:pathLst>
                <a:path w="7123" h="4266" extrusionOk="0">
                  <a:moveTo>
                    <a:pt x="2211" y="0"/>
                  </a:moveTo>
                  <a:lnTo>
                    <a:pt x="2211" y="0"/>
                  </a:lnTo>
                  <a:cubicBezTo>
                    <a:pt x="2224" y="427"/>
                    <a:pt x="2172" y="2094"/>
                    <a:pt x="518" y="3438"/>
                  </a:cubicBezTo>
                  <a:cubicBezTo>
                    <a:pt x="350" y="3580"/>
                    <a:pt x="182" y="3710"/>
                    <a:pt x="1" y="3826"/>
                  </a:cubicBezTo>
                  <a:lnTo>
                    <a:pt x="3232" y="4265"/>
                  </a:lnTo>
                  <a:cubicBezTo>
                    <a:pt x="3490" y="3542"/>
                    <a:pt x="3994" y="2417"/>
                    <a:pt x="4835" y="1642"/>
                  </a:cubicBezTo>
                  <a:cubicBezTo>
                    <a:pt x="5468" y="1073"/>
                    <a:pt x="6269" y="711"/>
                    <a:pt x="7122" y="621"/>
                  </a:cubicBezTo>
                  <a:lnTo>
                    <a:pt x="221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1983500" y="4627425"/>
              <a:ext cx="286625" cy="130875"/>
            </a:xfrm>
            <a:custGeom>
              <a:avLst/>
              <a:gdLst/>
              <a:ahLst/>
              <a:cxnLst/>
              <a:rect l="l" t="t" r="r" b="b"/>
              <a:pathLst>
                <a:path w="11465" h="5235" extrusionOk="0">
                  <a:moveTo>
                    <a:pt x="3206" y="0"/>
                  </a:moveTo>
                  <a:cubicBezTo>
                    <a:pt x="3244" y="970"/>
                    <a:pt x="2844" y="1913"/>
                    <a:pt x="2107" y="2546"/>
                  </a:cubicBezTo>
                  <a:cubicBezTo>
                    <a:pt x="1513" y="3076"/>
                    <a:pt x="724" y="3477"/>
                    <a:pt x="1" y="3761"/>
                  </a:cubicBezTo>
                  <a:lnTo>
                    <a:pt x="10870" y="5234"/>
                  </a:lnTo>
                  <a:cubicBezTo>
                    <a:pt x="10753" y="4175"/>
                    <a:pt x="10960" y="3115"/>
                    <a:pt x="11464" y="2171"/>
                  </a:cubicBezTo>
                  <a:cubicBezTo>
                    <a:pt x="11335" y="2107"/>
                    <a:pt x="11244" y="1991"/>
                    <a:pt x="11206" y="1861"/>
                  </a:cubicBezTo>
                  <a:cubicBezTo>
                    <a:pt x="11193" y="1810"/>
                    <a:pt x="11180" y="1771"/>
                    <a:pt x="11180" y="1732"/>
                  </a:cubicBezTo>
                  <a:cubicBezTo>
                    <a:pt x="11025" y="1680"/>
                    <a:pt x="10908" y="1564"/>
                    <a:pt x="10857" y="1409"/>
                  </a:cubicBezTo>
                  <a:cubicBezTo>
                    <a:pt x="10818" y="1241"/>
                    <a:pt x="10883" y="1073"/>
                    <a:pt x="11025" y="982"/>
                  </a:cubicBezTo>
                  <a:lnTo>
                    <a:pt x="8543" y="659"/>
                  </a:lnTo>
                  <a:cubicBezTo>
                    <a:pt x="7807" y="1073"/>
                    <a:pt x="7057" y="1448"/>
                    <a:pt x="6282" y="1771"/>
                  </a:cubicBezTo>
                  <a:cubicBezTo>
                    <a:pt x="6243" y="1797"/>
                    <a:pt x="6191" y="1810"/>
                    <a:pt x="6152" y="1823"/>
                  </a:cubicBezTo>
                  <a:lnTo>
                    <a:pt x="6127" y="1835"/>
                  </a:lnTo>
                  <a:lnTo>
                    <a:pt x="6127" y="1823"/>
                  </a:lnTo>
                  <a:cubicBezTo>
                    <a:pt x="6109" y="1825"/>
                    <a:pt x="6091" y="1827"/>
                    <a:pt x="6074" y="1827"/>
                  </a:cubicBezTo>
                  <a:cubicBezTo>
                    <a:pt x="5937" y="1827"/>
                    <a:pt x="5810" y="1740"/>
                    <a:pt x="5765" y="1603"/>
                  </a:cubicBezTo>
                  <a:cubicBezTo>
                    <a:pt x="5726" y="1448"/>
                    <a:pt x="5842" y="1293"/>
                    <a:pt x="5997" y="1280"/>
                  </a:cubicBezTo>
                  <a:cubicBezTo>
                    <a:pt x="6019" y="1274"/>
                    <a:pt x="6040" y="1271"/>
                    <a:pt x="6062" y="1271"/>
                  </a:cubicBezTo>
                  <a:cubicBezTo>
                    <a:pt x="6094" y="1271"/>
                    <a:pt x="6127" y="1278"/>
                    <a:pt x="6165" y="1293"/>
                  </a:cubicBezTo>
                  <a:cubicBezTo>
                    <a:pt x="6178" y="1047"/>
                    <a:pt x="6217" y="737"/>
                    <a:pt x="6282" y="375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1467500" y="4552450"/>
              <a:ext cx="432350" cy="139925"/>
            </a:xfrm>
            <a:custGeom>
              <a:avLst/>
              <a:gdLst/>
              <a:ahLst/>
              <a:cxnLst/>
              <a:rect l="l" t="t" r="r" b="b"/>
              <a:pathLst>
                <a:path w="17294" h="5597" extrusionOk="0">
                  <a:moveTo>
                    <a:pt x="12537" y="2875"/>
                  </a:moveTo>
                  <a:cubicBezTo>
                    <a:pt x="12693" y="2875"/>
                    <a:pt x="12844" y="2971"/>
                    <a:pt x="12899" y="3116"/>
                  </a:cubicBezTo>
                  <a:cubicBezTo>
                    <a:pt x="12938" y="3296"/>
                    <a:pt x="12809" y="3465"/>
                    <a:pt x="12641" y="3477"/>
                  </a:cubicBezTo>
                  <a:cubicBezTo>
                    <a:pt x="12613" y="3483"/>
                    <a:pt x="12585" y="3486"/>
                    <a:pt x="12557" y="3486"/>
                  </a:cubicBezTo>
                  <a:cubicBezTo>
                    <a:pt x="12403" y="3486"/>
                    <a:pt x="12258" y="3398"/>
                    <a:pt x="12214" y="3245"/>
                  </a:cubicBezTo>
                  <a:cubicBezTo>
                    <a:pt x="12162" y="3077"/>
                    <a:pt x="12279" y="2896"/>
                    <a:pt x="12460" y="2883"/>
                  </a:cubicBezTo>
                  <a:cubicBezTo>
                    <a:pt x="12485" y="2877"/>
                    <a:pt x="12511" y="2875"/>
                    <a:pt x="12537" y="2875"/>
                  </a:cubicBezTo>
                  <a:close/>
                  <a:moveTo>
                    <a:pt x="1" y="1"/>
                  </a:moveTo>
                  <a:lnTo>
                    <a:pt x="492" y="1681"/>
                  </a:lnTo>
                  <a:cubicBezTo>
                    <a:pt x="1035" y="1552"/>
                    <a:pt x="1422" y="1500"/>
                    <a:pt x="1423" y="1500"/>
                  </a:cubicBezTo>
                  <a:lnTo>
                    <a:pt x="1423" y="1500"/>
                  </a:lnTo>
                  <a:cubicBezTo>
                    <a:pt x="1255" y="1952"/>
                    <a:pt x="1048" y="2379"/>
                    <a:pt x="815" y="2792"/>
                  </a:cubicBezTo>
                  <a:lnTo>
                    <a:pt x="1190" y="4085"/>
                  </a:lnTo>
                  <a:lnTo>
                    <a:pt x="3775" y="4434"/>
                  </a:lnTo>
                  <a:cubicBezTo>
                    <a:pt x="4387" y="4244"/>
                    <a:pt x="5019" y="4149"/>
                    <a:pt x="5650" y="4149"/>
                  </a:cubicBezTo>
                  <a:cubicBezTo>
                    <a:pt x="6390" y="4149"/>
                    <a:pt x="7128" y="4279"/>
                    <a:pt x="7833" y="4537"/>
                  </a:cubicBezTo>
                  <a:cubicBezTo>
                    <a:pt x="7794" y="4679"/>
                    <a:pt x="7742" y="4834"/>
                    <a:pt x="7678" y="4964"/>
                  </a:cubicBezTo>
                  <a:lnTo>
                    <a:pt x="12253" y="5597"/>
                  </a:lnTo>
                  <a:cubicBezTo>
                    <a:pt x="12692" y="4783"/>
                    <a:pt x="13287" y="4059"/>
                    <a:pt x="13998" y="3452"/>
                  </a:cubicBezTo>
                  <a:cubicBezTo>
                    <a:pt x="14140" y="3335"/>
                    <a:pt x="14282" y="3232"/>
                    <a:pt x="14424" y="3128"/>
                  </a:cubicBezTo>
                  <a:cubicBezTo>
                    <a:pt x="14411" y="3103"/>
                    <a:pt x="14398" y="3077"/>
                    <a:pt x="14385" y="3064"/>
                  </a:cubicBezTo>
                  <a:cubicBezTo>
                    <a:pt x="14347" y="2883"/>
                    <a:pt x="14476" y="2702"/>
                    <a:pt x="14657" y="2676"/>
                  </a:cubicBezTo>
                  <a:cubicBezTo>
                    <a:pt x="14683" y="2671"/>
                    <a:pt x="14709" y="2668"/>
                    <a:pt x="14736" y="2668"/>
                  </a:cubicBezTo>
                  <a:cubicBezTo>
                    <a:pt x="14838" y="2668"/>
                    <a:pt x="14936" y="2708"/>
                    <a:pt x="15019" y="2780"/>
                  </a:cubicBezTo>
                  <a:cubicBezTo>
                    <a:pt x="15729" y="2431"/>
                    <a:pt x="16505" y="2224"/>
                    <a:pt x="17293" y="2172"/>
                  </a:cubicBezTo>
                  <a:lnTo>
                    <a:pt x="11503" y="1448"/>
                  </a:lnTo>
                  <a:cubicBezTo>
                    <a:pt x="10185" y="1797"/>
                    <a:pt x="8828" y="2030"/>
                    <a:pt x="7471" y="2133"/>
                  </a:cubicBezTo>
                  <a:cubicBezTo>
                    <a:pt x="7471" y="2133"/>
                    <a:pt x="7678" y="1668"/>
                    <a:pt x="8065" y="10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2252325" y="4676850"/>
              <a:ext cx="119900" cy="97275"/>
            </a:xfrm>
            <a:custGeom>
              <a:avLst/>
              <a:gdLst/>
              <a:ahLst/>
              <a:cxnLst/>
              <a:rect l="l" t="t" r="r" b="b"/>
              <a:pathLst>
                <a:path w="4796" h="3891" extrusionOk="0">
                  <a:moveTo>
                    <a:pt x="1564" y="1"/>
                  </a:moveTo>
                  <a:cubicBezTo>
                    <a:pt x="1474" y="143"/>
                    <a:pt x="1331" y="246"/>
                    <a:pt x="1163" y="272"/>
                  </a:cubicBezTo>
                  <a:cubicBezTo>
                    <a:pt x="1125" y="278"/>
                    <a:pt x="1086" y="282"/>
                    <a:pt x="1047" y="282"/>
                  </a:cubicBezTo>
                  <a:cubicBezTo>
                    <a:pt x="932" y="282"/>
                    <a:pt x="818" y="253"/>
                    <a:pt x="711" y="194"/>
                  </a:cubicBezTo>
                  <a:cubicBezTo>
                    <a:pt x="207" y="1138"/>
                    <a:pt x="0" y="2198"/>
                    <a:pt x="117" y="3257"/>
                  </a:cubicBezTo>
                  <a:lnTo>
                    <a:pt x="4795" y="3891"/>
                  </a:lnTo>
                  <a:cubicBezTo>
                    <a:pt x="4756" y="3774"/>
                    <a:pt x="4718" y="3658"/>
                    <a:pt x="4679" y="3529"/>
                  </a:cubicBezTo>
                  <a:cubicBezTo>
                    <a:pt x="3955" y="1526"/>
                    <a:pt x="2391" y="453"/>
                    <a:pt x="1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2137625" y="4637100"/>
              <a:ext cx="59475" cy="34925"/>
            </a:xfrm>
            <a:custGeom>
              <a:avLst/>
              <a:gdLst/>
              <a:ahLst/>
              <a:cxnLst/>
              <a:rect l="l" t="t" r="r" b="b"/>
              <a:pathLst>
                <a:path w="2379" h="1397" extrusionOk="0">
                  <a:moveTo>
                    <a:pt x="117" y="1"/>
                  </a:moveTo>
                  <a:cubicBezTo>
                    <a:pt x="65" y="350"/>
                    <a:pt x="26" y="673"/>
                    <a:pt x="0" y="906"/>
                  </a:cubicBezTo>
                  <a:cubicBezTo>
                    <a:pt x="104" y="931"/>
                    <a:pt x="181" y="1009"/>
                    <a:pt x="220" y="1112"/>
                  </a:cubicBezTo>
                  <a:cubicBezTo>
                    <a:pt x="246" y="1216"/>
                    <a:pt x="207" y="1332"/>
                    <a:pt x="117" y="1397"/>
                  </a:cubicBezTo>
                  <a:cubicBezTo>
                    <a:pt x="892" y="1074"/>
                    <a:pt x="1642" y="699"/>
                    <a:pt x="2378" y="285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2136650" y="46733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2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1653950" y="4577975"/>
              <a:ext cx="101150" cy="27825"/>
            </a:xfrm>
            <a:custGeom>
              <a:avLst/>
              <a:gdLst/>
              <a:ahLst/>
              <a:cxnLst/>
              <a:rect l="l" t="t" r="r" b="b"/>
              <a:pathLst>
                <a:path w="4046" h="1113" extrusionOk="0">
                  <a:moveTo>
                    <a:pt x="607" y="1"/>
                  </a:moveTo>
                  <a:cubicBezTo>
                    <a:pt x="207" y="660"/>
                    <a:pt x="0" y="1112"/>
                    <a:pt x="0" y="1112"/>
                  </a:cubicBezTo>
                  <a:cubicBezTo>
                    <a:pt x="1370" y="1022"/>
                    <a:pt x="2714" y="789"/>
                    <a:pt x="4045" y="427"/>
                  </a:cubicBezTo>
                  <a:lnTo>
                    <a:pt x="6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2628075" y="4698175"/>
              <a:ext cx="64325" cy="54950"/>
            </a:xfrm>
            <a:custGeom>
              <a:avLst/>
              <a:gdLst/>
              <a:ahLst/>
              <a:cxnLst/>
              <a:rect l="l" t="t" r="r" b="b"/>
              <a:pathLst>
                <a:path w="2573" h="2198" extrusionOk="0">
                  <a:moveTo>
                    <a:pt x="1" y="1"/>
                  </a:moveTo>
                  <a:cubicBezTo>
                    <a:pt x="1" y="776"/>
                    <a:pt x="221" y="1526"/>
                    <a:pt x="608" y="2198"/>
                  </a:cubicBezTo>
                  <a:cubicBezTo>
                    <a:pt x="1345" y="1965"/>
                    <a:pt x="2017" y="1577"/>
                    <a:pt x="2573" y="1060"/>
                  </a:cubicBezTo>
                  <a:lnTo>
                    <a:pt x="2353" y="2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1773800" y="4606750"/>
              <a:ext cx="148650" cy="98875"/>
            </a:xfrm>
            <a:custGeom>
              <a:avLst/>
              <a:gdLst/>
              <a:ahLst/>
              <a:cxnLst/>
              <a:rect l="l" t="t" r="r" b="b"/>
              <a:pathLst>
                <a:path w="5946" h="3955" extrusionOk="0">
                  <a:moveTo>
                    <a:pt x="5041" y="0"/>
                  </a:moveTo>
                  <a:cubicBezTo>
                    <a:pt x="4240" y="52"/>
                    <a:pt x="3477" y="259"/>
                    <a:pt x="2767" y="608"/>
                  </a:cubicBezTo>
                  <a:cubicBezTo>
                    <a:pt x="2973" y="788"/>
                    <a:pt x="2857" y="1124"/>
                    <a:pt x="2586" y="1137"/>
                  </a:cubicBezTo>
                  <a:cubicBezTo>
                    <a:pt x="2559" y="1144"/>
                    <a:pt x="2532" y="1147"/>
                    <a:pt x="2504" y="1147"/>
                  </a:cubicBezTo>
                  <a:cubicBezTo>
                    <a:pt x="2375" y="1147"/>
                    <a:pt x="2247" y="1074"/>
                    <a:pt x="2172" y="956"/>
                  </a:cubicBezTo>
                  <a:cubicBezTo>
                    <a:pt x="2030" y="1060"/>
                    <a:pt x="1875" y="1163"/>
                    <a:pt x="1733" y="1280"/>
                  </a:cubicBezTo>
                  <a:cubicBezTo>
                    <a:pt x="1035" y="1887"/>
                    <a:pt x="440" y="2624"/>
                    <a:pt x="1" y="3438"/>
                  </a:cubicBezTo>
                  <a:lnTo>
                    <a:pt x="3723" y="3955"/>
                  </a:lnTo>
                  <a:cubicBezTo>
                    <a:pt x="3904" y="3826"/>
                    <a:pt x="4072" y="3709"/>
                    <a:pt x="4240" y="3567"/>
                  </a:cubicBezTo>
                  <a:cubicBezTo>
                    <a:pt x="5894" y="2210"/>
                    <a:pt x="5946" y="543"/>
                    <a:pt x="5933" y="116"/>
                  </a:cubicBezTo>
                  <a:lnTo>
                    <a:pt x="50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1947625" y="4625150"/>
              <a:ext cx="117325" cy="96325"/>
            </a:xfrm>
            <a:custGeom>
              <a:avLst/>
              <a:gdLst/>
              <a:ahLst/>
              <a:cxnLst/>
              <a:rect l="l" t="t" r="r" b="b"/>
              <a:pathLst>
                <a:path w="4693" h="3853" extrusionOk="0">
                  <a:moveTo>
                    <a:pt x="3904" y="1"/>
                  </a:moveTo>
                  <a:cubicBezTo>
                    <a:pt x="3051" y="91"/>
                    <a:pt x="2250" y="453"/>
                    <a:pt x="1604" y="1022"/>
                  </a:cubicBezTo>
                  <a:cubicBezTo>
                    <a:pt x="763" y="1797"/>
                    <a:pt x="259" y="2922"/>
                    <a:pt x="1" y="3645"/>
                  </a:cubicBezTo>
                  <a:lnTo>
                    <a:pt x="1448" y="3852"/>
                  </a:lnTo>
                  <a:cubicBezTo>
                    <a:pt x="2159" y="3568"/>
                    <a:pt x="2961" y="3167"/>
                    <a:pt x="3555" y="2637"/>
                  </a:cubicBezTo>
                  <a:cubicBezTo>
                    <a:pt x="4292" y="1991"/>
                    <a:pt x="4692" y="1061"/>
                    <a:pt x="4641" y="91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2627450" y="4781225"/>
              <a:ext cx="93075" cy="40400"/>
            </a:xfrm>
            <a:custGeom>
              <a:avLst/>
              <a:gdLst/>
              <a:ahLst/>
              <a:cxnLst/>
              <a:rect l="l" t="t" r="r" b="b"/>
              <a:pathLst>
                <a:path w="3723" h="1616" extrusionOk="0">
                  <a:moveTo>
                    <a:pt x="3244" y="0"/>
                  </a:moveTo>
                  <a:cubicBezTo>
                    <a:pt x="2133" y="65"/>
                    <a:pt x="1047" y="297"/>
                    <a:pt x="0" y="685"/>
                  </a:cubicBezTo>
                  <a:cubicBezTo>
                    <a:pt x="0" y="685"/>
                    <a:pt x="375" y="944"/>
                    <a:pt x="956" y="1241"/>
                  </a:cubicBezTo>
                  <a:lnTo>
                    <a:pt x="3722" y="1616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2356675" y="4664250"/>
              <a:ext cx="85975" cy="56900"/>
            </a:xfrm>
            <a:custGeom>
              <a:avLst/>
              <a:gdLst/>
              <a:ahLst/>
              <a:cxnLst/>
              <a:rect l="l" t="t" r="r" b="b"/>
              <a:pathLst>
                <a:path w="3439" h="2276" extrusionOk="0">
                  <a:moveTo>
                    <a:pt x="1823" y="660"/>
                  </a:moveTo>
                  <a:cubicBezTo>
                    <a:pt x="1875" y="660"/>
                    <a:pt x="1914" y="686"/>
                    <a:pt x="1939" y="724"/>
                  </a:cubicBezTo>
                  <a:cubicBezTo>
                    <a:pt x="1939" y="776"/>
                    <a:pt x="1914" y="815"/>
                    <a:pt x="1862" y="815"/>
                  </a:cubicBezTo>
                  <a:cubicBezTo>
                    <a:pt x="1855" y="817"/>
                    <a:pt x="1848" y="818"/>
                    <a:pt x="1840" y="818"/>
                  </a:cubicBezTo>
                  <a:cubicBezTo>
                    <a:pt x="1806" y="818"/>
                    <a:pt x="1769" y="795"/>
                    <a:pt x="1758" y="763"/>
                  </a:cubicBezTo>
                  <a:cubicBezTo>
                    <a:pt x="1746" y="711"/>
                    <a:pt x="1771" y="673"/>
                    <a:pt x="1823" y="66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30" y="246"/>
                    <a:pt x="285" y="466"/>
                    <a:pt x="466" y="686"/>
                  </a:cubicBezTo>
                  <a:cubicBezTo>
                    <a:pt x="1164" y="1551"/>
                    <a:pt x="2172" y="2120"/>
                    <a:pt x="3283" y="2275"/>
                  </a:cubicBezTo>
                  <a:cubicBezTo>
                    <a:pt x="3439" y="1642"/>
                    <a:pt x="3400" y="983"/>
                    <a:pt x="3154" y="388"/>
                  </a:cubicBezTo>
                  <a:lnTo>
                    <a:pt x="2754" y="337"/>
                  </a:lnTo>
                  <a:cubicBezTo>
                    <a:pt x="2741" y="414"/>
                    <a:pt x="2676" y="479"/>
                    <a:pt x="2599" y="492"/>
                  </a:cubicBezTo>
                  <a:cubicBezTo>
                    <a:pt x="2581" y="496"/>
                    <a:pt x="2564" y="497"/>
                    <a:pt x="2547" y="497"/>
                  </a:cubicBezTo>
                  <a:cubicBezTo>
                    <a:pt x="2450" y="497"/>
                    <a:pt x="2360" y="436"/>
                    <a:pt x="2327" y="337"/>
                  </a:cubicBezTo>
                  <a:cubicBezTo>
                    <a:pt x="2327" y="324"/>
                    <a:pt x="2327" y="311"/>
                    <a:pt x="2327" y="2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1479475" y="4589950"/>
              <a:ext cx="23275" cy="32650"/>
            </a:xfrm>
            <a:custGeom>
              <a:avLst/>
              <a:gdLst/>
              <a:ahLst/>
              <a:cxnLst/>
              <a:rect l="l" t="t" r="r" b="b"/>
              <a:pathLst>
                <a:path w="931" h="1306" extrusionOk="0">
                  <a:moveTo>
                    <a:pt x="931" y="0"/>
                  </a:moveTo>
                  <a:cubicBezTo>
                    <a:pt x="931" y="0"/>
                    <a:pt x="556" y="52"/>
                    <a:pt x="0" y="181"/>
                  </a:cubicBezTo>
                  <a:lnTo>
                    <a:pt x="323" y="1305"/>
                  </a:lnTo>
                  <a:cubicBezTo>
                    <a:pt x="569" y="892"/>
                    <a:pt x="776" y="452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2488175" y="4681050"/>
              <a:ext cx="91800" cy="117000"/>
            </a:xfrm>
            <a:custGeom>
              <a:avLst/>
              <a:gdLst/>
              <a:ahLst/>
              <a:cxnLst/>
              <a:rect l="l" t="t" r="r" b="b"/>
              <a:pathLst>
                <a:path w="3672" h="4680" extrusionOk="0">
                  <a:moveTo>
                    <a:pt x="104" y="1"/>
                  </a:moveTo>
                  <a:cubicBezTo>
                    <a:pt x="27" y="453"/>
                    <a:pt x="1" y="918"/>
                    <a:pt x="27" y="1371"/>
                  </a:cubicBezTo>
                  <a:cubicBezTo>
                    <a:pt x="143" y="2624"/>
                    <a:pt x="750" y="3787"/>
                    <a:pt x="1707" y="4589"/>
                  </a:cubicBezTo>
                  <a:lnTo>
                    <a:pt x="2301" y="4679"/>
                  </a:lnTo>
                  <a:cubicBezTo>
                    <a:pt x="3206" y="3787"/>
                    <a:pt x="3671" y="2547"/>
                    <a:pt x="3568" y="1280"/>
                  </a:cubicBezTo>
                  <a:cubicBezTo>
                    <a:pt x="3542" y="983"/>
                    <a:pt x="3503" y="699"/>
                    <a:pt x="3426" y="414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1561850" y="4656525"/>
              <a:ext cx="101475" cy="20675"/>
            </a:xfrm>
            <a:custGeom>
              <a:avLst/>
              <a:gdLst/>
              <a:ahLst/>
              <a:cxnLst/>
              <a:rect l="l" t="t" r="r" b="b"/>
              <a:pathLst>
                <a:path w="4059" h="827" extrusionOk="0">
                  <a:moveTo>
                    <a:pt x="1893" y="1"/>
                  </a:moveTo>
                  <a:cubicBezTo>
                    <a:pt x="1256" y="1"/>
                    <a:pt x="619" y="99"/>
                    <a:pt x="1" y="297"/>
                  </a:cubicBezTo>
                  <a:lnTo>
                    <a:pt x="3891" y="827"/>
                  </a:lnTo>
                  <a:cubicBezTo>
                    <a:pt x="3955" y="684"/>
                    <a:pt x="4020" y="542"/>
                    <a:pt x="4059" y="387"/>
                  </a:cubicBezTo>
                  <a:cubicBezTo>
                    <a:pt x="3360" y="131"/>
                    <a:pt x="2627" y="1"/>
                    <a:pt x="1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1826150" y="4619475"/>
              <a:ext cx="22000" cy="16175"/>
            </a:xfrm>
            <a:custGeom>
              <a:avLst/>
              <a:gdLst/>
              <a:ahLst/>
              <a:cxnLst/>
              <a:rect l="l" t="t" r="r" b="b"/>
              <a:pathLst>
                <a:path w="880" h="647" extrusionOk="0">
                  <a:moveTo>
                    <a:pt x="390" y="0"/>
                  </a:moveTo>
                  <a:cubicBezTo>
                    <a:pt x="363" y="0"/>
                    <a:pt x="337" y="3"/>
                    <a:pt x="311" y="8"/>
                  </a:cubicBezTo>
                  <a:cubicBezTo>
                    <a:pt x="117" y="34"/>
                    <a:pt x="1" y="215"/>
                    <a:pt x="39" y="396"/>
                  </a:cubicBezTo>
                  <a:cubicBezTo>
                    <a:pt x="52" y="409"/>
                    <a:pt x="65" y="435"/>
                    <a:pt x="78" y="460"/>
                  </a:cubicBezTo>
                  <a:cubicBezTo>
                    <a:pt x="155" y="582"/>
                    <a:pt x="290" y="647"/>
                    <a:pt x="424" y="647"/>
                  </a:cubicBezTo>
                  <a:cubicBezTo>
                    <a:pt x="447" y="647"/>
                    <a:pt x="469" y="645"/>
                    <a:pt x="492" y="641"/>
                  </a:cubicBezTo>
                  <a:cubicBezTo>
                    <a:pt x="763" y="628"/>
                    <a:pt x="879" y="279"/>
                    <a:pt x="673" y="111"/>
                  </a:cubicBezTo>
                  <a:cubicBezTo>
                    <a:pt x="590" y="39"/>
                    <a:pt x="492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2126625" y="4659400"/>
              <a:ext cx="17475" cy="13950"/>
            </a:xfrm>
            <a:custGeom>
              <a:avLst/>
              <a:gdLst/>
              <a:ahLst/>
              <a:cxnLst/>
              <a:rect l="l" t="t" r="r" b="b"/>
              <a:pathLst>
                <a:path w="699" h="558" extrusionOk="0">
                  <a:moveTo>
                    <a:pt x="272" y="1"/>
                  </a:moveTo>
                  <a:cubicBezTo>
                    <a:pt x="117" y="27"/>
                    <a:pt x="1" y="182"/>
                    <a:pt x="40" y="337"/>
                  </a:cubicBezTo>
                  <a:cubicBezTo>
                    <a:pt x="100" y="470"/>
                    <a:pt x="229" y="558"/>
                    <a:pt x="372" y="558"/>
                  </a:cubicBezTo>
                  <a:cubicBezTo>
                    <a:pt x="382" y="558"/>
                    <a:pt x="392" y="557"/>
                    <a:pt x="402" y="556"/>
                  </a:cubicBezTo>
                  <a:lnTo>
                    <a:pt x="440" y="556"/>
                  </a:lnTo>
                  <a:cubicBezTo>
                    <a:pt x="479" y="544"/>
                    <a:pt x="518" y="531"/>
                    <a:pt x="557" y="505"/>
                  </a:cubicBezTo>
                  <a:cubicBezTo>
                    <a:pt x="647" y="440"/>
                    <a:pt x="699" y="324"/>
                    <a:pt x="660" y="220"/>
                  </a:cubicBezTo>
                  <a:cubicBezTo>
                    <a:pt x="621" y="117"/>
                    <a:pt x="544" y="39"/>
                    <a:pt x="440" y="14"/>
                  </a:cubicBezTo>
                  <a:cubicBezTo>
                    <a:pt x="389" y="1"/>
                    <a:pt x="337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2399000" y="4723650"/>
              <a:ext cx="11675" cy="9275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26" y="1"/>
                  </a:moveTo>
                  <a:cubicBezTo>
                    <a:pt x="216" y="1"/>
                    <a:pt x="205" y="1"/>
                    <a:pt x="195" y="3"/>
                  </a:cubicBezTo>
                  <a:cubicBezTo>
                    <a:pt x="78" y="16"/>
                    <a:pt x="1" y="119"/>
                    <a:pt x="27" y="222"/>
                  </a:cubicBezTo>
                  <a:cubicBezTo>
                    <a:pt x="60" y="310"/>
                    <a:pt x="139" y="370"/>
                    <a:pt x="234" y="370"/>
                  </a:cubicBezTo>
                  <a:cubicBezTo>
                    <a:pt x="251" y="370"/>
                    <a:pt x="268" y="368"/>
                    <a:pt x="285" y="364"/>
                  </a:cubicBezTo>
                  <a:cubicBezTo>
                    <a:pt x="389" y="352"/>
                    <a:pt x="466" y="248"/>
                    <a:pt x="440" y="145"/>
                  </a:cubicBezTo>
                  <a:cubicBezTo>
                    <a:pt x="405" y="52"/>
                    <a:pt x="318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2253925" y="4651650"/>
              <a:ext cx="39125" cy="32250"/>
            </a:xfrm>
            <a:custGeom>
              <a:avLst/>
              <a:gdLst/>
              <a:ahLst/>
              <a:cxnLst/>
              <a:rect l="l" t="t" r="r" b="b"/>
              <a:pathLst>
                <a:path w="1565" h="1290" extrusionOk="0">
                  <a:moveTo>
                    <a:pt x="208" y="1"/>
                  </a:moveTo>
                  <a:cubicBezTo>
                    <a:pt x="66" y="104"/>
                    <a:pt x="1" y="272"/>
                    <a:pt x="53" y="440"/>
                  </a:cubicBezTo>
                  <a:cubicBezTo>
                    <a:pt x="91" y="595"/>
                    <a:pt x="221" y="711"/>
                    <a:pt x="376" y="763"/>
                  </a:cubicBezTo>
                  <a:cubicBezTo>
                    <a:pt x="363" y="802"/>
                    <a:pt x="376" y="841"/>
                    <a:pt x="389" y="892"/>
                  </a:cubicBezTo>
                  <a:cubicBezTo>
                    <a:pt x="427" y="1022"/>
                    <a:pt x="518" y="1138"/>
                    <a:pt x="647" y="1215"/>
                  </a:cubicBezTo>
                  <a:cubicBezTo>
                    <a:pt x="753" y="1263"/>
                    <a:pt x="865" y="1290"/>
                    <a:pt x="980" y="1290"/>
                  </a:cubicBezTo>
                  <a:cubicBezTo>
                    <a:pt x="1019" y="1290"/>
                    <a:pt x="1059" y="1287"/>
                    <a:pt x="1099" y="1280"/>
                  </a:cubicBezTo>
                  <a:cubicBezTo>
                    <a:pt x="1267" y="1254"/>
                    <a:pt x="1410" y="1151"/>
                    <a:pt x="1500" y="1009"/>
                  </a:cubicBezTo>
                  <a:cubicBezTo>
                    <a:pt x="1552" y="905"/>
                    <a:pt x="1565" y="789"/>
                    <a:pt x="1539" y="673"/>
                  </a:cubicBezTo>
                  <a:cubicBezTo>
                    <a:pt x="1461" y="453"/>
                    <a:pt x="1267" y="298"/>
                    <a:pt x="1035" y="272"/>
                  </a:cubicBezTo>
                  <a:cubicBezTo>
                    <a:pt x="1035" y="272"/>
                    <a:pt x="1035" y="259"/>
                    <a:pt x="1035" y="259"/>
                  </a:cubicBezTo>
                  <a:cubicBezTo>
                    <a:pt x="1022" y="194"/>
                    <a:pt x="996" y="143"/>
                    <a:pt x="957" y="104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2414525" y="4671350"/>
              <a:ext cx="11000" cy="5350"/>
            </a:xfrm>
            <a:custGeom>
              <a:avLst/>
              <a:gdLst/>
              <a:ahLst/>
              <a:cxnLst/>
              <a:rect l="l" t="t" r="r" b="b"/>
              <a:pathLst>
                <a:path w="440" h="214" extrusionOk="0">
                  <a:moveTo>
                    <a:pt x="13" y="1"/>
                  </a:moveTo>
                  <a:cubicBezTo>
                    <a:pt x="0" y="27"/>
                    <a:pt x="0" y="40"/>
                    <a:pt x="13" y="53"/>
                  </a:cubicBezTo>
                  <a:cubicBezTo>
                    <a:pt x="46" y="152"/>
                    <a:pt x="136" y="213"/>
                    <a:pt x="233" y="213"/>
                  </a:cubicBezTo>
                  <a:cubicBezTo>
                    <a:pt x="250" y="213"/>
                    <a:pt x="267" y="212"/>
                    <a:pt x="285" y="208"/>
                  </a:cubicBezTo>
                  <a:cubicBezTo>
                    <a:pt x="362" y="195"/>
                    <a:pt x="427" y="130"/>
                    <a:pt x="440" y="5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1771550" y="4624300"/>
              <a:ext cx="19400" cy="15325"/>
            </a:xfrm>
            <a:custGeom>
              <a:avLst/>
              <a:gdLst/>
              <a:ahLst/>
              <a:cxnLst/>
              <a:rect l="l" t="t" r="r" b="b"/>
              <a:pathLst>
                <a:path w="776" h="613" extrusionOk="0">
                  <a:moveTo>
                    <a:pt x="374" y="1"/>
                  </a:moveTo>
                  <a:cubicBezTo>
                    <a:pt x="349" y="1"/>
                    <a:pt x="323" y="3"/>
                    <a:pt x="298" y="9"/>
                  </a:cubicBezTo>
                  <a:cubicBezTo>
                    <a:pt x="117" y="22"/>
                    <a:pt x="0" y="203"/>
                    <a:pt x="39" y="371"/>
                  </a:cubicBezTo>
                  <a:cubicBezTo>
                    <a:pt x="94" y="524"/>
                    <a:pt x="232" y="612"/>
                    <a:pt x="391" y="612"/>
                  </a:cubicBezTo>
                  <a:cubicBezTo>
                    <a:pt x="419" y="612"/>
                    <a:pt x="449" y="609"/>
                    <a:pt x="479" y="603"/>
                  </a:cubicBezTo>
                  <a:cubicBezTo>
                    <a:pt x="647" y="591"/>
                    <a:pt x="776" y="422"/>
                    <a:pt x="724" y="242"/>
                  </a:cubicBezTo>
                  <a:cubicBezTo>
                    <a:pt x="669" y="97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2400300" y="4680975"/>
              <a:ext cx="4875" cy="3975"/>
            </a:xfrm>
            <a:custGeom>
              <a:avLst/>
              <a:gdLst/>
              <a:ahLst/>
              <a:cxnLst/>
              <a:rect l="l" t="t" r="r" b="b"/>
              <a:pathLst>
                <a:path w="195" h="159" extrusionOk="0">
                  <a:moveTo>
                    <a:pt x="104" y="0"/>
                  </a:moveTo>
                  <a:cubicBezTo>
                    <a:pt x="96" y="0"/>
                    <a:pt x="87" y="1"/>
                    <a:pt x="78" y="4"/>
                  </a:cubicBezTo>
                  <a:cubicBezTo>
                    <a:pt x="26" y="4"/>
                    <a:pt x="1" y="42"/>
                    <a:pt x="13" y="94"/>
                  </a:cubicBezTo>
                  <a:cubicBezTo>
                    <a:pt x="26" y="133"/>
                    <a:pt x="78" y="159"/>
                    <a:pt x="117" y="159"/>
                  </a:cubicBezTo>
                  <a:cubicBezTo>
                    <a:pt x="169" y="146"/>
                    <a:pt x="194" y="107"/>
                    <a:pt x="194" y="55"/>
                  </a:cubicBezTo>
                  <a:cubicBezTo>
                    <a:pt x="173" y="23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615825" y="3258775"/>
              <a:ext cx="4550" cy="4225"/>
            </a:xfrm>
            <a:custGeom>
              <a:avLst/>
              <a:gdLst/>
              <a:ahLst/>
              <a:cxnLst/>
              <a:rect l="l" t="t" r="r" b="b"/>
              <a:pathLst>
                <a:path w="182" h="169" extrusionOk="0">
                  <a:moveTo>
                    <a:pt x="26" y="0"/>
                  </a:moveTo>
                  <a:lnTo>
                    <a:pt x="0" y="168"/>
                  </a:lnTo>
                  <a:lnTo>
                    <a:pt x="0" y="168"/>
                  </a:lnTo>
                  <a:lnTo>
                    <a:pt x="181" y="142"/>
                  </a:lnTo>
                  <a:cubicBezTo>
                    <a:pt x="129" y="91"/>
                    <a:pt x="78" y="52"/>
                    <a:pt x="26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621950" y="2273950"/>
              <a:ext cx="353500" cy="964150"/>
            </a:xfrm>
            <a:custGeom>
              <a:avLst/>
              <a:gdLst/>
              <a:ahLst/>
              <a:cxnLst/>
              <a:rect l="l" t="t" r="r" b="b"/>
              <a:pathLst>
                <a:path w="14140" h="38566" extrusionOk="0">
                  <a:moveTo>
                    <a:pt x="7457" y="23253"/>
                  </a:moveTo>
                  <a:cubicBezTo>
                    <a:pt x="7697" y="23253"/>
                    <a:pt x="7911" y="23391"/>
                    <a:pt x="8001" y="23626"/>
                  </a:cubicBezTo>
                  <a:cubicBezTo>
                    <a:pt x="8065" y="23897"/>
                    <a:pt x="7884" y="24156"/>
                    <a:pt x="7613" y="24182"/>
                  </a:cubicBezTo>
                  <a:cubicBezTo>
                    <a:pt x="7570" y="24191"/>
                    <a:pt x="7526" y="24196"/>
                    <a:pt x="7484" y="24196"/>
                  </a:cubicBezTo>
                  <a:cubicBezTo>
                    <a:pt x="7246" y="24196"/>
                    <a:pt x="7031" y="24050"/>
                    <a:pt x="6954" y="23820"/>
                  </a:cubicBezTo>
                  <a:cubicBezTo>
                    <a:pt x="6889" y="23561"/>
                    <a:pt x="7070" y="23290"/>
                    <a:pt x="7342" y="23264"/>
                  </a:cubicBezTo>
                  <a:cubicBezTo>
                    <a:pt x="7380" y="23257"/>
                    <a:pt x="7419" y="23253"/>
                    <a:pt x="7457" y="23253"/>
                  </a:cubicBezTo>
                  <a:close/>
                  <a:moveTo>
                    <a:pt x="4103" y="28302"/>
                  </a:moveTo>
                  <a:cubicBezTo>
                    <a:pt x="4198" y="28302"/>
                    <a:pt x="4295" y="28354"/>
                    <a:pt x="4330" y="28446"/>
                  </a:cubicBezTo>
                  <a:cubicBezTo>
                    <a:pt x="4356" y="28563"/>
                    <a:pt x="4279" y="28666"/>
                    <a:pt x="4162" y="28666"/>
                  </a:cubicBezTo>
                  <a:cubicBezTo>
                    <a:pt x="4147" y="28670"/>
                    <a:pt x="4131" y="28672"/>
                    <a:pt x="4116" y="28672"/>
                  </a:cubicBezTo>
                  <a:cubicBezTo>
                    <a:pt x="4029" y="28672"/>
                    <a:pt x="3950" y="28612"/>
                    <a:pt x="3917" y="28524"/>
                  </a:cubicBezTo>
                  <a:cubicBezTo>
                    <a:pt x="3878" y="28421"/>
                    <a:pt x="3968" y="28317"/>
                    <a:pt x="4072" y="28304"/>
                  </a:cubicBezTo>
                  <a:cubicBezTo>
                    <a:pt x="4082" y="28303"/>
                    <a:pt x="4093" y="28302"/>
                    <a:pt x="4103" y="28302"/>
                  </a:cubicBezTo>
                  <a:close/>
                  <a:moveTo>
                    <a:pt x="8880" y="23109"/>
                  </a:moveTo>
                  <a:cubicBezTo>
                    <a:pt x="8880" y="23109"/>
                    <a:pt x="10844" y="25564"/>
                    <a:pt x="11025" y="27878"/>
                  </a:cubicBezTo>
                  <a:cubicBezTo>
                    <a:pt x="11128" y="29248"/>
                    <a:pt x="10573" y="30579"/>
                    <a:pt x="9526" y="31471"/>
                  </a:cubicBezTo>
                  <a:cubicBezTo>
                    <a:pt x="9526" y="31471"/>
                    <a:pt x="7665" y="30282"/>
                    <a:pt x="7484" y="27968"/>
                  </a:cubicBezTo>
                  <a:cubicBezTo>
                    <a:pt x="7303" y="25655"/>
                    <a:pt x="8880" y="23109"/>
                    <a:pt x="8880" y="23109"/>
                  </a:cubicBezTo>
                  <a:close/>
                  <a:moveTo>
                    <a:pt x="2472" y="36519"/>
                  </a:moveTo>
                  <a:cubicBezTo>
                    <a:pt x="2595" y="36519"/>
                    <a:pt x="2708" y="36594"/>
                    <a:pt x="2754" y="36718"/>
                  </a:cubicBezTo>
                  <a:cubicBezTo>
                    <a:pt x="2792" y="36847"/>
                    <a:pt x="2689" y="36989"/>
                    <a:pt x="2560" y="37002"/>
                  </a:cubicBezTo>
                  <a:cubicBezTo>
                    <a:pt x="2540" y="37006"/>
                    <a:pt x="2520" y="37007"/>
                    <a:pt x="2500" y="37007"/>
                  </a:cubicBezTo>
                  <a:cubicBezTo>
                    <a:pt x="2369" y="37007"/>
                    <a:pt x="2256" y="36934"/>
                    <a:pt x="2211" y="36821"/>
                  </a:cubicBezTo>
                  <a:cubicBezTo>
                    <a:pt x="2185" y="36679"/>
                    <a:pt x="2275" y="36550"/>
                    <a:pt x="2418" y="36524"/>
                  </a:cubicBezTo>
                  <a:cubicBezTo>
                    <a:pt x="2436" y="36521"/>
                    <a:pt x="2454" y="36519"/>
                    <a:pt x="2472" y="36519"/>
                  </a:cubicBezTo>
                  <a:close/>
                  <a:moveTo>
                    <a:pt x="7406" y="1"/>
                  </a:moveTo>
                  <a:cubicBezTo>
                    <a:pt x="7238" y="285"/>
                    <a:pt x="7057" y="556"/>
                    <a:pt x="6850" y="828"/>
                  </a:cubicBezTo>
                  <a:cubicBezTo>
                    <a:pt x="6308" y="1487"/>
                    <a:pt x="5649" y="2056"/>
                    <a:pt x="4886" y="2456"/>
                  </a:cubicBezTo>
                  <a:lnTo>
                    <a:pt x="3852" y="9991"/>
                  </a:lnTo>
                  <a:cubicBezTo>
                    <a:pt x="4343" y="10392"/>
                    <a:pt x="4808" y="10831"/>
                    <a:pt x="5261" y="11296"/>
                  </a:cubicBezTo>
                  <a:cubicBezTo>
                    <a:pt x="5261" y="11296"/>
                    <a:pt x="4615" y="11400"/>
                    <a:pt x="3645" y="11464"/>
                  </a:cubicBezTo>
                  <a:lnTo>
                    <a:pt x="3296" y="13972"/>
                  </a:lnTo>
                  <a:cubicBezTo>
                    <a:pt x="4279" y="14527"/>
                    <a:pt x="5067" y="15393"/>
                    <a:pt x="5532" y="16427"/>
                  </a:cubicBezTo>
                  <a:cubicBezTo>
                    <a:pt x="6502" y="18624"/>
                    <a:pt x="5881" y="21506"/>
                    <a:pt x="5881" y="21506"/>
                  </a:cubicBezTo>
                  <a:cubicBezTo>
                    <a:pt x="5881" y="21506"/>
                    <a:pt x="3865" y="20111"/>
                    <a:pt x="2689" y="18314"/>
                  </a:cubicBezTo>
                  <a:lnTo>
                    <a:pt x="2004" y="23303"/>
                  </a:lnTo>
                  <a:cubicBezTo>
                    <a:pt x="2766" y="23678"/>
                    <a:pt x="4033" y="24414"/>
                    <a:pt x="4796" y="25358"/>
                  </a:cubicBezTo>
                  <a:cubicBezTo>
                    <a:pt x="5933" y="26792"/>
                    <a:pt x="5468" y="28188"/>
                    <a:pt x="5468" y="28188"/>
                  </a:cubicBezTo>
                  <a:cubicBezTo>
                    <a:pt x="4369" y="28033"/>
                    <a:pt x="3348" y="27477"/>
                    <a:pt x="2650" y="26611"/>
                  </a:cubicBezTo>
                  <a:cubicBezTo>
                    <a:pt x="2262" y="26107"/>
                    <a:pt x="1965" y="25552"/>
                    <a:pt x="1771" y="24957"/>
                  </a:cubicBezTo>
                  <a:lnTo>
                    <a:pt x="1371" y="27813"/>
                  </a:lnTo>
                  <a:cubicBezTo>
                    <a:pt x="1952" y="28434"/>
                    <a:pt x="2405" y="29157"/>
                    <a:pt x="2689" y="29959"/>
                  </a:cubicBezTo>
                  <a:cubicBezTo>
                    <a:pt x="3697" y="32763"/>
                    <a:pt x="2650" y="36317"/>
                    <a:pt x="2650" y="36317"/>
                  </a:cubicBezTo>
                  <a:cubicBezTo>
                    <a:pt x="1875" y="35671"/>
                    <a:pt x="1151" y="34973"/>
                    <a:pt x="492" y="34224"/>
                  </a:cubicBezTo>
                  <a:lnTo>
                    <a:pt x="1" y="37713"/>
                  </a:lnTo>
                  <a:cubicBezTo>
                    <a:pt x="485" y="37601"/>
                    <a:pt x="978" y="37545"/>
                    <a:pt x="1471" y="37545"/>
                  </a:cubicBezTo>
                  <a:cubicBezTo>
                    <a:pt x="2055" y="37545"/>
                    <a:pt x="2638" y="37623"/>
                    <a:pt x="3206" y="37778"/>
                  </a:cubicBezTo>
                  <a:cubicBezTo>
                    <a:pt x="3865" y="37971"/>
                    <a:pt x="4511" y="38230"/>
                    <a:pt x="5119" y="38566"/>
                  </a:cubicBezTo>
                  <a:lnTo>
                    <a:pt x="8401" y="37946"/>
                  </a:lnTo>
                  <a:cubicBezTo>
                    <a:pt x="8195" y="37778"/>
                    <a:pt x="8001" y="37597"/>
                    <a:pt x="7833" y="37403"/>
                  </a:cubicBezTo>
                  <a:cubicBezTo>
                    <a:pt x="6153" y="35542"/>
                    <a:pt x="5726" y="32582"/>
                    <a:pt x="5726" y="32582"/>
                  </a:cubicBezTo>
                  <a:lnTo>
                    <a:pt x="5726" y="32582"/>
                  </a:lnTo>
                  <a:cubicBezTo>
                    <a:pt x="5726" y="32582"/>
                    <a:pt x="8944" y="33694"/>
                    <a:pt x="10624" y="35555"/>
                  </a:cubicBezTo>
                  <a:cubicBezTo>
                    <a:pt x="11090" y="36072"/>
                    <a:pt x="11451" y="36679"/>
                    <a:pt x="11658" y="37338"/>
                  </a:cubicBezTo>
                  <a:lnTo>
                    <a:pt x="12201" y="37248"/>
                  </a:lnTo>
                  <a:lnTo>
                    <a:pt x="13364" y="28860"/>
                  </a:lnTo>
                  <a:cubicBezTo>
                    <a:pt x="12938" y="27800"/>
                    <a:pt x="12964" y="26624"/>
                    <a:pt x="13416" y="25590"/>
                  </a:cubicBezTo>
                  <a:cubicBezTo>
                    <a:pt x="13558" y="25254"/>
                    <a:pt x="13739" y="24931"/>
                    <a:pt x="13946" y="24634"/>
                  </a:cubicBezTo>
                  <a:lnTo>
                    <a:pt x="14140" y="23225"/>
                  </a:lnTo>
                  <a:lnTo>
                    <a:pt x="13519" y="21106"/>
                  </a:lnTo>
                  <a:cubicBezTo>
                    <a:pt x="13039" y="21148"/>
                    <a:pt x="12556" y="21167"/>
                    <a:pt x="12072" y="21167"/>
                  </a:cubicBezTo>
                  <a:cubicBezTo>
                    <a:pt x="11513" y="21167"/>
                    <a:pt x="10952" y="21141"/>
                    <a:pt x="10392" y="21093"/>
                  </a:cubicBezTo>
                  <a:cubicBezTo>
                    <a:pt x="11090" y="20188"/>
                    <a:pt x="11917" y="19387"/>
                    <a:pt x="12821" y="18715"/>
                  </a:cubicBezTo>
                  <a:lnTo>
                    <a:pt x="12020" y="15923"/>
                  </a:lnTo>
                  <a:cubicBezTo>
                    <a:pt x="11632" y="16634"/>
                    <a:pt x="11102" y="17280"/>
                    <a:pt x="10456" y="17797"/>
                  </a:cubicBezTo>
                  <a:cubicBezTo>
                    <a:pt x="9691" y="18344"/>
                    <a:pt x="8777" y="18641"/>
                    <a:pt x="7840" y="18641"/>
                  </a:cubicBezTo>
                  <a:cubicBezTo>
                    <a:pt x="7670" y="18641"/>
                    <a:pt x="7499" y="18631"/>
                    <a:pt x="7329" y="18611"/>
                  </a:cubicBezTo>
                  <a:cubicBezTo>
                    <a:pt x="7329" y="18611"/>
                    <a:pt x="7225" y="17151"/>
                    <a:pt x="8686" y="16039"/>
                  </a:cubicBezTo>
                  <a:cubicBezTo>
                    <a:pt x="9577" y="15380"/>
                    <a:pt x="10844" y="14993"/>
                    <a:pt x="11697" y="14799"/>
                  </a:cubicBezTo>
                  <a:lnTo>
                    <a:pt x="10986" y="12369"/>
                  </a:lnTo>
                  <a:cubicBezTo>
                    <a:pt x="10831" y="12304"/>
                    <a:pt x="10676" y="12240"/>
                    <a:pt x="10521" y="12162"/>
                  </a:cubicBezTo>
                  <a:cubicBezTo>
                    <a:pt x="7574" y="10715"/>
                    <a:pt x="5403" y="7445"/>
                    <a:pt x="5403" y="7445"/>
                  </a:cubicBezTo>
                  <a:cubicBezTo>
                    <a:pt x="6838" y="7445"/>
                    <a:pt x="8272" y="7574"/>
                    <a:pt x="9694" y="7859"/>
                  </a:cubicBezTo>
                  <a:lnTo>
                    <a:pt x="9177" y="6114"/>
                  </a:lnTo>
                  <a:cubicBezTo>
                    <a:pt x="8763" y="6036"/>
                    <a:pt x="8350" y="5920"/>
                    <a:pt x="7962" y="5765"/>
                  </a:cubicBezTo>
                  <a:cubicBezTo>
                    <a:pt x="6140" y="5041"/>
                    <a:pt x="5674" y="3632"/>
                    <a:pt x="5674" y="3632"/>
                  </a:cubicBezTo>
                  <a:cubicBezTo>
                    <a:pt x="6167" y="3451"/>
                    <a:pt x="6689" y="3359"/>
                    <a:pt x="7212" y="3359"/>
                  </a:cubicBezTo>
                  <a:cubicBezTo>
                    <a:pt x="7620" y="3359"/>
                    <a:pt x="8030" y="3416"/>
                    <a:pt x="8427" y="3529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44100" y="2203200"/>
              <a:ext cx="63025" cy="132175"/>
            </a:xfrm>
            <a:custGeom>
              <a:avLst/>
              <a:gdLst/>
              <a:ahLst/>
              <a:cxnLst/>
              <a:rect l="l" t="t" r="r" b="b"/>
              <a:pathLst>
                <a:path w="2521" h="5287" extrusionOk="0">
                  <a:moveTo>
                    <a:pt x="1693" y="0"/>
                  </a:moveTo>
                  <a:lnTo>
                    <a:pt x="711" y="181"/>
                  </a:lnTo>
                  <a:lnTo>
                    <a:pt x="0" y="5286"/>
                  </a:lnTo>
                  <a:cubicBezTo>
                    <a:pt x="763" y="4886"/>
                    <a:pt x="1422" y="4330"/>
                    <a:pt x="1964" y="3658"/>
                  </a:cubicBezTo>
                  <a:cubicBezTo>
                    <a:pt x="2171" y="3399"/>
                    <a:pt x="2352" y="3128"/>
                    <a:pt x="2520" y="2831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34550" y="2969600"/>
              <a:ext cx="79825" cy="212300"/>
            </a:xfrm>
            <a:custGeom>
              <a:avLst/>
              <a:gdLst/>
              <a:ahLst/>
              <a:cxnLst/>
              <a:rect l="l" t="t" r="r" b="b"/>
              <a:pathLst>
                <a:path w="3193" h="8492" extrusionOk="0">
                  <a:moveTo>
                    <a:pt x="880" y="0"/>
                  </a:moveTo>
                  <a:lnTo>
                    <a:pt x="388" y="3554"/>
                  </a:lnTo>
                  <a:cubicBezTo>
                    <a:pt x="479" y="3606"/>
                    <a:pt x="544" y="3696"/>
                    <a:pt x="569" y="3787"/>
                  </a:cubicBezTo>
                  <a:cubicBezTo>
                    <a:pt x="621" y="3994"/>
                    <a:pt x="505" y="4200"/>
                    <a:pt x="298" y="4239"/>
                  </a:cubicBezTo>
                  <a:lnTo>
                    <a:pt x="1" y="6398"/>
                  </a:lnTo>
                  <a:cubicBezTo>
                    <a:pt x="660" y="7160"/>
                    <a:pt x="1384" y="7858"/>
                    <a:pt x="2159" y="8491"/>
                  </a:cubicBezTo>
                  <a:cubicBezTo>
                    <a:pt x="2159" y="8491"/>
                    <a:pt x="3193" y="4937"/>
                    <a:pt x="2185" y="2133"/>
                  </a:cubicBezTo>
                  <a:cubicBezTo>
                    <a:pt x="1901" y="1344"/>
                    <a:pt x="1461" y="608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13075" y="2523700"/>
              <a:ext cx="40400" cy="36875"/>
            </a:xfrm>
            <a:custGeom>
              <a:avLst/>
              <a:gdLst/>
              <a:ahLst/>
              <a:cxnLst/>
              <a:rect l="l" t="t" r="r" b="b"/>
              <a:pathLst>
                <a:path w="1616" h="1475" extrusionOk="0">
                  <a:moveTo>
                    <a:pt x="207" y="1"/>
                  </a:moveTo>
                  <a:lnTo>
                    <a:pt x="0" y="1474"/>
                  </a:lnTo>
                  <a:cubicBezTo>
                    <a:pt x="970" y="1410"/>
                    <a:pt x="1616" y="1319"/>
                    <a:pt x="1616" y="1319"/>
                  </a:cubicBezTo>
                  <a:cubicBezTo>
                    <a:pt x="1163" y="841"/>
                    <a:pt x="698" y="402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57325" y="2460050"/>
              <a:ext cx="139300" cy="123150"/>
            </a:xfrm>
            <a:custGeom>
              <a:avLst/>
              <a:gdLst/>
              <a:ahLst/>
              <a:cxnLst/>
              <a:rect l="l" t="t" r="r" b="b"/>
              <a:pathLst>
                <a:path w="5572" h="4926" extrusionOk="0">
                  <a:moveTo>
                    <a:pt x="3933" y="2499"/>
                  </a:moveTo>
                  <a:cubicBezTo>
                    <a:pt x="4054" y="2499"/>
                    <a:pt x="4171" y="2582"/>
                    <a:pt x="4214" y="2702"/>
                  </a:cubicBezTo>
                  <a:cubicBezTo>
                    <a:pt x="4253" y="2844"/>
                    <a:pt x="4150" y="2986"/>
                    <a:pt x="4007" y="2999"/>
                  </a:cubicBezTo>
                  <a:cubicBezTo>
                    <a:pt x="3983" y="3005"/>
                    <a:pt x="3959" y="3008"/>
                    <a:pt x="3934" y="3008"/>
                  </a:cubicBezTo>
                  <a:cubicBezTo>
                    <a:pt x="3806" y="3008"/>
                    <a:pt x="3689" y="2925"/>
                    <a:pt x="3645" y="2805"/>
                  </a:cubicBezTo>
                  <a:cubicBezTo>
                    <a:pt x="3620" y="2663"/>
                    <a:pt x="3710" y="2521"/>
                    <a:pt x="3865" y="2508"/>
                  </a:cubicBezTo>
                  <a:cubicBezTo>
                    <a:pt x="3888" y="2502"/>
                    <a:pt x="3910" y="2499"/>
                    <a:pt x="3933" y="2499"/>
                  </a:cubicBezTo>
                  <a:close/>
                  <a:moveTo>
                    <a:pt x="1" y="1"/>
                  </a:moveTo>
                  <a:cubicBezTo>
                    <a:pt x="1" y="1"/>
                    <a:pt x="2159" y="3258"/>
                    <a:pt x="5119" y="4718"/>
                  </a:cubicBezTo>
                  <a:cubicBezTo>
                    <a:pt x="5274" y="4796"/>
                    <a:pt x="5416" y="4860"/>
                    <a:pt x="5571" y="4925"/>
                  </a:cubicBezTo>
                  <a:lnTo>
                    <a:pt x="4279" y="415"/>
                  </a:lnTo>
                  <a:cubicBezTo>
                    <a:pt x="2870" y="143"/>
                    <a:pt x="143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5100" y="3088500"/>
              <a:ext cx="148000" cy="134100"/>
            </a:xfrm>
            <a:custGeom>
              <a:avLst/>
              <a:gdLst/>
              <a:ahLst/>
              <a:cxnLst/>
              <a:rect l="l" t="t" r="r" b="b"/>
              <a:pathLst>
                <a:path w="5920" h="5364" extrusionOk="0">
                  <a:moveTo>
                    <a:pt x="1370" y="2295"/>
                  </a:moveTo>
                  <a:cubicBezTo>
                    <a:pt x="1471" y="2295"/>
                    <a:pt x="1570" y="2357"/>
                    <a:pt x="1603" y="2456"/>
                  </a:cubicBezTo>
                  <a:cubicBezTo>
                    <a:pt x="1628" y="2572"/>
                    <a:pt x="1551" y="2688"/>
                    <a:pt x="1435" y="2701"/>
                  </a:cubicBezTo>
                  <a:cubicBezTo>
                    <a:pt x="1416" y="2705"/>
                    <a:pt x="1397" y="2707"/>
                    <a:pt x="1378" y="2707"/>
                  </a:cubicBezTo>
                  <a:cubicBezTo>
                    <a:pt x="1269" y="2707"/>
                    <a:pt x="1170" y="2645"/>
                    <a:pt x="1137" y="2546"/>
                  </a:cubicBezTo>
                  <a:cubicBezTo>
                    <a:pt x="1112" y="2430"/>
                    <a:pt x="1189" y="2314"/>
                    <a:pt x="1318" y="2301"/>
                  </a:cubicBezTo>
                  <a:cubicBezTo>
                    <a:pt x="1335" y="2297"/>
                    <a:pt x="1353" y="2295"/>
                    <a:pt x="1370" y="2295"/>
                  </a:cubicBezTo>
                  <a:close/>
                  <a:moveTo>
                    <a:pt x="0" y="0"/>
                  </a:moveTo>
                  <a:cubicBezTo>
                    <a:pt x="0" y="0"/>
                    <a:pt x="427" y="2960"/>
                    <a:pt x="2094" y="4821"/>
                  </a:cubicBezTo>
                  <a:cubicBezTo>
                    <a:pt x="2275" y="5015"/>
                    <a:pt x="2469" y="5196"/>
                    <a:pt x="2675" y="5364"/>
                  </a:cubicBezTo>
                  <a:lnTo>
                    <a:pt x="5919" y="4756"/>
                  </a:lnTo>
                  <a:cubicBezTo>
                    <a:pt x="5712" y="4097"/>
                    <a:pt x="5351" y="3490"/>
                    <a:pt x="4885" y="2973"/>
                  </a:cubicBezTo>
                  <a:cubicBezTo>
                    <a:pt x="3205" y="11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945375" y="2889775"/>
              <a:ext cx="24900" cy="105700"/>
            </a:xfrm>
            <a:custGeom>
              <a:avLst/>
              <a:gdLst/>
              <a:ahLst/>
              <a:cxnLst/>
              <a:rect l="l" t="t" r="r" b="b"/>
              <a:pathLst>
                <a:path w="996" h="4228" extrusionOk="0">
                  <a:moveTo>
                    <a:pt x="996" y="1"/>
                  </a:moveTo>
                  <a:cubicBezTo>
                    <a:pt x="789" y="298"/>
                    <a:pt x="608" y="621"/>
                    <a:pt x="466" y="957"/>
                  </a:cubicBezTo>
                  <a:cubicBezTo>
                    <a:pt x="14" y="1991"/>
                    <a:pt x="1" y="3167"/>
                    <a:pt x="414" y="422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689475" y="2623550"/>
              <a:ext cx="95025" cy="188400"/>
            </a:xfrm>
            <a:custGeom>
              <a:avLst/>
              <a:gdLst/>
              <a:ahLst/>
              <a:cxnLst/>
              <a:rect l="l" t="t" r="r" b="b"/>
              <a:pathLst>
                <a:path w="3801" h="7536" extrusionOk="0">
                  <a:moveTo>
                    <a:pt x="595" y="1"/>
                  </a:moveTo>
                  <a:lnTo>
                    <a:pt x="1" y="4343"/>
                  </a:lnTo>
                  <a:cubicBezTo>
                    <a:pt x="1177" y="6139"/>
                    <a:pt x="3180" y="7535"/>
                    <a:pt x="3180" y="7535"/>
                  </a:cubicBezTo>
                  <a:cubicBezTo>
                    <a:pt x="3180" y="7535"/>
                    <a:pt x="3801" y="4640"/>
                    <a:pt x="2831" y="2443"/>
                  </a:cubicBezTo>
                  <a:cubicBezTo>
                    <a:pt x="2366" y="1409"/>
                    <a:pt x="1578" y="556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666225" y="2856500"/>
              <a:ext cx="104050" cy="122475"/>
            </a:xfrm>
            <a:custGeom>
              <a:avLst/>
              <a:gdLst/>
              <a:ahLst/>
              <a:cxnLst/>
              <a:rect l="l" t="t" r="r" b="b"/>
              <a:pathLst>
                <a:path w="4162" h="4899" extrusionOk="0">
                  <a:moveTo>
                    <a:pt x="2959" y="2735"/>
                  </a:moveTo>
                  <a:cubicBezTo>
                    <a:pt x="3054" y="2735"/>
                    <a:pt x="3136" y="2795"/>
                    <a:pt x="3180" y="2883"/>
                  </a:cubicBezTo>
                  <a:cubicBezTo>
                    <a:pt x="3193" y="2999"/>
                    <a:pt x="3128" y="3102"/>
                    <a:pt x="3012" y="3115"/>
                  </a:cubicBezTo>
                  <a:cubicBezTo>
                    <a:pt x="2994" y="3119"/>
                    <a:pt x="2977" y="3121"/>
                    <a:pt x="2961" y="3121"/>
                  </a:cubicBezTo>
                  <a:cubicBezTo>
                    <a:pt x="2866" y="3121"/>
                    <a:pt x="2786" y="3061"/>
                    <a:pt x="2753" y="2973"/>
                  </a:cubicBezTo>
                  <a:cubicBezTo>
                    <a:pt x="2714" y="2857"/>
                    <a:pt x="2792" y="2754"/>
                    <a:pt x="2908" y="2741"/>
                  </a:cubicBezTo>
                  <a:cubicBezTo>
                    <a:pt x="2926" y="2737"/>
                    <a:pt x="2943" y="2735"/>
                    <a:pt x="2959" y="2735"/>
                  </a:cubicBezTo>
                  <a:close/>
                  <a:moveTo>
                    <a:pt x="2271" y="3293"/>
                  </a:moveTo>
                  <a:cubicBezTo>
                    <a:pt x="2305" y="3293"/>
                    <a:pt x="2342" y="3316"/>
                    <a:pt x="2352" y="3348"/>
                  </a:cubicBezTo>
                  <a:cubicBezTo>
                    <a:pt x="2365" y="3400"/>
                    <a:pt x="2340" y="3439"/>
                    <a:pt x="2288" y="3451"/>
                  </a:cubicBezTo>
                  <a:cubicBezTo>
                    <a:pt x="2249" y="3451"/>
                    <a:pt x="2197" y="3426"/>
                    <a:pt x="2184" y="3387"/>
                  </a:cubicBezTo>
                  <a:cubicBezTo>
                    <a:pt x="2172" y="3335"/>
                    <a:pt x="2197" y="3296"/>
                    <a:pt x="2249" y="3296"/>
                  </a:cubicBezTo>
                  <a:cubicBezTo>
                    <a:pt x="2256" y="3294"/>
                    <a:pt x="2263" y="3293"/>
                    <a:pt x="2271" y="3293"/>
                  </a:cubicBezTo>
                  <a:close/>
                  <a:moveTo>
                    <a:pt x="233" y="1"/>
                  </a:moveTo>
                  <a:lnTo>
                    <a:pt x="0" y="1655"/>
                  </a:lnTo>
                  <a:cubicBezTo>
                    <a:pt x="194" y="2262"/>
                    <a:pt x="491" y="2818"/>
                    <a:pt x="879" y="3309"/>
                  </a:cubicBezTo>
                  <a:cubicBezTo>
                    <a:pt x="1577" y="4175"/>
                    <a:pt x="2598" y="4744"/>
                    <a:pt x="3697" y="4899"/>
                  </a:cubicBezTo>
                  <a:cubicBezTo>
                    <a:pt x="3697" y="4899"/>
                    <a:pt x="4162" y="3503"/>
                    <a:pt x="3025" y="2069"/>
                  </a:cubicBezTo>
                  <a:cubicBezTo>
                    <a:pt x="2275" y="1125"/>
                    <a:pt x="1008" y="388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802575" y="2643900"/>
              <a:ext cx="119900" cy="96100"/>
            </a:xfrm>
            <a:custGeom>
              <a:avLst/>
              <a:gdLst/>
              <a:ahLst/>
              <a:cxnLst/>
              <a:rect l="l" t="t" r="r" b="b"/>
              <a:pathLst>
                <a:path w="4796" h="3844" extrusionOk="0">
                  <a:moveTo>
                    <a:pt x="4472" y="1"/>
                  </a:moveTo>
                  <a:cubicBezTo>
                    <a:pt x="3619" y="195"/>
                    <a:pt x="2352" y="582"/>
                    <a:pt x="1461" y="1254"/>
                  </a:cubicBezTo>
                  <a:cubicBezTo>
                    <a:pt x="0" y="2353"/>
                    <a:pt x="91" y="3813"/>
                    <a:pt x="91" y="3813"/>
                  </a:cubicBezTo>
                  <a:cubicBezTo>
                    <a:pt x="266" y="3834"/>
                    <a:pt x="441" y="3844"/>
                    <a:pt x="616" y="3844"/>
                  </a:cubicBezTo>
                  <a:cubicBezTo>
                    <a:pt x="1551" y="3844"/>
                    <a:pt x="2469" y="3554"/>
                    <a:pt x="3231" y="2999"/>
                  </a:cubicBezTo>
                  <a:cubicBezTo>
                    <a:pt x="3865" y="2482"/>
                    <a:pt x="4394" y="1849"/>
                    <a:pt x="4795" y="1125"/>
                  </a:cubicBezTo>
                  <a:lnTo>
                    <a:pt x="4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63800" y="2358050"/>
              <a:ext cx="87575" cy="68750"/>
            </a:xfrm>
            <a:custGeom>
              <a:avLst/>
              <a:gdLst/>
              <a:ahLst/>
              <a:cxnLst/>
              <a:rect l="l" t="t" r="r" b="b"/>
              <a:pathLst>
                <a:path w="3503" h="2750" extrusionOk="0">
                  <a:moveTo>
                    <a:pt x="1526" y="1"/>
                  </a:moveTo>
                  <a:cubicBezTo>
                    <a:pt x="1007" y="1"/>
                    <a:pt x="490" y="88"/>
                    <a:pt x="0" y="268"/>
                  </a:cubicBezTo>
                  <a:cubicBezTo>
                    <a:pt x="0" y="268"/>
                    <a:pt x="466" y="1690"/>
                    <a:pt x="2288" y="2414"/>
                  </a:cubicBezTo>
                  <a:cubicBezTo>
                    <a:pt x="2676" y="2556"/>
                    <a:pt x="3089" y="2672"/>
                    <a:pt x="3503" y="2750"/>
                  </a:cubicBezTo>
                  <a:lnTo>
                    <a:pt x="2753" y="165"/>
                  </a:lnTo>
                  <a:cubicBezTo>
                    <a:pt x="2352" y="56"/>
                    <a:pt x="1939" y="1"/>
                    <a:pt x="1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616475" y="3212750"/>
              <a:ext cx="133450" cy="49600"/>
            </a:xfrm>
            <a:custGeom>
              <a:avLst/>
              <a:gdLst/>
              <a:ahLst/>
              <a:cxnLst/>
              <a:rect l="l" t="t" r="r" b="b"/>
              <a:pathLst>
                <a:path w="5338" h="1984" extrusionOk="0">
                  <a:moveTo>
                    <a:pt x="1731" y="0"/>
                  </a:moveTo>
                  <a:cubicBezTo>
                    <a:pt x="1227" y="0"/>
                    <a:pt x="724" y="59"/>
                    <a:pt x="233" y="174"/>
                  </a:cubicBezTo>
                  <a:lnTo>
                    <a:pt x="0" y="1841"/>
                  </a:lnTo>
                  <a:cubicBezTo>
                    <a:pt x="52" y="1893"/>
                    <a:pt x="103" y="1932"/>
                    <a:pt x="155" y="1983"/>
                  </a:cubicBezTo>
                  <a:lnTo>
                    <a:pt x="5338" y="1014"/>
                  </a:lnTo>
                  <a:cubicBezTo>
                    <a:pt x="4730" y="678"/>
                    <a:pt x="4084" y="419"/>
                    <a:pt x="3425" y="226"/>
                  </a:cubicBezTo>
                  <a:cubicBezTo>
                    <a:pt x="2870" y="75"/>
                    <a:pt x="2300" y="0"/>
                    <a:pt x="1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804500" y="2851325"/>
              <a:ext cx="95675" cy="209400"/>
            </a:xfrm>
            <a:custGeom>
              <a:avLst/>
              <a:gdLst/>
              <a:ahLst/>
              <a:cxnLst/>
              <a:rect l="l" t="t" r="r" b="b"/>
              <a:pathLst>
                <a:path w="3827" h="8376" extrusionOk="0">
                  <a:moveTo>
                    <a:pt x="1578" y="1"/>
                  </a:moveTo>
                  <a:cubicBezTo>
                    <a:pt x="1578" y="1"/>
                    <a:pt x="1" y="2560"/>
                    <a:pt x="182" y="4873"/>
                  </a:cubicBezTo>
                  <a:cubicBezTo>
                    <a:pt x="363" y="7187"/>
                    <a:pt x="2224" y="8376"/>
                    <a:pt x="2224" y="8376"/>
                  </a:cubicBezTo>
                  <a:cubicBezTo>
                    <a:pt x="3271" y="7484"/>
                    <a:pt x="3826" y="6153"/>
                    <a:pt x="3723" y="4783"/>
                  </a:cubicBezTo>
                  <a:cubicBezTo>
                    <a:pt x="3542" y="2469"/>
                    <a:pt x="1578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881400" y="2741800"/>
              <a:ext cx="78550" cy="61150"/>
            </a:xfrm>
            <a:custGeom>
              <a:avLst/>
              <a:gdLst/>
              <a:ahLst/>
              <a:cxnLst/>
              <a:rect l="l" t="t" r="r" b="b"/>
              <a:pathLst>
                <a:path w="3142" h="2446" extrusionOk="0">
                  <a:moveTo>
                    <a:pt x="2443" y="1"/>
                  </a:moveTo>
                  <a:cubicBezTo>
                    <a:pt x="1526" y="673"/>
                    <a:pt x="712" y="1474"/>
                    <a:pt x="1" y="2366"/>
                  </a:cubicBezTo>
                  <a:cubicBezTo>
                    <a:pt x="542" y="2419"/>
                    <a:pt x="1082" y="2445"/>
                    <a:pt x="1623" y="2445"/>
                  </a:cubicBezTo>
                  <a:cubicBezTo>
                    <a:pt x="2129" y="2445"/>
                    <a:pt x="2635" y="2422"/>
                    <a:pt x="3141" y="2379"/>
                  </a:cubicBezTo>
                  <a:lnTo>
                    <a:pt x="2844" y="1358"/>
                  </a:lnTo>
                  <a:cubicBezTo>
                    <a:pt x="2715" y="1358"/>
                    <a:pt x="2598" y="1280"/>
                    <a:pt x="2547" y="1164"/>
                  </a:cubicBezTo>
                  <a:cubicBezTo>
                    <a:pt x="2521" y="1035"/>
                    <a:pt x="2586" y="918"/>
                    <a:pt x="2702" y="867"/>
                  </a:cubicBezTo>
                  <a:lnTo>
                    <a:pt x="24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94175" y="2855275"/>
              <a:ext cx="29425" cy="23600"/>
            </a:xfrm>
            <a:custGeom>
              <a:avLst/>
              <a:gdLst/>
              <a:ahLst/>
              <a:cxnLst/>
              <a:rect l="l" t="t" r="r" b="b"/>
              <a:pathLst>
                <a:path w="1177" h="944" extrusionOk="0">
                  <a:moveTo>
                    <a:pt x="568" y="0"/>
                  </a:moveTo>
                  <a:cubicBezTo>
                    <a:pt x="530" y="0"/>
                    <a:pt x="491" y="4"/>
                    <a:pt x="453" y="11"/>
                  </a:cubicBezTo>
                  <a:cubicBezTo>
                    <a:pt x="181" y="37"/>
                    <a:pt x="0" y="308"/>
                    <a:pt x="65" y="567"/>
                  </a:cubicBezTo>
                  <a:cubicBezTo>
                    <a:pt x="152" y="797"/>
                    <a:pt x="361" y="943"/>
                    <a:pt x="595" y="943"/>
                  </a:cubicBezTo>
                  <a:cubicBezTo>
                    <a:pt x="638" y="943"/>
                    <a:pt x="681" y="938"/>
                    <a:pt x="724" y="929"/>
                  </a:cubicBezTo>
                  <a:cubicBezTo>
                    <a:pt x="995" y="903"/>
                    <a:pt x="1176" y="644"/>
                    <a:pt x="1112" y="373"/>
                  </a:cubicBezTo>
                  <a:cubicBezTo>
                    <a:pt x="1022" y="138"/>
                    <a:pt x="808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847800" y="2522525"/>
              <a:ext cx="15850" cy="12750"/>
            </a:xfrm>
            <a:custGeom>
              <a:avLst/>
              <a:gdLst/>
              <a:ahLst/>
              <a:cxnLst/>
              <a:rect l="l" t="t" r="r" b="b"/>
              <a:pathLst>
                <a:path w="634" h="510" extrusionOk="0">
                  <a:moveTo>
                    <a:pt x="314" y="0"/>
                  </a:moveTo>
                  <a:cubicBezTo>
                    <a:pt x="291" y="0"/>
                    <a:pt x="269" y="3"/>
                    <a:pt x="246" y="9"/>
                  </a:cubicBezTo>
                  <a:cubicBezTo>
                    <a:pt x="91" y="22"/>
                    <a:pt x="1" y="164"/>
                    <a:pt x="26" y="306"/>
                  </a:cubicBezTo>
                  <a:cubicBezTo>
                    <a:pt x="70" y="426"/>
                    <a:pt x="187" y="509"/>
                    <a:pt x="315" y="509"/>
                  </a:cubicBezTo>
                  <a:cubicBezTo>
                    <a:pt x="340" y="509"/>
                    <a:pt x="364" y="506"/>
                    <a:pt x="388" y="500"/>
                  </a:cubicBezTo>
                  <a:cubicBezTo>
                    <a:pt x="531" y="487"/>
                    <a:pt x="634" y="345"/>
                    <a:pt x="595" y="203"/>
                  </a:cubicBezTo>
                  <a:cubicBezTo>
                    <a:pt x="552" y="83"/>
                    <a:pt x="435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944400" y="2763450"/>
              <a:ext cx="8100" cy="12625"/>
            </a:xfrm>
            <a:custGeom>
              <a:avLst/>
              <a:gdLst/>
              <a:ahLst/>
              <a:cxnLst/>
              <a:rect l="l" t="t" r="r" b="b"/>
              <a:pathLst>
                <a:path w="324" h="505" extrusionOk="0">
                  <a:moveTo>
                    <a:pt x="182" y="1"/>
                  </a:moveTo>
                  <a:cubicBezTo>
                    <a:pt x="66" y="52"/>
                    <a:pt x="1" y="169"/>
                    <a:pt x="27" y="298"/>
                  </a:cubicBezTo>
                  <a:cubicBezTo>
                    <a:pt x="78" y="414"/>
                    <a:pt x="195" y="492"/>
                    <a:pt x="324" y="505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719200" y="2981500"/>
              <a:ext cx="12000" cy="9250"/>
            </a:xfrm>
            <a:custGeom>
              <a:avLst/>
              <a:gdLst/>
              <a:ahLst/>
              <a:cxnLst/>
              <a:rect l="l" t="t" r="r" b="b"/>
              <a:pathLst>
                <a:path w="480" h="370" extrusionOk="0">
                  <a:moveTo>
                    <a:pt x="226" y="0"/>
                  </a:moveTo>
                  <a:cubicBezTo>
                    <a:pt x="216" y="0"/>
                    <a:pt x="205" y="1"/>
                    <a:pt x="195" y="2"/>
                  </a:cubicBezTo>
                  <a:cubicBezTo>
                    <a:pt x="78" y="15"/>
                    <a:pt x="1" y="119"/>
                    <a:pt x="27" y="222"/>
                  </a:cubicBezTo>
                  <a:cubicBezTo>
                    <a:pt x="60" y="310"/>
                    <a:pt x="149" y="370"/>
                    <a:pt x="238" y="370"/>
                  </a:cubicBezTo>
                  <a:cubicBezTo>
                    <a:pt x="254" y="370"/>
                    <a:pt x="270" y="368"/>
                    <a:pt x="285" y="364"/>
                  </a:cubicBezTo>
                  <a:cubicBezTo>
                    <a:pt x="402" y="364"/>
                    <a:pt x="479" y="261"/>
                    <a:pt x="453" y="144"/>
                  </a:cubicBezTo>
                  <a:cubicBezTo>
                    <a:pt x="418" y="52"/>
                    <a:pt x="321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792875" y="3145850"/>
              <a:ext cx="12950" cy="10325"/>
            </a:xfrm>
            <a:custGeom>
              <a:avLst/>
              <a:gdLst/>
              <a:ahLst/>
              <a:cxnLst/>
              <a:rect l="l" t="t" r="r" b="b"/>
              <a:pathLst>
                <a:path w="518" h="413" extrusionOk="0">
                  <a:moveTo>
                    <a:pt x="259" y="1"/>
                  </a:moveTo>
                  <a:cubicBezTo>
                    <a:pt x="242" y="1"/>
                    <a:pt x="224" y="3"/>
                    <a:pt x="207" y="7"/>
                  </a:cubicBezTo>
                  <a:cubicBezTo>
                    <a:pt x="78" y="20"/>
                    <a:pt x="1" y="136"/>
                    <a:pt x="26" y="252"/>
                  </a:cubicBezTo>
                  <a:cubicBezTo>
                    <a:pt x="59" y="351"/>
                    <a:pt x="158" y="413"/>
                    <a:pt x="267" y="413"/>
                  </a:cubicBezTo>
                  <a:cubicBezTo>
                    <a:pt x="286" y="413"/>
                    <a:pt x="305" y="411"/>
                    <a:pt x="324" y="407"/>
                  </a:cubicBezTo>
                  <a:cubicBezTo>
                    <a:pt x="440" y="394"/>
                    <a:pt x="517" y="278"/>
                    <a:pt x="492" y="162"/>
                  </a:cubicBezTo>
                  <a:cubicBezTo>
                    <a:pt x="459" y="63"/>
                    <a:pt x="360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734400" y="2924850"/>
              <a:ext cx="11975" cy="9700"/>
            </a:xfrm>
            <a:custGeom>
              <a:avLst/>
              <a:gdLst/>
              <a:ahLst/>
              <a:cxnLst/>
              <a:rect l="l" t="t" r="r" b="b"/>
              <a:pathLst>
                <a:path w="479" h="388" extrusionOk="0">
                  <a:moveTo>
                    <a:pt x="232" y="1"/>
                  </a:moveTo>
                  <a:cubicBezTo>
                    <a:pt x="216" y="1"/>
                    <a:pt x="198" y="3"/>
                    <a:pt x="181" y="7"/>
                  </a:cubicBezTo>
                  <a:cubicBezTo>
                    <a:pt x="65" y="20"/>
                    <a:pt x="0" y="123"/>
                    <a:pt x="26" y="239"/>
                  </a:cubicBezTo>
                  <a:cubicBezTo>
                    <a:pt x="59" y="327"/>
                    <a:pt x="139" y="387"/>
                    <a:pt x="234" y="387"/>
                  </a:cubicBezTo>
                  <a:cubicBezTo>
                    <a:pt x="250" y="387"/>
                    <a:pt x="267" y="385"/>
                    <a:pt x="285" y="381"/>
                  </a:cubicBezTo>
                  <a:cubicBezTo>
                    <a:pt x="401" y="368"/>
                    <a:pt x="478" y="265"/>
                    <a:pt x="453" y="162"/>
                  </a:cubicBezTo>
                  <a:cubicBezTo>
                    <a:pt x="420" y="63"/>
                    <a:pt x="330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641675" y="3058450"/>
              <a:ext cx="8425" cy="17150"/>
            </a:xfrm>
            <a:custGeom>
              <a:avLst/>
              <a:gdLst/>
              <a:ahLst/>
              <a:cxnLst/>
              <a:rect l="l" t="t" r="r" b="b"/>
              <a:pathLst>
                <a:path w="337" h="686" extrusionOk="0">
                  <a:moveTo>
                    <a:pt x="103" y="0"/>
                  </a:moveTo>
                  <a:lnTo>
                    <a:pt x="0" y="685"/>
                  </a:lnTo>
                  <a:cubicBezTo>
                    <a:pt x="207" y="646"/>
                    <a:pt x="336" y="440"/>
                    <a:pt x="284" y="233"/>
                  </a:cubicBezTo>
                  <a:cubicBezTo>
                    <a:pt x="246" y="142"/>
                    <a:pt x="181" y="52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676550" y="3186925"/>
              <a:ext cx="14900" cy="12225"/>
            </a:xfrm>
            <a:custGeom>
              <a:avLst/>
              <a:gdLst/>
              <a:ahLst/>
              <a:cxnLst/>
              <a:rect l="l" t="t" r="r" b="b"/>
              <a:pathLst>
                <a:path w="596" h="489" extrusionOk="0">
                  <a:moveTo>
                    <a:pt x="288" y="0"/>
                  </a:moveTo>
                  <a:cubicBezTo>
                    <a:pt x="270" y="0"/>
                    <a:pt x="252" y="2"/>
                    <a:pt x="234" y="5"/>
                  </a:cubicBezTo>
                  <a:cubicBezTo>
                    <a:pt x="91" y="31"/>
                    <a:pt x="1" y="160"/>
                    <a:pt x="27" y="302"/>
                  </a:cubicBezTo>
                  <a:cubicBezTo>
                    <a:pt x="72" y="415"/>
                    <a:pt x="185" y="488"/>
                    <a:pt x="308" y="488"/>
                  </a:cubicBezTo>
                  <a:cubicBezTo>
                    <a:pt x="326" y="488"/>
                    <a:pt x="344" y="487"/>
                    <a:pt x="363" y="483"/>
                  </a:cubicBezTo>
                  <a:cubicBezTo>
                    <a:pt x="505" y="470"/>
                    <a:pt x="595" y="328"/>
                    <a:pt x="570" y="199"/>
                  </a:cubicBezTo>
                  <a:cubicBezTo>
                    <a:pt x="524" y="75"/>
                    <a:pt x="411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720500" y="2938800"/>
              <a:ext cx="4875" cy="4000"/>
            </a:xfrm>
            <a:custGeom>
              <a:avLst/>
              <a:gdLst/>
              <a:ahLst/>
              <a:cxnLst/>
              <a:rect l="l" t="t" r="r" b="b"/>
              <a:pathLst>
                <a:path w="195" h="160" extrusionOk="0">
                  <a:moveTo>
                    <a:pt x="100" y="1"/>
                  </a:moveTo>
                  <a:cubicBezTo>
                    <a:pt x="92" y="1"/>
                    <a:pt x="85" y="2"/>
                    <a:pt x="78" y="4"/>
                  </a:cubicBezTo>
                  <a:cubicBezTo>
                    <a:pt x="26" y="4"/>
                    <a:pt x="1" y="43"/>
                    <a:pt x="13" y="95"/>
                  </a:cubicBezTo>
                  <a:cubicBezTo>
                    <a:pt x="26" y="134"/>
                    <a:pt x="65" y="159"/>
                    <a:pt x="117" y="159"/>
                  </a:cubicBezTo>
                  <a:cubicBezTo>
                    <a:pt x="169" y="147"/>
                    <a:pt x="194" y="108"/>
                    <a:pt x="181" y="56"/>
                  </a:cubicBezTo>
                  <a:cubicBezTo>
                    <a:pt x="171" y="24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72675" y="3205125"/>
              <a:ext cx="454325" cy="1110525"/>
            </a:xfrm>
            <a:custGeom>
              <a:avLst/>
              <a:gdLst/>
              <a:ahLst/>
              <a:cxnLst/>
              <a:rect l="l" t="t" r="r" b="b"/>
              <a:pathLst>
                <a:path w="18173" h="44421" extrusionOk="0">
                  <a:moveTo>
                    <a:pt x="6775" y="6306"/>
                  </a:moveTo>
                  <a:cubicBezTo>
                    <a:pt x="6856" y="6306"/>
                    <a:pt x="6932" y="6356"/>
                    <a:pt x="6967" y="6437"/>
                  </a:cubicBezTo>
                  <a:cubicBezTo>
                    <a:pt x="6993" y="6514"/>
                    <a:pt x="6928" y="6605"/>
                    <a:pt x="6838" y="6618"/>
                  </a:cubicBezTo>
                  <a:cubicBezTo>
                    <a:pt x="6828" y="6619"/>
                    <a:pt x="6819" y="6620"/>
                    <a:pt x="6810" y="6620"/>
                  </a:cubicBezTo>
                  <a:cubicBezTo>
                    <a:pt x="6729" y="6620"/>
                    <a:pt x="6653" y="6571"/>
                    <a:pt x="6618" y="6502"/>
                  </a:cubicBezTo>
                  <a:cubicBezTo>
                    <a:pt x="6605" y="6411"/>
                    <a:pt x="6657" y="6321"/>
                    <a:pt x="6747" y="6308"/>
                  </a:cubicBezTo>
                  <a:cubicBezTo>
                    <a:pt x="6756" y="6306"/>
                    <a:pt x="6766" y="6306"/>
                    <a:pt x="6775" y="6306"/>
                  </a:cubicBezTo>
                  <a:close/>
                  <a:moveTo>
                    <a:pt x="15751" y="4251"/>
                  </a:moveTo>
                  <a:cubicBezTo>
                    <a:pt x="16307" y="4251"/>
                    <a:pt x="16864" y="4351"/>
                    <a:pt x="17397" y="4550"/>
                  </a:cubicBezTo>
                  <a:cubicBezTo>
                    <a:pt x="17397" y="4550"/>
                    <a:pt x="17009" y="5959"/>
                    <a:pt x="15238" y="6644"/>
                  </a:cubicBezTo>
                  <a:cubicBezTo>
                    <a:pt x="14275" y="7021"/>
                    <a:pt x="13105" y="7107"/>
                    <a:pt x="12232" y="7107"/>
                  </a:cubicBezTo>
                  <a:cubicBezTo>
                    <a:pt x="11488" y="7107"/>
                    <a:pt x="10960" y="7044"/>
                    <a:pt x="10960" y="7044"/>
                  </a:cubicBezTo>
                  <a:cubicBezTo>
                    <a:pt x="10960" y="7044"/>
                    <a:pt x="12305" y="5261"/>
                    <a:pt x="14088" y="4563"/>
                  </a:cubicBezTo>
                  <a:cubicBezTo>
                    <a:pt x="14622" y="4354"/>
                    <a:pt x="15186" y="4251"/>
                    <a:pt x="15751" y="4251"/>
                  </a:cubicBezTo>
                  <a:close/>
                  <a:moveTo>
                    <a:pt x="11542" y="7643"/>
                  </a:moveTo>
                  <a:cubicBezTo>
                    <a:pt x="11679" y="7643"/>
                    <a:pt x="11798" y="7728"/>
                    <a:pt x="11852" y="7859"/>
                  </a:cubicBezTo>
                  <a:cubicBezTo>
                    <a:pt x="11891" y="8014"/>
                    <a:pt x="11775" y="8169"/>
                    <a:pt x="11620" y="8182"/>
                  </a:cubicBezTo>
                  <a:cubicBezTo>
                    <a:pt x="11593" y="8188"/>
                    <a:pt x="11567" y="8191"/>
                    <a:pt x="11542" y="8191"/>
                  </a:cubicBezTo>
                  <a:cubicBezTo>
                    <a:pt x="11406" y="8191"/>
                    <a:pt x="11288" y="8106"/>
                    <a:pt x="11245" y="7975"/>
                  </a:cubicBezTo>
                  <a:cubicBezTo>
                    <a:pt x="11193" y="7820"/>
                    <a:pt x="11309" y="7665"/>
                    <a:pt x="11464" y="7652"/>
                  </a:cubicBezTo>
                  <a:cubicBezTo>
                    <a:pt x="11491" y="7646"/>
                    <a:pt x="11517" y="7643"/>
                    <a:pt x="11542" y="7643"/>
                  </a:cubicBezTo>
                  <a:close/>
                  <a:moveTo>
                    <a:pt x="10986" y="12356"/>
                  </a:moveTo>
                  <a:cubicBezTo>
                    <a:pt x="12072" y="12550"/>
                    <a:pt x="13067" y="13157"/>
                    <a:pt x="13726" y="14049"/>
                  </a:cubicBezTo>
                  <a:cubicBezTo>
                    <a:pt x="14786" y="15535"/>
                    <a:pt x="14838" y="17720"/>
                    <a:pt x="14838" y="17720"/>
                  </a:cubicBezTo>
                  <a:cubicBezTo>
                    <a:pt x="14838" y="17720"/>
                    <a:pt x="12576" y="16686"/>
                    <a:pt x="11516" y="15212"/>
                  </a:cubicBezTo>
                  <a:cubicBezTo>
                    <a:pt x="11077" y="14618"/>
                    <a:pt x="10844" y="13907"/>
                    <a:pt x="10857" y="13183"/>
                  </a:cubicBezTo>
                  <a:cubicBezTo>
                    <a:pt x="10779" y="13183"/>
                    <a:pt x="10715" y="13144"/>
                    <a:pt x="10689" y="13080"/>
                  </a:cubicBezTo>
                  <a:cubicBezTo>
                    <a:pt x="10676" y="13002"/>
                    <a:pt x="10728" y="12925"/>
                    <a:pt x="10805" y="12912"/>
                  </a:cubicBezTo>
                  <a:cubicBezTo>
                    <a:pt x="10812" y="12905"/>
                    <a:pt x="10821" y="12902"/>
                    <a:pt x="10831" y="12902"/>
                  </a:cubicBezTo>
                  <a:cubicBezTo>
                    <a:pt x="10841" y="12902"/>
                    <a:pt x="10851" y="12905"/>
                    <a:pt x="10857" y="12912"/>
                  </a:cubicBezTo>
                  <a:cubicBezTo>
                    <a:pt x="10883" y="12718"/>
                    <a:pt x="10922" y="12537"/>
                    <a:pt x="10986" y="12356"/>
                  </a:cubicBezTo>
                  <a:close/>
                  <a:moveTo>
                    <a:pt x="7540" y="26090"/>
                  </a:moveTo>
                  <a:cubicBezTo>
                    <a:pt x="7607" y="26090"/>
                    <a:pt x="7675" y="26091"/>
                    <a:pt x="7742" y="26094"/>
                  </a:cubicBezTo>
                  <a:cubicBezTo>
                    <a:pt x="7742" y="26094"/>
                    <a:pt x="7988" y="27542"/>
                    <a:pt x="6644" y="28757"/>
                  </a:cubicBezTo>
                  <a:lnTo>
                    <a:pt x="6657" y="28757"/>
                  </a:lnTo>
                  <a:cubicBezTo>
                    <a:pt x="5313" y="29972"/>
                    <a:pt x="2896" y="30488"/>
                    <a:pt x="2896" y="30488"/>
                  </a:cubicBezTo>
                  <a:cubicBezTo>
                    <a:pt x="2896" y="30488"/>
                    <a:pt x="3374" y="28369"/>
                    <a:pt x="4718" y="27154"/>
                  </a:cubicBezTo>
                  <a:cubicBezTo>
                    <a:pt x="5495" y="26462"/>
                    <a:pt x="6500" y="26090"/>
                    <a:pt x="7540" y="26090"/>
                  </a:cubicBezTo>
                  <a:close/>
                  <a:moveTo>
                    <a:pt x="6117" y="30819"/>
                  </a:moveTo>
                  <a:cubicBezTo>
                    <a:pt x="6195" y="30819"/>
                    <a:pt x="6275" y="30877"/>
                    <a:pt x="6308" y="30954"/>
                  </a:cubicBezTo>
                  <a:cubicBezTo>
                    <a:pt x="6321" y="31044"/>
                    <a:pt x="6256" y="31135"/>
                    <a:pt x="6166" y="31148"/>
                  </a:cubicBezTo>
                  <a:cubicBezTo>
                    <a:pt x="6156" y="31149"/>
                    <a:pt x="6147" y="31150"/>
                    <a:pt x="6138" y="31150"/>
                  </a:cubicBezTo>
                  <a:cubicBezTo>
                    <a:pt x="6055" y="31150"/>
                    <a:pt x="5969" y="31100"/>
                    <a:pt x="5946" y="31018"/>
                  </a:cubicBezTo>
                  <a:cubicBezTo>
                    <a:pt x="5920" y="30928"/>
                    <a:pt x="5985" y="30837"/>
                    <a:pt x="6075" y="30825"/>
                  </a:cubicBezTo>
                  <a:cubicBezTo>
                    <a:pt x="6089" y="30821"/>
                    <a:pt x="6103" y="30819"/>
                    <a:pt x="6117" y="30819"/>
                  </a:cubicBezTo>
                  <a:close/>
                  <a:moveTo>
                    <a:pt x="18172" y="1"/>
                  </a:moveTo>
                  <a:lnTo>
                    <a:pt x="17629" y="104"/>
                  </a:lnTo>
                  <a:cubicBezTo>
                    <a:pt x="17849" y="750"/>
                    <a:pt x="17901" y="1435"/>
                    <a:pt x="17771" y="2107"/>
                  </a:cubicBezTo>
                  <a:cubicBezTo>
                    <a:pt x="16518" y="1991"/>
                    <a:pt x="15342" y="1513"/>
                    <a:pt x="14372" y="712"/>
                  </a:cubicBezTo>
                  <a:lnTo>
                    <a:pt x="11090" y="1319"/>
                  </a:lnTo>
                  <a:cubicBezTo>
                    <a:pt x="12162" y="1913"/>
                    <a:pt x="13170" y="2624"/>
                    <a:pt x="14075" y="3451"/>
                  </a:cubicBezTo>
                  <a:cubicBezTo>
                    <a:pt x="14075" y="3451"/>
                    <a:pt x="12593" y="3781"/>
                    <a:pt x="10838" y="3781"/>
                  </a:cubicBezTo>
                  <a:cubicBezTo>
                    <a:pt x="9992" y="3781"/>
                    <a:pt x="9083" y="3704"/>
                    <a:pt x="8246" y="3477"/>
                  </a:cubicBezTo>
                  <a:cubicBezTo>
                    <a:pt x="7393" y="3258"/>
                    <a:pt x="6592" y="2857"/>
                    <a:pt x="5920" y="2288"/>
                  </a:cubicBezTo>
                  <a:lnTo>
                    <a:pt x="5726" y="2327"/>
                  </a:lnTo>
                  <a:lnTo>
                    <a:pt x="5132" y="6682"/>
                  </a:lnTo>
                  <a:cubicBezTo>
                    <a:pt x="5662" y="6980"/>
                    <a:pt x="6153" y="7355"/>
                    <a:pt x="6566" y="7807"/>
                  </a:cubicBezTo>
                  <a:cubicBezTo>
                    <a:pt x="8285" y="9655"/>
                    <a:pt x="8763" y="12589"/>
                    <a:pt x="8763" y="12589"/>
                  </a:cubicBezTo>
                  <a:cubicBezTo>
                    <a:pt x="8763" y="12589"/>
                    <a:pt x="6372" y="11813"/>
                    <a:pt x="4615" y="10417"/>
                  </a:cubicBezTo>
                  <a:lnTo>
                    <a:pt x="3981" y="14954"/>
                  </a:lnTo>
                  <a:cubicBezTo>
                    <a:pt x="4537" y="14825"/>
                    <a:pt x="5093" y="14747"/>
                    <a:pt x="5662" y="14721"/>
                  </a:cubicBezTo>
                  <a:cubicBezTo>
                    <a:pt x="5740" y="14719"/>
                    <a:pt x="5817" y="14717"/>
                    <a:pt x="5893" y="14717"/>
                  </a:cubicBezTo>
                  <a:cubicBezTo>
                    <a:pt x="8402" y="14717"/>
                    <a:pt x="9875" y="16117"/>
                    <a:pt x="9875" y="16117"/>
                  </a:cubicBezTo>
                  <a:cubicBezTo>
                    <a:pt x="9875" y="16117"/>
                    <a:pt x="8582" y="17707"/>
                    <a:pt x="5933" y="17797"/>
                  </a:cubicBezTo>
                  <a:cubicBezTo>
                    <a:pt x="5878" y="17798"/>
                    <a:pt x="5822" y="17798"/>
                    <a:pt x="5767" y="17798"/>
                  </a:cubicBezTo>
                  <a:cubicBezTo>
                    <a:pt x="5047" y="17798"/>
                    <a:pt x="4328" y="17720"/>
                    <a:pt x="3620" y="17564"/>
                  </a:cubicBezTo>
                  <a:lnTo>
                    <a:pt x="2818" y="23380"/>
                  </a:lnTo>
                  <a:cubicBezTo>
                    <a:pt x="3426" y="22618"/>
                    <a:pt x="4809" y="21080"/>
                    <a:pt x="6527" y="20330"/>
                  </a:cubicBezTo>
                  <a:cubicBezTo>
                    <a:pt x="7316" y="19990"/>
                    <a:pt x="8156" y="19820"/>
                    <a:pt x="9000" y="19820"/>
                  </a:cubicBezTo>
                  <a:cubicBezTo>
                    <a:pt x="9664" y="19820"/>
                    <a:pt x="10330" y="19926"/>
                    <a:pt x="10973" y="20136"/>
                  </a:cubicBezTo>
                  <a:cubicBezTo>
                    <a:pt x="10973" y="20136"/>
                    <a:pt x="10560" y="22062"/>
                    <a:pt x="8208" y="23083"/>
                  </a:cubicBezTo>
                  <a:cubicBezTo>
                    <a:pt x="6705" y="23730"/>
                    <a:pt x="4780" y="23856"/>
                    <a:pt x="3585" y="23856"/>
                  </a:cubicBezTo>
                  <a:cubicBezTo>
                    <a:pt x="3228" y="23856"/>
                    <a:pt x="2937" y="23845"/>
                    <a:pt x="2741" y="23833"/>
                  </a:cubicBezTo>
                  <a:lnTo>
                    <a:pt x="1526" y="32698"/>
                  </a:lnTo>
                  <a:cubicBezTo>
                    <a:pt x="1646" y="32696"/>
                    <a:pt x="1767" y="32695"/>
                    <a:pt x="1889" y="32695"/>
                  </a:cubicBezTo>
                  <a:cubicBezTo>
                    <a:pt x="2495" y="32695"/>
                    <a:pt x="3107" y="32722"/>
                    <a:pt x="3710" y="32776"/>
                  </a:cubicBezTo>
                  <a:cubicBezTo>
                    <a:pt x="2960" y="33758"/>
                    <a:pt x="2095" y="34637"/>
                    <a:pt x="1151" y="35425"/>
                  </a:cubicBezTo>
                  <a:lnTo>
                    <a:pt x="841" y="37648"/>
                  </a:lnTo>
                  <a:cubicBezTo>
                    <a:pt x="1435" y="37325"/>
                    <a:pt x="3839" y="36123"/>
                    <a:pt x="6140" y="36085"/>
                  </a:cubicBezTo>
                  <a:cubicBezTo>
                    <a:pt x="6185" y="36084"/>
                    <a:pt x="6230" y="36083"/>
                    <a:pt x="6274" y="36083"/>
                  </a:cubicBezTo>
                  <a:cubicBezTo>
                    <a:pt x="8854" y="36083"/>
                    <a:pt x="10340" y="37532"/>
                    <a:pt x="10340" y="37532"/>
                  </a:cubicBezTo>
                  <a:cubicBezTo>
                    <a:pt x="10340" y="37532"/>
                    <a:pt x="9022" y="39096"/>
                    <a:pt x="6359" y="39148"/>
                  </a:cubicBezTo>
                  <a:cubicBezTo>
                    <a:pt x="6308" y="39149"/>
                    <a:pt x="6257" y="39149"/>
                    <a:pt x="6205" y="39149"/>
                  </a:cubicBezTo>
                  <a:cubicBezTo>
                    <a:pt x="3907" y="39149"/>
                    <a:pt x="1409" y="38043"/>
                    <a:pt x="828" y="37778"/>
                  </a:cubicBezTo>
                  <a:lnTo>
                    <a:pt x="1" y="43749"/>
                  </a:lnTo>
                  <a:cubicBezTo>
                    <a:pt x="143" y="43981"/>
                    <a:pt x="285" y="44201"/>
                    <a:pt x="401" y="44421"/>
                  </a:cubicBezTo>
                  <a:lnTo>
                    <a:pt x="2715" y="44007"/>
                  </a:lnTo>
                  <a:cubicBezTo>
                    <a:pt x="2133" y="43012"/>
                    <a:pt x="1668" y="41952"/>
                    <a:pt x="1319" y="40841"/>
                  </a:cubicBezTo>
                  <a:lnTo>
                    <a:pt x="1319" y="40841"/>
                  </a:lnTo>
                  <a:cubicBezTo>
                    <a:pt x="1319" y="40841"/>
                    <a:pt x="4550" y="41590"/>
                    <a:pt x="6967" y="43206"/>
                  </a:cubicBezTo>
                  <a:lnTo>
                    <a:pt x="9345" y="42766"/>
                  </a:lnTo>
                  <a:cubicBezTo>
                    <a:pt x="9332" y="42753"/>
                    <a:pt x="9319" y="42728"/>
                    <a:pt x="9306" y="42702"/>
                  </a:cubicBezTo>
                  <a:cubicBezTo>
                    <a:pt x="9293" y="42650"/>
                    <a:pt x="9293" y="42598"/>
                    <a:pt x="9306" y="42547"/>
                  </a:cubicBezTo>
                  <a:cubicBezTo>
                    <a:pt x="8647" y="42404"/>
                    <a:pt x="8014" y="42211"/>
                    <a:pt x="7380" y="41965"/>
                  </a:cubicBezTo>
                  <a:cubicBezTo>
                    <a:pt x="7380" y="41965"/>
                    <a:pt x="9332" y="40647"/>
                    <a:pt x="11284" y="40479"/>
                  </a:cubicBezTo>
                  <a:cubicBezTo>
                    <a:pt x="11413" y="40471"/>
                    <a:pt x="11542" y="40467"/>
                    <a:pt x="11671" y="40467"/>
                  </a:cubicBezTo>
                  <a:cubicBezTo>
                    <a:pt x="11967" y="40467"/>
                    <a:pt x="12262" y="40489"/>
                    <a:pt x="12550" y="40543"/>
                  </a:cubicBezTo>
                  <a:lnTo>
                    <a:pt x="13119" y="36421"/>
                  </a:lnTo>
                  <a:cubicBezTo>
                    <a:pt x="12020" y="36059"/>
                    <a:pt x="10650" y="35477"/>
                    <a:pt x="9642" y="34650"/>
                  </a:cubicBezTo>
                  <a:cubicBezTo>
                    <a:pt x="7652" y="33035"/>
                    <a:pt x="7768" y="31057"/>
                    <a:pt x="7768" y="31057"/>
                  </a:cubicBezTo>
                  <a:cubicBezTo>
                    <a:pt x="7874" y="31052"/>
                    <a:pt x="7979" y="31049"/>
                    <a:pt x="8084" y="31049"/>
                  </a:cubicBezTo>
                  <a:cubicBezTo>
                    <a:pt x="9514" y="31049"/>
                    <a:pt x="10913" y="31537"/>
                    <a:pt x="12020" y="32440"/>
                  </a:cubicBezTo>
                  <a:cubicBezTo>
                    <a:pt x="12563" y="32892"/>
                    <a:pt x="13054" y="33409"/>
                    <a:pt x="13455" y="33991"/>
                  </a:cubicBezTo>
                  <a:lnTo>
                    <a:pt x="13700" y="32220"/>
                  </a:lnTo>
                  <a:cubicBezTo>
                    <a:pt x="13571" y="32194"/>
                    <a:pt x="13468" y="32104"/>
                    <a:pt x="13429" y="31988"/>
                  </a:cubicBezTo>
                  <a:cubicBezTo>
                    <a:pt x="13390" y="31820"/>
                    <a:pt x="13506" y="31652"/>
                    <a:pt x="13674" y="31626"/>
                  </a:cubicBezTo>
                  <a:lnTo>
                    <a:pt x="13778" y="31626"/>
                  </a:lnTo>
                  <a:lnTo>
                    <a:pt x="14579" y="25913"/>
                  </a:lnTo>
                  <a:lnTo>
                    <a:pt x="14579" y="25913"/>
                  </a:lnTo>
                  <a:cubicBezTo>
                    <a:pt x="13403" y="26753"/>
                    <a:pt x="12149" y="27464"/>
                    <a:pt x="10805" y="28007"/>
                  </a:cubicBezTo>
                  <a:cubicBezTo>
                    <a:pt x="10779" y="28033"/>
                    <a:pt x="10728" y="28059"/>
                    <a:pt x="10689" y="28059"/>
                  </a:cubicBezTo>
                  <a:lnTo>
                    <a:pt x="10663" y="28072"/>
                  </a:lnTo>
                  <a:lnTo>
                    <a:pt x="10663" y="28059"/>
                  </a:lnTo>
                  <a:cubicBezTo>
                    <a:pt x="10645" y="28062"/>
                    <a:pt x="10628" y="28063"/>
                    <a:pt x="10610" y="28063"/>
                  </a:cubicBezTo>
                  <a:cubicBezTo>
                    <a:pt x="10474" y="28063"/>
                    <a:pt x="10347" y="27978"/>
                    <a:pt x="10301" y="27852"/>
                  </a:cubicBezTo>
                  <a:cubicBezTo>
                    <a:pt x="10263" y="27697"/>
                    <a:pt x="10379" y="27542"/>
                    <a:pt x="10534" y="27529"/>
                  </a:cubicBezTo>
                  <a:cubicBezTo>
                    <a:pt x="10555" y="27524"/>
                    <a:pt x="10577" y="27520"/>
                    <a:pt x="10598" y="27520"/>
                  </a:cubicBezTo>
                  <a:cubicBezTo>
                    <a:pt x="10628" y="27520"/>
                    <a:pt x="10659" y="27527"/>
                    <a:pt x="10689" y="27542"/>
                  </a:cubicBezTo>
                  <a:cubicBezTo>
                    <a:pt x="10805" y="26417"/>
                    <a:pt x="11193" y="23833"/>
                    <a:pt x="12602" y="22010"/>
                  </a:cubicBezTo>
                  <a:cubicBezTo>
                    <a:pt x="13325" y="21067"/>
                    <a:pt x="14295" y="20343"/>
                    <a:pt x="15406" y="19917"/>
                  </a:cubicBezTo>
                  <a:lnTo>
                    <a:pt x="16363" y="12989"/>
                  </a:lnTo>
                  <a:cubicBezTo>
                    <a:pt x="15975" y="12912"/>
                    <a:pt x="15587" y="12808"/>
                    <a:pt x="15199" y="12692"/>
                  </a:cubicBezTo>
                  <a:cubicBezTo>
                    <a:pt x="12033" y="11632"/>
                    <a:pt x="11051" y="9267"/>
                    <a:pt x="11051" y="9267"/>
                  </a:cubicBezTo>
                  <a:cubicBezTo>
                    <a:pt x="11542" y="9048"/>
                    <a:pt x="12046" y="8892"/>
                    <a:pt x="12563" y="8802"/>
                  </a:cubicBezTo>
                  <a:cubicBezTo>
                    <a:pt x="12589" y="8582"/>
                    <a:pt x="12757" y="8427"/>
                    <a:pt x="12977" y="8388"/>
                  </a:cubicBezTo>
                  <a:cubicBezTo>
                    <a:pt x="13016" y="8380"/>
                    <a:pt x="13055" y="8376"/>
                    <a:pt x="13094" y="8376"/>
                  </a:cubicBezTo>
                  <a:cubicBezTo>
                    <a:pt x="13301" y="8376"/>
                    <a:pt x="13501" y="8488"/>
                    <a:pt x="13610" y="8673"/>
                  </a:cubicBezTo>
                  <a:cubicBezTo>
                    <a:pt x="13754" y="8665"/>
                    <a:pt x="13899" y="8662"/>
                    <a:pt x="14044" y="8662"/>
                  </a:cubicBezTo>
                  <a:cubicBezTo>
                    <a:pt x="14922" y="8662"/>
                    <a:pt x="15804" y="8798"/>
                    <a:pt x="16647" y="9086"/>
                  </a:cubicBezTo>
                  <a:lnTo>
                    <a:pt x="16893" y="9177"/>
                  </a:lnTo>
                  <a:lnTo>
                    <a:pt x="18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620350" y="3238075"/>
              <a:ext cx="203900" cy="61350"/>
            </a:xfrm>
            <a:custGeom>
              <a:avLst/>
              <a:gdLst/>
              <a:ahLst/>
              <a:cxnLst/>
              <a:rect l="l" t="t" r="r" b="b"/>
              <a:pathLst>
                <a:path w="8156" h="2454" extrusionOk="0">
                  <a:moveTo>
                    <a:pt x="5183" y="1"/>
                  </a:moveTo>
                  <a:lnTo>
                    <a:pt x="0" y="970"/>
                  </a:lnTo>
                  <a:cubicBezTo>
                    <a:pt x="685" y="1526"/>
                    <a:pt x="1473" y="1927"/>
                    <a:pt x="2326" y="2146"/>
                  </a:cubicBezTo>
                  <a:cubicBezTo>
                    <a:pt x="3173" y="2376"/>
                    <a:pt x="4094" y="2453"/>
                    <a:pt x="4949" y="2453"/>
                  </a:cubicBezTo>
                  <a:cubicBezTo>
                    <a:pt x="6690" y="2453"/>
                    <a:pt x="8155" y="2133"/>
                    <a:pt x="8155" y="2133"/>
                  </a:cubicBezTo>
                  <a:cubicBezTo>
                    <a:pt x="7250" y="1306"/>
                    <a:pt x="6255" y="583"/>
                    <a:pt x="5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505650" y="4226125"/>
              <a:ext cx="140875" cy="79175"/>
            </a:xfrm>
            <a:custGeom>
              <a:avLst/>
              <a:gdLst/>
              <a:ahLst/>
              <a:cxnLst/>
              <a:rect l="l" t="t" r="r" b="b"/>
              <a:pathLst>
                <a:path w="5635" h="3167" extrusionOk="0">
                  <a:moveTo>
                    <a:pt x="0" y="1"/>
                  </a:moveTo>
                  <a:lnTo>
                    <a:pt x="0" y="1"/>
                  </a:lnTo>
                  <a:cubicBezTo>
                    <a:pt x="349" y="1112"/>
                    <a:pt x="814" y="2172"/>
                    <a:pt x="1396" y="3167"/>
                  </a:cubicBezTo>
                  <a:lnTo>
                    <a:pt x="4433" y="2598"/>
                  </a:lnTo>
                  <a:cubicBezTo>
                    <a:pt x="4433" y="2585"/>
                    <a:pt x="4420" y="2560"/>
                    <a:pt x="4420" y="2547"/>
                  </a:cubicBezTo>
                  <a:cubicBezTo>
                    <a:pt x="4355" y="2327"/>
                    <a:pt x="4511" y="2107"/>
                    <a:pt x="4743" y="2081"/>
                  </a:cubicBezTo>
                  <a:cubicBezTo>
                    <a:pt x="4776" y="2074"/>
                    <a:pt x="4809" y="2070"/>
                    <a:pt x="4841" y="2070"/>
                  </a:cubicBezTo>
                  <a:cubicBezTo>
                    <a:pt x="5029" y="2070"/>
                    <a:pt x="5209" y="2192"/>
                    <a:pt x="5286" y="2379"/>
                  </a:cubicBezTo>
                  <a:cubicBezTo>
                    <a:pt x="5286" y="2392"/>
                    <a:pt x="5299" y="2417"/>
                    <a:pt x="5299" y="2430"/>
                  </a:cubicBezTo>
                  <a:lnTo>
                    <a:pt x="5635" y="2379"/>
                  </a:lnTo>
                  <a:cubicBezTo>
                    <a:pt x="3231" y="7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501450" y="4022500"/>
              <a:ext cx="64000" cy="68275"/>
            </a:xfrm>
            <a:custGeom>
              <a:avLst/>
              <a:gdLst/>
              <a:ahLst/>
              <a:cxnLst/>
              <a:rect l="l" t="t" r="r" b="b"/>
              <a:pathLst>
                <a:path w="2560" h="2731" extrusionOk="0">
                  <a:moveTo>
                    <a:pt x="738" y="0"/>
                  </a:moveTo>
                  <a:cubicBezTo>
                    <a:pt x="616" y="0"/>
                    <a:pt x="495" y="1"/>
                    <a:pt x="375" y="3"/>
                  </a:cubicBezTo>
                  <a:lnTo>
                    <a:pt x="0" y="2730"/>
                  </a:lnTo>
                  <a:cubicBezTo>
                    <a:pt x="944" y="1942"/>
                    <a:pt x="1809" y="1063"/>
                    <a:pt x="2559" y="81"/>
                  </a:cubicBezTo>
                  <a:cubicBezTo>
                    <a:pt x="1956" y="27"/>
                    <a:pt x="1344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40200" y="3703025"/>
              <a:ext cx="117650" cy="201975"/>
            </a:xfrm>
            <a:custGeom>
              <a:avLst/>
              <a:gdLst/>
              <a:ahLst/>
              <a:cxnLst/>
              <a:rect l="l" t="t" r="r" b="b"/>
              <a:pathLst>
                <a:path w="4706" h="8079" extrusionOk="0">
                  <a:moveTo>
                    <a:pt x="4705" y="1"/>
                  </a:moveTo>
                  <a:lnTo>
                    <a:pt x="4705" y="1"/>
                  </a:lnTo>
                  <a:cubicBezTo>
                    <a:pt x="3607" y="414"/>
                    <a:pt x="2637" y="1138"/>
                    <a:pt x="1901" y="2068"/>
                  </a:cubicBezTo>
                  <a:cubicBezTo>
                    <a:pt x="505" y="3891"/>
                    <a:pt x="117" y="6489"/>
                    <a:pt x="1" y="7600"/>
                  </a:cubicBezTo>
                  <a:cubicBezTo>
                    <a:pt x="104" y="7626"/>
                    <a:pt x="195" y="7703"/>
                    <a:pt x="234" y="7794"/>
                  </a:cubicBezTo>
                  <a:cubicBezTo>
                    <a:pt x="259" y="7910"/>
                    <a:pt x="208" y="8026"/>
                    <a:pt x="117" y="8078"/>
                  </a:cubicBezTo>
                  <a:cubicBezTo>
                    <a:pt x="1448" y="7535"/>
                    <a:pt x="2715" y="6825"/>
                    <a:pt x="3878" y="5984"/>
                  </a:cubicBezTo>
                  <a:lnTo>
                    <a:pt x="47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39250" y="390625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0" y="1"/>
                  </a:moveTo>
                  <a:lnTo>
                    <a:pt x="0" y="1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48925" y="3421875"/>
              <a:ext cx="146075" cy="108325"/>
            </a:xfrm>
            <a:custGeom>
              <a:avLst/>
              <a:gdLst/>
              <a:ahLst/>
              <a:cxnLst/>
              <a:rect l="l" t="t" r="r" b="b"/>
              <a:pathLst>
                <a:path w="5843" h="4333" extrusionOk="0">
                  <a:moveTo>
                    <a:pt x="3044" y="0"/>
                  </a:moveTo>
                  <a:cubicBezTo>
                    <a:pt x="2882" y="0"/>
                    <a:pt x="2721" y="5"/>
                    <a:pt x="2560" y="16"/>
                  </a:cubicBezTo>
                  <a:cubicBezTo>
                    <a:pt x="2573" y="42"/>
                    <a:pt x="2586" y="67"/>
                    <a:pt x="2586" y="93"/>
                  </a:cubicBezTo>
                  <a:cubicBezTo>
                    <a:pt x="2650" y="365"/>
                    <a:pt x="2469" y="636"/>
                    <a:pt x="2198" y="662"/>
                  </a:cubicBezTo>
                  <a:cubicBezTo>
                    <a:pt x="2155" y="672"/>
                    <a:pt x="2111" y="676"/>
                    <a:pt x="2068" y="676"/>
                  </a:cubicBezTo>
                  <a:cubicBezTo>
                    <a:pt x="1831" y="676"/>
                    <a:pt x="1614" y="530"/>
                    <a:pt x="1526" y="300"/>
                  </a:cubicBezTo>
                  <a:cubicBezTo>
                    <a:pt x="1513" y="248"/>
                    <a:pt x="1500" y="184"/>
                    <a:pt x="1513" y="132"/>
                  </a:cubicBezTo>
                  <a:lnTo>
                    <a:pt x="1513" y="132"/>
                  </a:lnTo>
                  <a:cubicBezTo>
                    <a:pt x="996" y="222"/>
                    <a:pt x="492" y="390"/>
                    <a:pt x="1" y="610"/>
                  </a:cubicBezTo>
                  <a:cubicBezTo>
                    <a:pt x="1" y="610"/>
                    <a:pt x="970" y="2975"/>
                    <a:pt x="4149" y="4022"/>
                  </a:cubicBezTo>
                  <a:cubicBezTo>
                    <a:pt x="4537" y="4151"/>
                    <a:pt x="4925" y="4242"/>
                    <a:pt x="5313" y="4332"/>
                  </a:cubicBezTo>
                  <a:lnTo>
                    <a:pt x="5843" y="494"/>
                  </a:lnTo>
                  <a:lnTo>
                    <a:pt x="5597" y="416"/>
                  </a:lnTo>
                  <a:cubicBezTo>
                    <a:pt x="4770" y="144"/>
                    <a:pt x="3906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831975" y="3207400"/>
              <a:ext cx="88225" cy="50100"/>
            </a:xfrm>
            <a:custGeom>
              <a:avLst/>
              <a:gdLst/>
              <a:ahLst/>
              <a:cxnLst/>
              <a:rect l="l" t="t" r="r" b="b"/>
              <a:pathLst>
                <a:path w="3529" h="2004" extrusionOk="0">
                  <a:moveTo>
                    <a:pt x="3257" y="0"/>
                  </a:moveTo>
                  <a:lnTo>
                    <a:pt x="0" y="608"/>
                  </a:lnTo>
                  <a:cubicBezTo>
                    <a:pt x="957" y="1409"/>
                    <a:pt x="2146" y="1900"/>
                    <a:pt x="3399" y="2003"/>
                  </a:cubicBezTo>
                  <a:cubicBezTo>
                    <a:pt x="3529" y="1344"/>
                    <a:pt x="3477" y="646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69775" y="4299475"/>
              <a:ext cx="12950" cy="19075"/>
            </a:xfrm>
            <a:custGeom>
              <a:avLst/>
              <a:gdLst/>
              <a:ahLst/>
              <a:cxnLst/>
              <a:rect l="l" t="t" r="r" b="b"/>
              <a:pathLst>
                <a:path w="518" h="763" extrusionOk="0">
                  <a:moveTo>
                    <a:pt x="104" y="0"/>
                  </a:moveTo>
                  <a:lnTo>
                    <a:pt x="1" y="763"/>
                  </a:lnTo>
                  <a:lnTo>
                    <a:pt x="517" y="659"/>
                  </a:lnTo>
                  <a:cubicBezTo>
                    <a:pt x="388" y="453"/>
                    <a:pt x="259" y="22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588025" y="3371850"/>
              <a:ext cx="103750" cy="148000"/>
            </a:xfrm>
            <a:custGeom>
              <a:avLst/>
              <a:gdLst/>
              <a:ahLst/>
              <a:cxnLst/>
              <a:rect l="l" t="t" r="r" b="b"/>
              <a:pathLst>
                <a:path w="4150" h="5920" extrusionOk="0">
                  <a:moveTo>
                    <a:pt x="505" y="1"/>
                  </a:moveTo>
                  <a:lnTo>
                    <a:pt x="1" y="3736"/>
                  </a:lnTo>
                  <a:cubicBezTo>
                    <a:pt x="1758" y="5131"/>
                    <a:pt x="4149" y="5920"/>
                    <a:pt x="4149" y="5920"/>
                  </a:cubicBezTo>
                  <a:cubicBezTo>
                    <a:pt x="4149" y="5920"/>
                    <a:pt x="3658" y="2973"/>
                    <a:pt x="1952" y="1125"/>
                  </a:cubicBezTo>
                  <a:cubicBezTo>
                    <a:pt x="1526" y="673"/>
                    <a:pt x="1048" y="298"/>
                    <a:pt x="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663950" y="3981350"/>
              <a:ext cx="145425" cy="134300"/>
            </a:xfrm>
            <a:custGeom>
              <a:avLst/>
              <a:gdLst/>
              <a:ahLst/>
              <a:cxnLst/>
              <a:rect l="l" t="t" r="r" b="b"/>
              <a:pathLst>
                <a:path w="5817" h="5372" extrusionOk="0">
                  <a:moveTo>
                    <a:pt x="446" y="0"/>
                  </a:moveTo>
                  <a:cubicBezTo>
                    <a:pt x="341" y="0"/>
                    <a:pt x="236" y="3"/>
                    <a:pt x="130" y="8"/>
                  </a:cubicBezTo>
                  <a:cubicBezTo>
                    <a:pt x="130" y="8"/>
                    <a:pt x="1" y="1986"/>
                    <a:pt x="1991" y="3614"/>
                  </a:cubicBezTo>
                  <a:cubicBezTo>
                    <a:pt x="3012" y="4428"/>
                    <a:pt x="4382" y="5010"/>
                    <a:pt x="5481" y="5372"/>
                  </a:cubicBezTo>
                  <a:lnTo>
                    <a:pt x="5817" y="2942"/>
                  </a:lnTo>
                  <a:cubicBezTo>
                    <a:pt x="5403" y="2360"/>
                    <a:pt x="4925" y="1843"/>
                    <a:pt x="4382" y="1391"/>
                  </a:cubicBezTo>
                  <a:cubicBezTo>
                    <a:pt x="3263" y="488"/>
                    <a:pt x="1874" y="0"/>
                    <a:pt x="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657500" y="4216625"/>
              <a:ext cx="129250" cy="54450"/>
            </a:xfrm>
            <a:custGeom>
              <a:avLst/>
              <a:gdLst/>
              <a:ahLst/>
              <a:cxnLst/>
              <a:rect l="l" t="t" r="r" b="b"/>
              <a:pathLst>
                <a:path w="5170" h="2178" extrusionOk="0">
                  <a:moveTo>
                    <a:pt x="4310" y="1"/>
                  </a:moveTo>
                  <a:cubicBezTo>
                    <a:pt x="4176" y="1"/>
                    <a:pt x="4040" y="6"/>
                    <a:pt x="3903" y="19"/>
                  </a:cubicBezTo>
                  <a:cubicBezTo>
                    <a:pt x="1952" y="174"/>
                    <a:pt x="0" y="1492"/>
                    <a:pt x="0" y="1492"/>
                  </a:cubicBezTo>
                  <a:cubicBezTo>
                    <a:pt x="621" y="1738"/>
                    <a:pt x="1267" y="1932"/>
                    <a:pt x="1926" y="2087"/>
                  </a:cubicBezTo>
                  <a:cubicBezTo>
                    <a:pt x="1965" y="1970"/>
                    <a:pt x="2055" y="1893"/>
                    <a:pt x="2185" y="1867"/>
                  </a:cubicBezTo>
                  <a:cubicBezTo>
                    <a:pt x="2210" y="1861"/>
                    <a:pt x="2236" y="1859"/>
                    <a:pt x="2261" y="1859"/>
                  </a:cubicBezTo>
                  <a:cubicBezTo>
                    <a:pt x="2418" y="1859"/>
                    <a:pt x="2568" y="1957"/>
                    <a:pt x="2624" y="2112"/>
                  </a:cubicBezTo>
                  <a:cubicBezTo>
                    <a:pt x="2624" y="2138"/>
                    <a:pt x="2624" y="2164"/>
                    <a:pt x="2624" y="2177"/>
                  </a:cubicBezTo>
                  <a:lnTo>
                    <a:pt x="4937" y="1751"/>
                  </a:lnTo>
                  <a:lnTo>
                    <a:pt x="5170" y="70"/>
                  </a:lnTo>
                  <a:cubicBezTo>
                    <a:pt x="4880" y="27"/>
                    <a:pt x="4596" y="1"/>
                    <a:pt x="4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544725" y="3857350"/>
              <a:ext cx="127325" cy="110000"/>
            </a:xfrm>
            <a:custGeom>
              <a:avLst/>
              <a:gdLst/>
              <a:ahLst/>
              <a:cxnLst/>
              <a:rect l="l" t="t" r="r" b="b"/>
              <a:pathLst>
                <a:path w="5093" h="4400" extrusionOk="0">
                  <a:moveTo>
                    <a:pt x="4647" y="1"/>
                  </a:moveTo>
                  <a:cubicBezTo>
                    <a:pt x="3618" y="1"/>
                    <a:pt x="2612" y="373"/>
                    <a:pt x="1823" y="1065"/>
                  </a:cubicBezTo>
                  <a:cubicBezTo>
                    <a:pt x="492" y="2280"/>
                    <a:pt x="1" y="4399"/>
                    <a:pt x="1" y="4399"/>
                  </a:cubicBezTo>
                  <a:cubicBezTo>
                    <a:pt x="1" y="4399"/>
                    <a:pt x="2431" y="3883"/>
                    <a:pt x="3762" y="2668"/>
                  </a:cubicBezTo>
                  <a:cubicBezTo>
                    <a:pt x="5093" y="1453"/>
                    <a:pt x="4847" y="5"/>
                    <a:pt x="4847" y="5"/>
                  </a:cubicBezTo>
                  <a:cubicBezTo>
                    <a:pt x="4781" y="2"/>
                    <a:pt x="4714" y="1"/>
                    <a:pt x="4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739250" y="3514350"/>
              <a:ext cx="104050" cy="133775"/>
            </a:xfrm>
            <a:custGeom>
              <a:avLst/>
              <a:gdLst/>
              <a:ahLst/>
              <a:cxnLst/>
              <a:rect l="l" t="t" r="r" b="b"/>
              <a:pathLst>
                <a:path w="4162" h="5351" extrusionOk="0">
                  <a:moveTo>
                    <a:pt x="310" y="0"/>
                  </a:moveTo>
                  <a:cubicBezTo>
                    <a:pt x="246" y="168"/>
                    <a:pt x="207" y="349"/>
                    <a:pt x="194" y="543"/>
                  </a:cubicBezTo>
                  <a:lnTo>
                    <a:pt x="129" y="543"/>
                  </a:lnTo>
                  <a:cubicBezTo>
                    <a:pt x="52" y="556"/>
                    <a:pt x="0" y="620"/>
                    <a:pt x="13" y="698"/>
                  </a:cubicBezTo>
                  <a:cubicBezTo>
                    <a:pt x="36" y="767"/>
                    <a:pt x="91" y="816"/>
                    <a:pt x="158" y="816"/>
                  </a:cubicBezTo>
                  <a:cubicBezTo>
                    <a:pt x="165" y="816"/>
                    <a:pt x="173" y="816"/>
                    <a:pt x="181" y="814"/>
                  </a:cubicBezTo>
                  <a:lnTo>
                    <a:pt x="181" y="814"/>
                  </a:lnTo>
                  <a:cubicBezTo>
                    <a:pt x="168" y="1551"/>
                    <a:pt x="401" y="2262"/>
                    <a:pt x="840" y="2843"/>
                  </a:cubicBezTo>
                  <a:cubicBezTo>
                    <a:pt x="1900" y="4317"/>
                    <a:pt x="4162" y="5351"/>
                    <a:pt x="4162" y="5351"/>
                  </a:cubicBezTo>
                  <a:cubicBezTo>
                    <a:pt x="4162" y="5351"/>
                    <a:pt x="4123" y="3166"/>
                    <a:pt x="3063" y="1693"/>
                  </a:cubicBezTo>
                  <a:cubicBezTo>
                    <a:pt x="2391" y="788"/>
                    <a:pt x="1409" y="194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746675" y="3311725"/>
              <a:ext cx="160925" cy="71325"/>
            </a:xfrm>
            <a:custGeom>
              <a:avLst/>
              <a:gdLst/>
              <a:ahLst/>
              <a:cxnLst/>
              <a:rect l="l" t="t" r="r" b="b"/>
              <a:pathLst>
                <a:path w="6437" h="2853" extrusionOk="0">
                  <a:moveTo>
                    <a:pt x="4791" y="0"/>
                  </a:moveTo>
                  <a:cubicBezTo>
                    <a:pt x="4226" y="0"/>
                    <a:pt x="3662" y="103"/>
                    <a:pt x="3128" y="312"/>
                  </a:cubicBezTo>
                  <a:cubicBezTo>
                    <a:pt x="1345" y="997"/>
                    <a:pt x="0" y="2793"/>
                    <a:pt x="0" y="2793"/>
                  </a:cubicBezTo>
                  <a:cubicBezTo>
                    <a:pt x="0" y="2793"/>
                    <a:pt x="524" y="2853"/>
                    <a:pt x="1264" y="2853"/>
                  </a:cubicBezTo>
                  <a:cubicBezTo>
                    <a:pt x="2138" y="2853"/>
                    <a:pt x="3312" y="2770"/>
                    <a:pt x="4278" y="2406"/>
                  </a:cubicBezTo>
                  <a:cubicBezTo>
                    <a:pt x="6049" y="1708"/>
                    <a:pt x="6437" y="299"/>
                    <a:pt x="6437" y="299"/>
                  </a:cubicBezTo>
                  <a:cubicBezTo>
                    <a:pt x="5904" y="100"/>
                    <a:pt x="5347" y="0"/>
                    <a:pt x="4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541500" y="3700350"/>
              <a:ext cx="205525" cy="101175"/>
            </a:xfrm>
            <a:custGeom>
              <a:avLst/>
              <a:gdLst/>
              <a:ahLst/>
              <a:cxnLst/>
              <a:rect l="l" t="t" r="r" b="b"/>
              <a:pathLst>
                <a:path w="8221" h="4047" extrusionOk="0">
                  <a:moveTo>
                    <a:pt x="3227" y="2612"/>
                  </a:moveTo>
                  <a:cubicBezTo>
                    <a:pt x="3305" y="2612"/>
                    <a:pt x="3377" y="2652"/>
                    <a:pt x="3400" y="2731"/>
                  </a:cubicBezTo>
                  <a:cubicBezTo>
                    <a:pt x="3426" y="2809"/>
                    <a:pt x="3361" y="2899"/>
                    <a:pt x="3283" y="2899"/>
                  </a:cubicBezTo>
                  <a:cubicBezTo>
                    <a:pt x="3267" y="2904"/>
                    <a:pt x="3251" y="2906"/>
                    <a:pt x="3236" y="2906"/>
                  </a:cubicBezTo>
                  <a:cubicBezTo>
                    <a:pt x="3163" y="2906"/>
                    <a:pt x="3098" y="2860"/>
                    <a:pt x="3077" y="2796"/>
                  </a:cubicBezTo>
                  <a:cubicBezTo>
                    <a:pt x="3051" y="2705"/>
                    <a:pt x="3115" y="2628"/>
                    <a:pt x="3206" y="2615"/>
                  </a:cubicBezTo>
                  <a:lnTo>
                    <a:pt x="3193" y="2615"/>
                  </a:lnTo>
                  <a:cubicBezTo>
                    <a:pt x="3204" y="2613"/>
                    <a:pt x="3216" y="2612"/>
                    <a:pt x="3227" y="2612"/>
                  </a:cubicBezTo>
                  <a:close/>
                  <a:moveTo>
                    <a:pt x="6236" y="1"/>
                  </a:moveTo>
                  <a:cubicBezTo>
                    <a:pt x="5396" y="1"/>
                    <a:pt x="4557" y="171"/>
                    <a:pt x="3774" y="508"/>
                  </a:cubicBezTo>
                  <a:cubicBezTo>
                    <a:pt x="2056" y="1258"/>
                    <a:pt x="673" y="2796"/>
                    <a:pt x="65" y="3558"/>
                  </a:cubicBezTo>
                  <a:lnTo>
                    <a:pt x="1" y="4024"/>
                  </a:lnTo>
                  <a:cubicBezTo>
                    <a:pt x="197" y="4036"/>
                    <a:pt x="488" y="4047"/>
                    <a:pt x="845" y="4047"/>
                  </a:cubicBezTo>
                  <a:cubicBezTo>
                    <a:pt x="2039" y="4047"/>
                    <a:pt x="3962" y="3921"/>
                    <a:pt x="5455" y="3274"/>
                  </a:cubicBezTo>
                  <a:cubicBezTo>
                    <a:pt x="7807" y="2253"/>
                    <a:pt x="8220" y="327"/>
                    <a:pt x="8220" y="327"/>
                  </a:cubicBezTo>
                  <a:cubicBezTo>
                    <a:pt x="7577" y="109"/>
                    <a:pt x="6906" y="1"/>
                    <a:pt x="6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563150" y="3572725"/>
              <a:ext cx="156400" cy="77050"/>
            </a:xfrm>
            <a:custGeom>
              <a:avLst/>
              <a:gdLst/>
              <a:ahLst/>
              <a:cxnLst/>
              <a:rect l="l" t="t" r="r" b="b"/>
              <a:pathLst>
                <a:path w="6256" h="3082" extrusionOk="0">
                  <a:moveTo>
                    <a:pt x="2263" y="0"/>
                  </a:moveTo>
                  <a:cubicBezTo>
                    <a:pt x="2186" y="0"/>
                    <a:pt x="2108" y="2"/>
                    <a:pt x="2030" y="4"/>
                  </a:cubicBezTo>
                  <a:cubicBezTo>
                    <a:pt x="1474" y="30"/>
                    <a:pt x="905" y="108"/>
                    <a:pt x="362" y="250"/>
                  </a:cubicBezTo>
                  <a:lnTo>
                    <a:pt x="1" y="2848"/>
                  </a:lnTo>
                  <a:cubicBezTo>
                    <a:pt x="697" y="3004"/>
                    <a:pt x="1415" y="3082"/>
                    <a:pt x="2135" y="3082"/>
                  </a:cubicBezTo>
                  <a:cubicBezTo>
                    <a:pt x="2190" y="3082"/>
                    <a:pt x="2246" y="3081"/>
                    <a:pt x="2301" y="3080"/>
                  </a:cubicBezTo>
                  <a:cubicBezTo>
                    <a:pt x="4963" y="2990"/>
                    <a:pt x="6256" y="1400"/>
                    <a:pt x="6256" y="1400"/>
                  </a:cubicBezTo>
                  <a:cubicBezTo>
                    <a:pt x="6256" y="1400"/>
                    <a:pt x="4783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492725" y="4107500"/>
              <a:ext cx="238150" cy="77000"/>
            </a:xfrm>
            <a:custGeom>
              <a:avLst/>
              <a:gdLst/>
              <a:ahLst/>
              <a:cxnLst/>
              <a:rect l="l" t="t" r="r" b="b"/>
              <a:pathLst>
                <a:path w="9526" h="3080" extrusionOk="0">
                  <a:moveTo>
                    <a:pt x="5490" y="0"/>
                  </a:moveTo>
                  <a:cubicBezTo>
                    <a:pt x="5436" y="0"/>
                    <a:pt x="5381" y="1"/>
                    <a:pt x="5325" y="3"/>
                  </a:cubicBezTo>
                  <a:cubicBezTo>
                    <a:pt x="3024" y="41"/>
                    <a:pt x="633" y="1243"/>
                    <a:pt x="26" y="1566"/>
                  </a:cubicBezTo>
                  <a:lnTo>
                    <a:pt x="0" y="1696"/>
                  </a:lnTo>
                  <a:cubicBezTo>
                    <a:pt x="585" y="1975"/>
                    <a:pt x="3106" y="3079"/>
                    <a:pt x="5414" y="3079"/>
                  </a:cubicBezTo>
                  <a:cubicBezTo>
                    <a:pt x="5453" y="3079"/>
                    <a:pt x="5492" y="3079"/>
                    <a:pt x="5532" y="3078"/>
                  </a:cubicBezTo>
                  <a:cubicBezTo>
                    <a:pt x="8207" y="3014"/>
                    <a:pt x="9525" y="1450"/>
                    <a:pt x="9525" y="1450"/>
                  </a:cubicBezTo>
                  <a:cubicBezTo>
                    <a:pt x="9525" y="1450"/>
                    <a:pt x="8051" y="0"/>
                    <a:pt x="549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729550" y="3892475"/>
              <a:ext cx="17150" cy="13600"/>
            </a:xfrm>
            <a:custGeom>
              <a:avLst/>
              <a:gdLst/>
              <a:ahLst/>
              <a:cxnLst/>
              <a:rect l="l" t="t" r="r" b="b"/>
              <a:pathLst>
                <a:path w="686" h="544" extrusionOk="0">
                  <a:moveTo>
                    <a:pt x="336" y="1"/>
                  </a:moveTo>
                  <a:cubicBezTo>
                    <a:pt x="315" y="1"/>
                    <a:pt x="293" y="4"/>
                    <a:pt x="272" y="9"/>
                  </a:cubicBezTo>
                  <a:cubicBezTo>
                    <a:pt x="117" y="22"/>
                    <a:pt x="0" y="177"/>
                    <a:pt x="39" y="332"/>
                  </a:cubicBezTo>
                  <a:cubicBezTo>
                    <a:pt x="85" y="458"/>
                    <a:pt x="212" y="543"/>
                    <a:pt x="348" y="543"/>
                  </a:cubicBezTo>
                  <a:cubicBezTo>
                    <a:pt x="365" y="543"/>
                    <a:pt x="383" y="542"/>
                    <a:pt x="401" y="539"/>
                  </a:cubicBezTo>
                  <a:lnTo>
                    <a:pt x="427" y="539"/>
                  </a:lnTo>
                  <a:cubicBezTo>
                    <a:pt x="466" y="539"/>
                    <a:pt x="517" y="513"/>
                    <a:pt x="543" y="500"/>
                  </a:cubicBezTo>
                  <a:cubicBezTo>
                    <a:pt x="634" y="436"/>
                    <a:pt x="685" y="319"/>
                    <a:pt x="660" y="216"/>
                  </a:cubicBezTo>
                  <a:cubicBezTo>
                    <a:pt x="621" y="125"/>
                    <a:pt x="530" y="48"/>
                    <a:pt x="427" y="22"/>
                  </a:cubicBezTo>
                  <a:cubicBezTo>
                    <a:pt x="397" y="7"/>
                    <a:pt x="366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752500" y="3396175"/>
              <a:ext cx="17450" cy="13725"/>
            </a:xfrm>
            <a:custGeom>
              <a:avLst/>
              <a:gdLst/>
              <a:ahLst/>
              <a:cxnLst/>
              <a:rect l="l" t="t" r="r" b="b"/>
              <a:pathLst>
                <a:path w="698" h="549" extrusionOk="0">
                  <a:moveTo>
                    <a:pt x="345" y="1"/>
                  </a:moveTo>
                  <a:cubicBezTo>
                    <a:pt x="320" y="1"/>
                    <a:pt x="296" y="4"/>
                    <a:pt x="271" y="10"/>
                  </a:cubicBezTo>
                  <a:cubicBezTo>
                    <a:pt x="103" y="23"/>
                    <a:pt x="0" y="178"/>
                    <a:pt x="39" y="333"/>
                  </a:cubicBezTo>
                  <a:cubicBezTo>
                    <a:pt x="82" y="464"/>
                    <a:pt x="209" y="549"/>
                    <a:pt x="348" y="549"/>
                  </a:cubicBezTo>
                  <a:cubicBezTo>
                    <a:pt x="374" y="549"/>
                    <a:pt x="400" y="546"/>
                    <a:pt x="427" y="540"/>
                  </a:cubicBezTo>
                  <a:cubicBezTo>
                    <a:pt x="582" y="527"/>
                    <a:pt x="698" y="372"/>
                    <a:pt x="659" y="217"/>
                  </a:cubicBezTo>
                  <a:cubicBezTo>
                    <a:pt x="605" y="86"/>
                    <a:pt x="476" y="1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786425" y="3414525"/>
              <a:ext cx="28775" cy="24150"/>
            </a:xfrm>
            <a:custGeom>
              <a:avLst/>
              <a:gdLst/>
              <a:ahLst/>
              <a:cxnLst/>
              <a:rect l="l" t="t" r="r" b="b"/>
              <a:pathLst>
                <a:path w="1151" h="966" extrusionOk="0">
                  <a:moveTo>
                    <a:pt x="544" y="0"/>
                  </a:moveTo>
                  <a:cubicBezTo>
                    <a:pt x="505" y="0"/>
                    <a:pt x="466" y="4"/>
                    <a:pt x="427" y="12"/>
                  </a:cubicBezTo>
                  <a:cubicBezTo>
                    <a:pt x="207" y="51"/>
                    <a:pt x="39" y="219"/>
                    <a:pt x="13" y="426"/>
                  </a:cubicBezTo>
                  <a:cubicBezTo>
                    <a:pt x="0" y="478"/>
                    <a:pt x="13" y="529"/>
                    <a:pt x="26" y="581"/>
                  </a:cubicBezTo>
                  <a:cubicBezTo>
                    <a:pt x="116" y="818"/>
                    <a:pt x="343" y="966"/>
                    <a:pt x="589" y="966"/>
                  </a:cubicBezTo>
                  <a:cubicBezTo>
                    <a:pt x="625" y="966"/>
                    <a:pt x="661" y="963"/>
                    <a:pt x="698" y="956"/>
                  </a:cubicBezTo>
                  <a:cubicBezTo>
                    <a:pt x="969" y="917"/>
                    <a:pt x="1150" y="659"/>
                    <a:pt x="1086" y="387"/>
                  </a:cubicBezTo>
                  <a:cubicBezTo>
                    <a:pt x="1086" y="361"/>
                    <a:pt x="1073" y="323"/>
                    <a:pt x="1060" y="297"/>
                  </a:cubicBezTo>
                  <a:cubicBezTo>
                    <a:pt x="951" y="112"/>
                    <a:pt x="751" y="0"/>
                    <a:pt x="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618075" y="3765650"/>
              <a:ext cx="9075" cy="7350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72" y="0"/>
                  </a:moveTo>
                  <a:cubicBezTo>
                    <a:pt x="162" y="0"/>
                    <a:pt x="153" y="1"/>
                    <a:pt x="143" y="3"/>
                  </a:cubicBezTo>
                  <a:cubicBezTo>
                    <a:pt x="52" y="16"/>
                    <a:pt x="1" y="93"/>
                    <a:pt x="14" y="184"/>
                  </a:cubicBezTo>
                  <a:cubicBezTo>
                    <a:pt x="35" y="248"/>
                    <a:pt x="100" y="294"/>
                    <a:pt x="173" y="294"/>
                  </a:cubicBezTo>
                  <a:cubicBezTo>
                    <a:pt x="188" y="294"/>
                    <a:pt x="204" y="292"/>
                    <a:pt x="220" y="287"/>
                  </a:cubicBezTo>
                  <a:cubicBezTo>
                    <a:pt x="311" y="287"/>
                    <a:pt x="363" y="197"/>
                    <a:pt x="350" y="119"/>
                  </a:cubicBezTo>
                  <a:cubicBezTo>
                    <a:pt x="316" y="40"/>
                    <a:pt x="242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614850" y="4277875"/>
              <a:ext cx="23600" cy="13225"/>
            </a:xfrm>
            <a:custGeom>
              <a:avLst/>
              <a:gdLst/>
              <a:ahLst/>
              <a:cxnLst/>
              <a:rect l="l" t="t" r="r" b="b"/>
              <a:pathLst>
                <a:path w="944" h="529" extrusionOk="0">
                  <a:moveTo>
                    <a:pt x="478" y="0"/>
                  </a:moveTo>
                  <a:cubicBezTo>
                    <a:pt x="444" y="0"/>
                    <a:pt x="410" y="4"/>
                    <a:pt x="375" y="11"/>
                  </a:cubicBezTo>
                  <a:cubicBezTo>
                    <a:pt x="155" y="37"/>
                    <a:pt x="0" y="257"/>
                    <a:pt x="52" y="477"/>
                  </a:cubicBezTo>
                  <a:cubicBezTo>
                    <a:pt x="52" y="490"/>
                    <a:pt x="65" y="515"/>
                    <a:pt x="78" y="528"/>
                  </a:cubicBezTo>
                  <a:lnTo>
                    <a:pt x="944" y="373"/>
                  </a:lnTo>
                  <a:cubicBezTo>
                    <a:pt x="931" y="347"/>
                    <a:pt x="931" y="322"/>
                    <a:pt x="931" y="309"/>
                  </a:cubicBezTo>
                  <a:cubicBezTo>
                    <a:pt x="854" y="122"/>
                    <a:pt x="674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705000" y="4263075"/>
              <a:ext cx="18425" cy="11225"/>
            </a:xfrm>
            <a:custGeom>
              <a:avLst/>
              <a:gdLst/>
              <a:ahLst/>
              <a:cxnLst/>
              <a:rect l="l" t="t" r="r" b="b"/>
              <a:pathLst>
                <a:path w="737" h="449" extrusionOk="0">
                  <a:moveTo>
                    <a:pt x="361" y="1"/>
                  </a:moveTo>
                  <a:cubicBezTo>
                    <a:pt x="336" y="1"/>
                    <a:pt x="310" y="3"/>
                    <a:pt x="285" y="9"/>
                  </a:cubicBezTo>
                  <a:cubicBezTo>
                    <a:pt x="155" y="35"/>
                    <a:pt x="65" y="112"/>
                    <a:pt x="26" y="229"/>
                  </a:cubicBezTo>
                  <a:cubicBezTo>
                    <a:pt x="0" y="280"/>
                    <a:pt x="0" y="332"/>
                    <a:pt x="26" y="397"/>
                  </a:cubicBezTo>
                  <a:cubicBezTo>
                    <a:pt x="26" y="410"/>
                    <a:pt x="39" y="435"/>
                    <a:pt x="52" y="448"/>
                  </a:cubicBezTo>
                  <a:lnTo>
                    <a:pt x="737" y="319"/>
                  </a:lnTo>
                  <a:cubicBezTo>
                    <a:pt x="737" y="306"/>
                    <a:pt x="737" y="280"/>
                    <a:pt x="724" y="254"/>
                  </a:cubicBezTo>
                  <a:cubicBezTo>
                    <a:pt x="668" y="99"/>
                    <a:pt x="518" y="1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807425" y="3995425"/>
              <a:ext cx="10025" cy="14900"/>
            </a:xfrm>
            <a:custGeom>
              <a:avLst/>
              <a:gdLst/>
              <a:ahLst/>
              <a:cxnLst/>
              <a:rect l="l" t="t" r="r" b="b"/>
              <a:pathLst>
                <a:path w="401" h="596" extrusionOk="0">
                  <a:moveTo>
                    <a:pt x="401" y="1"/>
                  </a:moveTo>
                  <a:cubicBezTo>
                    <a:pt x="362" y="1"/>
                    <a:pt x="336" y="1"/>
                    <a:pt x="297" y="14"/>
                  </a:cubicBezTo>
                  <a:cubicBezTo>
                    <a:pt x="116" y="27"/>
                    <a:pt x="0" y="195"/>
                    <a:pt x="52" y="363"/>
                  </a:cubicBezTo>
                  <a:cubicBezTo>
                    <a:pt x="91" y="492"/>
                    <a:pt x="194" y="570"/>
                    <a:pt x="323" y="59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620675" y="3975575"/>
              <a:ext cx="10025" cy="8300"/>
            </a:xfrm>
            <a:custGeom>
              <a:avLst/>
              <a:gdLst/>
              <a:ahLst/>
              <a:cxnLst/>
              <a:rect l="l" t="t" r="r" b="b"/>
              <a:pathLst>
                <a:path w="401" h="332" extrusionOk="0">
                  <a:moveTo>
                    <a:pt x="197" y="1"/>
                  </a:moveTo>
                  <a:cubicBezTo>
                    <a:pt x="183" y="1"/>
                    <a:pt x="169" y="3"/>
                    <a:pt x="155" y="7"/>
                  </a:cubicBezTo>
                  <a:cubicBezTo>
                    <a:pt x="65" y="19"/>
                    <a:pt x="0" y="110"/>
                    <a:pt x="26" y="200"/>
                  </a:cubicBezTo>
                  <a:cubicBezTo>
                    <a:pt x="49" y="282"/>
                    <a:pt x="135" y="332"/>
                    <a:pt x="218" y="332"/>
                  </a:cubicBezTo>
                  <a:cubicBezTo>
                    <a:pt x="227" y="332"/>
                    <a:pt x="236" y="331"/>
                    <a:pt x="246" y="330"/>
                  </a:cubicBezTo>
                  <a:cubicBezTo>
                    <a:pt x="336" y="317"/>
                    <a:pt x="401" y="226"/>
                    <a:pt x="388" y="136"/>
                  </a:cubicBezTo>
                  <a:cubicBezTo>
                    <a:pt x="355" y="59"/>
                    <a:pt x="275" y="1"/>
                    <a:pt x="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637800" y="3362950"/>
              <a:ext cx="9375" cy="7800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189" y="1"/>
                  </a:moveTo>
                  <a:cubicBezTo>
                    <a:pt x="174" y="1"/>
                    <a:pt x="158" y="3"/>
                    <a:pt x="142" y="8"/>
                  </a:cubicBezTo>
                  <a:cubicBezTo>
                    <a:pt x="52" y="8"/>
                    <a:pt x="0" y="98"/>
                    <a:pt x="13" y="189"/>
                  </a:cubicBezTo>
                  <a:cubicBezTo>
                    <a:pt x="45" y="263"/>
                    <a:pt x="112" y="311"/>
                    <a:pt x="186" y="311"/>
                  </a:cubicBezTo>
                  <a:cubicBezTo>
                    <a:pt x="201" y="311"/>
                    <a:pt x="217" y="309"/>
                    <a:pt x="233" y="305"/>
                  </a:cubicBezTo>
                  <a:cubicBezTo>
                    <a:pt x="323" y="292"/>
                    <a:pt x="375" y="214"/>
                    <a:pt x="362" y="124"/>
                  </a:cubicBezTo>
                  <a:cubicBezTo>
                    <a:pt x="330" y="49"/>
                    <a:pt x="263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1467825" y="4622575"/>
              <a:ext cx="29425" cy="32325"/>
            </a:xfrm>
            <a:custGeom>
              <a:avLst/>
              <a:gdLst/>
              <a:ahLst/>
              <a:cxnLst/>
              <a:rect l="l" t="t" r="r" b="b"/>
              <a:pathLst>
                <a:path w="1177" h="1293" extrusionOk="0">
                  <a:moveTo>
                    <a:pt x="802" y="0"/>
                  </a:moveTo>
                  <a:cubicBezTo>
                    <a:pt x="569" y="401"/>
                    <a:pt x="298" y="789"/>
                    <a:pt x="1" y="1138"/>
                  </a:cubicBezTo>
                  <a:lnTo>
                    <a:pt x="1177" y="1293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1064600" y="4502050"/>
              <a:ext cx="414900" cy="138325"/>
            </a:xfrm>
            <a:custGeom>
              <a:avLst/>
              <a:gdLst/>
              <a:ahLst/>
              <a:cxnLst/>
              <a:rect l="l" t="t" r="r" b="b"/>
              <a:pathLst>
                <a:path w="16596" h="5533" extrusionOk="0">
                  <a:moveTo>
                    <a:pt x="1" y="1"/>
                  </a:moveTo>
                  <a:lnTo>
                    <a:pt x="1" y="1"/>
                  </a:lnTo>
                  <a:cubicBezTo>
                    <a:pt x="531" y="298"/>
                    <a:pt x="996" y="699"/>
                    <a:pt x="1358" y="1190"/>
                  </a:cubicBezTo>
                  <a:cubicBezTo>
                    <a:pt x="2017" y="2120"/>
                    <a:pt x="2288" y="3322"/>
                    <a:pt x="2392" y="4085"/>
                  </a:cubicBezTo>
                  <a:lnTo>
                    <a:pt x="5157" y="4460"/>
                  </a:lnTo>
                  <a:cubicBezTo>
                    <a:pt x="5119" y="4434"/>
                    <a:pt x="5106" y="4395"/>
                    <a:pt x="5093" y="4343"/>
                  </a:cubicBezTo>
                  <a:cubicBezTo>
                    <a:pt x="5041" y="4162"/>
                    <a:pt x="5170" y="3981"/>
                    <a:pt x="5351" y="3968"/>
                  </a:cubicBezTo>
                  <a:cubicBezTo>
                    <a:pt x="5378" y="3963"/>
                    <a:pt x="5406" y="3960"/>
                    <a:pt x="5433" y="3960"/>
                  </a:cubicBezTo>
                  <a:cubicBezTo>
                    <a:pt x="5597" y="3960"/>
                    <a:pt x="5748" y="4059"/>
                    <a:pt x="5804" y="4214"/>
                  </a:cubicBezTo>
                  <a:cubicBezTo>
                    <a:pt x="5842" y="4343"/>
                    <a:pt x="5791" y="4472"/>
                    <a:pt x="5674" y="4537"/>
                  </a:cubicBezTo>
                  <a:lnTo>
                    <a:pt x="6734" y="4679"/>
                  </a:lnTo>
                  <a:cubicBezTo>
                    <a:pt x="6695" y="3917"/>
                    <a:pt x="6889" y="3154"/>
                    <a:pt x="7277" y="2482"/>
                  </a:cubicBezTo>
                  <a:lnTo>
                    <a:pt x="7277" y="2482"/>
                  </a:lnTo>
                  <a:cubicBezTo>
                    <a:pt x="7242" y="2489"/>
                    <a:pt x="7207" y="2492"/>
                    <a:pt x="7173" y="2492"/>
                  </a:cubicBezTo>
                  <a:cubicBezTo>
                    <a:pt x="6944" y="2492"/>
                    <a:pt x="6748" y="2347"/>
                    <a:pt x="6669" y="2133"/>
                  </a:cubicBezTo>
                  <a:cubicBezTo>
                    <a:pt x="6605" y="1875"/>
                    <a:pt x="6786" y="1629"/>
                    <a:pt x="7044" y="1590"/>
                  </a:cubicBezTo>
                  <a:cubicBezTo>
                    <a:pt x="7081" y="1583"/>
                    <a:pt x="7119" y="1580"/>
                    <a:pt x="7155" y="1580"/>
                  </a:cubicBezTo>
                  <a:cubicBezTo>
                    <a:pt x="7387" y="1580"/>
                    <a:pt x="7599" y="1716"/>
                    <a:pt x="7678" y="1939"/>
                  </a:cubicBezTo>
                  <a:cubicBezTo>
                    <a:pt x="7742" y="2185"/>
                    <a:pt x="7587" y="2430"/>
                    <a:pt x="7341" y="2469"/>
                  </a:cubicBezTo>
                  <a:cubicBezTo>
                    <a:pt x="7639" y="2586"/>
                    <a:pt x="9448" y="3283"/>
                    <a:pt x="10366" y="5183"/>
                  </a:cubicBezTo>
                  <a:lnTo>
                    <a:pt x="12989" y="5532"/>
                  </a:lnTo>
                  <a:cubicBezTo>
                    <a:pt x="13157" y="5312"/>
                    <a:pt x="13364" y="5119"/>
                    <a:pt x="13597" y="4951"/>
                  </a:cubicBezTo>
                  <a:cubicBezTo>
                    <a:pt x="14488" y="4279"/>
                    <a:pt x="15742" y="3891"/>
                    <a:pt x="16595" y="3697"/>
                  </a:cubicBezTo>
                  <a:lnTo>
                    <a:pt x="16117" y="2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456200" y="4271675"/>
              <a:ext cx="627175" cy="327000"/>
            </a:xfrm>
            <a:custGeom>
              <a:avLst/>
              <a:gdLst/>
              <a:ahLst/>
              <a:cxnLst/>
              <a:rect l="l" t="t" r="r" b="b"/>
              <a:pathLst>
                <a:path w="25087" h="13080" extrusionOk="0">
                  <a:moveTo>
                    <a:pt x="11029" y="7636"/>
                  </a:moveTo>
                  <a:cubicBezTo>
                    <a:pt x="11083" y="7636"/>
                    <a:pt x="11137" y="7637"/>
                    <a:pt x="11193" y="7639"/>
                  </a:cubicBezTo>
                  <a:cubicBezTo>
                    <a:pt x="13170" y="7704"/>
                    <a:pt x="15316" y="8906"/>
                    <a:pt x="15316" y="8906"/>
                  </a:cubicBezTo>
                  <a:cubicBezTo>
                    <a:pt x="15316" y="8906"/>
                    <a:pt x="13306" y="9916"/>
                    <a:pt x="11380" y="9916"/>
                  </a:cubicBezTo>
                  <a:cubicBezTo>
                    <a:pt x="11322" y="9916"/>
                    <a:pt x="11264" y="9916"/>
                    <a:pt x="11206" y="9914"/>
                  </a:cubicBezTo>
                  <a:cubicBezTo>
                    <a:pt x="9228" y="9862"/>
                    <a:pt x="8169" y="8686"/>
                    <a:pt x="8169" y="8686"/>
                  </a:cubicBezTo>
                  <a:cubicBezTo>
                    <a:pt x="8169" y="8686"/>
                    <a:pt x="9169" y="7636"/>
                    <a:pt x="11029" y="7636"/>
                  </a:cubicBezTo>
                  <a:close/>
                  <a:moveTo>
                    <a:pt x="12000" y="10538"/>
                  </a:moveTo>
                  <a:cubicBezTo>
                    <a:pt x="12150" y="10538"/>
                    <a:pt x="12288" y="10626"/>
                    <a:pt x="12343" y="10780"/>
                  </a:cubicBezTo>
                  <a:cubicBezTo>
                    <a:pt x="12382" y="10948"/>
                    <a:pt x="12266" y="11116"/>
                    <a:pt x="12085" y="11128"/>
                  </a:cubicBezTo>
                  <a:cubicBezTo>
                    <a:pt x="12057" y="11134"/>
                    <a:pt x="12029" y="11137"/>
                    <a:pt x="12002" y="11137"/>
                  </a:cubicBezTo>
                  <a:cubicBezTo>
                    <a:pt x="11851" y="11137"/>
                    <a:pt x="11715" y="11049"/>
                    <a:pt x="11671" y="10896"/>
                  </a:cubicBezTo>
                  <a:cubicBezTo>
                    <a:pt x="11619" y="10728"/>
                    <a:pt x="11749" y="10560"/>
                    <a:pt x="11917" y="10547"/>
                  </a:cubicBezTo>
                  <a:cubicBezTo>
                    <a:pt x="11944" y="10541"/>
                    <a:pt x="11972" y="10538"/>
                    <a:pt x="12000" y="10538"/>
                  </a:cubicBezTo>
                  <a:close/>
                  <a:moveTo>
                    <a:pt x="14200" y="10754"/>
                  </a:moveTo>
                  <a:cubicBezTo>
                    <a:pt x="14374" y="10754"/>
                    <a:pt x="14540" y="10866"/>
                    <a:pt x="14605" y="11051"/>
                  </a:cubicBezTo>
                  <a:cubicBezTo>
                    <a:pt x="14657" y="11258"/>
                    <a:pt x="14514" y="11452"/>
                    <a:pt x="14308" y="11477"/>
                  </a:cubicBezTo>
                  <a:cubicBezTo>
                    <a:pt x="14275" y="11485"/>
                    <a:pt x="14242" y="11489"/>
                    <a:pt x="14210" y="11489"/>
                  </a:cubicBezTo>
                  <a:cubicBezTo>
                    <a:pt x="14025" y="11489"/>
                    <a:pt x="13857" y="11369"/>
                    <a:pt x="13791" y="11193"/>
                  </a:cubicBezTo>
                  <a:cubicBezTo>
                    <a:pt x="13739" y="10986"/>
                    <a:pt x="13881" y="10780"/>
                    <a:pt x="14101" y="10767"/>
                  </a:cubicBezTo>
                  <a:cubicBezTo>
                    <a:pt x="14134" y="10758"/>
                    <a:pt x="14167" y="10754"/>
                    <a:pt x="14200" y="10754"/>
                  </a:cubicBezTo>
                  <a:close/>
                  <a:moveTo>
                    <a:pt x="12938" y="1"/>
                  </a:moveTo>
                  <a:lnTo>
                    <a:pt x="12938" y="1"/>
                  </a:lnTo>
                  <a:cubicBezTo>
                    <a:pt x="12731" y="40"/>
                    <a:pt x="12524" y="78"/>
                    <a:pt x="12317" y="91"/>
                  </a:cubicBezTo>
                  <a:cubicBezTo>
                    <a:pt x="12154" y="103"/>
                    <a:pt x="11992" y="109"/>
                    <a:pt x="11829" y="109"/>
                  </a:cubicBezTo>
                  <a:cubicBezTo>
                    <a:pt x="11450" y="109"/>
                    <a:pt x="11073" y="77"/>
                    <a:pt x="10702" y="14"/>
                  </a:cubicBezTo>
                  <a:cubicBezTo>
                    <a:pt x="10676" y="156"/>
                    <a:pt x="10573" y="272"/>
                    <a:pt x="10430" y="298"/>
                  </a:cubicBezTo>
                  <a:cubicBezTo>
                    <a:pt x="10409" y="301"/>
                    <a:pt x="10387" y="303"/>
                    <a:pt x="10366" y="303"/>
                  </a:cubicBezTo>
                  <a:cubicBezTo>
                    <a:pt x="10221" y="303"/>
                    <a:pt x="10084" y="228"/>
                    <a:pt x="10017" y="104"/>
                  </a:cubicBezTo>
                  <a:lnTo>
                    <a:pt x="7639" y="557"/>
                  </a:lnTo>
                  <a:cubicBezTo>
                    <a:pt x="7949" y="763"/>
                    <a:pt x="8259" y="996"/>
                    <a:pt x="8556" y="1255"/>
                  </a:cubicBezTo>
                  <a:cubicBezTo>
                    <a:pt x="10947" y="3361"/>
                    <a:pt x="10676" y="5830"/>
                    <a:pt x="10676" y="5830"/>
                  </a:cubicBezTo>
                  <a:cubicBezTo>
                    <a:pt x="10641" y="5830"/>
                    <a:pt x="10606" y="5830"/>
                    <a:pt x="10571" y="5830"/>
                  </a:cubicBezTo>
                  <a:cubicBezTo>
                    <a:pt x="8682" y="5830"/>
                    <a:pt x="6850" y="5148"/>
                    <a:pt x="5429" y="3917"/>
                  </a:cubicBezTo>
                  <a:cubicBezTo>
                    <a:pt x="4615" y="3167"/>
                    <a:pt x="3930" y="2301"/>
                    <a:pt x="3387" y="1345"/>
                  </a:cubicBezTo>
                  <a:lnTo>
                    <a:pt x="1073" y="1771"/>
                  </a:lnTo>
                  <a:cubicBezTo>
                    <a:pt x="1422" y="2405"/>
                    <a:pt x="1720" y="3051"/>
                    <a:pt x="1965" y="3736"/>
                  </a:cubicBezTo>
                  <a:cubicBezTo>
                    <a:pt x="1422" y="3620"/>
                    <a:pt x="892" y="3477"/>
                    <a:pt x="363" y="3297"/>
                  </a:cubicBezTo>
                  <a:lnTo>
                    <a:pt x="1" y="5907"/>
                  </a:lnTo>
                  <a:cubicBezTo>
                    <a:pt x="272" y="6372"/>
                    <a:pt x="466" y="6889"/>
                    <a:pt x="556" y="7419"/>
                  </a:cubicBezTo>
                  <a:cubicBezTo>
                    <a:pt x="647" y="7885"/>
                    <a:pt x="660" y="8363"/>
                    <a:pt x="634" y="8828"/>
                  </a:cubicBezTo>
                  <a:cubicBezTo>
                    <a:pt x="1241" y="9513"/>
                    <a:pt x="2081" y="9952"/>
                    <a:pt x="2986" y="10069"/>
                  </a:cubicBezTo>
                  <a:lnTo>
                    <a:pt x="3426" y="10120"/>
                  </a:lnTo>
                  <a:cubicBezTo>
                    <a:pt x="4214" y="8402"/>
                    <a:pt x="5623" y="7032"/>
                    <a:pt x="5623" y="7032"/>
                  </a:cubicBezTo>
                  <a:cubicBezTo>
                    <a:pt x="6114" y="8143"/>
                    <a:pt x="6437" y="9332"/>
                    <a:pt x="6566" y="10547"/>
                  </a:cubicBezTo>
                  <a:lnTo>
                    <a:pt x="14708" y="11658"/>
                  </a:lnTo>
                  <a:cubicBezTo>
                    <a:pt x="15639" y="11309"/>
                    <a:pt x="16621" y="11116"/>
                    <a:pt x="17616" y="11064"/>
                  </a:cubicBezTo>
                  <a:cubicBezTo>
                    <a:pt x="17695" y="11061"/>
                    <a:pt x="17772" y="11060"/>
                    <a:pt x="17849" y="11060"/>
                  </a:cubicBezTo>
                  <a:cubicBezTo>
                    <a:pt x="20370" y="11060"/>
                    <a:pt x="21842" y="12460"/>
                    <a:pt x="21842" y="12460"/>
                  </a:cubicBezTo>
                  <a:cubicBezTo>
                    <a:pt x="21804" y="12511"/>
                    <a:pt x="21752" y="12563"/>
                    <a:pt x="21700" y="12615"/>
                  </a:cubicBezTo>
                  <a:lnTo>
                    <a:pt x="25086" y="13080"/>
                  </a:lnTo>
                  <a:cubicBezTo>
                    <a:pt x="24466" y="12666"/>
                    <a:pt x="23923" y="12149"/>
                    <a:pt x="23471" y="11555"/>
                  </a:cubicBezTo>
                  <a:cubicBezTo>
                    <a:pt x="23031" y="10973"/>
                    <a:pt x="22799" y="10263"/>
                    <a:pt x="22812" y="9539"/>
                  </a:cubicBezTo>
                  <a:cubicBezTo>
                    <a:pt x="22734" y="9539"/>
                    <a:pt x="22669" y="9500"/>
                    <a:pt x="22644" y="9423"/>
                  </a:cubicBezTo>
                  <a:cubicBezTo>
                    <a:pt x="22631" y="9345"/>
                    <a:pt x="22682" y="9280"/>
                    <a:pt x="22760" y="9267"/>
                  </a:cubicBezTo>
                  <a:cubicBezTo>
                    <a:pt x="22773" y="9261"/>
                    <a:pt x="22786" y="9258"/>
                    <a:pt x="22797" y="9258"/>
                  </a:cubicBezTo>
                  <a:cubicBezTo>
                    <a:pt x="22808" y="9258"/>
                    <a:pt x="22818" y="9261"/>
                    <a:pt x="22825" y="9267"/>
                  </a:cubicBezTo>
                  <a:cubicBezTo>
                    <a:pt x="22837" y="9177"/>
                    <a:pt x="22850" y="9099"/>
                    <a:pt x="22863" y="9035"/>
                  </a:cubicBezTo>
                  <a:lnTo>
                    <a:pt x="20692" y="8750"/>
                  </a:lnTo>
                  <a:lnTo>
                    <a:pt x="20692" y="8750"/>
                  </a:lnTo>
                  <a:cubicBezTo>
                    <a:pt x="20718" y="8867"/>
                    <a:pt x="20731" y="8918"/>
                    <a:pt x="20731" y="8918"/>
                  </a:cubicBezTo>
                  <a:cubicBezTo>
                    <a:pt x="20731" y="8918"/>
                    <a:pt x="20459" y="8841"/>
                    <a:pt x="20046" y="8673"/>
                  </a:cubicBezTo>
                  <a:lnTo>
                    <a:pt x="12964" y="7781"/>
                  </a:lnTo>
                  <a:cubicBezTo>
                    <a:pt x="12356" y="7704"/>
                    <a:pt x="11917" y="7200"/>
                    <a:pt x="11994" y="6670"/>
                  </a:cubicBezTo>
                  <a:lnTo>
                    <a:pt x="12821" y="647"/>
                  </a:lnTo>
                  <a:cubicBezTo>
                    <a:pt x="12795" y="608"/>
                    <a:pt x="12783" y="557"/>
                    <a:pt x="12770" y="518"/>
                  </a:cubicBezTo>
                  <a:cubicBezTo>
                    <a:pt x="12718" y="350"/>
                    <a:pt x="12783" y="169"/>
                    <a:pt x="12925" y="78"/>
                  </a:cubicBezTo>
                  <a:lnTo>
                    <a:pt x="129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540850" y="4285575"/>
              <a:ext cx="188725" cy="131875"/>
            </a:xfrm>
            <a:custGeom>
              <a:avLst/>
              <a:gdLst/>
              <a:ahLst/>
              <a:cxnLst/>
              <a:rect l="l" t="t" r="r" b="b"/>
              <a:pathLst>
                <a:path w="7549" h="5275" extrusionOk="0">
                  <a:moveTo>
                    <a:pt x="4240" y="1"/>
                  </a:moveTo>
                  <a:lnTo>
                    <a:pt x="3904" y="52"/>
                  </a:lnTo>
                  <a:cubicBezTo>
                    <a:pt x="3917" y="259"/>
                    <a:pt x="3762" y="440"/>
                    <a:pt x="3568" y="466"/>
                  </a:cubicBezTo>
                  <a:cubicBezTo>
                    <a:pt x="3534" y="472"/>
                    <a:pt x="3501" y="475"/>
                    <a:pt x="3469" y="475"/>
                  </a:cubicBezTo>
                  <a:cubicBezTo>
                    <a:pt x="3288" y="475"/>
                    <a:pt x="3126" y="385"/>
                    <a:pt x="3038" y="220"/>
                  </a:cubicBezTo>
                  <a:lnTo>
                    <a:pt x="1" y="789"/>
                  </a:lnTo>
                  <a:cubicBezTo>
                    <a:pt x="544" y="1745"/>
                    <a:pt x="1229" y="2611"/>
                    <a:pt x="2043" y="3361"/>
                  </a:cubicBezTo>
                  <a:cubicBezTo>
                    <a:pt x="3464" y="4592"/>
                    <a:pt x="5284" y="5274"/>
                    <a:pt x="7172" y="5274"/>
                  </a:cubicBezTo>
                  <a:cubicBezTo>
                    <a:pt x="7207" y="5274"/>
                    <a:pt x="7242" y="5274"/>
                    <a:pt x="7277" y="5274"/>
                  </a:cubicBezTo>
                  <a:cubicBezTo>
                    <a:pt x="7277" y="5274"/>
                    <a:pt x="7548" y="2805"/>
                    <a:pt x="5157" y="699"/>
                  </a:cubicBezTo>
                  <a:cubicBezTo>
                    <a:pt x="4873" y="440"/>
                    <a:pt x="4563" y="207"/>
                    <a:pt x="4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464925" y="4315950"/>
              <a:ext cx="40100" cy="49125"/>
            </a:xfrm>
            <a:custGeom>
              <a:avLst/>
              <a:gdLst/>
              <a:ahLst/>
              <a:cxnLst/>
              <a:rect l="l" t="t" r="r" b="b"/>
              <a:pathLst>
                <a:path w="1604" h="1965" extrusionOk="0">
                  <a:moveTo>
                    <a:pt x="711" y="0"/>
                  </a:moveTo>
                  <a:lnTo>
                    <a:pt x="195" y="104"/>
                  </a:lnTo>
                  <a:lnTo>
                    <a:pt x="1" y="1526"/>
                  </a:lnTo>
                  <a:cubicBezTo>
                    <a:pt x="531" y="1694"/>
                    <a:pt x="1060" y="1849"/>
                    <a:pt x="1603" y="1965"/>
                  </a:cubicBezTo>
                  <a:cubicBezTo>
                    <a:pt x="1358" y="1280"/>
                    <a:pt x="1060" y="634"/>
                    <a:pt x="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541500" y="4447450"/>
              <a:ext cx="78550" cy="87900"/>
            </a:xfrm>
            <a:custGeom>
              <a:avLst/>
              <a:gdLst/>
              <a:ahLst/>
              <a:cxnLst/>
              <a:rect l="l" t="t" r="r" b="b"/>
              <a:pathLst>
                <a:path w="3142" h="3516" extrusionOk="0">
                  <a:moveTo>
                    <a:pt x="2198" y="1"/>
                  </a:moveTo>
                  <a:cubicBezTo>
                    <a:pt x="2198" y="1"/>
                    <a:pt x="789" y="1371"/>
                    <a:pt x="1" y="3089"/>
                  </a:cubicBezTo>
                  <a:lnTo>
                    <a:pt x="3141" y="3516"/>
                  </a:lnTo>
                  <a:cubicBezTo>
                    <a:pt x="3012" y="2301"/>
                    <a:pt x="2689" y="1112"/>
                    <a:pt x="2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1229700" y="4541425"/>
              <a:ext cx="94050" cy="89900"/>
            </a:xfrm>
            <a:custGeom>
              <a:avLst/>
              <a:gdLst/>
              <a:ahLst/>
              <a:cxnLst/>
              <a:rect l="l" t="t" r="r" b="b"/>
              <a:pathLst>
                <a:path w="3762" h="3596" extrusionOk="0">
                  <a:moveTo>
                    <a:pt x="564" y="1"/>
                  </a:moveTo>
                  <a:cubicBezTo>
                    <a:pt x="523" y="1"/>
                    <a:pt x="482" y="5"/>
                    <a:pt x="440" y="15"/>
                  </a:cubicBezTo>
                  <a:cubicBezTo>
                    <a:pt x="169" y="41"/>
                    <a:pt x="1" y="300"/>
                    <a:pt x="65" y="558"/>
                  </a:cubicBezTo>
                  <a:cubicBezTo>
                    <a:pt x="146" y="777"/>
                    <a:pt x="349" y="913"/>
                    <a:pt x="585" y="913"/>
                  </a:cubicBezTo>
                  <a:cubicBezTo>
                    <a:pt x="614" y="913"/>
                    <a:pt x="643" y="911"/>
                    <a:pt x="673" y="907"/>
                  </a:cubicBezTo>
                  <a:lnTo>
                    <a:pt x="673" y="907"/>
                  </a:lnTo>
                  <a:cubicBezTo>
                    <a:pt x="285" y="1579"/>
                    <a:pt x="91" y="2329"/>
                    <a:pt x="130" y="3104"/>
                  </a:cubicBezTo>
                  <a:lnTo>
                    <a:pt x="3762" y="3595"/>
                  </a:lnTo>
                  <a:cubicBezTo>
                    <a:pt x="2844" y="1696"/>
                    <a:pt x="1035" y="998"/>
                    <a:pt x="737" y="894"/>
                  </a:cubicBezTo>
                  <a:cubicBezTo>
                    <a:pt x="983" y="843"/>
                    <a:pt x="1138" y="610"/>
                    <a:pt x="1074" y="364"/>
                  </a:cubicBezTo>
                  <a:cubicBezTo>
                    <a:pt x="997" y="145"/>
                    <a:pt x="791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957325" y="4488475"/>
              <a:ext cx="17150" cy="6500"/>
            </a:xfrm>
            <a:custGeom>
              <a:avLst/>
              <a:gdLst/>
              <a:ahLst/>
              <a:cxnLst/>
              <a:rect l="l" t="t" r="r" b="b"/>
              <a:pathLst>
                <a:path w="686" h="260" extrusionOk="0">
                  <a:moveTo>
                    <a:pt x="1" y="1"/>
                  </a:moveTo>
                  <a:lnTo>
                    <a:pt x="1" y="1"/>
                  </a:lnTo>
                  <a:cubicBezTo>
                    <a:pt x="414" y="169"/>
                    <a:pt x="686" y="259"/>
                    <a:pt x="686" y="259"/>
                  </a:cubicBezTo>
                  <a:cubicBezTo>
                    <a:pt x="686" y="259"/>
                    <a:pt x="673" y="195"/>
                    <a:pt x="647" y="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723075" y="4260375"/>
              <a:ext cx="57550" cy="14025"/>
            </a:xfrm>
            <a:custGeom>
              <a:avLst/>
              <a:gdLst/>
              <a:ahLst/>
              <a:cxnLst/>
              <a:rect l="l" t="t" r="r" b="b"/>
              <a:pathLst>
                <a:path w="2302" h="561" extrusionOk="0">
                  <a:moveTo>
                    <a:pt x="2301" y="1"/>
                  </a:moveTo>
                  <a:lnTo>
                    <a:pt x="1" y="427"/>
                  </a:lnTo>
                  <a:cubicBezTo>
                    <a:pt x="1" y="440"/>
                    <a:pt x="1" y="453"/>
                    <a:pt x="1" y="466"/>
                  </a:cubicBezTo>
                  <a:cubicBezTo>
                    <a:pt x="381" y="529"/>
                    <a:pt x="761" y="561"/>
                    <a:pt x="1141" y="561"/>
                  </a:cubicBezTo>
                  <a:cubicBezTo>
                    <a:pt x="1304" y="561"/>
                    <a:pt x="1467" y="555"/>
                    <a:pt x="1629" y="543"/>
                  </a:cubicBezTo>
                  <a:cubicBezTo>
                    <a:pt x="1836" y="530"/>
                    <a:pt x="2043" y="492"/>
                    <a:pt x="2250" y="453"/>
                  </a:cubicBezTo>
                  <a:lnTo>
                    <a:pt x="2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1021950" y="4497525"/>
              <a:ext cx="102125" cy="106650"/>
            </a:xfrm>
            <a:custGeom>
              <a:avLst/>
              <a:gdLst/>
              <a:ahLst/>
              <a:cxnLst/>
              <a:rect l="l" t="t" r="r" b="b"/>
              <a:pathLst>
                <a:path w="4085" h="4266" extrusionOk="0">
                  <a:moveTo>
                    <a:pt x="233" y="1"/>
                  </a:moveTo>
                  <a:cubicBezTo>
                    <a:pt x="220" y="65"/>
                    <a:pt x="207" y="143"/>
                    <a:pt x="195" y="221"/>
                  </a:cubicBezTo>
                  <a:lnTo>
                    <a:pt x="143" y="221"/>
                  </a:lnTo>
                  <a:cubicBezTo>
                    <a:pt x="52" y="233"/>
                    <a:pt x="1" y="311"/>
                    <a:pt x="27" y="389"/>
                  </a:cubicBezTo>
                  <a:cubicBezTo>
                    <a:pt x="39" y="453"/>
                    <a:pt x="104" y="492"/>
                    <a:pt x="182" y="492"/>
                  </a:cubicBezTo>
                  <a:cubicBezTo>
                    <a:pt x="169" y="1229"/>
                    <a:pt x="401" y="1939"/>
                    <a:pt x="841" y="2521"/>
                  </a:cubicBezTo>
                  <a:cubicBezTo>
                    <a:pt x="1293" y="3115"/>
                    <a:pt x="1836" y="3620"/>
                    <a:pt x="2456" y="4033"/>
                  </a:cubicBezTo>
                  <a:lnTo>
                    <a:pt x="4085" y="4266"/>
                  </a:lnTo>
                  <a:cubicBezTo>
                    <a:pt x="3981" y="3490"/>
                    <a:pt x="3710" y="2288"/>
                    <a:pt x="3051" y="1371"/>
                  </a:cubicBezTo>
                  <a:cubicBezTo>
                    <a:pt x="2689" y="880"/>
                    <a:pt x="2237" y="479"/>
                    <a:pt x="1707" y="182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1389000" y="4594450"/>
              <a:ext cx="98575" cy="56575"/>
            </a:xfrm>
            <a:custGeom>
              <a:avLst/>
              <a:gdLst/>
              <a:ahLst/>
              <a:cxnLst/>
              <a:rect l="l" t="t" r="r" b="b"/>
              <a:pathLst>
                <a:path w="3943" h="2263" extrusionOk="0">
                  <a:moveTo>
                    <a:pt x="3619" y="1"/>
                  </a:moveTo>
                  <a:cubicBezTo>
                    <a:pt x="2766" y="195"/>
                    <a:pt x="1512" y="583"/>
                    <a:pt x="621" y="1255"/>
                  </a:cubicBezTo>
                  <a:cubicBezTo>
                    <a:pt x="388" y="1423"/>
                    <a:pt x="181" y="1616"/>
                    <a:pt x="0" y="1836"/>
                  </a:cubicBezTo>
                  <a:lnTo>
                    <a:pt x="3154" y="2263"/>
                  </a:lnTo>
                  <a:cubicBezTo>
                    <a:pt x="3451" y="1914"/>
                    <a:pt x="3722" y="1526"/>
                    <a:pt x="3942" y="1125"/>
                  </a:cubicBezTo>
                  <a:lnTo>
                    <a:pt x="3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660400" y="4462575"/>
              <a:ext cx="178700" cy="57025"/>
            </a:xfrm>
            <a:custGeom>
              <a:avLst/>
              <a:gdLst/>
              <a:ahLst/>
              <a:cxnLst/>
              <a:rect l="l" t="t" r="r" b="b"/>
              <a:pathLst>
                <a:path w="7148" h="2281" extrusionOk="0">
                  <a:moveTo>
                    <a:pt x="2860" y="0"/>
                  </a:moveTo>
                  <a:cubicBezTo>
                    <a:pt x="989" y="0"/>
                    <a:pt x="1" y="1050"/>
                    <a:pt x="1" y="1050"/>
                  </a:cubicBezTo>
                  <a:cubicBezTo>
                    <a:pt x="1" y="1050"/>
                    <a:pt x="1060" y="2226"/>
                    <a:pt x="3038" y="2278"/>
                  </a:cubicBezTo>
                  <a:cubicBezTo>
                    <a:pt x="3096" y="2280"/>
                    <a:pt x="3154" y="2280"/>
                    <a:pt x="3212" y="2280"/>
                  </a:cubicBezTo>
                  <a:cubicBezTo>
                    <a:pt x="5138" y="2280"/>
                    <a:pt x="7148" y="1270"/>
                    <a:pt x="7148" y="1270"/>
                  </a:cubicBezTo>
                  <a:cubicBezTo>
                    <a:pt x="7148" y="1270"/>
                    <a:pt x="5002" y="68"/>
                    <a:pt x="3025" y="3"/>
                  </a:cubicBezTo>
                  <a:cubicBezTo>
                    <a:pt x="2969" y="1"/>
                    <a:pt x="2914" y="0"/>
                    <a:pt x="2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451025" y="4419350"/>
              <a:ext cx="21350" cy="73025"/>
            </a:xfrm>
            <a:custGeom>
              <a:avLst/>
              <a:gdLst/>
              <a:ahLst/>
              <a:cxnLst/>
              <a:rect l="l" t="t" r="r" b="b"/>
              <a:pathLst>
                <a:path w="854" h="2921" extrusionOk="0">
                  <a:moveTo>
                    <a:pt x="195" y="0"/>
                  </a:moveTo>
                  <a:lnTo>
                    <a:pt x="104" y="659"/>
                  </a:lnTo>
                  <a:cubicBezTo>
                    <a:pt x="1" y="1486"/>
                    <a:pt x="259" y="2314"/>
                    <a:pt x="828" y="2921"/>
                  </a:cubicBezTo>
                  <a:cubicBezTo>
                    <a:pt x="854" y="2456"/>
                    <a:pt x="828" y="1978"/>
                    <a:pt x="751" y="1512"/>
                  </a:cubicBezTo>
                  <a:cubicBezTo>
                    <a:pt x="660" y="982"/>
                    <a:pt x="466" y="465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823900" y="4548150"/>
              <a:ext cx="178375" cy="38900"/>
            </a:xfrm>
            <a:custGeom>
              <a:avLst/>
              <a:gdLst/>
              <a:ahLst/>
              <a:cxnLst/>
              <a:rect l="l" t="t" r="r" b="b"/>
              <a:pathLst>
                <a:path w="7135" h="1556" extrusionOk="0">
                  <a:moveTo>
                    <a:pt x="3143" y="1"/>
                  </a:moveTo>
                  <a:cubicBezTo>
                    <a:pt x="3066" y="1"/>
                    <a:pt x="2987" y="2"/>
                    <a:pt x="2908" y="5"/>
                  </a:cubicBezTo>
                  <a:cubicBezTo>
                    <a:pt x="1913" y="57"/>
                    <a:pt x="931" y="263"/>
                    <a:pt x="0" y="599"/>
                  </a:cubicBezTo>
                  <a:lnTo>
                    <a:pt x="6992" y="1556"/>
                  </a:lnTo>
                  <a:cubicBezTo>
                    <a:pt x="7044" y="1504"/>
                    <a:pt x="7096" y="1452"/>
                    <a:pt x="7134" y="1388"/>
                  </a:cubicBezTo>
                  <a:cubicBezTo>
                    <a:pt x="7134" y="1388"/>
                    <a:pt x="5662" y="1"/>
                    <a:pt x="3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1190625" y="4601250"/>
              <a:ext cx="19725" cy="14250"/>
            </a:xfrm>
            <a:custGeom>
              <a:avLst/>
              <a:gdLst/>
              <a:ahLst/>
              <a:cxnLst/>
              <a:rect l="l" t="t" r="r" b="b"/>
              <a:pathLst>
                <a:path w="789" h="570" extrusionOk="0">
                  <a:moveTo>
                    <a:pt x="409" y="0"/>
                  </a:moveTo>
                  <a:cubicBezTo>
                    <a:pt x="377" y="0"/>
                    <a:pt x="344" y="4"/>
                    <a:pt x="310" y="13"/>
                  </a:cubicBezTo>
                  <a:cubicBezTo>
                    <a:pt x="129" y="26"/>
                    <a:pt x="0" y="207"/>
                    <a:pt x="52" y="388"/>
                  </a:cubicBezTo>
                  <a:cubicBezTo>
                    <a:pt x="65" y="427"/>
                    <a:pt x="78" y="466"/>
                    <a:pt x="103" y="504"/>
                  </a:cubicBezTo>
                  <a:lnTo>
                    <a:pt x="633" y="569"/>
                  </a:lnTo>
                  <a:cubicBezTo>
                    <a:pt x="737" y="504"/>
                    <a:pt x="788" y="375"/>
                    <a:pt x="763" y="259"/>
                  </a:cubicBezTo>
                  <a:cubicBezTo>
                    <a:pt x="698" y="99"/>
                    <a:pt x="56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616775" y="4286875"/>
              <a:ext cx="22000" cy="10575"/>
            </a:xfrm>
            <a:custGeom>
              <a:avLst/>
              <a:gdLst/>
              <a:ahLst/>
              <a:cxnLst/>
              <a:rect l="l" t="t" r="r" b="b"/>
              <a:pathLst>
                <a:path w="880" h="423" extrusionOk="0">
                  <a:moveTo>
                    <a:pt x="867" y="0"/>
                  </a:moveTo>
                  <a:lnTo>
                    <a:pt x="1" y="168"/>
                  </a:lnTo>
                  <a:cubicBezTo>
                    <a:pt x="89" y="333"/>
                    <a:pt x="251" y="423"/>
                    <a:pt x="432" y="423"/>
                  </a:cubicBezTo>
                  <a:cubicBezTo>
                    <a:pt x="464" y="423"/>
                    <a:pt x="497" y="420"/>
                    <a:pt x="531" y="414"/>
                  </a:cubicBezTo>
                  <a:cubicBezTo>
                    <a:pt x="725" y="388"/>
                    <a:pt x="880" y="207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706275" y="4271050"/>
              <a:ext cx="17150" cy="8225"/>
            </a:xfrm>
            <a:custGeom>
              <a:avLst/>
              <a:gdLst/>
              <a:ahLst/>
              <a:cxnLst/>
              <a:rect l="l" t="t" r="r" b="b"/>
              <a:pathLst>
                <a:path w="686" h="329" extrusionOk="0">
                  <a:moveTo>
                    <a:pt x="686" y="0"/>
                  </a:moveTo>
                  <a:lnTo>
                    <a:pt x="1" y="129"/>
                  </a:lnTo>
                  <a:cubicBezTo>
                    <a:pt x="69" y="253"/>
                    <a:pt x="205" y="328"/>
                    <a:pt x="350" y="328"/>
                  </a:cubicBezTo>
                  <a:cubicBezTo>
                    <a:pt x="371" y="328"/>
                    <a:pt x="393" y="326"/>
                    <a:pt x="414" y="323"/>
                  </a:cubicBezTo>
                  <a:cubicBezTo>
                    <a:pt x="557" y="297"/>
                    <a:pt x="660" y="181"/>
                    <a:pt x="686" y="39"/>
                  </a:cubicBezTo>
                  <a:cubicBezTo>
                    <a:pt x="686" y="26"/>
                    <a:pt x="686" y="13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799650" y="4540525"/>
              <a:ext cx="22975" cy="18375"/>
            </a:xfrm>
            <a:custGeom>
              <a:avLst/>
              <a:gdLst/>
              <a:ahLst/>
              <a:cxnLst/>
              <a:rect l="l" t="t" r="r" b="b"/>
              <a:pathLst>
                <a:path w="919" h="735" extrusionOk="0">
                  <a:moveTo>
                    <a:pt x="462" y="0"/>
                  </a:moveTo>
                  <a:cubicBezTo>
                    <a:pt x="429" y="0"/>
                    <a:pt x="396" y="4"/>
                    <a:pt x="363" y="13"/>
                  </a:cubicBezTo>
                  <a:cubicBezTo>
                    <a:pt x="143" y="26"/>
                    <a:pt x="1" y="232"/>
                    <a:pt x="53" y="439"/>
                  </a:cubicBezTo>
                  <a:cubicBezTo>
                    <a:pt x="119" y="615"/>
                    <a:pt x="287" y="735"/>
                    <a:pt x="472" y="735"/>
                  </a:cubicBezTo>
                  <a:cubicBezTo>
                    <a:pt x="504" y="735"/>
                    <a:pt x="537" y="731"/>
                    <a:pt x="570" y="723"/>
                  </a:cubicBezTo>
                  <a:cubicBezTo>
                    <a:pt x="776" y="698"/>
                    <a:pt x="919" y="504"/>
                    <a:pt x="867" y="297"/>
                  </a:cubicBezTo>
                  <a:cubicBezTo>
                    <a:pt x="802" y="112"/>
                    <a:pt x="636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746675" y="4535125"/>
              <a:ext cx="19075" cy="15000"/>
            </a:xfrm>
            <a:custGeom>
              <a:avLst/>
              <a:gdLst/>
              <a:ahLst/>
              <a:cxnLst/>
              <a:rect l="l" t="t" r="r" b="b"/>
              <a:pathLst>
                <a:path w="763" h="600" extrusionOk="0">
                  <a:moveTo>
                    <a:pt x="381" y="0"/>
                  </a:moveTo>
                  <a:cubicBezTo>
                    <a:pt x="353" y="0"/>
                    <a:pt x="325" y="3"/>
                    <a:pt x="298" y="9"/>
                  </a:cubicBezTo>
                  <a:cubicBezTo>
                    <a:pt x="130" y="22"/>
                    <a:pt x="0" y="190"/>
                    <a:pt x="52" y="358"/>
                  </a:cubicBezTo>
                  <a:cubicBezTo>
                    <a:pt x="96" y="511"/>
                    <a:pt x="232" y="599"/>
                    <a:pt x="383" y="599"/>
                  </a:cubicBezTo>
                  <a:cubicBezTo>
                    <a:pt x="410" y="599"/>
                    <a:pt x="438" y="596"/>
                    <a:pt x="466" y="590"/>
                  </a:cubicBezTo>
                  <a:cubicBezTo>
                    <a:pt x="647" y="578"/>
                    <a:pt x="763" y="410"/>
                    <a:pt x="724" y="242"/>
                  </a:cubicBezTo>
                  <a:cubicBezTo>
                    <a:pt x="669" y="88"/>
                    <a:pt x="531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774125" y="4273625"/>
              <a:ext cx="5200" cy="14575"/>
            </a:xfrm>
            <a:custGeom>
              <a:avLst/>
              <a:gdLst/>
              <a:ahLst/>
              <a:cxnLst/>
              <a:rect l="l" t="t" r="r" b="b"/>
              <a:pathLst>
                <a:path w="208" h="583" extrusionOk="0">
                  <a:moveTo>
                    <a:pt x="208" y="0"/>
                  </a:moveTo>
                  <a:lnTo>
                    <a:pt x="208" y="0"/>
                  </a:lnTo>
                  <a:cubicBezTo>
                    <a:pt x="66" y="91"/>
                    <a:pt x="1" y="272"/>
                    <a:pt x="53" y="440"/>
                  </a:cubicBezTo>
                  <a:cubicBezTo>
                    <a:pt x="66" y="479"/>
                    <a:pt x="91" y="530"/>
                    <a:pt x="117" y="582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7050675" y="1269750"/>
              <a:ext cx="99550" cy="45275"/>
            </a:xfrm>
            <a:custGeom>
              <a:avLst/>
              <a:gdLst/>
              <a:ahLst/>
              <a:cxnLst/>
              <a:rect l="l" t="t" r="r" b="b"/>
              <a:pathLst>
                <a:path w="3982" h="1811" extrusionOk="0">
                  <a:moveTo>
                    <a:pt x="1" y="1"/>
                  </a:moveTo>
                  <a:lnTo>
                    <a:pt x="1" y="1"/>
                  </a:lnTo>
                  <a:cubicBezTo>
                    <a:pt x="440" y="440"/>
                    <a:pt x="944" y="802"/>
                    <a:pt x="1500" y="1074"/>
                  </a:cubicBezTo>
                  <a:cubicBezTo>
                    <a:pt x="2263" y="1423"/>
                    <a:pt x="3051" y="1668"/>
                    <a:pt x="3878" y="1810"/>
                  </a:cubicBezTo>
                  <a:lnTo>
                    <a:pt x="3917" y="1513"/>
                  </a:lnTo>
                  <a:cubicBezTo>
                    <a:pt x="3981" y="983"/>
                    <a:pt x="3542" y="479"/>
                    <a:pt x="2935" y="4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6904000" y="1229375"/>
              <a:ext cx="68850" cy="49775"/>
            </a:xfrm>
            <a:custGeom>
              <a:avLst/>
              <a:gdLst/>
              <a:ahLst/>
              <a:cxnLst/>
              <a:rect l="l" t="t" r="r" b="b"/>
              <a:pathLst>
                <a:path w="2754" h="1991" extrusionOk="0">
                  <a:moveTo>
                    <a:pt x="0" y="0"/>
                  </a:moveTo>
                  <a:lnTo>
                    <a:pt x="0" y="0"/>
                  </a:lnTo>
                  <a:cubicBezTo>
                    <a:pt x="1086" y="1189"/>
                    <a:pt x="2753" y="1991"/>
                    <a:pt x="2753" y="1991"/>
                  </a:cubicBezTo>
                  <a:cubicBezTo>
                    <a:pt x="2740" y="1435"/>
                    <a:pt x="2676" y="879"/>
                    <a:pt x="2559" y="3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7110125" y="1519850"/>
              <a:ext cx="8425" cy="40075"/>
            </a:xfrm>
            <a:custGeom>
              <a:avLst/>
              <a:gdLst/>
              <a:ahLst/>
              <a:cxnLst/>
              <a:rect l="l" t="t" r="r" b="b"/>
              <a:pathLst>
                <a:path w="337" h="1603" extrusionOk="0">
                  <a:moveTo>
                    <a:pt x="53" y="0"/>
                  </a:moveTo>
                  <a:cubicBezTo>
                    <a:pt x="1" y="530"/>
                    <a:pt x="40" y="1073"/>
                    <a:pt x="143" y="1603"/>
                  </a:cubicBezTo>
                  <a:lnTo>
                    <a:pt x="337" y="181"/>
                  </a:lnTo>
                  <a:cubicBezTo>
                    <a:pt x="156" y="65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7114325" y="1376350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73" y="1"/>
                  </a:moveTo>
                  <a:cubicBezTo>
                    <a:pt x="264" y="1"/>
                    <a:pt x="256" y="1"/>
                    <a:pt x="246" y="2"/>
                  </a:cubicBezTo>
                  <a:cubicBezTo>
                    <a:pt x="104" y="2"/>
                    <a:pt x="1" y="118"/>
                    <a:pt x="1" y="247"/>
                  </a:cubicBezTo>
                  <a:cubicBezTo>
                    <a:pt x="25" y="381"/>
                    <a:pt x="140" y="468"/>
                    <a:pt x="271" y="468"/>
                  </a:cubicBezTo>
                  <a:cubicBezTo>
                    <a:pt x="280" y="468"/>
                    <a:pt x="289" y="468"/>
                    <a:pt x="298" y="467"/>
                  </a:cubicBezTo>
                  <a:cubicBezTo>
                    <a:pt x="427" y="467"/>
                    <a:pt x="544" y="364"/>
                    <a:pt x="531" y="222"/>
                  </a:cubicBezTo>
                  <a:cubicBezTo>
                    <a:pt x="507" y="88"/>
                    <a:pt x="403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7073950" y="1404425"/>
              <a:ext cx="22000" cy="18500"/>
            </a:xfrm>
            <a:custGeom>
              <a:avLst/>
              <a:gdLst/>
              <a:ahLst/>
              <a:cxnLst/>
              <a:rect l="l" t="t" r="r" b="b"/>
              <a:pathLst>
                <a:path w="880" h="740" extrusionOk="0">
                  <a:moveTo>
                    <a:pt x="449" y="0"/>
                  </a:moveTo>
                  <a:cubicBezTo>
                    <a:pt x="433" y="0"/>
                    <a:pt x="417" y="1"/>
                    <a:pt x="401" y="3"/>
                  </a:cubicBezTo>
                  <a:cubicBezTo>
                    <a:pt x="394" y="3"/>
                    <a:pt x="386" y="3"/>
                    <a:pt x="379" y="3"/>
                  </a:cubicBezTo>
                  <a:cubicBezTo>
                    <a:pt x="169" y="3"/>
                    <a:pt x="0" y="179"/>
                    <a:pt x="0" y="391"/>
                  </a:cubicBezTo>
                  <a:cubicBezTo>
                    <a:pt x="39" y="585"/>
                    <a:pt x="207" y="727"/>
                    <a:pt x="401" y="740"/>
                  </a:cubicBezTo>
                  <a:lnTo>
                    <a:pt x="479" y="740"/>
                  </a:lnTo>
                  <a:cubicBezTo>
                    <a:pt x="517" y="740"/>
                    <a:pt x="556" y="727"/>
                    <a:pt x="608" y="714"/>
                  </a:cubicBezTo>
                  <a:cubicBezTo>
                    <a:pt x="763" y="675"/>
                    <a:pt x="879" y="520"/>
                    <a:pt x="866" y="352"/>
                  </a:cubicBezTo>
                  <a:cubicBezTo>
                    <a:pt x="830" y="149"/>
                    <a:pt x="650" y="0"/>
                    <a:pt x="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7044225" y="1554400"/>
              <a:ext cx="26200" cy="25950"/>
            </a:xfrm>
            <a:custGeom>
              <a:avLst/>
              <a:gdLst/>
              <a:ahLst/>
              <a:cxnLst/>
              <a:rect l="l" t="t" r="r" b="b"/>
              <a:pathLst>
                <a:path w="1048" h="1038" extrusionOk="0">
                  <a:moveTo>
                    <a:pt x="361" y="0"/>
                  </a:moveTo>
                  <a:cubicBezTo>
                    <a:pt x="353" y="0"/>
                    <a:pt x="345" y="0"/>
                    <a:pt x="336" y="1"/>
                  </a:cubicBezTo>
                  <a:cubicBezTo>
                    <a:pt x="143" y="1"/>
                    <a:pt x="0" y="156"/>
                    <a:pt x="13" y="337"/>
                  </a:cubicBezTo>
                  <a:cubicBezTo>
                    <a:pt x="26" y="453"/>
                    <a:pt x="91" y="544"/>
                    <a:pt x="194" y="595"/>
                  </a:cubicBezTo>
                  <a:cubicBezTo>
                    <a:pt x="194" y="634"/>
                    <a:pt x="194" y="660"/>
                    <a:pt x="194" y="686"/>
                  </a:cubicBezTo>
                  <a:cubicBezTo>
                    <a:pt x="207" y="789"/>
                    <a:pt x="272" y="880"/>
                    <a:pt x="349" y="944"/>
                  </a:cubicBezTo>
                  <a:cubicBezTo>
                    <a:pt x="428" y="1001"/>
                    <a:pt x="527" y="1037"/>
                    <a:pt x="627" y="1037"/>
                  </a:cubicBezTo>
                  <a:cubicBezTo>
                    <a:pt x="642" y="1037"/>
                    <a:pt x="657" y="1037"/>
                    <a:pt x="672" y="1035"/>
                  </a:cubicBezTo>
                  <a:cubicBezTo>
                    <a:pt x="789" y="1035"/>
                    <a:pt x="905" y="970"/>
                    <a:pt x="970" y="880"/>
                  </a:cubicBezTo>
                  <a:cubicBezTo>
                    <a:pt x="1021" y="815"/>
                    <a:pt x="1047" y="738"/>
                    <a:pt x="1047" y="647"/>
                  </a:cubicBezTo>
                  <a:cubicBezTo>
                    <a:pt x="1008" y="492"/>
                    <a:pt x="892" y="350"/>
                    <a:pt x="737" y="324"/>
                  </a:cubicBezTo>
                  <a:lnTo>
                    <a:pt x="737" y="311"/>
                  </a:lnTo>
                  <a:cubicBezTo>
                    <a:pt x="700" y="126"/>
                    <a:pt x="534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7062325" y="1665525"/>
              <a:ext cx="16800" cy="14375"/>
            </a:xfrm>
            <a:custGeom>
              <a:avLst/>
              <a:gdLst/>
              <a:ahLst/>
              <a:cxnLst/>
              <a:rect l="l" t="t" r="r" b="b"/>
              <a:pathLst>
                <a:path w="672" h="575" extrusionOk="0">
                  <a:moveTo>
                    <a:pt x="325" y="1"/>
                  </a:moveTo>
                  <a:cubicBezTo>
                    <a:pt x="316" y="1"/>
                    <a:pt x="307" y="1"/>
                    <a:pt x="297" y="2"/>
                  </a:cubicBezTo>
                  <a:cubicBezTo>
                    <a:pt x="129" y="2"/>
                    <a:pt x="0" y="144"/>
                    <a:pt x="0" y="312"/>
                  </a:cubicBezTo>
                  <a:cubicBezTo>
                    <a:pt x="24" y="464"/>
                    <a:pt x="164" y="574"/>
                    <a:pt x="315" y="574"/>
                  </a:cubicBezTo>
                  <a:cubicBezTo>
                    <a:pt x="331" y="574"/>
                    <a:pt x="346" y="573"/>
                    <a:pt x="362" y="570"/>
                  </a:cubicBezTo>
                  <a:cubicBezTo>
                    <a:pt x="369" y="571"/>
                    <a:pt x="376" y="571"/>
                    <a:pt x="383" y="571"/>
                  </a:cubicBezTo>
                  <a:cubicBezTo>
                    <a:pt x="542" y="571"/>
                    <a:pt x="672" y="434"/>
                    <a:pt x="659" y="273"/>
                  </a:cubicBezTo>
                  <a:cubicBezTo>
                    <a:pt x="635" y="114"/>
                    <a:pt x="494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6994800" y="1629975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7" y="1"/>
                  </a:moveTo>
                  <a:cubicBezTo>
                    <a:pt x="249" y="1"/>
                    <a:pt x="241" y="1"/>
                    <a:pt x="233" y="2"/>
                  </a:cubicBezTo>
                  <a:cubicBezTo>
                    <a:pt x="226" y="2"/>
                    <a:pt x="220" y="1"/>
                    <a:pt x="213" y="1"/>
                  </a:cubicBezTo>
                  <a:cubicBezTo>
                    <a:pt x="93" y="1"/>
                    <a:pt x="0" y="112"/>
                    <a:pt x="0" y="235"/>
                  </a:cubicBezTo>
                  <a:cubicBezTo>
                    <a:pt x="24" y="344"/>
                    <a:pt x="128" y="430"/>
                    <a:pt x="247" y="430"/>
                  </a:cubicBezTo>
                  <a:cubicBezTo>
                    <a:pt x="255" y="430"/>
                    <a:pt x="263" y="430"/>
                    <a:pt x="271" y="429"/>
                  </a:cubicBezTo>
                  <a:cubicBezTo>
                    <a:pt x="278" y="429"/>
                    <a:pt x="285" y="430"/>
                    <a:pt x="291" y="430"/>
                  </a:cubicBezTo>
                  <a:cubicBezTo>
                    <a:pt x="411" y="430"/>
                    <a:pt x="504" y="319"/>
                    <a:pt x="504" y="209"/>
                  </a:cubicBezTo>
                  <a:cubicBezTo>
                    <a:pt x="480" y="88"/>
                    <a:pt x="376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7082675" y="1763450"/>
              <a:ext cx="2600" cy="7150"/>
            </a:xfrm>
            <a:custGeom>
              <a:avLst/>
              <a:gdLst/>
              <a:ahLst/>
              <a:cxnLst/>
              <a:rect l="l" t="t" r="r" b="b"/>
              <a:pathLst>
                <a:path w="104" h="286" extrusionOk="0">
                  <a:moveTo>
                    <a:pt x="104" y="1"/>
                  </a:moveTo>
                  <a:lnTo>
                    <a:pt x="104" y="1"/>
                  </a:lnTo>
                  <a:cubicBezTo>
                    <a:pt x="39" y="27"/>
                    <a:pt x="0" y="91"/>
                    <a:pt x="0" y="169"/>
                  </a:cubicBezTo>
                  <a:cubicBezTo>
                    <a:pt x="13" y="208"/>
                    <a:pt x="39" y="259"/>
                    <a:pt x="65" y="285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6492700" y="1178000"/>
              <a:ext cx="17450" cy="9425"/>
            </a:xfrm>
            <a:custGeom>
              <a:avLst/>
              <a:gdLst/>
              <a:ahLst/>
              <a:cxnLst/>
              <a:rect l="l" t="t" r="r" b="b"/>
              <a:pathLst>
                <a:path w="698" h="377" extrusionOk="0">
                  <a:moveTo>
                    <a:pt x="13" y="0"/>
                  </a:moveTo>
                  <a:cubicBezTo>
                    <a:pt x="0" y="26"/>
                    <a:pt x="0" y="65"/>
                    <a:pt x="13" y="91"/>
                  </a:cubicBezTo>
                  <a:cubicBezTo>
                    <a:pt x="38" y="251"/>
                    <a:pt x="192" y="376"/>
                    <a:pt x="363" y="376"/>
                  </a:cubicBezTo>
                  <a:cubicBezTo>
                    <a:pt x="371" y="376"/>
                    <a:pt x="379" y="376"/>
                    <a:pt x="388" y="375"/>
                  </a:cubicBezTo>
                  <a:cubicBezTo>
                    <a:pt x="543" y="375"/>
                    <a:pt x="685" y="246"/>
                    <a:pt x="698" y="7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7033250" y="1808375"/>
              <a:ext cx="45900" cy="30400"/>
            </a:xfrm>
            <a:custGeom>
              <a:avLst/>
              <a:gdLst/>
              <a:ahLst/>
              <a:cxnLst/>
              <a:rect l="l" t="t" r="r" b="b"/>
              <a:pathLst>
                <a:path w="1836" h="1216" extrusionOk="0">
                  <a:moveTo>
                    <a:pt x="1835" y="0"/>
                  </a:moveTo>
                  <a:lnTo>
                    <a:pt x="0" y="91"/>
                  </a:lnTo>
                  <a:cubicBezTo>
                    <a:pt x="414" y="556"/>
                    <a:pt x="943" y="918"/>
                    <a:pt x="1525" y="1150"/>
                  </a:cubicBezTo>
                  <a:lnTo>
                    <a:pt x="1667" y="1215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6933075" y="2504975"/>
              <a:ext cx="49775" cy="32325"/>
            </a:xfrm>
            <a:custGeom>
              <a:avLst/>
              <a:gdLst/>
              <a:ahLst/>
              <a:cxnLst/>
              <a:rect l="l" t="t" r="r" b="b"/>
              <a:pathLst>
                <a:path w="1991" h="1293" extrusionOk="0">
                  <a:moveTo>
                    <a:pt x="1991" y="0"/>
                  </a:moveTo>
                  <a:lnTo>
                    <a:pt x="1991" y="0"/>
                  </a:lnTo>
                  <a:cubicBezTo>
                    <a:pt x="1306" y="117"/>
                    <a:pt x="634" y="324"/>
                    <a:pt x="1" y="608"/>
                  </a:cubicBezTo>
                  <a:cubicBezTo>
                    <a:pt x="427" y="840"/>
                    <a:pt x="854" y="1047"/>
                    <a:pt x="1319" y="1215"/>
                  </a:cubicBezTo>
                  <a:cubicBezTo>
                    <a:pt x="1358" y="1138"/>
                    <a:pt x="1435" y="1086"/>
                    <a:pt x="1526" y="1086"/>
                  </a:cubicBezTo>
                  <a:cubicBezTo>
                    <a:pt x="1534" y="1085"/>
                    <a:pt x="1542" y="1085"/>
                    <a:pt x="1550" y="1085"/>
                  </a:cubicBezTo>
                  <a:cubicBezTo>
                    <a:pt x="1669" y="1085"/>
                    <a:pt x="1774" y="1172"/>
                    <a:pt x="1810" y="1293"/>
                  </a:cubicBezTo>
                  <a:lnTo>
                    <a:pt x="1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6966675" y="2168950"/>
              <a:ext cx="6500" cy="5525"/>
            </a:xfrm>
            <a:custGeom>
              <a:avLst/>
              <a:gdLst/>
              <a:ahLst/>
              <a:cxnLst/>
              <a:rect l="l" t="t" r="r" b="b"/>
              <a:pathLst>
                <a:path w="260" h="221" extrusionOk="0">
                  <a:moveTo>
                    <a:pt x="117" y="0"/>
                  </a:moveTo>
                  <a:cubicBezTo>
                    <a:pt x="52" y="0"/>
                    <a:pt x="1" y="52"/>
                    <a:pt x="14" y="117"/>
                  </a:cubicBezTo>
                  <a:cubicBezTo>
                    <a:pt x="14" y="181"/>
                    <a:pt x="78" y="220"/>
                    <a:pt x="143" y="220"/>
                  </a:cubicBezTo>
                  <a:cubicBezTo>
                    <a:pt x="207" y="220"/>
                    <a:pt x="259" y="168"/>
                    <a:pt x="259" y="104"/>
                  </a:cubicBezTo>
                  <a:cubicBezTo>
                    <a:pt x="246" y="39"/>
                    <a:pt x="182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6898500" y="2533950"/>
              <a:ext cx="16500" cy="8850"/>
            </a:xfrm>
            <a:custGeom>
              <a:avLst/>
              <a:gdLst/>
              <a:ahLst/>
              <a:cxnLst/>
              <a:rect l="l" t="t" r="r" b="b"/>
              <a:pathLst>
                <a:path w="660" h="354" extrusionOk="0">
                  <a:moveTo>
                    <a:pt x="357" y="1"/>
                  </a:moveTo>
                  <a:cubicBezTo>
                    <a:pt x="342" y="1"/>
                    <a:pt x="327" y="2"/>
                    <a:pt x="311" y="5"/>
                  </a:cubicBezTo>
                  <a:cubicBezTo>
                    <a:pt x="143" y="5"/>
                    <a:pt x="1" y="134"/>
                    <a:pt x="14" y="302"/>
                  </a:cubicBezTo>
                  <a:cubicBezTo>
                    <a:pt x="14" y="315"/>
                    <a:pt x="14" y="328"/>
                    <a:pt x="14" y="354"/>
                  </a:cubicBezTo>
                  <a:lnTo>
                    <a:pt x="660" y="315"/>
                  </a:lnTo>
                  <a:cubicBezTo>
                    <a:pt x="660" y="302"/>
                    <a:pt x="660" y="289"/>
                    <a:pt x="660" y="276"/>
                  </a:cubicBezTo>
                  <a:cubicBezTo>
                    <a:pt x="636" y="112"/>
                    <a:pt x="507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6965075" y="2532075"/>
              <a:ext cx="13250" cy="7175"/>
            </a:xfrm>
            <a:custGeom>
              <a:avLst/>
              <a:gdLst/>
              <a:ahLst/>
              <a:cxnLst/>
              <a:rect l="l" t="t" r="r" b="b"/>
              <a:pathLst>
                <a:path w="530" h="287" extrusionOk="0">
                  <a:moveTo>
                    <a:pt x="270" y="1"/>
                  </a:moveTo>
                  <a:cubicBezTo>
                    <a:pt x="262" y="1"/>
                    <a:pt x="254" y="1"/>
                    <a:pt x="246" y="2"/>
                  </a:cubicBezTo>
                  <a:cubicBezTo>
                    <a:pt x="155" y="2"/>
                    <a:pt x="78" y="54"/>
                    <a:pt x="39" y="131"/>
                  </a:cubicBezTo>
                  <a:cubicBezTo>
                    <a:pt x="13" y="157"/>
                    <a:pt x="0" y="209"/>
                    <a:pt x="0" y="248"/>
                  </a:cubicBezTo>
                  <a:cubicBezTo>
                    <a:pt x="13" y="261"/>
                    <a:pt x="13" y="273"/>
                    <a:pt x="26" y="286"/>
                  </a:cubicBezTo>
                  <a:lnTo>
                    <a:pt x="517" y="261"/>
                  </a:lnTo>
                  <a:lnTo>
                    <a:pt x="530" y="209"/>
                  </a:lnTo>
                  <a:cubicBezTo>
                    <a:pt x="494" y="88"/>
                    <a:pt x="389" y="1"/>
                    <a:pt x="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7032600" y="1884300"/>
              <a:ext cx="6475" cy="5575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116" y="0"/>
                  </a:moveTo>
                  <a:cubicBezTo>
                    <a:pt x="52" y="0"/>
                    <a:pt x="0" y="52"/>
                    <a:pt x="0" y="117"/>
                  </a:cubicBezTo>
                  <a:cubicBezTo>
                    <a:pt x="12" y="175"/>
                    <a:pt x="54" y="222"/>
                    <a:pt x="119" y="222"/>
                  </a:cubicBezTo>
                  <a:cubicBezTo>
                    <a:pt x="126" y="222"/>
                    <a:pt x="134" y="221"/>
                    <a:pt x="142" y="220"/>
                  </a:cubicBezTo>
                  <a:cubicBezTo>
                    <a:pt x="207" y="220"/>
                    <a:pt x="259" y="168"/>
                    <a:pt x="259" y="104"/>
                  </a:cubicBezTo>
                  <a:cubicBezTo>
                    <a:pt x="233" y="39"/>
                    <a:pt x="181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6898175" y="2934625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81" y="1"/>
                  </a:moveTo>
                  <a:cubicBezTo>
                    <a:pt x="269" y="1"/>
                    <a:pt x="258" y="2"/>
                    <a:pt x="246" y="3"/>
                  </a:cubicBezTo>
                  <a:cubicBezTo>
                    <a:pt x="239" y="3"/>
                    <a:pt x="232" y="2"/>
                    <a:pt x="225" y="2"/>
                  </a:cubicBezTo>
                  <a:cubicBezTo>
                    <a:pt x="94" y="2"/>
                    <a:pt x="1" y="114"/>
                    <a:pt x="1" y="249"/>
                  </a:cubicBezTo>
                  <a:cubicBezTo>
                    <a:pt x="14" y="262"/>
                    <a:pt x="14" y="275"/>
                    <a:pt x="27" y="301"/>
                  </a:cubicBezTo>
                  <a:cubicBezTo>
                    <a:pt x="65" y="404"/>
                    <a:pt x="182" y="469"/>
                    <a:pt x="298" y="469"/>
                  </a:cubicBezTo>
                  <a:cubicBezTo>
                    <a:pt x="440" y="469"/>
                    <a:pt x="544" y="352"/>
                    <a:pt x="544" y="223"/>
                  </a:cubicBezTo>
                  <a:cubicBezTo>
                    <a:pt x="531" y="184"/>
                    <a:pt x="518" y="146"/>
                    <a:pt x="492" y="107"/>
                  </a:cubicBezTo>
                  <a:cubicBezTo>
                    <a:pt x="435" y="39"/>
                    <a:pt x="359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6857800" y="3215750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7" y="1"/>
                  </a:moveTo>
                  <a:cubicBezTo>
                    <a:pt x="199" y="1"/>
                    <a:pt x="190" y="1"/>
                    <a:pt x="181" y="2"/>
                  </a:cubicBezTo>
                  <a:cubicBezTo>
                    <a:pt x="175" y="1"/>
                    <a:pt x="168" y="1"/>
                    <a:pt x="162" y="1"/>
                  </a:cubicBezTo>
                  <a:cubicBezTo>
                    <a:pt x="68" y="1"/>
                    <a:pt x="0" y="86"/>
                    <a:pt x="0" y="170"/>
                  </a:cubicBezTo>
                  <a:cubicBezTo>
                    <a:pt x="24" y="266"/>
                    <a:pt x="104" y="340"/>
                    <a:pt x="197" y="340"/>
                  </a:cubicBezTo>
                  <a:cubicBezTo>
                    <a:pt x="205" y="340"/>
                    <a:pt x="212" y="339"/>
                    <a:pt x="220" y="338"/>
                  </a:cubicBezTo>
                  <a:cubicBezTo>
                    <a:pt x="310" y="338"/>
                    <a:pt x="401" y="261"/>
                    <a:pt x="388" y="157"/>
                  </a:cubicBezTo>
                  <a:cubicBezTo>
                    <a:pt x="376" y="63"/>
                    <a:pt x="299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6898825" y="2541800"/>
              <a:ext cx="16175" cy="6525"/>
            </a:xfrm>
            <a:custGeom>
              <a:avLst/>
              <a:gdLst/>
              <a:ahLst/>
              <a:cxnLst/>
              <a:rect l="l" t="t" r="r" b="b"/>
              <a:pathLst>
                <a:path w="647" h="261" extrusionOk="0">
                  <a:moveTo>
                    <a:pt x="647" y="1"/>
                  </a:moveTo>
                  <a:lnTo>
                    <a:pt x="1" y="40"/>
                  </a:lnTo>
                  <a:cubicBezTo>
                    <a:pt x="49" y="173"/>
                    <a:pt x="177" y="260"/>
                    <a:pt x="320" y="260"/>
                  </a:cubicBezTo>
                  <a:cubicBezTo>
                    <a:pt x="330" y="260"/>
                    <a:pt x="340" y="260"/>
                    <a:pt x="350" y="259"/>
                  </a:cubicBezTo>
                  <a:cubicBezTo>
                    <a:pt x="505" y="259"/>
                    <a:pt x="634" y="143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6838425" y="3180825"/>
              <a:ext cx="21975" cy="18575"/>
            </a:xfrm>
            <a:custGeom>
              <a:avLst/>
              <a:gdLst/>
              <a:ahLst/>
              <a:cxnLst/>
              <a:rect l="l" t="t" r="r" b="b"/>
              <a:pathLst>
                <a:path w="879" h="743" extrusionOk="0">
                  <a:moveTo>
                    <a:pt x="448" y="1"/>
                  </a:moveTo>
                  <a:cubicBezTo>
                    <a:pt x="433" y="1"/>
                    <a:pt x="417" y="2"/>
                    <a:pt x="400" y="3"/>
                  </a:cubicBezTo>
                  <a:cubicBezTo>
                    <a:pt x="393" y="3"/>
                    <a:pt x="386" y="3"/>
                    <a:pt x="378" y="3"/>
                  </a:cubicBezTo>
                  <a:cubicBezTo>
                    <a:pt x="169" y="3"/>
                    <a:pt x="0" y="179"/>
                    <a:pt x="13" y="391"/>
                  </a:cubicBezTo>
                  <a:cubicBezTo>
                    <a:pt x="49" y="595"/>
                    <a:pt x="229" y="743"/>
                    <a:pt x="430" y="743"/>
                  </a:cubicBezTo>
                  <a:cubicBezTo>
                    <a:pt x="446" y="743"/>
                    <a:pt x="462" y="742"/>
                    <a:pt x="478" y="740"/>
                  </a:cubicBezTo>
                  <a:cubicBezTo>
                    <a:pt x="485" y="741"/>
                    <a:pt x="493" y="741"/>
                    <a:pt x="500" y="741"/>
                  </a:cubicBezTo>
                  <a:cubicBezTo>
                    <a:pt x="710" y="741"/>
                    <a:pt x="878" y="565"/>
                    <a:pt x="866" y="352"/>
                  </a:cubicBezTo>
                  <a:cubicBezTo>
                    <a:pt x="830" y="149"/>
                    <a:pt x="650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6965700" y="2538575"/>
              <a:ext cx="12300" cy="4900"/>
            </a:xfrm>
            <a:custGeom>
              <a:avLst/>
              <a:gdLst/>
              <a:ahLst/>
              <a:cxnLst/>
              <a:rect l="l" t="t" r="r" b="b"/>
              <a:pathLst>
                <a:path w="492" h="196" extrusionOk="0">
                  <a:moveTo>
                    <a:pt x="492" y="1"/>
                  </a:moveTo>
                  <a:lnTo>
                    <a:pt x="1" y="26"/>
                  </a:lnTo>
                  <a:cubicBezTo>
                    <a:pt x="36" y="133"/>
                    <a:pt x="137" y="196"/>
                    <a:pt x="243" y="196"/>
                  </a:cubicBezTo>
                  <a:cubicBezTo>
                    <a:pt x="253" y="196"/>
                    <a:pt x="262" y="195"/>
                    <a:pt x="272" y="194"/>
                  </a:cubicBezTo>
                  <a:cubicBezTo>
                    <a:pt x="363" y="194"/>
                    <a:pt x="453" y="143"/>
                    <a:pt x="492" y="5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6767975" y="3938575"/>
              <a:ext cx="16175" cy="40400"/>
            </a:xfrm>
            <a:custGeom>
              <a:avLst/>
              <a:gdLst/>
              <a:ahLst/>
              <a:cxnLst/>
              <a:rect l="l" t="t" r="r" b="b"/>
              <a:pathLst>
                <a:path w="647" h="1616" extrusionOk="0">
                  <a:moveTo>
                    <a:pt x="0" y="0"/>
                  </a:moveTo>
                  <a:lnTo>
                    <a:pt x="168" y="1616"/>
                  </a:lnTo>
                  <a:lnTo>
                    <a:pt x="453" y="1512"/>
                  </a:lnTo>
                  <a:lnTo>
                    <a:pt x="647" y="117"/>
                  </a:lnTo>
                  <a:cubicBezTo>
                    <a:pt x="440" y="91"/>
                    <a:pt x="246" y="65"/>
                    <a:pt x="52" y="13"/>
                  </a:cubicBezTo>
                  <a:cubicBezTo>
                    <a:pt x="39" y="13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6772175" y="3976050"/>
              <a:ext cx="7125" cy="23600"/>
            </a:xfrm>
            <a:custGeom>
              <a:avLst/>
              <a:gdLst/>
              <a:ahLst/>
              <a:cxnLst/>
              <a:rect l="l" t="t" r="r" b="b"/>
              <a:pathLst>
                <a:path w="285" h="944" extrusionOk="0">
                  <a:moveTo>
                    <a:pt x="285" y="0"/>
                  </a:moveTo>
                  <a:lnTo>
                    <a:pt x="0" y="117"/>
                  </a:lnTo>
                  <a:lnTo>
                    <a:pt x="91" y="944"/>
                  </a:lnTo>
                  <a:lnTo>
                    <a:pt x="155" y="94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6821600" y="3269425"/>
              <a:ext cx="55275" cy="30725"/>
            </a:xfrm>
            <a:custGeom>
              <a:avLst/>
              <a:gdLst/>
              <a:ahLst/>
              <a:cxnLst/>
              <a:rect l="l" t="t" r="r" b="b"/>
              <a:pathLst>
                <a:path w="2211" h="1229" extrusionOk="0">
                  <a:moveTo>
                    <a:pt x="2211" y="1"/>
                  </a:moveTo>
                  <a:lnTo>
                    <a:pt x="1" y="91"/>
                  </a:lnTo>
                  <a:cubicBezTo>
                    <a:pt x="647" y="543"/>
                    <a:pt x="1332" y="918"/>
                    <a:pt x="2043" y="1228"/>
                  </a:cubicBezTo>
                  <a:lnTo>
                    <a:pt x="2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6763125" y="3896250"/>
              <a:ext cx="26525" cy="44925"/>
            </a:xfrm>
            <a:custGeom>
              <a:avLst/>
              <a:gdLst/>
              <a:ahLst/>
              <a:cxnLst/>
              <a:rect l="l" t="t" r="r" b="b"/>
              <a:pathLst>
                <a:path w="1061" h="1797" extrusionOk="0">
                  <a:moveTo>
                    <a:pt x="1" y="0"/>
                  </a:moveTo>
                  <a:lnTo>
                    <a:pt x="194" y="1693"/>
                  </a:lnTo>
                  <a:cubicBezTo>
                    <a:pt x="207" y="1693"/>
                    <a:pt x="220" y="1706"/>
                    <a:pt x="246" y="1706"/>
                  </a:cubicBezTo>
                  <a:cubicBezTo>
                    <a:pt x="440" y="1758"/>
                    <a:pt x="634" y="1784"/>
                    <a:pt x="841" y="1797"/>
                  </a:cubicBezTo>
                  <a:lnTo>
                    <a:pt x="1060" y="220"/>
                  </a:lnTo>
                  <a:cubicBezTo>
                    <a:pt x="944" y="181"/>
                    <a:pt x="828" y="155"/>
                    <a:pt x="711" y="117"/>
                  </a:cubicBezTo>
                  <a:cubicBezTo>
                    <a:pt x="479" y="65"/>
                    <a:pt x="246" y="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6796425" y="3692625"/>
              <a:ext cx="20350" cy="17300"/>
            </a:xfrm>
            <a:custGeom>
              <a:avLst/>
              <a:gdLst/>
              <a:ahLst/>
              <a:cxnLst/>
              <a:rect l="l" t="t" r="r" b="b"/>
              <a:pathLst>
                <a:path w="814" h="692" extrusionOk="0">
                  <a:moveTo>
                    <a:pt x="423" y="0"/>
                  </a:moveTo>
                  <a:cubicBezTo>
                    <a:pt x="407" y="0"/>
                    <a:pt x="391" y="1"/>
                    <a:pt x="374" y="3"/>
                  </a:cubicBezTo>
                  <a:cubicBezTo>
                    <a:pt x="367" y="3"/>
                    <a:pt x="360" y="2"/>
                    <a:pt x="352" y="2"/>
                  </a:cubicBezTo>
                  <a:cubicBezTo>
                    <a:pt x="156" y="2"/>
                    <a:pt x="0" y="166"/>
                    <a:pt x="13" y="365"/>
                  </a:cubicBezTo>
                  <a:cubicBezTo>
                    <a:pt x="48" y="555"/>
                    <a:pt x="216" y="691"/>
                    <a:pt x="403" y="691"/>
                  </a:cubicBezTo>
                  <a:cubicBezTo>
                    <a:pt x="420" y="691"/>
                    <a:pt x="436" y="690"/>
                    <a:pt x="452" y="688"/>
                  </a:cubicBezTo>
                  <a:cubicBezTo>
                    <a:pt x="460" y="689"/>
                    <a:pt x="467" y="689"/>
                    <a:pt x="474" y="689"/>
                  </a:cubicBezTo>
                  <a:cubicBezTo>
                    <a:pt x="670" y="689"/>
                    <a:pt x="814" y="525"/>
                    <a:pt x="814" y="326"/>
                  </a:cubicBezTo>
                  <a:cubicBezTo>
                    <a:pt x="766" y="136"/>
                    <a:pt x="609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6795125" y="3822575"/>
              <a:ext cx="5500" cy="6225"/>
            </a:xfrm>
            <a:custGeom>
              <a:avLst/>
              <a:gdLst/>
              <a:ahLst/>
              <a:cxnLst/>
              <a:rect l="l" t="t" r="r" b="b"/>
              <a:pathLst>
                <a:path w="220" h="249" extrusionOk="0">
                  <a:moveTo>
                    <a:pt x="142" y="1"/>
                  </a:moveTo>
                  <a:cubicBezTo>
                    <a:pt x="65" y="1"/>
                    <a:pt x="0" y="52"/>
                    <a:pt x="13" y="130"/>
                  </a:cubicBezTo>
                  <a:cubicBezTo>
                    <a:pt x="25" y="199"/>
                    <a:pt x="78" y="248"/>
                    <a:pt x="144" y="248"/>
                  </a:cubicBezTo>
                  <a:cubicBezTo>
                    <a:pt x="152" y="248"/>
                    <a:pt x="160" y="247"/>
                    <a:pt x="168" y="246"/>
                  </a:cubicBezTo>
                  <a:lnTo>
                    <a:pt x="181" y="246"/>
                  </a:lnTo>
                  <a:lnTo>
                    <a:pt x="220" y="13"/>
                  </a:lnTo>
                  <a:cubicBezTo>
                    <a:pt x="194" y="1"/>
                    <a:pt x="168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6774425" y="3999300"/>
              <a:ext cx="1650" cy="5850"/>
            </a:xfrm>
            <a:custGeom>
              <a:avLst/>
              <a:gdLst/>
              <a:ahLst/>
              <a:cxnLst/>
              <a:rect l="l" t="t" r="r" b="b"/>
              <a:pathLst>
                <a:path w="66" h="234" extrusionOk="0">
                  <a:moveTo>
                    <a:pt x="65" y="1"/>
                  </a:moveTo>
                  <a:lnTo>
                    <a:pt x="1" y="14"/>
                  </a:lnTo>
                  <a:lnTo>
                    <a:pt x="27" y="23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6063300" y="1125325"/>
              <a:ext cx="53325" cy="8100"/>
            </a:xfrm>
            <a:custGeom>
              <a:avLst/>
              <a:gdLst/>
              <a:ahLst/>
              <a:cxnLst/>
              <a:rect l="l" t="t" r="r" b="b"/>
              <a:pathLst>
                <a:path w="2133" h="324" extrusionOk="0">
                  <a:moveTo>
                    <a:pt x="452" y="1"/>
                  </a:moveTo>
                  <a:cubicBezTo>
                    <a:pt x="323" y="130"/>
                    <a:pt x="168" y="234"/>
                    <a:pt x="0" y="324"/>
                  </a:cubicBezTo>
                  <a:lnTo>
                    <a:pt x="2133" y="221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5875575" y="1100450"/>
              <a:ext cx="103075" cy="39450"/>
            </a:xfrm>
            <a:custGeom>
              <a:avLst/>
              <a:gdLst/>
              <a:ahLst/>
              <a:cxnLst/>
              <a:rect l="l" t="t" r="r" b="b"/>
              <a:pathLst>
                <a:path w="4123" h="1578" extrusionOk="0">
                  <a:moveTo>
                    <a:pt x="0" y="1"/>
                  </a:moveTo>
                  <a:lnTo>
                    <a:pt x="0" y="1"/>
                  </a:lnTo>
                  <a:cubicBezTo>
                    <a:pt x="840" y="427"/>
                    <a:pt x="1629" y="957"/>
                    <a:pt x="2339" y="1577"/>
                  </a:cubicBezTo>
                  <a:lnTo>
                    <a:pt x="4110" y="1487"/>
                  </a:lnTo>
                  <a:cubicBezTo>
                    <a:pt x="4097" y="1474"/>
                    <a:pt x="4097" y="1461"/>
                    <a:pt x="4084" y="1448"/>
                  </a:cubicBezTo>
                  <a:cubicBezTo>
                    <a:pt x="4084" y="1397"/>
                    <a:pt x="4097" y="1358"/>
                    <a:pt x="4123" y="1332"/>
                  </a:cubicBezTo>
                  <a:cubicBezTo>
                    <a:pt x="3658" y="1164"/>
                    <a:pt x="3231" y="957"/>
                    <a:pt x="2805" y="724"/>
                  </a:cubicBezTo>
                  <a:cubicBezTo>
                    <a:pt x="2805" y="724"/>
                    <a:pt x="3089" y="595"/>
                    <a:pt x="3516" y="4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5945675" y="1111450"/>
              <a:ext cx="129275" cy="25550"/>
            </a:xfrm>
            <a:custGeom>
              <a:avLst/>
              <a:gdLst/>
              <a:ahLst/>
              <a:cxnLst/>
              <a:rect l="l" t="t" r="r" b="b"/>
              <a:pathLst>
                <a:path w="5171" h="1022" extrusionOk="0">
                  <a:moveTo>
                    <a:pt x="725" y="0"/>
                  </a:moveTo>
                  <a:cubicBezTo>
                    <a:pt x="285" y="142"/>
                    <a:pt x="1" y="284"/>
                    <a:pt x="1" y="284"/>
                  </a:cubicBezTo>
                  <a:cubicBezTo>
                    <a:pt x="427" y="517"/>
                    <a:pt x="867" y="724"/>
                    <a:pt x="1319" y="892"/>
                  </a:cubicBezTo>
                  <a:cubicBezTo>
                    <a:pt x="1358" y="814"/>
                    <a:pt x="1435" y="763"/>
                    <a:pt x="1526" y="763"/>
                  </a:cubicBezTo>
                  <a:cubicBezTo>
                    <a:pt x="1535" y="762"/>
                    <a:pt x="1544" y="761"/>
                    <a:pt x="1553" y="761"/>
                  </a:cubicBezTo>
                  <a:cubicBezTo>
                    <a:pt x="1682" y="761"/>
                    <a:pt x="1786" y="848"/>
                    <a:pt x="1810" y="969"/>
                  </a:cubicBezTo>
                  <a:cubicBezTo>
                    <a:pt x="1823" y="995"/>
                    <a:pt x="1823" y="1008"/>
                    <a:pt x="1810" y="1021"/>
                  </a:cubicBezTo>
                  <a:lnTo>
                    <a:pt x="4705" y="879"/>
                  </a:lnTo>
                  <a:cubicBezTo>
                    <a:pt x="4873" y="789"/>
                    <a:pt x="5028" y="685"/>
                    <a:pt x="5170" y="55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791250" y="1092350"/>
              <a:ext cx="10000" cy="8500"/>
            </a:xfrm>
            <a:custGeom>
              <a:avLst/>
              <a:gdLst/>
              <a:ahLst/>
              <a:cxnLst/>
              <a:rect l="l" t="t" r="r" b="b"/>
              <a:pathLst>
                <a:path w="400" h="340" extrusionOk="0">
                  <a:moveTo>
                    <a:pt x="204" y="0"/>
                  </a:moveTo>
                  <a:cubicBezTo>
                    <a:pt x="196" y="0"/>
                    <a:pt x="189" y="1"/>
                    <a:pt x="181" y="2"/>
                  </a:cubicBezTo>
                  <a:cubicBezTo>
                    <a:pt x="78" y="2"/>
                    <a:pt x="0" y="79"/>
                    <a:pt x="13" y="183"/>
                  </a:cubicBezTo>
                  <a:cubicBezTo>
                    <a:pt x="25" y="277"/>
                    <a:pt x="102" y="339"/>
                    <a:pt x="194" y="339"/>
                  </a:cubicBezTo>
                  <a:cubicBezTo>
                    <a:pt x="202" y="339"/>
                    <a:pt x="211" y="339"/>
                    <a:pt x="220" y="338"/>
                  </a:cubicBezTo>
                  <a:cubicBezTo>
                    <a:pt x="226" y="338"/>
                    <a:pt x="233" y="339"/>
                    <a:pt x="239" y="339"/>
                  </a:cubicBezTo>
                  <a:cubicBezTo>
                    <a:pt x="333" y="339"/>
                    <a:pt x="400" y="254"/>
                    <a:pt x="388" y="170"/>
                  </a:cubicBezTo>
                  <a:cubicBezTo>
                    <a:pt x="376" y="74"/>
                    <a:pt x="29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5911125" y="1132350"/>
              <a:ext cx="16475" cy="8525"/>
            </a:xfrm>
            <a:custGeom>
              <a:avLst/>
              <a:gdLst/>
              <a:ahLst/>
              <a:cxnLst/>
              <a:rect l="l" t="t" r="r" b="b"/>
              <a:pathLst>
                <a:path w="659" h="341" extrusionOk="0">
                  <a:moveTo>
                    <a:pt x="347" y="1"/>
                  </a:moveTo>
                  <a:cubicBezTo>
                    <a:pt x="331" y="1"/>
                    <a:pt x="314" y="2"/>
                    <a:pt x="297" y="4"/>
                  </a:cubicBezTo>
                  <a:cubicBezTo>
                    <a:pt x="290" y="4"/>
                    <a:pt x="283" y="3"/>
                    <a:pt x="276" y="3"/>
                  </a:cubicBezTo>
                  <a:cubicBezTo>
                    <a:pt x="118" y="3"/>
                    <a:pt x="0" y="141"/>
                    <a:pt x="13" y="301"/>
                  </a:cubicBezTo>
                  <a:cubicBezTo>
                    <a:pt x="13" y="314"/>
                    <a:pt x="13" y="327"/>
                    <a:pt x="13" y="340"/>
                  </a:cubicBezTo>
                  <a:lnTo>
                    <a:pt x="659" y="314"/>
                  </a:lnTo>
                  <a:cubicBezTo>
                    <a:pt x="659" y="301"/>
                    <a:pt x="659" y="289"/>
                    <a:pt x="659" y="276"/>
                  </a:cubicBezTo>
                  <a:cubicBezTo>
                    <a:pt x="636" y="112"/>
                    <a:pt x="50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5977675" y="1130475"/>
              <a:ext cx="13275" cy="7150"/>
            </a:xfrm>
            <a:custGeom>
              <a:avLst/>
              <a:gdLst/>
              <a:ahLst/>
              <a:cxnLst/>
              <a:rect l="l" t="t" r="r" b="b"/>
              <a:pathLst>
                <a:path w="531" h="286" extrusionOk="0">
                  <a:moveTo>
                    <a:pt x="273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155" y="2"/>
                    <a:pt x="78" y="53"/>
                    <a:pt x="39" y="131"/>
                  </a:cubicBezTo>
                  <a:cubicBezTo>
                    <a:pt x="13" y="157"/>
                    <a:pt x="0" y="196"/>
                    <a:pt x="0" y="247"/>
                  </a:cubicBezTo>
                  <a:cubicBezTo>
                    <a:pt x="13" y="260"/>
                    <a:pt x="13" y="273"/>
                    <a:pt x="26" y="286"/>
                  </a:cubicBezTo>
                  <a:lnTo>
                    <a:pt x="530" y="260"/>
                  </a:lnTo>
                  <a:cubicBezTo>
                    <a:pt x="530" y="247"/>
                    <a:pt x="530" y="234"/>
                    <a:pt x="530" y="221"/>
                  </a:cubicBezTo>
                  <a:cubicBezTo>
                    <a:pt x="506" y="88"/>
                    <a:pt x="402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6126300" y="1131800"/>
              <a:ext cx="141850" cy="39375"/>
            </a:xfrm>
            <a:custGeom>
              <a:avLst/>
              <a:gdLst/>
              <a:ahLst/>
              <a:cxnLst/>
              <a:rect l="l" t="t" r="r" b="b"/>
              <a:pathLst>
                <a:path w="5674" h="1575" extrusionOk="0">
                  <a:moveTo>
                    <a:pt x="0" y="0"/>
                  </a:moveTo>
                  <a:lnTo>
                    <a:pt x="0" y="0"/>
                  </a:lnTo>
                  <a:cubicBezTo>
                    <a:pt x="414" y="440"/>
                    <a:pt x="918" y="776"/>
                    <a:pt x="1474" y="1008"/>
                  </a:cubicBezTo>
                  <a:cubicBezTo>
                    <a:pt x="2625" y="1491"/>
                    <a:pt x="4071" y="1574"/>
                    <a:pt x="4931" y="1574"/>
                  </a:cubicBezTo>
                  <a:cubicBezTo>
                    <a:pt x="5383" y="1574"/>
                    <a:pt x="5674" y="1551"/>
                    <a:pt x="5674" y="1551"/>
                  </a:cubicBezTo>
                  <a:cubicBezTo>
                    <a:pt x="5403" y="1215"/>
                    <a:pt x="5105" y="905"/>
                    <a:pt x="4808" y="6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6357950" y="1162175"/>
              <a:ext cx="100200" cy="50200"/>
            </a:xfrm>
            <a:custGeom>
              <a:avLst/>
              <a:gdLst/>
              <a:ahLst/>
              <a:cxnLst/>
              <a:rect l="l" t="t" r="r" b="b"/>
              <a:pathLst>
                <a:path w="4008" h="2008" extrusionOk="0">
                  <a:moveTo>
                    <a:pt x="401" y="0"/>
                  </a:moveTo>
                  <a:cubicBezTo>
                    <a:pt x="130" y="556"/>
                    <a:pt x="1" y="1163"/>
                    <a:pt x="27" y="1784"/>
                  </a:cubicBezTo>
                  <a:cubicBezTo>
                    <a:pt x="52" y="1822"/>
                    <a:pt x="78" y="1874"/>
                    <a:pt x="78" y="1926"/>
                  </a:cubicBezTo>
                  <a:cubicBezTo>
                    <a:pt x="91" y="1952"/>
                    <a:pt x="91" y="1978"/>
                    <a:pt x="78" y="2003"/>
                  </a:cubicBezTo>
                  <a:cubicBezTo>
                    <a:pt x="116" y="2005"/>
                    <a:pt x="183" y="2008"/>
                    <a:pt x="273" y="2008"/>
                  </a:cubicBezTo>
                  <a:cubicBezTo>
                    <a:pt x="857" y="2008"/>
                    <a:pt x="2440" y="1896"/>
                    <a:pt x="3762" y="698"/>
                  </a:cubicBezTo>
                  <a:cubicBezTo>
                    <a:pt x="3839" y="621"/>
                    <a:pt x="3917" y="530"/>
                    <a:pt x="4007" y="453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990925" y="1133400"/>
              <a:ext cx="72400" cy="9575"/>
            </a:xfrm>
            <a:custGeom>
              <a:avLst/>
              <a:gdLst/>
              <a:ahLst/>
              <a:cxnLst/>
              <a:rect l="l" t="t" r="r" b="b"/>
              <a:pathLst>
                <a:path w="2896" h="383" extrusionOk="0">
                  <a:moveTo>
                    <a:pt x="2895" y="1"/>
                  </a:moveTo>
                  <a:lnTo>
                    <a:pt x="0" y="143"/>
                  </a:lnTo>
                  <a:cubicBezTo>
                    <a:pt x="0" y="156"/>
                    <a:pt x="0" y="156"/>
                    <a:pt x="0" y="169"/>
                  </a:cubicBezTo>
                  <a:cubicBezTo>
                    <a:pt x="375" y="285"/>
                    <a:pt x="763" y="350"/>
                    <a:pt x="1163" y="376"/>
                  </a:cubicBezTo>
                  <a:cubicBezTo>
                    <a:pt x="1232" y="380"/>
                    <a:pt x="1301" y="382"/>
                    <a:pt x="1370" y="382"/>
                  </a:cubicBezTo>
                  <a:cubicBezTo>
                    <a:pt x="1898" y="382"/>
                    <a:pt x="2427" y="252"/>
                    <a:pt x="2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6200275" y="1188225"/>
              <a:ext cx="124100" cy="45175"/>
            </a:xfrm>
            <a:custGeom>
              <a:avLst/>
              <a:gdLst/>
              <a:ahLst/>
              <a:cxnLst/>
              <a:rect l="l" t="t" r="r" b="b"/>
              <a:pathLst>
                <a:path w="4964" h="1807" extrusionOk="0">
                  <a:moveTo>
                    <a:pt x="3373" y="1"/>
                  </a:moveTo>
                  <a:cubicBezTo>
                    <a:pt x="3107" y="1"/>
                    <a:pt x="2838" y="32"/>
                    <a:pt x="2573" y="96"/>
                  </a:cubicBezTo>
                  <a:cubicBezTo>
                    <a:pt x="1216" y="419"/>
                    <a:pt x="1" y="1556"/>
                    <a:pt x="1" y="1556"/>
                  </a:cubicBezTo>
                  <a:cubicBezTo>
                    <a:pt x="1" y="1556"/>
                    <a:pt x="983" y="1807"/>
                    <a:pt x="2050" y="1807"/>
                  </a:cubicBezTo>
                  <a:cubicBezTo>
                    <a:pt x="2416" y="1807"/>
                    <a:pt x="2792" y="1777"/>
                    <a:pt x="3141" y="1698"/>
                  </a:cubicBezTo>
                  <a:cubicBezTo>
                    <a:pt x="4511" y="1375"/>
                    <a:pt x="4964" y="406"/>
                    <a:pt x="4964" y="406"/>
                  </a:cubicBezTo>
                  <a:cubicBezTo>
                    <a:pt x="4467" y="136"/>
                    <a:pt x="3924" y="1"/>
                    <a:pt x="3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6202250" y="1239275"/>
              <a:ext cx="11625" cy="9850"/>
            </a:xfrm>
            <a:custGeom>
              <a:avLst/>
              <a:gdLst/>
              <a:ahLst/>
              <a:cxnLst/>
              <a:rect l="l" t="t" r="r" b="b"/>
              <a:pathLst>
                <a:path w="465" h="394" extrusionOk="0">
                  <a:moveTo>
                    <a:pt x="251" y="0"/>
                  </a:moveTo>
                  <a:cubicBezTo>
                    <a:pt x="236" y="0"/>
                    <a:pt x="221" y="2"/>
                    <a:pt x="206" y="5"/>
                  </a:cubicBezTo>
                  <a:cubicBezTo>
                    <a:pt x="200" y="4"/>
                    <a:pt x="193" y="4"/>
                    <a:pt x="187" y="4"/>
                  </a:cubicBezTo>
                  <a:cubicBezTo>
                    <a:pt x="80" y="4"/>
                    <a:pt x="0" y="101"/>
                    <a:pt x="12" y="199"/>
                  </a:cubicBezTo>
                  <a:cubicBezTo>
                    <a:pt x="37" y="308"/>
                    <a:pt x="129" y="394"/>
                    <a:pt x="236" y="394"/>
                  </a:cubicBezTo>
                  <a:cubicBezTo>
                    <a:pt x="243" y="394"/>
                    <a:pt x="250" y="394"/>
                    <a:pt x="258" y="393"/>
                  </a:cubicBezTo>
                  <a:cubicBezTo>
                    <a:pt x="374" y="393"/>
                    <a:pt x="465" y="302"/>
                    <a:pt x="465" y="186"/>
                  </a:cubicBezTo>
                  <a:cubicBezTo>
                    <a:pt x="442" y="73"/>
                    <a:pt x="351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5911425" y="1140200"/>
              <a:ext cx="16175" cy="6525"/>
            </a:xfrm>
            <a:custGeom>
              <a:avLst/>
              <a:gdLst/>
              <a:ahLst/>
              <a:cxnLst/>
              <a:rect l="l" t="t" r="r" b="b"/>
              <a:pathLst>
                <a:path w="647" h="261" extrusionOk="0">
                  <a:moveTo>
                    <a:pt x="647" y="0"/>
                  </a:moveTo>
                  <a:lnTo>
                    <a:pt x="1" y="26"/>
                  </a:lnTo>
                  <a:cubicBezTo>
                    <a:pt x="49" y="172"/>
                    <a:pt x="177" y="260"/>
                    <a:pt x="321" y="260"/>
                  </a:cubicBezTo>
                  <a:cubicBezTo>
                    <a:pt x="330" y="260"/>
                    <a:pt x="340" y="260"/>
                    <a:pt x="350" y="259"/>
                  </a:cubicBezTo>
                  <a:cubicBezTo>
                    <a:pt x="505" y="259"/>
                    <a:pt x="634" y="143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5978325" y="1136975"/>
              <a:ext cx="12625" cy="4900"/>
            </a:xfrm>
            <a:custGeom>
              <a:avLst/>
              <a:gdLst/>
              <a:ahLst/>
              <a:cxnLst/>
              <a:rect l="l" t="t" r="r" b="b"/>
              <a:pathLst>
                <a:path w="505" h="196" extrusionOk="0">
                  <a:moveTo>
                    <a:pt x="504" y="0"/>
                  </a:moveTo>
                  <a:lnTo>
                    <a:pt x="0" y="26"/>
                  </a:lnTo>
                  <a:cubicBezTo>
                    <a:pt x="36" y="132"/>
                    <a:pt x="136" y="196"/>
                    <a:pt x="242" y="196"/>
                  </a:cubicBezTo>
                  <a:cubicBezTo>
                    <a:pt x="252" y="196"/>
                    <a:pt x="262" y="195"/>
                    <a:pt x="271" y="194"/>
                  </a:cubicBezTo>
                  <a:cubicBezTo>
                    <a:pt x="375" y="194"/>
                    <a:pt x="465" y="129"/>
                    <a:pt x="504" y="26"/>
                  </a:cubicBezTo>
                  <a:cubicBezTo>
                    <a:pt x="504" y="13"/>
                    <a:pt x="504" y="13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6344700" y="1204125"/>
              <a:ext cx="15225" cy="13350"/>
            </a:xfrm>
            <a:custGeom>
              <a:avLst/>
              <a:gdLst/>
              <a:ahLst/>
              <a:cxnLst/>
              <a:rect l="l" t="t" r="r" b="b"/>
              <a:pathLst>
                <a:path w="609" h="534" extrusionOk="0">
                  <a:moveTo>
                    <a:pt x="304" y="0"/>
                  </a:moveTo>
                  <a:cubicBezTo>
                    <a:pt x="294" y="0"/>
                    <a:pt x="283" y="1"/>
                    <a:pt x="272" y="2"/>
                  </a:cubicBezTo>
                  <a:cubicBezTo>
                    <a:pt x="117" y="2"/>
                    <a:pt x="1" y="119"/>
                    <a:pt x="1" y="274"/>
                  </a:cubicBezTo>
                  <a:cubicBezTo>
                    <a:pt x="25" y="421"/>
                    <a:pt x="166" y="533"/>
                    <a:pt x="313" y="533"/>
                  </a:cubicBezTo>
                  <a:cubicBezTo>
                    <a:pt x="321" y="533"/>
                    <a:pt x="329" y="533"/>
                    <a:pt x="337" y="532"/>
                  </a:cubicBezTo>
                  <a:cubicBezTo>
                    <a:pt x="466" y="532"/>
                    <a:pt x="570" y="442"/>
                    <a:pt x="608" y="325"/>
                  </a:cubicBezTo>
                  <a:cubicBezTo>
                    <a:pt x="608" y="300"/>
                    <a:pt x="608" y="274"/>
                    <a:pt x="608" y="248"/>
                  </a:cubicBezTo>
                  <a:cubicBezTo>
                    <a:pt x="595" y="196"/>
                    <a:pt x="582" y="144"/>
                    <a:pt x="544" y="119"/>
                  </a:cubicBezTo>
                  <a:cubicBezTo>
                    <a:pt x="486" y="49"/>
                    <a:pt x="397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6124025" y="1204125"/>
              <a:ext cx="6500" cy="5575"/>
            </a:xfrm>
            <a:custGeom>
              <a:avLst/>
              <a:gdLst/>
              <a:ahLst/>
              <a:cxnLst/>
              <a:rect l="l" t="t" r="r" b="b"/>
              <a:pathLst>
                <a:path w="260" h="223" extrusionOk="0">
                  <a:moveTo>
                    <a:pt x="137" y="0"/>
                  </a:moveTo>
                  <a:cubicBezTo>
                    <a:pt x="131" y="0"/>
                    <a:pt x="124" y="1"/>
                    <a:pt x="117" y="2"/>
                  </a:cubicBezTo>
                  <a:cubicBezTo>
                    <a:pt x="53" y="2"/>
                    <a:pt x="1" y="54"/>
                    <a:pt x="1" y="119"/>
                  </a:cubicBezTo>
                  <a:cubicBezTo>
                    <a:pt x="14" y="183"/>
                    <a:pt x="78" y="222"/>
                    <a:pt x="143" y="222"/>
                  </a:cubicBezTo>
                  <a:cubicBezTo>
                    <a:pt x="208" y="222"/>
                    <a:pt x="259" y="170"/>
                    <a:pt x="259" y="106"/>
                  </a:cubicBezTo>
                  <a:cubicBezTo>
                    <a:pt x="248" y="48"/>
                    <a:pt x="195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6026450" y="1142700"/>
              <a:ext cx="19425" cy="16600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395" y="1"/>
                  </a:moveTo>
                  <a:cubicBezTo>
                    <a:pt x="380" y="1"/>
                    <a:pt x="365" y="2"/>
                    <a:pt x="350" y="4"/>
                  </a:cubicBezTo>
                  <a:cubicBezTo>
                    <a:pt x="343" y="3"/>
                    <a:pt x="336" y="3"/>
                    <a:pt x="329" y="3"/>
                  </a:cubicBezTo>
                  <a:cubicBezTo>
                    <a:pt x="145" y="3"/>
                    <a:pt x="1" y="166"/>
                    <a:pt x="1" y="353"/>
                  </a:cubicBezTo>
                  <a:cubicBezTo>
                    <a:pt x="38" y="538"/>
                    <a:pt x="204" y="664"/>
                    <a:pt x="388" y="664"/>
                  </a:cubicBezTo>
                  <a:cubicBezTo>
                    <a:pt x="397" y="664"/>
                    <a:pt x="405" y="663"/>
                    <a:pt x="414" y="663"/>
                  </a:cubicBezTo>
                  <a:cubicBezTo>
                    <a:pt x="608" y="663"/>
                    <a:pt x="776" y="508"/>
                    <a:pt x="763" y="314"/>
                  </a:cubicBezTo>
                  <a:cubicBezTo>
                    <a:pt x="728" y="135"/>
                    <a:pt x="571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6726625" y="3978625"/>
              <a:ext cx="47825" cy="23300"/>
            </a:xfrm>
            <a:custGeom>
              <a:avLst/>
              <a:gdLst/>
              <a:ahLst/>
              <a:cxnLst/>
              <a:rect l="l" t="t" r="r" b="b"/>
              <a:pathLst>
                <a:path w="1913" h="932" extrusionOk="0">
                  <a:moveTo>
                    <a:pt x="1822" y="1"/>
                  </a:moveTo>
                  <a:cubicBezTo>
                    <a:pt x="1189" y="246"/>
                    <a:pt x="569" y="557"/>
                    <a:pt x="0" y="931"/>
                  </a:cubicBezTo>
                  <a:lnTo>
                    <a:pt x="1913" y="841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6720800" y="4179600"/>
              <a:ext cx="29425" cy="42025"/>
            </a:xfrm>
            <a:custGeom>
              <a:avLst/>
              <a:gdLst/>
              <a:ahLst/>
              <a:cxnLst/>
              <a:rect l="l" t="t" r="r" b="b"/>
              <a:pathLst>
                <a:path w="1177" h="1681" extrusionOk="0">
                  <a:moveTo>
                    <a:pt x="0" y="1"/>
                  </a:moveTo>
                  <a:cubicBezTo>
                    <a:pt x="272" y="582"/>
                    <a:pt x="608" y="1151"/>
                    <a:pt x="983" y="1681"/>
                  </a:cubicBezTo>
                  <a:lnTo>
                    <a:pt x="1177" y="207"/>
                  </a:lnTo>
                  <a:cubicBezTo>
                    <a:pt x="479" y="5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6644225" y="4627750"/>
              <a:ext cx="41375" cy="99850"/>
            </a:xfrm>
            <a:custGeom>
              <a:avLst/>
              <a:gdLst/>
              <a:ahLst/>
              <a:cxnLst/>
              <a:rect l="l" t="t" r="r" b="b"/>
              <a:pathLst>
                <a:path w="1655" h="3994" extrusionOk="0">
                  <a:moveTo>
                    <a:pt x="724" y="1758"/>
                  </a:moveTo>
                  <a:cubicBezTo>
                    <a:pt x="815" y="1758"/>
                    <a:pt x="892" y="1810"/>
                    <a:pt x="918" y="1900"/>
                  </a:cubicBezTo>
                  <a:cubicBezTo>
                    <a:pt x="918" y="1990"/>
                    <a:pt x="841" y="2068"/>
                    <a:pt x="750" y="2068"/>
                  </a:cubicBezTo>
                  <a:cubicBezTo>
                    <a:pt x="660" y="2068"/>
                    <a:pt x="582" y="2016"/>
                    <a:pt x="556" y="1926"/>
                  </a:cubicBezTo>
                  <a:cubicBezTo>
                    <a:pt x="556" y="1835"/>
                    <a:pt x="634" y="1758"/>
                    <a:pt x="724" y="1758"/>
                  </a:cubicBezTo>
                  <a:close/>
                  <a:moveTo>
                    <a:pt x="65" y="0"/>
                  </a:moveTo>
                  <a:lnTo>
                    <a:pt x="65" y="0"/>
                  </a:lnTo>
                  <a:cubicBezTo>
                    <a:pt x="65" y="0"/>
                    <a:pt x="1" y="2146"/>
                    <a:pt x="970" y="3632"/>
                  </a:cubicBezTo>
                  <a:cubicBezTo>
                    <a:pt x="1060" y="3761"/>
                    <a:pt x="1138" y="3877"/>
                    <a:pt x="1241" y="3994"/>
                  </a:cubicBezTo>
                  <a:lnTo>
                    <a:pt x="1655" y="1008"/>
                  </a:lnTo>
                  <a:cubicBezTo>
                    <a:pt x="1151" y="633"/>
                    <a:pt x="621" y="297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6719500" y="4367000"/>
              <a:ext cx="5525" cy="16825"/>
            </a:xfrm>
            <a:custGeom>
              <a:avLst/>
              <a:gdLst/>
              <a:ahLst/>
              <a:cxnLst/>
              <a:rect l="l" t="t" r="r" b="b"/>
              <a:pathLst>
                <a:path w="221" h="673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17" y="194"/>
                    <a:pt x="40" y="414"/>
                    <a:pt x="1" y="647"/>
                  </a:cubicBezTo>
                  <a:cubicBezTo>
                    <a:pt x="1" y="647"/>
                    <a:pt x="52" y="660"/>
                    <a:pt x="130" y="673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6737600" y="4110525"/>
              <a:ext cx="23300" cy="33550"/>
            </a:xfrm>
            <a:custGeom>
              <a:avLst/>
              <a:gdLst/>
              <a:ahLst/>
              <a:cxnLst/>
              <a:rect l="l" t="t" r="r" b="b"/>
              <a:pathLst>
                <a:path w="932" h="1342" extrusionOk="0">
                  <a:moveTo>
                    <a:pt x="683" y="1"/>
                  </a:moveTo>
                  <a:cubicBezTo>
                    <a:pt x="449" y="1"/>
                    <a:pt x="221" y="27"/>
                    <a:pt x="1" y="75"/>
                  </a:cubicBezTo>
                  <a:cubicBezTo>
                    <a:pt x="104" y="566"/>
                    <a:pt x="362" y="1006"/>
                    <a:pt x="737" y="1342"/>
                  </a:cubicBezTo>
                  <a:lnTo>
                    <a:pt x="931" y="11"/>
                  </a:lnTo>
                  <a:cubicBezTo>
                    <a:pt x="848" y="4"/>
                    <a:pt x="765" y="1"/>
                    <a:pt x="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6691400" y="4508200"/>
              <a:ext cx="14250" cy="72725"/>
            </a:xfrm>
            <a:custGeom>
              <a:avLst/>
              <a:gdLst/>
              <a:ahLst/>
              <a:cxnLst/>
              <a:rect l="l" t="t" r="r" b="b"/>
              <a:pathLst>
                <a:path w="570" h="2909" extrusionOk="0">
                  <a:moveTo>
                    <a:pt x="569" y="0"/>
                  </a:moveTo>
                  <a:lnTo>
                    <a:pt x="569" y="0"/>
                  </a:lnTo>
                  <a:cubicBezTo>
                    <a:pt x="298" y="517"/>
                    <a:pt x="117" y="1086"/>
                    <a:pt x="39" y="1667"/>
                  </a:cubicBezTo>
                  <a:cubicBezTo>
                    <a:pt x="0" y="2081"/>
                    <a:pt x="39" y="2508"/>
                    <a:pt x="168" y="2908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6695925" y="4465875"/>
              <a:ext cx="15200" cy="17175"/>
            </a:xfrm>
            <a:custGeom>
              <a:avLst/>
              <a:gdLst/>
              <a:ahLst/>
              <a:cxnLst/>
              <a:rect l="l" t="t" r="r" b="b"/>
              <a:pathLst>
                <a:path w="608" h="687" extrusionOk="0">
                  <a:moveTo>
                    <a:pt x="362" y="0"/>
                  </a:moveTo>
                  <a:cubicBezTo>
                    <a:pt x="155" y="0"/>
                    <a:pt x="0" y="155"/>
                    <a:pt x="13" y="362"/>
                  </a:cubicBezTo>
                  <a:cubicBezTo>
                    <a:pt x="38" y="548"/>
                    <a:pt x="217" y="686"/>
                    <a:pt x="414" y="686"/>
                  </a:cubicBezTo>
                  <a:cubicBezTo>
                    <a:pt x="422" y="686"/>
                    <a:pt x="431" y="686"/>
                    <a:pt x="440" y="685"/>
                  </a:cubicBezTo>
                  <a:cubicBezTo>
                    <a:pt x="466" y="672"/>
                    <a:pt x="491" y="672"/>
                    <a:pt x="530" y="659"/>
                  </a:cubicBezTo>
                  <a:lnTo>
                    <a:pt x="608" y="65"/>
                  </a:lnTo>
                  <a:cubicBezTo>
                    <a:pt x="530" y="26"/>
                    <a:pt x="453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6675250" y="4219275"/>
              <a:ext cx="5175" cy="4300"/>
            </a:xfrm>
            <a:custGeom>
              <a:avLst/>
              <a:gdLst/>
              <a:ahLst/>
              <a:cxnLst/>
              <a:rect l="l" t="t" r="r" b="b"/>
              <a:pathLst>
                <a:path w="207" h="172" extrusionOk="0">
                  <a:moveTo>
                    <a:pt x="111" y="1"/>
                  </a:moveTo>
                  <a:cubicBezTo>
                    <a:pt x="104" y="1"/>
                    <a:pt x="97" y="2"/>
                    <a:pt x="91" y="3"/>
                  </a:cubicBezTo>
                  <a:cubicBezTo>
                    <a:pt x="85" y="2"/>
                    <a:pt x="80" y="1"/>
                    <a:pt x="75" y="1"/>
                  </a:cubicBezTo>
                  <a:cubicBezTo>
                    <a:pt x="31" y="1"/>
                    <a:pt x="0" y="47"/>
                    <a:pt x="0" y="94"/>
                  </a:cubicBezTo>
                  <a:cubicBezTo>
                    <a:pt x="13" y="145"/>
                    <a:pt x="65" y="171"/>
                    <a:pt x="117" y="171"/>
                  </a:cubicBezTo>
                  <a:cubicBezTo>
                    <a:pt x="168" y="171"/>
                    <a:pt x="207" y="132"/>
                    <a:pt x="207" y="81"/>
                  </a:cubicBezTo>
                  <a:cubicBezTo>
                    <a:pt x="196" y="36"/>
                    <a:pt x="155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6658450" y="4671650"/>
              <a:ext cx="9050" cy="7800"/>
            </a:xfrm>
            <a:custGeom>
              <a:avLst/>
              <a:gdLst/>
              <a:ahLst/>
              <a:cxnLst/>
              <a:rect l="l" t="t" r="r" b="b"/>
              <a:pathLst>
                <a:path w="362" h="312" extrusionOk="0">
                  <a:moveTo>
                    <a:pt x="178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8" y="2"/>
                    <a:pt x="0" y="79"/>
                    <a:pt x="0" y="170"/>
                  </a:cubicBezTo>
                  <a:cubicBezTo>
                    <a:pt x="13" y="247"/>
                    <a:pt x="104" y="312"/>
                    <a:pt x="194" y="312"/>
                  </a:cubicBezTo>
                  <a:cubicBezTo>
                    <a:pt x="284" y="312"/>
                    <a:pt x="362" y="234"/>
                    <a:pt x="349" y="144"/>
                  </a:cubicBezTo>
                  <a:cubicBezTo>
                    <a:pt x="337" y="61"/>
                    <a:pt x="26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6523050" y="520770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6516950" y="5197550"/>
              <a:ext cx="11950" cy="10175"/>
            </a:xfrm>
            <a:custGeom>
              <a:avLst/>
              <a:gdLst/>
              <a:ahLst/>
              <a:cxnLst/>
              <a:rect l="l" t="t" r="r" b="b"/>
              <a:pathLst>
                <a:path w="478" h="407" extrusionOk="0">
                  <a:moveTo>
                    <a:pt x="253" y="1"/>
                  </a:moveTo>
                  <a:cubicBezTo>
                    <a:pt x="242" y="1"/>
                    <a:pt x="230" y="2"/>
                    <a:pt x="219" y="6"/>
                  </a:cubicBezTo>
                  <a:cubicBezTo>
                    <a:pt x="212" y="5"/>
                    <a:pt x="206" y="5"/>
                    <a:pt x="199" y="5"/>
                  </a:cubicBezTo>
                  <a:cubicBezTo>
                    <a:pt x="91" y="5"/>
                    <a:pt x="0" y="103"/>
                    <a:pt x="12" y="213"/>
                  </a:cubicBezTo>
                  <a:cubicBezTo>
                    <a:pt x="25" y="329"/>
                    <a:pt x="129" y="407"/>
                    <a:pt x="245" y="407"/>
                  </a:cubicBezTo>
                  <a:lnTo>
                    <a:pt x="258" y="407"/>
                  </a:lnTo>
                  <a:cubicBezTo>
                    <a:pt x="297" y="394"/>
                    <a:pt x="323" y="394"/>
                    <a:pt x="361" y="381"/>
                  </a:cubicBezTo>
                  <a:cubicBezTo>
                    <a:pt x="426" y="342"/>
                    <a:pt x="478" y="265"/>
                    <a:pt x="478" y="187"/>
                  </a:cubicBezTo>
                  <a:cubicBezTo>
                    <a:pt x="465" y="110"/>
                    <a:pt x="413" y="45"/>
                    <a:pt x="335" y="19"/>
                  </a:cubicBezTo>
                  <a:cubicBezTo>
                    <a:pt x="308" y="10"/>
                    <a:pt x="281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5298500" y="1028075"/>
              <a:ext cx="78225" cy="92750"/>
            </a:xfrm>
            <a:custGeom>
              <a:avLst/>
              <a:gdLst/>
              <a:ahLst/>
              <a:cxnLst/>
              <a:rect l="l" t="t" r="r" b="b"/>
              <a:pathLst>
                <a:path w="3129" h="3710" extrusionOk="0">
                  <a:moveTo>
                    <a:pt x="1" y="1"/>
                  </a:moveTo>
                  <a:lnTo>
                    <a:pt x="1" y="1"/>
                  </a:lnTo>
                  <a:cubicBezTo>
                    <a:pt x="544" y="1913"/>
                    <a:pt x="2237" y="3710"/>
                    <a:pt x="2237" y="3710"/>
                  </a:cubicBezTo>
                  <a:cubicBezTo>
                    <a:pt x="2237" y="3710"/>
                    <a:pt x="3038" y="2120"/>
                    <a:pt x="3129" y="388"/>
                  </a:cubicBezTo>
                  <a:lnTo>
                    <a:pt x="1694" y="208"/>
                  </a:lnTo>
                  <a:lnTo>
                    <a:pt x="1694" y="208"/>
                  </a:lnTo>
                  <a:cubicBezTo>
                    <a:pt x="1707" y="376"/>
                    <a:pt x="1565" y="518"/>
                    <a:pt x="1397" y="518"/>
                  </a:cubicBezTo>
                  <a:cubicBezTo>
                    <a:pt x="1388" y="518"/>
                    <a:pt x="1380" y="519"/>
                    <a:pt x="1371" y="519"/>
                  </a:cubicBezTo>
                  <a:cubicBezTo>
                    <a:pt x="1213" y="519"/>
                    <a:pt x="1072" y="406"/>
                    <a:pt x="1035" y="246"/>
                  </a:cubicBezTo>
                  <a:cubicBezTo>
                    <a:pt x="1035" y="208"/>
                    <a:pt x="1035" y="169"/>
                    <a:pt x="1048" y="1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5164100" y="1011275"/>
              <a:ext cx="105025" cy="77250"/>
            </a:xfrm>
            <a:custGeom>
              <a:avLst/>
              <a:gdLst/>
              <a:ahLst/>
              <a:cxnLst/>
              <a:rect l="l" t="t" r="r" b="b"/>
              <a:pathLst>
                <a:path w="4201" h="3090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350"/>
                    <a:pt x="375" y="673"/>
                    <a:pt x="647" y="957"/>
                  </a:cubicBezTo>
                  <a:cubicBezTo>
                    <a:pt x="1875" y="2301"/>
                    <a:pt x="4201" y="3090"/>
                    <a:pt x="4201" y="3090"/>
                  </a:cubicBezTo>
                  <a:cubicBezTo>
                    <a:pt x="4033" y="2146"/>
                    <a:pt x="3710" y="1241"/>
                    <a:pt x="3232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5157000" y="1066525"/>
              <a:ext cx="26200" cy="32025"/>
            </a:xfrm>
            <a:custGeom>
              <a:avLst/>
              <a:gdLst/>
              <a:ahLst/>
              <a:cxnLst/>
              <a:rect l="l" t="t" r="r" b="b"/>
              <a:pathLst>
                <a:path w="1048" h="1281" extrusionOk="0">
                  <a:moveTo>
                    <a:pt x="0" y="1"/>
                  </a:moveTo>
                  <a:lnTo>
                    <a:pt x="375" y="1280"/>
                  </a:lnTo>
                  <a:cubicBezTo>
                    <a:pt x="608" y="1177"/>
                    <a:pt x="840" y="1035"/>
                    <a:pt x="1047" y="867"/>
                  </a:cubicBezTo>
                  <a:cubicBezTo>
                    <a:pt x="763" y="518"/>
                    <a:pt x="401" y="23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5277200" y="1031925"/>
              <a:ext cx="14225" cy="12050"/>
            </a:xfrm>
            <a:custGeom>
              <a:avLst/>
              <a:gdLst/>
              <a:ahLst/>
              <a:cxnLst/>
              <a:rect l="l" t="t" r="r" b="b"/>
              <a:pathLst>
                <a:path w="569" h="482" extrusionOk="0">
                  <a:moveTo>
                    <a:pt x="285" y="1"/>
                  </a:moveTo>
                  <a:cubicBezTo>
                    <a:pt x="276" y="1"/>
                    <a:pt x="267" y="1"/>
                    <a:pt x="258" y="2"/>
                  </a:cubicBezTo>
                  <a:cubicBezTo>
                    <a:pt x="251" y="1"/>
                    <a:pt x="244" y="1"/>
                    <a:pt x="237" y="1"/>
                  </a:cubicBezTo>
                  <a:cubicBezTo>
                    <a:pt x="105" y="1"/>
                    <a:pt x="1" y="112"/>
                    <a:pt x="13" y="247"/>
                  </a:cubicBezTo>
                  <a:cubicBezTo>
                    <a:pt x="37" y="382"/>
                    <a:pt x="154" y="481"/>
                    <a:pt x="286" y="481"/>
                  </a:cubicBezTo>
                  <a:cubicBezTo>
                    <a:pt x="294" y="481"/>
                    <a:pt x="302" y="481"/>
                    <a:pt x="310" y="480"/>
                  </a:cubicBezTo>
                  <a:cubicBezTo>
                    <a:pt x="452" y="480"/>
                    <a:pt x="569" y="364"/>
                    <a:pt x="556" y="222"/>
                  </a:cubicBezTo>
                  <a:cubicBezTo>
                    <a:pt x="531" y="88"/>
                    <a:pt x="417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5433900" y="1105900"/>
              <a:ext cx="9050" cy="7550"/>
            </a:xfrm>
            <a:custGeom>
              <a:avLst/>
              <a:gdLst/>
              <a:ahLst/>
              <a:cxnLst/>
              <a:rect l="l" t="t" r="r" b="b"/>
              <a:pathLst>
                <a:path w="362" h="302" extrusionOk="0">
                  <a:moveTo>
                    <a:pt x="191" y="1"/>
                  </a:moveTo>
                  <a:cubicBezTo>
                    <a:pt x="184" y="1"/>
                    <a:pt x="176" y="1"/>
                    <a:pt x="168" y="2"/>
                  </a:cubicBezTo>
                  <a:cubicBezTo>
                    <a:pt x="161" y="1"/>
                    <a:pt x="155" y="1"/>
                    <a:pt x="148" y="1"/>
                  </a:cubicBezTo>
                  <a:cubicBezTo>
                    <a:pt x="67" y="1"/>
                    <a:pt x="0" y="75"/>
                    <a:pt x="0" y="170"/>
                  </a:cubicBezTo>
                  <a:cubicBezTo>
                    <a:pt x="12" y="241"/>
                    <a:pt x="88" y="301"/>
                    <a:pt x="171" y="301"/>
                  </a:cubicBezTo>
                  <a:cubicBezTo>
                    <a:pt x="178" y="301"/>
                    <a:pt x="186" y="301"/>
                    <a:pt x="194" y="300"/>
                  </a:cubicBezTo>
                  <a:cubicBezTo>
                    <a:pt x="201" y="301"/>
                    <a:pt x="207" y="301"/>
                    <a:pt x="214" y="301"/>
                  </a:cubicBezTo>
                  <a:cubicBezTo>
                    <a:pt x="295" y="301"/>
                    <a:pt x="361" y="228"/>
                    <a:pt x="349" y="145"/>
                  </a:cubicBezTo>
                  <a:cubicBezTo>
                    <a:pt x="337" y="62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5552475" y="1087150"/>
              <a:ext cx="8750" cy="7550"/>
            </a:xfrm>
            <a:custGeom>
              <a:avLst/>
              <a:gdLst/>
              <a:ahLst/>
              <a:cxnLst/>
              <a:rect l="l" t="t" r="r" b="b"/>
              <a:pathLst>
                <a:path w="350" h="302" extrusionOk="0">
                  <a:moveTo>
                    <a:pt x="183" y="1"/>
                  </a:moveTo>
                  <a:cubicBezTo>
                    <a:pt x="174" y="1"/>
                    <a:pt x="165" y="2"/>
                    <a:pt x="155" y="3"/>
                  </a:cubicBezTo>
                  <a:cubicBezTo>
                    <a:pt x="149" y="2"/>
                    <a:pt x="142" y="1"/>
                    <a:pt x="136" y="1"/>
                  </a:cubicBezTo>
                  <a:cubicBezTo>
                    <a:pt x="56" y="1"/>
                    <a:pt x="0" y="74"/>
                    <a:pt x="0" y="158"/>
                  </a:cubicBezTo>
                  <a:cubicBezTo>
                    <a:pt x="12" y="241"/>
                    <a:pt x="89" y="302"/>
                    <a:pt x="171" y="302"/>
                  </a:cubicBezTo>
                  <a:cubicBezTo>
                    <a:pt x="179" y="302"/>
                    <a:pt x="186" y="301"/>
                    <a:pt x="194" y="300"/>
                  </a:cubicBezTo>
                  <a:cubicBezTo>
                    <a:pt x="272" y="300"/>
                    <a:pt x="349" y="223"/>
                    <a:pt x="336" y="132"/>
                  </a:cubicBezTo>
                  <a:cubicBezTo>
                    <a:pt x="325" y="51"/>
                    <a:pt x="261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5243275" y="1090725"/>
              <a:ext cx="11325" cy="9475"/>
            </a:xfrm>
            <a:custGeom>
              <a:avLst/>
              <a:gdLst/>
              <a:ahLst/>
              <a:cxnLst/>
              <a:rect l="l" t="t" r="r" b="b"/>
              <a:pathLst>
                <a:path w="453" h="379" extrusionOk="0">
                  <a:moveTo>
                    <a:pt x="232" y="1"/>
                  </a:moveTo>
                  <a:cubicBezTo>
                    <a:pt x="224" y="1"/>
                    <a:pt x="215" y="1"/>
                    <a:pt x="207" y="2"/>
                  </a:cubicBezTo>
                  <a:cubicBezTo>
                    <a:pt x="200" y="1"/>
                    <a:pt x="194" y="1"/>
                    <a:pt x="187" y="1"/>
                  </a:cubicBezTo>
                  <a:cubicBezTo>
                    <a:pt x="80" y="1"/>
                    <a:pt x="1" y="98"/>
                    <a:pt x="13" y="196"/>
                  </a:cubicBezTo>
                  <a:cubicBezTo>
                    <a:pt x="25" y="304"/>
                    <a:pt x="115" y="378"/>
                    <a:pt x="220" y="378"/>
                  </a:cubicBezTo>
                  <a:cubicBezTo>
                    <a:pt x="229" y="378"/>
                    <a:pt x="237" y="378"/>
                    <a:pt x="246" y="377"/>
                  </a:cubicBezTo>
                  <a:cubicBezTo>
                    <a:pt x="362" y="377"/>
                    <a:pt x="452" y="286"/>
                    <a:pt x="439" y="183"/>
                  </a:cubicBezTo>
                  <a:cubicBezTo>
                    <a:pt x="427" y="75"/>
                    <a:pt x="338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5324350" y="1031300"/>
              <a:ext cx="16825" cy="9750"/>
            </a:xfrm>
            <a:custGeom>
              <a:avLst/>
              <a:gdLst/>
              <a:ahLst/>
              <a:cxnLst/>
              <a:rect l="l" t="t" r="r" b="b"/>
              <a:pathLst>
                <a:path w="673" h="390" extrusionOk="0">
                  <a:moveTo>
                    <a:pt x="14" y="1"/>
                  </a:moveTo>
                  <a:cubicBezTo>
                    <a:pt x="1" y="40"/>
                    <a:pt x="1" y="79"/>
                    <a:pt x="1" y="117"/>
                  </a:cubicBezTo>
                  <a:cubicBezTo>
                    <a:pt x="38" y="277"/>
                    <a:pt x="179" y="390"/>
                    <a:pt x="337" y="390"/>
                  </a:cubicBezTo>
                  <a:cubicBezTo>
                    <a:pt x="346" y="390"/>
                    <a:pt x="354" y="389"/>
                    <a:pt x="363" y="389"/>
                  </a:cubicBezTo>
                  <a:cubicBezTo>
                    <a:pt x="531" y="389"/>
                    <a:pt x="673" y="247"/>
                    <a:pt x="660" y="79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5344725" y="1124000"/>
              <a:ext cx="10350" cy="8825"/>
            </a:xfrm>
            <a:custGeom>
              <a:avLst/>
              <a:gdLst/>
              <a:ahLst/>
              <a:cxnLst/>
              <a:rect l="l" t="t" r="r" b="b"/>
              <a:pathLst>
                <a:path w="414" h="353" extrusionOk="0">
                  <a:moveTo>
                    <a:pt x="216" y="1"/>
                  </a:moveTo>
                  <a:cubicBezTo>
                    <a:pt x="209" y="1"/>
                    <a:pt x="202" y="1"/>
                    <a:pt x="194" y="2"/>
                  </a:cubicBezTo>
                  <a:cubicBezTo>
                    <a:pt x="91" y="2"/>
                    <a:pt x="0" y="80"/>
                    <a:pt x="13" y="183"/>
                  </a:cubicBezTo>
                  <a:cubicBezTo>
                    <a:pt x="25" y="279"/>
                    <a:pt x="115" y="353"/>
                    <a:pt x="210" y="353"/>
                  </a:cubicBezTo>
                  <a:cubicBezTo>
                    <a:pt x="218" y="353"/>
                    <a:pt x="225" y="352"/>
                    <a:pt x="233" y="351"/>
                  </a:cubicBezTo>
                  <a:cubicBezTo>
                    <a:pt x="336" y="351"/>
                    <a:pt x="414" y="274"/>
                    <a:pt x="414" y="170"/>
                  </a:cubicBezTo>
                  <a:cubicBezTo>
                    <a:pt x="390" y="74"/>
                    <a:pt x="310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5757625" y="5111525"/>
              <a:ext cx="84050" cy="37400"/>
            </a:xfrm>
            <a:custGeom>
              <a:avLst/>
              <a:gdLst/>
              <a:ahLst/>
              <a:cxnLst/>
              <a:rect l="l" t="t" r="r" b="b"/>
              <a:pathLst>
                <a:path w="3362" h="1496" extrusionOk="0">
                  <a:moveTo>
                    <a:pt x="3044" y="1"/>
                  </a:moveTo>
                  <a:cubicBezTo>
                    <a:pt x="2927" y="1"/>
                    <a:pt x="2810" y="7"/>
                    <a:pt x="2689" y="22"/>
                  </a:cubicBezTo>
                  <a:cubicBezTo>
                    <a:pt x="2650" y="35"/>
                    <a:pt x="2612" y="48"/>
                    <a:pt x="2573" y="48"/>
                  </a:cubicBezTo>
                  <a:lnTo>
                    <a:pt x="2495" y="48"/>
                  </a:lnTo>
                  <a:cubicBezTo>
                    <a:pt x="1591" y="152"/>
                    <a:pt x="725" y="500"/>
                    <a:pt x="1" y="1030"/>
                  </a:cubicBezTo>
                  <a:lnTo>
                    <a:pt x="3167" y="1496"/>
                  </a:lnTo>
                  <a:cubicBezTo>
                    <a:pt x="3322" y="1017"/>
                    <a:pt x="3361" y="513"/>
                    <a:pt x="3297" y="9"/>
                  </a:cubicBezTo>
                  <a:cubicBezTo>
                    <a:pt x="3211" y="4"/>
                    <a:pt x="3128" y="1"/>
                    <a:pt x="3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5422250" y="5062925"/>
              <a:ext cx="125725" cy="40775"/>
            </a:xfrm>
            <a:custGeom>
              <a:avLst/>
              <a:gdLst/>
              <a:ahLst/>
              <a:cxnLst/>
              <a:rect l="l" t="t" r="r" b="b"/>
              <a:pathLst>
                <a:path w="5029" h="1631" extrusionOk="0">
                  <a:moveTo>
                    <a:pt x="3229" y="0"/>
                  </a:moveTo>
                  <a:cubicBezTo>
                    <a:pt x="2462" y="0"/>
                    <a:pt x="1697" y="157"/>
                    <a:pt x="983" y="467"/>
                  </a:cubicBezTo>
                  <a:cubicBezTo>
                    <a:pt x="634" y="609"/>
                    <a:pt x="311" y="790"/>
                    <a:pt x="1" y="997"/>
                  </a:cubicBezTo>
                  <a:lnTo>
                    <a:pt x="4317" y="1630"/>
                  </a:lnTo>
                  <a:cubicBezTo>
                    <a:pt x="4653" y="1243"/>
                    <a:pt x="4886" y="790"/>
                    <a:pt x="5028" y="299"/>
                  </a:cubicBezTo>
                  <a:cubicBezTo>
                    <a:pt x="4445" y="99"/>
                    <a:pt x="3837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6065875" y="5176700"/>
              <a:ext cx="4550" cy="6800"/>
            </a:xfrm>
            <a:custGeom>
              <a:avLst/>
              <a:gdLst/>
              <a:ahLst/>
              <a:cxnLst/>
              <a:rect l="l" t="t" r="r" b="b"/>
              <a:pathLst>
                <a:path w="182" h="272" extrusionOk="0">
                  <a:moveTo>
                    <a:pt x="156" y="0"/>
                  </a:moveTo>
                  <a:cubicBezTo>
                    <a:pt x="65" y="13"/>
                    <a:pt x="0" y="103"/>
                    <a:pt x="13" y="194"/>
                  </a:cubicBezTo>
                  <a:cubicBezTo>
                    <a:pt x="13" y="207"/>
                    <a:pt x="13" y="220"/>
                    <a:pt x="26" y="246"/>
                  </a:cubicBezTo>
                  <a:lnTo>
                    <a:pt x="181" y="27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5562800" y="5019625"/>
              <a:ext cx="11975" cy="10400"/>
            </a:xfrm>
            <a:custGeom>
              <a:avLst/>
              <a:gdLst/>
              <a:ahLst/>
              <a:cxnLst/>
              <a:rect l="l" t="t" r="r" b="b"/>
              <a:pathLst>
                <a:path w="479" h="416" extrusionOk="0">
                  <a:moveTo>
                    <a:pt x="246" y="1"/>
                  </a:moveTo>
                  <a:cubicBezTo>
                    <a:pt x="237" y="1"/>
                    <a:pt x="229" y="1"/>
                    <a:pt x="221" y="2"/>
                  </a:cubicBezTo>
                  <a:cubicBezTo>
                    <a:pt x="213" y="1"/>
                    <a:pt x="206" y="1"/>
                    <a:pt x="199" y="1"/>
                  </a:cubicBezTo>
                  <a:cubicBezTo>
                    <a:pt x="81" y="1"/>
                    <a:pt x="1" y="99"/>
                    <a:pt x="1" y="209"/>
                  </a:cubicBezTo>
                  <a:cubicBezTo>
                    <a:pt x="27" y="338"/>
                    <a:pt x="143" y="416"/>
                    <a:pt x="259" y="416"/>
                  </a:cubicBezTo>
                  <a:cubicBezTo>
                    <a:pt x="389" y="416"/>
                    <a:pt x="479" y="312"/>
                    <a:pt x="479" y="196"/>
                  </a:cubicBezTo>
                  <a:cubicBezTo>
                    <a:pt x="455" y="76"/>
                    <a:pt x="353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5340825" y="5064550"/>
              <a:ext cx="22650" cy="14600"/>
            </a:xfrm>
            <a:custGeom>
              <a:avLst/>
              <a:gdLst/>
              <a:ahLst/>
              <a:cxnLst/>
              <a:rect l="l" t="t" r="r" b="b"/>
              <a:pathLst>
                <a:path w="906" h="584" extrusionOk="0">
                  <a:moveTo>
                    <a:pt x="442" y="1"/>
                  </a:moveTo>
                  <a:cubicBezTo>
                    <a:pt x="433" y="1"/>
                    <a:pt x="424" y="1"/>
                    <a:pt x="415" y="1"/>
                  </a:cubicBezTo>
                  <a:cubicBezTo>
                    <a:pt x="195" y="1"/>
                    <a:pt x="1" y="182"/>
                    <a:pt x="14" y="415"/>
                  </a:cubicBezTo>
                  <a:cubicBezTo>
                    <a:pt x="14" y="428"/>
                    <a:pt x="14" y="441"/>
                    <a:pt x="27" y="467"/>
                  </a:cubicBezTo>
                  <a:lnTo>
                    <a:pt x="841" y="583"/>
                  </a:lnTo>
                  <a:cubicBezTo>
                    <a:pt x="893" y="518"/>
                    <a:pt x="906" y="441"/>
                    <a:pt x="893" y="363"/>
                  </a:cubicBezTo>
                  <a:cubicBezTo>
                    <a:pt x="855" y="152"/>
                    <a:pt x="663" y="1"/>
                    <a:pt x="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5346650" y="5028350"/>
              <a:ext cx="8100" cy="6875"/>
            </a:xfrm>
            <a:custGeom>
              <a:avLst/>
              <a:gdLst/>
              <a:ahLst/>
              <a:cxnLst/>
              <a:rect l="l" t="t" r="r" b="b"/>
              <a:pathLst>
                <a:path w="324" h="275" extrusionOk="0">
                  <a:moveTo>
                    <a:pt x="166" y="0"/>
                  </a:moveTo>
                  <a:cubicBezTo>
                    <a:pt x="158" y="0"/>
                    <a:pt x="151" y="1"/>
                    <a:pt x="143" y="2"/>
                  </a:cubicBezTo>
                  <a:cubicBezTo>
                    <a:pt x="65" y="2"/>
                    <a:pt x="1" y="67"/>
                    <a:pt x="1" y="144"/>
                  </a:cubicBezTo>
                  <a:cubicBezTo>
                    <a:pt x="12" y="215"/>
                    <a:pt x="78" y="275"/>
                    <a:pt x="149" y="275"/>
                  </a:cubicBezTo>
                  <a:cubicBezTo>
                    <a:pt x="155" y="275"/>
                    <a:pt x="162" y="274"/>
                    <a:pt x="169" y="273"/>
                  </a:cubicBezTo>
                  <a:cubicBezTo>
                    <a:pt x="259" y="273"/>
                    <a:pt x="324" y="209"/>
                    <a:pt x="324" y="131"/>
                  </a:cubicBezTo>
                  <a:cubicBezTo>
                    <a:pt x="300" y="60"/>
                    <a:pt x="244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5140850" y="4983475"/>
              <a:ext cx="81750" cy="74975"/>
            </a:xfrm>
            <a:custGeom>
              <a:avLst/>
              <a:gdLst/>
              <a:ahLst/>
              <a:cxnLst/>
              <a:rect l="l" t="t" r="r" b="b"/>
              <a:pathLst>
                <a:path w="3270" h="2999" extrusionOk="0">
                  <a:moveTo>
                    <a:pt x="2481" y="2157"/>
                  </a:moveTo>
                  <a:cubicBezTo>
                    <a:pt x="2585" y="2157"/>
                    <a:pt x="2664" y="2231"/>
                    <a:pt x="2688" y="2327"/>
                  </a:cubicBezTo>
                  <a:cubicBezTo>
                    <a:pt x="2688" y="2430"/>
                    <a:pt x="2611" y="2521"/>
                    <a:pt x="2494" y="2521"/>
                  </a:cubicBezTo>
                  <a:cubicBezTo>
                    <a:pt x="2487" y="2522"/>
                    <a:pt x="2479" y="2522"/>
                    <a:pt x="2472" y="2522"/>
                  </a:cubicBezTo>
                  <a:cubicBezTo>
                    <a:pt x="2376" y="2522"/>
                    <a:pt x="2286" y="2448"/>
                    <a:pt x="2262" y="2353"/>
                  </a:cubicBezTo>
                  <a:cubicBezTo>
                    <a:pt x="2262" y="2236"/>
                    <a:pt x="2352" y="2159"/>
                    <a:pt x="2456" y="2159"/>
                  </a:cubicBezTo>
                  <a:cubicBezTo>
                    <a:pt x="2464" y="2158"/>
                    <a:pt x="2473" y="2157"/>
                    <a:pt x="2481" y="2157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491" y="1022"/>
                    <a:pt x="1124" y="1965"/>
                    <a:pt x="1874" y="2805"/>
                  </a:cubicBezTo>
                  <a:lnTo>
                    <a:pt x="3270" y="2999"/>
                  </a:lnTo>
                  <a:lnTo>
                    <a:pt x="3011" y="711"/>
                  </a:lnTo>
                  <a:cubicBezTo>
                    <a:pt x="2029" y="375"/>
                    <a:pt x="1021" y="13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5197375" y="5037400"/>
              <a:ext cx="10700" cy="9150"/>
            </a:xfrm>
            <a:custGeom>
              <a:avLst/>
              <a:gdLst/>
              <a:ahLst/>
              <a:cxnLst/>
              <a:rect l="l" t="t" r="r" b="b"/>
              <a:pathLst>
                <a:path w="428" h="366" extrusionOk="0">
                  <a:moveTo>
                    <a:pt x="220" y="0"/>
                  </a:moveTo>
                  <a:cubicBezTo>
                    <a:pt x="212" y="0"/>
                    <a:pt x="203" y="1"/>
                    <a:pt x="195" y="2"/>
                  </a:cubicBezTo>
                  <a:cubicBezTo>
                    <a:pt x="91" y="2"/>
                    <a:pt x="1" y="79"/>
                    <a:pt x="1" y="196"/>
                  </a:cubicBezTo>
                  <a:cubicBezTo>
                    <a:pt x="25" y="291"/>
                    <a:pt x="115" y="365"/>
                    <a:pt x="211" y="365"/>
                  </a:cubicBezTo>
                  <a:cubicBezTo>
                    <a:pt x="218" y="365"/>
                    <a:pt x="226" y="365"/>
                    <a:pt x="233" y="364"/>
                  </a:cubicBezTo>
                  <a:cubicBezTo>
                    <a:pt x="350" y="364"/>
                    <a:pt x="427" y="273"/>
                    <a:pt x="427" y="170"/>
                  </a:cubicBezTo>
                  <a:cubicBezTo>
                    <a:pt x="403" y="74"/>
                    <a:pt x="324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4160550" y="875900"/>
              <a:ext cx="29425" cy="18775"/>
            </a:xfrm>
            <a:custGeom>
              <a:avLst/>
              <a:gdLst/>
              <a:ahLst/>
              <a:cxnLst/>
              <a:rect l="l" t="t" r="r" b="b"/>
              <a:pathLst>
                <a:path w="1177" h="751" extrusionOk="0">
                  <a:moveTo>
                    <a:pt x="65" y="1"/>
                  </a:moveTo>
                  <a:lnTo>
                    <a:pt x="13" y="375"/>
                  </a:lnTo>
                  <a:lnTo>
                    <a:pt x="1" y="375"/>
                  </a:lnTo>
                  <a:cubicBezTo>
                    <a:pt x="91" y="505"/>
                    <a:pt x="194" y="634"/>
                    <a:pt x="311" y="750"/>
                  </a:cubicBezTo>
                  <a:cubicBezTo>
                    <a:pt x="621" y="582"/>
                    <a:pt x="918" y="388"/>
                    <a:pt x="1177" y="156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4914025" y="978325"/>
              <a:ext cx="33950" cy="24900"/>
            </a:xfrm>
            <a:custGeom>
              <a:avLst/>
              <a:gdLst/>
              <a:ahLst/>
              <a:cxnLst/>
              <a:rect l="l" t="t" r="r" b="b"/>
              <a:pathLst>
                <a:path w="1358" h="99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349"/>
                    <a:pt x="802" y="685"/>
                    <a:pt x="1228" y="996"/>
                  </a:cubicBezTo>
                  <a:cubicBezTo>
                    <a:pt x="1228" y="996"/>
                    <a:pt x="1293" y="685"/>
                    <a:pt x="1357" y="1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4831300" y="1040350"/>
              <a:ext cx="114725" cy="129925"/>
            </a:xfrm>
            <a:custGeom>
              <a:avLst/>
              <a:gdLst/>
              <a:ahLst/>
              <a:cxnLst/>
              <a:rect l="l" t="t" r="r" b="b"/>
              <a:pathLst>
                <a:path w="4589" h="5197" extrusionOk="0">
                  <a:moveTo>
                    <a:pt x="3382" y="3032"/>
                  </a:moveTo>
                  <a:cubicBezTo>
                    <a:pt x="3471" y="3032"/>
                    <a:pt x="3561" y="3094"/>
                    <a:pt x="3594" y="3193"/>
                  </a:cubicBezTo>
                  <a:cubicBezTo>
                    <a:pt x="3620" y="3296"/>
                    <a:pt x="3542" y="3400"/>
                    <a:pt x="3439" y="3413"/>
                  </a:cubicBezTo>
                  <a:cubicBezTo>
                    <a:pt x="3421" y="3417"/>
                    <a:pt x="3404" y="3418"/>
                    <a:pt x="3387" y="3418"/>
                  </a:cubicBezTo>
                  <a:cubicBezTo>
                    <a:pt x="3289" y="3418"/>
                    <a:pt x="3200" y="3359"/>
                    <a:pt x="3167" y="3271"/>
                  </a:cubicBezTo>
                  <a:cubicBezTo>
                    <a:pt x="3141" y="3154"/>
                    <a:pt x="3219" y="3051"/>
                    <a:pt x="3335" y="3038"/>
                  </a:cubicBezTo>
                  <a:cubicBezTo>
                    <a:pt x="3350" y="3034"/>
                    <a:pt x="3366" y="3032"/>
                    <a:pt x="3382" y="3032"/>
                  </a:cubicBezTo>
                  <a:close/>
                  <a:moveTo>
                    <a:pt x="2698" y="3590"/>
                  </a:moveTo>
                  <a:cubicBezTo>
                    <a:pt x="2732" y="3590"/>
                    <a:pt x="2769" y="3614"/>
                    <a:pt x="2779" y="3645"/>
                  </a:cubicBezTo>
                  <a:cubicBezTo>
                    <a:pt x="2792" y="3697"/>
                    <a:pt x="2754" y="3736"/>
                    <a:pt x="2715" y="3749"/>
                  </a:cubicBezTo>
                  <a:cubicBezTo>
                    <a:pt x="2663" y="3749"/>
                    <a:pt x="2624" y="3723"/>
                    <a:pt x="2599" y="3684"/>
                  </a:cubicBezTo>
                  <a:cubicBezTo>
                    <a:pt x="2599" y="3645"/>
                    <a:pt x="2624" y="3594"/>
                    <a:pt x="2676" y="3594"/>
                  </a:cubicBezTo>
                  <a:cubicBezTo>
                    <a:pt x="2683" y="3591"/>
                    <a:pt x="2690" y="3590"/>
                    <a:pt x="2698" y="359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56" y="2185"/>
                    <a:pt x="1306" y="3620"/>
                  </a:cubicBezTo>
                  <a:cubicBezTo>
                    <a:pt x="2017" y="4473"/>
                    <a:pt x="3025" y="5041"/>
                    <a:pt x="4124" y="5196"/>
                  </a:cubicBezTo>
                  <a:cubicBezTo>
                    <a:pt x="4124" y="5196"/>
                    <a:pt x="4589" y="3801"/>
                    <a:pt x="3452" y="2366"/>
                  </a:cubicBezTo>
                  <a:cubicBezTo>
                    <a:pt x="2314" y="9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4969925" y="1046575"/>
              <a:ext cx="29425" cy="23575"/>
            </a:xfrm>
            <a:custGeom>
              <a:avLst/>
              <a:gdLst/>
              <a:ahLst/>
              <a:cxnLst/>
              <a:rect l="l" t="t" r="r" b="b"/>
              <a:pathLst>
                <a:path w="1177" h="943" extrusionOk="0">
                  <a:moveTo>
                    <a:pt x="562" y="0"/>
                  </a:moveTo>
                  <a:cubicBezTo>
                    <a:pt x="526" y="0"/>
                    <a:pt x="489" y="4"/>
                    <a:pt x="453" y="10"/>
                  </a:cubicBezTo>
                  <a:cubicBezTo>
                    <a:pt x="181" y="49"/>
                    <a:pt x="0" y="308"/>
                    <a:pt x="65" y="566"/>
                  </a:cubicBezTo>
                  <a:cubicBezTo>
                    <a:pt x="142" y="796"/>
                    <a:pt x="357" y="943"/>
                    <a:pt x="595" y="943"/>
                  </a:cubicBezTo>
                  <a:cubicBezTo>
                    <a:pt x="637" y="943"/>
                    <a:pt x="681" y="938"/>
                    <a:pt x="724" y="928"/>
                  </a:cubicBezTo>
                  <a:cubicBezTo>
                    <a:pt x="995" y="902"/>
                    <a:pt x="1176" y="644"/>
                    <a:pt x="1112" y="372"/>
                  </a:cubicBezTo>
                  <a:cubicBezTo>
                    <a:pt x="1022" y="147"/>
                    <a:pt x="804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4108525" y="882875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6" y="0"/>
                  </a:moveTo>
                  <a:cubicBezTo>
                    <a:pt x="229" y="0"/>
                    <a:pt x="212" y="2"/>
                    <a:pt x="195" y="6"/>
                  </a:cubicBezTo>
                  <a:cubicBezTo>
                    <a:pt x="78" y="19"/>
                    <a:pt x="1" y="122"/>
                    <a:pt x="40" y="226"/>
                  </a:cubicBezTo>
                  <a:cubicBezTo>
                    <a:pt x="73" y="325"/>
                    <a:pt x="153" y="386"/>
                    <a:pt x="248" y="386"/>
                  </a:cubicBezTo>
                  <a:cubicBezTo>
                    <a:pt x="264" y="386"/>
                    <a:pt x="281" y="384"/>
                    <a:pt x="298" y="381"/>
                  </a:cubicBezTo>
                  <a:cubicBezTo>
                    <a:pt x="414" y="368"/>
                    <a:pt x="492" y="264"/>
                    <a:pt x="466" y="148"/>
                  </a:cubicBezTo>
                  <a:cubicBezTo>
                    <a:pt x="433" y="60"/>
                    <a:pt x="344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4749250" y="1098475"/>
              <a:ext cx="39425" cy="34750"/>
            </a:xfrm>
            <a:custGeom>
              <a:avLst/>
              <a:gdLst/>
              <a:ahLst/>
              <a:cxnLst/>
              <a:rect l="l" t="t" r="r" b="b"/>
              <a:pathLst>
                <a:path w="1577" h="1390" extrusionOk="0">
                  <a:moveTo>
                    <a:pt x="558" y="0"/>
                  </a:moveTo>
                  <a:cubicBezTo>
                    <a:pt x="519" y="0"/>
                    <a:pt x="479" y="5"/>
                    <a:pt x="440" y="15"/>
                  </a:cubicBezTo>
                  <a:cubicBezTo>
                    <a:pt x="181" y="41"/>
                    <a:pt x="0" y="287"/>
                    <a:pt x="65" y="532"/>
                  </a:cubicBezTo>
                  <a:cubicBezTo>
                    <a:pt x="116" y="687"/>
                    <a:pt x="233" y="816"/>
                    <a:pt x="388" y="855"/>
                  </a:cubicBezTo>
                  <a:cubicBezTo>
                    <a:pt x="388" y="907"/>
                    <a:pt x="388" y="946"/>
                    <a:pt x="401" y="984"/>
                  </a:cubicBezTo>
                  <a:cubicBezTo>
                    <a:pt x="452" y="1127"/>
                    <a:pt x="543" y="1243"/>
                    <a:pt x="672" y="1308"/>
                  </a:cubicBezTo>
                  <a:cubicBezTo>
                    <a:pt x="770" y="1361"/>
                    <a:pt x="875" y="1390"/>
                    <a:pt x="981" y="1390"/>
                  </a:cubicBezTo>
                  <a:cubicBezTo>
                    <a:pt x="1028" y="1390"/>
                    <a:pt x="1076" y="1384"/>
                    <a:pt x="1125" y="1372"/>
                  </a:cubicBezTo>
                  <a:cubicBezTo>
                    <a:pt x="1280" y="1346"/>
                    <a:pt x="1435" y="1243"/>
                    <a:pt x="1512" y="1101"/>
                  </a:cubicBezTo>
                  <a:cubicBezTo>
                    <a:pt x="1564" y="997"/>
                    <a:pt x="1577" y="881"/>
                    <a:pt x="1551" y="765"/>
                  </a:cubicBezTo>
                  <a:cubicBezTo>
                    <a:pt x="1473" y="545"/>
                    <a:pt x="1280" y="390"/>
                    <a:pt x="1047" y="364"/>
                  </a:cubicBezTo>
                  <a:cubicBezTo>
                    <a:pt x="1047" y="364"/>
                    <a:pt x="1047" y="351"/>
                    <a:pt x="1047" y="351"/>
                  </a:cubicBezTo>
                  <a:cubicBezTo>
                    <a:pt x="970" y="143"/>
                    <a:pt x="774" y="0"/>
                    <a:pt x="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4909825" y="1116150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5" y="0"/>
                  </a:moveTo>
                  <a:cubicBezTo>
                    <a:pt x="228" y="0"/>
                    <a:pt x="211" y="2"/>
                    <a:pt x="194" y="6"/>
                  </a:cubicBezTo>
                  <a:cubicBezTo>
                    <a:pt x="78" y="19"/>
                    <a:pt x="0" y="122"/>
                    <a:pt x="26" y="239"/>
                  </a:cubicBezTo>
                  <a:cubicBezTo>
                    <a:pt x="59" y="327"/>
                    <a:pt x="148" y="386"/>
                    <a:pt x="246" y="386"/>
                  </a:cubicBezTo>
                  <a:cubicBezTo>
                    <a:pt x="263" y="386"/>
                    <a:pt x="280" y="385"/>
                    <a:pt x="298" y="381"/>
                  </a:cubicBezTo>
                  <a:cubicBezTo>
                    <a:pt x="414" y="368"/>
                    <a:pt x="491" y="264"/>
                    <a:pt x="466" y="161"/>
                  </a:cubicBezTo>
                  <a:cubicBezTo>
                    <a:pt x="422" y="62"/>
                    <a:pt x="340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4896250" y="1130100"/>
              <a:ext cx="4875" cy="3975"/>
            </a:xfrm>
            <a:custGeom>
              <a:avLst/>
              <a:gdLst/>
              <a:ahLst/>
              <a:cxnLst/>
              <a:rect l="l" t="t" r="r" b="b"/>
              <a:pathLst>
                <a:path w="195" h="159" extrusionOk="0">
                  <a:moveTo>
                    <a:pt x="100" y="0"/>
                  </a:moveTo>
                  <a:cubicBezTo>
                    <a:pt x="92" y="0"/>
                    <a:pt x="85" y="1"/>
                    <a:pt x="78" y="4"/>
                  </a:cubicBezTo>
                  <a:cubicBezTo>
                    <a:pt x="26" y="4"/>
                    <a:pt x="1" y="55"/>
                    <a:pt x="1" y="94"/>
                  </a:cubicBezTo>
                  <a:cubicBezTo>
                    <a:pt x="26" y="133"/>
                    <a:pt x="65" y="159"/>
                    <a:pt x="117" y="159"/>
                  </a:cubicBezTo>
                  <a:cubicBezTo>
                    <a:pt x="156" y="146"/>
                    <a:pt x="194" y="107"/>
                    <a:pt x="181" y="55"/>
                  </a:cubicBezTo>
                  <a:cubicBezTo>
                    <a:pt x="171" y="24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2691725" y="669125"/>
              <a:ext cx="18125" cy="2600"/>
            </a:xfrm>
            <a:custGeom>
              <a:avLst/>
              <a:gdLst/>
              <a:ahLst/>
              <a:cxnLst/>
              <a:rect l="l" t="t" r="r" b="b"/>
              <a:pathLst>
                <a:path w="725" h="104" extrusionOk="0">
                  <a:moveTo>
                    <a:pt x="1" y="0"/>
                  </a:moveTo>
                  <a:lnTo>
                    <a:pt x="40" y="104"/>
                  </a:lnTo>
                  <a:cubicBezTo>
                    <a:pt x="150" y="97"/>
                    <a:pt x="263" y="94"/>
                    <a:pt x="377" y="94"/>
                  </a:cubicBezTo>
                  <a:cubicBezTo>
                    <a:pt x="492" y="94"/>
                    <a:pt x="608" y="97"/>
                    <a:pt x="725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3133425" y="734050"/>
              <a:ext cx="6475" cy="2300"/>
            </a:xfrm>
            <a:custGeom>
              <a:avLst/>
              <a:gdLst/>
              <a:ahLst/>
              <a:cxnLst/>
              <a:rect l="l" t="t" r="r" b="b"/>
              <a:pathLst>
                <a:path w="259" h="92" extrusionOk="0">
                  <a:moveTo>
                    <a:pt x="0" y="1"/>
                  </a:moveTo>
                  <a:cubicBezTo>
                    <a:pt x="0" y="14"/>
                    <a:pt x="13" y="14"/>
                    <a:pt x="13" y="27"/>
                  </a:cubicBezTo>
                  <a:cubicBezTo>
                    <a:pt x="13" y="53"/>
                    <a:pt x="13" y="66"/>
                    <a:pt x="26" y="91"/>
                  </a:cubicBezTo>
                  <a:lnTo>
                    <a:pt x="25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2943750" y="706275"/>
              <a:ext cx="1325" cy="25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1" y="0"/>
                  </a:moveTo>
                  <a:cubicBezTo>
                    <a:pt x="14" y="0"/>
                    <a:pt x="39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3111125" y="731150"/>
              <a:ext cx="22950" cy="9075"/>
            </a:xfrm>
            <a:custGeom>
              <a:avLst/>
              <a:gdLst/>
              <a:ahLst/>
              <a:cxnLst/>
              <a:rect l="l" t="t" r="r" b="b"/>
              <a:pathLst>
                <a:path w="918" h="363" extrusionOk="0">
                  <a:moveTo>
                    <a:pt x="91" y="1"/>
                  </a:moveTo>
                  <a:cubicBezTo>
                    <a:pt x="26" y="91"/>
                    <a:pt x="0" y="207"/>
                    <a:pt x="39" y="311"/>
                  </a:cubicBezTo>
                  <a:cubicBezTo>
                    <a:pt x="39" y="324"/>
                    <a:pt x="52" y="350"/>
                    <a:pt x="52" y="362"/>
                  </a:cubicBezTo>
                  <a:lnTo>
                    <a:pt x="918" y="207"/>
                  </a:lnTo>
                  <a:cubicBezTo>
                    <a:pt x="918" y="182"/>
                    <a:pt x="918" y="169"/>
                    <a:pt x="918" y="143"/>
                  </a:cubicBezTo>
                  <a:cubicBezTo>
                    <a:pt x="905" y="130"/>
                    <a:pt x="905" y="130"/>
                    <a:pt x="905" y="117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3525325" y="793175"/>
              <a:ext cx="79200" cy="14175"/>
            </a:xfrm>
            <a:custGeom>
              <a:avLst/>
              <a:gdLst/>
              <a:ahLst/>
              <a:cxnLst/>
              <a:rect l="l" t="t" r="r" b="b"/>
              <a:pathLst>
                <a:path w="3168" h="567" extrusionOk="0">
                  <a:moveTo>
                    <a:pt x="415" y="1"/>
                  </a:moveTo>
                  <a:cubicBezTo>
                    <a:pt x="156" y="298"/>
                    <a:pt x="1" y="505"/>
                    <a:pt x="1" y="505"/>
                  </a:cubicBezTo>
                  <a:cubicBezTo>
                    <a:pt x="412" y="546"/>
                    <a:pt x="826" y="566"/>
                    <a:pt x="1242" y="566"/>
                  </a:cubicBezTo>
                  <a:cubicBezTo>
                    <a:pt x="1885" y="566"/>
                    <a:pt x="2531" y="517"/>
                    <a:pt x="3167" y="415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3678475" y="898400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1" y="0"/>
                  </a:moveTo>
                  <a:cubicBezTo>
                    <a:pt x="254" y="0"/>
                    <a:pt x="237" y="2"/>
                    <a:pt x="221" y="5"/>
                  </a:cubicBezTo>
                  <a:cubicBezTo>
                    <a:pt x="78" y="31"/>
                    <a:pt x="1" y="147"/>
                    <a:pt x="27" y="277"/>
                  </a:cubicBezTo>
                  <a:cubicBezTo>
                    <a:pt x="72" y="389"/>
                    <a:pt x="176" y="463"/>
                    <a:pt x="296" y="463"/>
                  </a:cubicBezTo>
                  <a:cubicBezTo>
                    <a:pt x="313" y="463"/>
                    <a:pt x="332" y="461"/>
                    <a:pt x="350" y="458"/>
                  </a:cubicBezTo>
                  <a:cubicBezTo>
                    <a:pt x="479" y="445"/>
                    <a:pt x="570" y="315"/>
                    <a:pt x="544" y="186"/>
                  </a:cubicBezTo>
                  <a:cubicBezTo>
                    <a:pt x="499" y="74"/>
                    <a:pt x="38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3531150" y="820550"/>
              <a:ext cx="17150" cy="13800"/>
            </a:xfrm>
            <a:custGeom>
              <a:avLst/>
              <a:gdLst/>
              <a:ahLst/>
              <a:cxnLst/>
              <a:rect l="l" t="t" r="r" b="b"/>
              <a:pathLst>
                <a:path w="686" h="552" extrusionOk="0">
                  <a:moveTo>
                    <a:pt x="316" y="0"/>
                  </a:moveTo>
                  <a:cubicBezTo>
                    <a:pt x="297" y="0"/>
                    <a:pt x="278" y="2"/>
                    <a:pt x="259" y="5"/>
                  </a:cubicBezTo>
                  <a:cubicBezTo>
                    <a:pt x="104" y="30"/>
                    <a:pt x="1" y="173"/>
                    <a:pt x="39" y="328"/>
                  </a:cubicBezTo>
                  <a:cubicBezTo>
                    <a:pt x="85" y="465"/>
                    <a:pt x="222" y="552"/>
                    <a:pt x="361" y="552"/>
                  </a:cubicBezTo>
                  <a:cubicBezTo>
                    <a:pt x="379" y="552"/>
                    <a:pt x="396" y="550"/>
                    <a:pt x="414" y="547"/>
                  </a:cubicBezTo>
                  <a:cubicBezTo>
                    <a:pt x="569" y="521"/>
                    <a:pt x="686" y="379"/>
                    <a:pt x="647" y="224"/>
                  </a:cubicBezTo>
                  <a:cubicBezTo>
                    <a:pt x="590" y="87"/>
                    <a:pt x="46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3565075" y="839075"/>
              <a:ext cx="28775" cy="23975"/>
            </a:xfrm>
            <a:custGeom>
              <a:avLst/>
              <a:gdLst/>
              <a:ahLst/>
              <a:cxnLst/>
              <a:rect l="l" t="t" r="r" b="b"/>
              <a:pathLst>
                <a:path w="1151" h="959" extrusionOk="0">
                  <a:moveTo>
                    <a:pt x="531" y="1"/>
                  </a:moveTo>
                  <a:cubicBezTo>
                    <a:pt x="492" y="1"/>
                    <a:pt x="453" y="5"/>
                    <a:pt x="414" y="13"/>
                  </a:cubicBezTo>
                  <a:cubicBezTo>
                    <a:pt x="207" y="39"/>
                    <a:pt x="39" y="207"/>
                    <a:pt x="1" y="427"/>
                  </a:cubicBezTo>
                  <a:cubicBezTo>
                    <a:pt x="1" y="478"/>
                    <a:pt x="1" y="530"/>
                    <a:pt x="14" y="582"/>
                  </a:cubicBezTo>
                  <a:cubicBezTo>
                    <a:pt x="101" y="812"/>
                    <a:pt x="319" y="958"/>
                    <a:pt x="556" y="958"/>
                  </a:cubicBezTo>
                  <a:cubicBezTo>
                    <a:pt x="599" y="958"/>
                    <a:pt x="642" y="954"/>
                    <a:pt x="686" y="944"/>
                  </a:cubicBezTo>
                  <a:cubicBezTo>
                    <a:pt x="957" y="918"/>
                    <a:pt x="1151" y="646"/>
                    <a:pt x="1086" y="375"/>
                  </a:cubicBezTo>
                  <a:cubicBezTo>
                    <a:pt x="1073" y="349"/>
                    <a:pt x="1060" y="323"/>
                    <a:pt x="1047" y="297"/>
                  </a:cubicBezTo>
                  <a:cubicBezTo>
                    <a:pt x="939" y="113"/>
                    <a:pt x="739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3112425" y="736325"/>
              <a:ext cx="21975" cy="10550"/>
            </a:xfrm>
            <a:custGeom>
              <a:avLst/>
              <a:gdLst/>
              <a:ahLst/>
              <a:cxnLst/>
              <a:rect l="l" t="t" r="r" b="b"/>
              <a:pathLst>
                <a:path w="879" h="422" extrusionOk="0">
                  <a:moveTo>
                    <a:pt x="866" y="0"/>
                  </a:moveTo>
                  <a:lnTo>
                    <a:pt x="0" y="155"/>
                  </a:lnTo>
                  <a:cubicBezTo>
                    <a:pt x="78" y="322"/>
                    <a:pt x="251" y="422"/>
                    <a:pt x="438" y="422"/>
                  </a:cubicBezTo>
                  <a:cubicBezTo>
                    <a:pt x="468" y="422"/>
                    <a:pt x="499" y="419"/>
                    <a:pt x="530" y="414"/>
                  </a:cubicBezTo>
                  <a:cubicBezTo>
                    <a:pt x="724" y="388"/>
                    <a:pt x="879" y="207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3416125" y="787325"/>
              <a:ext cx="9725" cy="7875"/>
            </a:xfrm>
            <a:custGeom>
              <a:avLst/>
              <a:gdLst/>
              <a:ahLst/>
              <a:cxnLst/>
              <a:rect l="l" t="t" r="r" b="b"/>
              <a:pathLst>
                <a:path w="389" h="315" extrusionOk="0">
                  <a:moveTo>
                    <a:pt x="183" y="0"/>
                  </a:moveTo>
                  <a:cubicBezTo>
                    <a:pt x="174" y="0"/>
                    <a:pt x="165" y="1"/>
                    <a:pt x="156" y="2"/>
                  </a:cubicBezTo>
                  <a:cubicBezTo>
                    <a:pt x="65" y="15"/>
                    <a:pt x="1" y="106"/>
                    <a:pt x="26" y="183"/>
                  </a:cubicBezTo>
                  <a:cubicBezTo>
                    <a:pt x="50" y="265"/>
                    <a:pt x="125" y="314"/>
                    <a:pt x="206" y="314"/>
                  </a:cubicBezTo>
                  <a:cubicBezTo>
                    <a:pt x="215" y="314"/>
                    <a:pt x="224" y="314"/>
                    <a:pt x="233" y="313"/>
                  </a:cubicBezTo>
                  <a:cubicBezTo>
                    <a:pt x="324" y="300"/>
                    <a:pt x="388" y="209"/>
                    <a:pt x="363" y="132"/>
                  </a:cubicBezTo>
                  <a:cubicBezTo>
                    <a:pt x="339" y="50"/>
                    <a:pt x="26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5050050" y="4972825"/>
              <a:ext cx="84350" cy="72375"/>
            </a:xfrm>
            <a:custGeom>
              <a:avLst/>
              <a:gdLst/>
              <a:ahLst/>
              <a:cxnLst/>
              <a:rect l="l" t="t" r="r" b="b"/>
              <a:pathLst>
                <a:path w="3374" h="2895" extrusionOk="0">
                  <a:moveTo>
                    <a:pt x="2559" y="0"/>
                  </a:moveTo>
                  <a:cubicBezTo>
                    <a:pt x="2172" y="711"/>
                    <a:pt x="1642" y="1357"/>
                    <a:pt x="996" y="1861"/>
                  </a:cubicBezTo>
                  <a:cubicBezTo>
                    <a:pt x="698" y="2094"/>
                    <a:pt x="362" y="2275"/>
                    <a:pt x="0" y="2417"/>
                  </a:cubicBezTo>
                  <a:lnTo>
                    <a:pt x="3231" y="2895"/>
                  </a:lnTo>
                  <a:cubicBezTo>
                    <a:pt x="3283" y="2856"/>
                    <a:pt x="3322" y="2817"/>
                    <a:pt x="3374" y="2779"/>
                  </a:cubicBezTo>
                  <a:lnTo>
                    <a:pt x="2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4158300" y="4797375"/>
              <a:ext cx="93725" cy="117300"/>
            </a:xfrm>
            <a:custGeom>
              <a:avLst/>
              <a:gdLst/>
              <a:ahLst/>
              <a:cxnLst/>
              <a:rect l="l" t="t" r="r" b="b"/>
              <a:pathLst>
                <a:path w="3749" h="4692" extrusionOk="0">
                  <a:moveTo>
                    <a:pt x="2585" y="0"/>
                  </a:moveTo>
                  <a:cubicBezTo>
                    <a:pt x="2585" y="0"/>
                    <a:pt x="530" y="2003"/>
                    <a:pt x="0" y="4175"/>
                  </a:cubicBezTo>
                  <a:lnTo>
                    <a:pt x="3515" y="4692"/>
                  </a:lnTo>
                  <a:cubicBezTo>
                    <a:pt x="3748" y="2495"/>
                    <a:pt x="2585" y="0"/>
                    <a:pt x="2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4396100" y="4898075"/>
              <a:ext cx="232650" cy="66350"/>
            </a:xfrm>
            <a:custGeom>
              <a:avLst/>
              <a:gdLst/>
              <a:ahLst/>
              <a:cxnLst/>
              <a:rect l="l" t="t" r="r" b="b"/>
              <a:pathLst>
                <a:path w="9306" h="2654" extrusionOk="0">
                  <a:moveTo>
                    <a:pt x="5310" y="1"/>
                  </a:moveTo>
                  <a:cubicBezTo>
                    <a:pt x="5234" y="1"/>
                    <a:pt x="5157" y="2"/>
                    <a:pt x="5079" y="5"/>
                  </a:cubicBezTo>
                  <a:cubicBezTo>
                    <a:pt x="2973" y="82"/>
                    <a:pt x="801" y="1129"/>
                    <a:pt x="0" y="1555"/>
                  </a:cubicBezTo>
                  <a:lnTo>
                    <a:pt x="1008" y="1711"/>
                  </a:lnTo>
                  <a:cubicBezTo>
                    <a:pt x="1034" y="1698"/>
                    <a:pt x="1047" y="1698"/>
                    <a:pt x="1060" y="1685"/>
                  </a:cubicBezTo>
                  <a:cubicBezTo>
                    <a:pt x="1078" y="1682"/>
                    <a:pt x="1095" y="1681"/>
                    <a:pt x="1113" y="1681"/>
                  </a:cubicBezTo>
                  <a:cubicBezTo>
                    <a:pt x="1198" y="1681"/>
                    <a:pt x="1282" y="1706"/>
                    <a:pt x="1357" y="1749"/>
                  </a:cubicBezTo>
                  <a:lnTo>
                    <a:pt x="7457" y="2654"/>
                  </a:lnTo>
                  <a:cubicBezTo>
                    <a:pt x="8155" y="2383"/>
                    <a:pt x="8789" y="1956"/>
                    <a:pt x="9305" y="1413"/>
                  </a:cubicBezTo>
                  <a:cubicBezTo>
                    <a:pt x="9305" y="1413"/>
                    <a:pt x="7832" y="1"/>
                    <a:pt x="5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5130825" y="5042275"/>
              <a:ext cx="4550" cy="3575"/>
            </a:xfrm>
            <a:custGeom>
              <a:avLst/>
              <a:gdLst/>
              <a:ahLst/>
              <a:cxnLst/>
              <a:rect l="l" t="t" r="r" b="b"/>
              <a:pathLst>
                <a:path w="182" h="143" extrusionOk="0">
                  <a:moveTo>
                    <a:pt x="143" y="1"/>
                  </a:moveTo>
                  <a:cubicBezTo>
                    <a:pt x="91" y="39"/>
                    <a:pt x="52" y="78"/>
                    <a:pt x="0" y="117"/>
                  </a:cubicBezTo>
                  <a:lnTo>
                    <a:pt x="181" y="143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4817100" y="4951275"/>
              <a:ext cx="20050" cy="15950"/>
            </a:xfrm>
            <a:custGeom>
              <a:avLst/>
              <a:gdLst/>
              <a:ahLst/>
              <a:cxnLst/>
              <a:rect l="l" t="t" r="r" b="b"/>
              <a:pathLst>
                <a:path w="802" h="638" extrusionOk="0">
                  <a:moveTo>
                    <a:pt x="391" y="1"/>
                  </a:moveTo>
                  <a:cubicBezTo>
                    <a:pt x="365" y="1"/>
                    <a:pt x="338" y="4"/>
                    <a:pt x="310" y="9"/>
                  </a:cubicBezTo>
                  <a:cubicBezTo>
                    <a:pt x="129" y="22"/>
                    <a:pt x="0" y="203"/>
                    <a:pt x="39" y="384"/>
                  </a:cubicBezTo>
                  <a:cubicBezTo>
                    <a:pt x="106" y="539"/>
                    <a:pt x="248" y="637"/>
                    <a:pt x="410" y="637"/>
                  </a:cubicBezTo>
                  <a:cubicBezTo>
                    <a:pt x="437" y="637"/>
                    <a:pt x="464" y="635"/>
                    <a:pt x="491" y="629"/>
                  </a:cubicBezTo>
                  <a:cubicBezTo>
                    <a:pt x="672" y="604"/>
                    <a:pt x="801" y="436"/>
                    <a:pt x="763" y="255"/>
                  </a:cubicBezTo>
                  <a:cubicBezTo>
                    <a:pt x="696" y="99"/>
                    <a:pt x="553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4421625" y="4940100"/>
              <a:ext cx="8425" cy="1725"/>
            </a:xfrm>
            <a:custGeom>
              <a:avLst/>
              <a:gdLst/>
              <a:ahLst/>
              <a:cxnLst/>
              <a:rect l="l" t="t" r="r" b="b"/>
              <a:pathLst>
                <a:path w="337" h="69" extrusionOk="0">
                  <a:moveTo>
                    <a:pt x="92" y="0"/>
                  </a:moveTo>
                  <a:cubicBezTo>
                    <a:pt x="74" y="0"/>
                    <a:pt x="57" y="1"/>
                    <a:pt x="39" y="4"/>
                  </a:cubicBezTo>
                  <a:cubicBezTo>
                    <a:pt x="26" y="17"/>
                    <a:pt x="13" y="17"/>
                    <a:pt x="0" y="30"/>
                  </a:cubicBezTo>
                  <a:lnTo>
                    <a:pt x="336" y="68"/>
                  </a:lnTo>
                  <a:cubicBezTo>
                    <a:pt x="261" y="25"/>
                    <a:pt x="177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4048750" y="4879375"/>
              <a:ext cx="24275" cy="10100"/>
            </a:xfrm>
            <a:custGeom>
              <a:avLst/>
              <a:gdLst/>
              <a:ahLst/>
              <a:cxnLst/>
              <a:rect l="l" t="t" r="r" b="b"/>
              <a:pathLst>
                <a:path w="971" h="404" extrusionOk="0">
                  <a:moveTo>
                    <a:pt x="476" y="0"/>
                  </a:moveTo>
                  <a:cubicBezTo>
                    <a:pt x="434" y="0"/>
                    <a:pt x="392" y="5"/>
                    <a:pt x="350" y="16"/>
                  </a:cubicBezTo>
                  <a:cubicBezTo>
                    <a:pt x="195" y="29"/>
                    <a:pt x="65" y="119"/>
                    <a:pt x="1" y="261"/>
                  </a:cubicBezTo>
                  <a:lnTo>
                    <a:pt x="970" y="404"/>
                  </a:lnTo>
                  <a:cubicBezTo>
                    <a:pt x="970" y="391"/>
                    <a:pt x="970" y="365"/>
                    <a:pt x="970" y="352"/>
                  </a:cubicBezTo>
                  <a:cubicBezTo>
                    <a:pt x="894" y="135"/>
                    <a:pt x="691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4426150" y="4890775"/>
              <a:ext cx="22950" cy="18275"/>
            </a:xfrm>
            <a:custGeom>
              <a:avLst/>
              <a:gdLst/>
              <a:ahLst/>
              <a:cxnLst/>
              <a:rect l="l" t="t" r="r" b="b"/>
              <a:pathLst>
                <a:path w="918" h="731" extrusionOk="0">
                  <a:moveTo>
                    <a:pt x="454" y="0"/>
                  </a:moveTo>
                  <a:cubicBezTo>
                    <a:pt x="419" y="0"/>
                    <a:pt x="384" y="4"/>
                    <a:pt x="349" y="12"/>
                  </a:cubicBezTo>
                  <a:cubicBezTo>
                    <a:pt x="142" y="25"/>
                    <a:pt x="0" y="232"/>
                    <a:pt x="52" y="439"/>
                  </a:cubicBezTo>
                  <a:cubicBezTo>
                    <a:pt x="119" y="619"/>
                    <a:pt x="295" y="730"/>
                    <a:pt x="476" y="730"/>
                  </a:cubicBezTo>
                  <a:cubicBezTo>
                    <a:pt x="503" y="730"/>
                    <a:pt x="529" y="728"/>
                    <a:pt x="556" y="723"/>
                  </a:cubicBezTo>
                  <a:cubicBezTo>
                    <a:pt x="776" y="697"/>
                    <a:pt x="918" y="490"/>
                    <a:pt x="866" y="284"/>
                  </a:cubicBezTo>
                  <a:cubicBezTo>
                    <a:pt x="801" y="110"/>
                    <a:pt x="635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4373150" y="4885050"/>
              <a:ext cx="19100" cy="1530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374" y="0"/>
                  </a:moveTo>
                  <a:cubicBezTo>
                    <a:pt x="349" y="0"/>
                    <a:pt x="323" y="3"/>
                    <a:pt x="298" y="9"/>
                  </a:cubicBezTo>
                  <a:cubicBezTo>
                    <a:pt x="117" y="34"/>
                    <a:pt x="1" y="202"/>
                    <a:pt x="39" y="370"/>
                  </a:cubicBezTo>
                  <a:cubicBezTo>
                    <a:pt x="95" y="515"/>
                    <a:pt x="236" y="611"/>
                    <a:pt x="389" y="611"/>
                  </a:cubicBezTo>
                  <a:cubicBezTo>
                    <a:pt x="415" y="611"/>
                    <a:pt x="440" y="609"/>
                    <a:pt x="466" y="603"/>
                  </a:cubicBezTo>
                  <a:cubicBezTo>
                    <a:pt x="647" y="590"/>
                    <a:pt x="763" y="422"/>
                    <a:pt x="724" y="241"/>
                  </a:cubicBezTo>
                  <a:cubicBezTo>
                    <a:pt x="669" y="97"/>
                    <a:pt x="528" y="0"/>
                    <a:pt x="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1926000" y="560875"/>
              <a:ext cx="103400" cy="64000"/>
            </a:xfrm>
            <a:custGeom>
              <a:avLst/>
              <a:gdLst/>
              <a:ahLst/>
              <a:cxnLst/>
              <a:rect l="l" t="t" r="r" b="b"/>
              <a:pathLst>
                <a:path w="4136" h="2560" extrusionOk="0">
                  <a:moveTo>
                    <a:pt x="1150" y="1"/>
                  </a:moveTo>
                  <a:cubicBezTo>
                    <a:pt x="620" y="776"/>
                    <a:pt x="233" y="1642"/>
                    <a:pt x="0" y="2560"/>
                  </a:cubicBezTo>
                  <a:cubicBezTo>
                    <a:pt x="0" y="2560"/>
                    <a:pt x="2417" y="2043"/>
                    <a:pt x="3761" y="828"/>
                  </a:cubicBezTo>
                  <a:cubicBezTo>
                    <a:pt x="3890" y="711"/>
                    <a:pt x="4019" y="569"/>
                    <a:pt x="4136" y="427"/>
                  </a:cubicBezTo>
                  <a:lnTo>
                    <a:pt x="1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1464600" y="488500"/>
              <a:ext cx="18125" cy="24575"/>
            </a:xfrm>
            <a:custGeom>
              <a:avLst/>
              <a:gdLst/>
              <a:ahLst/>
              <a:cxnLst/>
              <a:rect l="l" t="t" r="r" b="b"/>
              <a:pathLst>
                <a:path w="725" h="983" extrusionOk="0">
                  <a:moveTo>
                    <a:pt x="1" y="1"/>
                  </a:moveTo>
                  <a:lnTo>
                    <a:pt x="285" y="983"/>
                  </a:lnTo>
                  <a:cubicBezTo>
                    <a:pt x="440" y="699"/>
                    <a:pt x="595" y="414"/>
                    <a:pt x="724" y="1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2480425" y="638100"/>
              <a:ext cx="74675" cy="55600"/>
            </a:xfrm>
            <a:custGeom>
              <a:avLst/>
              <a:gdLst/>
              <a:ahLst/>
              <a:cxnLst/>
              <a:rect l="l" t="t" r="r" b="b"/>
              <a:pathLst>
                <a:path w="2987" h="2224" extrusionOk="0">
                  <a:moveTo>
                    <a:pt x="1" y="0"/>
                  </a:moveTo>
                  <a:lnTo>
                    <a:pt x="1" y="0"/>
                  </a:lnTo>
                  <a:cubicBezTo>
                    <a:pt x="350" y="892"/>
                    <a:pt x="957" y="1668"/>
                    <a:pt x="1745" y="2223"/>
                  </a:cubicBezTo>
                  <a:cubicBezTo>
                    <a:pt x="2301" y="1745"/>
                    <a:pt x="2741" y="1125"/>
                    <a:pt x="2986" y="4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2289150" y="689200"/>
              <a:ext cx="24575" cy="19975"/>
            </a:xfrm>
            <a:custGeom>
              <a:avLst/>
              <a:gdLst/>
              <a:ahLst/>
              <a:cxnLst/>
              <a:rect l="l" t="t" r="r" b="b"/>
              <a:pathLst>
                <a:path w="983" h="799" extrusionOk="0">
                  <a:moveTo>
                    <a:pt x="478" y="0"/>
                  </a:moveTo>
                  <a:cubicBezTo>
                    <a:pt x="444" y="0"/>
                    <a:pt x="410" y="4"/>
                    <a:pt x="375" y="11"/>
                  </a:cubicBezTo>
                  <a:cubicBezTo>
                    <a:pt x="143" y="37"/>
                    <a:pt x="1" y="257"/>
                    <a:pt x="52" y="477"/>
                  </a:cubicBezTo>
                  <a:cubicBezTo>
                    <a:pt x="129" y="675"/>
                    <a:pt x="310" y="798"/>
                    <a:pt x="506" y="798"/>
                  </a:cubicBezTo>
                  <a:cubicBezTo>
                    <a:pt x="539" y="798"/>
                    <a:pt x="574" y="794"/>
                    <a:pt x="608" y="787"/>
                  </a:cubicBezTo>
                  <a:cubicBezTo>
                    <a:pt x="828" y="761"/>
                    <a:pt x="983" y="541"/>
                    <a:pt x="931" y="322"/>
                  </a:cubicBezTo>
                  <a:cubicBezTo>
                    <a:pt x="854" y="123"/>
                    <a:pt x="674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2188675" y="653075"/>
              <a:ext cx="18750" cy="14975"/>
            </a:xfrm>
            <a:custGeom>
              <a:avLst/>
              <a:gdLst/>
              <a:ahLst/>
              <a:cxnLst/>
              <a:rect l="l" t="t" r="r" b="b"/>
              <a:pathLst>
                <a:path w="750" h="599" extrusionOk="0">
                  <a:moveTo>
                    <a:pt x="380" y="0"/>
                  </a:moveTo>
                  <a:cubicBezTo>
                    <a:pt x="353" y="0"/>
                    <a:pt x="325" y="3"/>
                    <a:pt x="298" y="9"/>
                  </a:cubicBezTo>
                  <a:cubicBezTo>
                    <a:pt x="117" y="22"/>
                    <a:pt x="0" y="190"/>
                    <a:pt x="39" y="358"/>
                  </a:cubicBezTo>
                  <a:cubicBezTo>
                    <a:pt x="95" y="502"/>
                    <a:pt x="236" y="599"/>
                    <a:pt x="389" y="599"/>
                  </a:cubicBezTo>
                  <a:cubicBezTo>
                    <a:pt x="414" y="599"/>
                    <a:pt x="440" y="596"/>
                    <a:pt x="466" y="590"/>
                  </a:cubicBezTo>
                  <a:cubicBezTo>
                    <a:pt x="634" y="578"/>
                    <a:pt x="750" y="410"/>
                    <a:pt x="711" y="242"/>
                  </a:cubicBezTo>
                  <a:cubicBezTo>
                    <a:pt x="656" y="88"/>
                    <a:pt x="528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2001925" y="633100"/>
              <a:ext cx="10025" cy="8300"/>
            </a:xfrm>
            <a:custGeom>
              <a:avLst/>
              <a:gdLst/>
              <a:ahLst/>
              <a:cxnLst/>
              <a:rect l="l" t="t" r="r" b="b"/>
              <a:pathLst>
                <a:path w="401" h="332" extrusionOk="0">
                  <a:moveTo>
                    <a:pt x="197" y="1"/>
                  </a:moveTo>
                  <a:cubicBezTo>
                    <a:pt x="183" y="1"/>
                    <a:pt x="169" y="3"/>
                    <a:pt x="155" y="7"/>
                  </a:cubicBezTo>
                  <a:cubicBezTo>
                    <a:pt x="65" y="20"/>
                    <a:pt x="0" y="110"/>
                    <a:pt x="13" y="200"/>
                  </a:cubicBezTo>
                  <a:cubicBezTo>
                    <a:pt x="48" y="282"/>
                    <a:pt x="124" y="332"/>
                    <a:pt x="215" y="332"/>
                  </a:cubicBezTo>
                  <a:cubicBezTo>
                    <a:pt x="225" y="332"/>
                    <a:pt x="235" y="331"/>
                    <a:pt x="246" y="330"/>
                  </a:cubicBezTo>
                  <a:cubicBezTo>
                    <a:pt x="336" y="317"/>
                    <a:pt x="401" y="226"/>
                    <a:pt x="375" y="136"/>
                  </a:cubicBezTo>
                  <a:cubicBezTo>
                    <a:pt x="353" y="59"/>
                    <a:pt x="27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3256525" y="4775200"/>
              <a:ext cx="69800" cy="10550"/>
            </a:xfrm>
            <a:custGeom>
              <a:avLst/>
              <a:gdLst/>
              <a:ahLst/>
              <a:cxnLst/>
              <a:rect l="l" t="t" r="r" b="b"/>
              <a:pathLst>
                <a:path w="2792" h="422" extrusionOk="0">
                  <a:moveTo>
                    <a:pt x="850" y="1"/>
                  </a:moveTo>
                  <a:cubicBezTo>
                    <a:pt x="705" y="1"/>
                    <a:pt x="559" y="8"/>
                    <a:pt x="414" y="21"/>
                  </a:cubicBezTo>
                  <a:cubicBezTo>
                    <a:pt x="272" y="34"/>
                    <a:pt x="142" y="47"/>
                    <a:pt x="0" y="73"/>
                  </a:cubicBezTo>
                  <a:lnTo>
                    <a:pt x="2792" y="422"/>
                  </a:lnTo>
                  <a:cubicBezTo>
                    <a:pt x="2186" y="146"/>
                    <a:pt x="1520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2734075" y="4673150"/>
              <a:ext cx="11000" cy="8725"/>
            </a:xfrm>
            <a:custGeom>
              <a:avLst/>
              <a:gdLst/>
              <a:ahLst/>
              <a:cxnLst/>
              <a:rect l="l" t="t" r="r" b="b"/>
              <a:pathLst>
                <a:path w="440" h="349" extrusionOk="0">
                  <a:moveTo>
                    <a:pt x="227" y="1"/>
                  </a:moveTo>
                  <a:cubicBezTo>
                    <a:pt x="212" y="1"/>
                    <a:pt x="197" y="3"/>
                    <a:pt x="181" y="6"/>
                  </a:cubicBezTo>
                  <a:cubicBezTo>
                    <a:pt x="78" y="19"/>
                    <a:pt x="0" y="110"/>
                    <a:pt x="39" y="213"/>
                  </a:cubicBezTo>
                  <a:cubicBezTo>
                    <a:pt x="61" y="290"/>
                    <a:pt x="139" y="348"/>
                    <a:pt x="225" y="348"/>
                  </a:cubicBezTo>
                  <a:cubicBezTo>
                    <a:pt x="240" y="348"/>
                    <a:pt x="256" y="346"/>
                    <a:pt x="271" y="342"/>
                  </a:cubicBezTo>
                  <a:cubicBezTo>
                    <a:pt x="375" y="342"/>
                    <a:pt x="439" y="239"/>
                    <a:pt x="414" y="136"/>
                  </a:cubicBezTo>
                  <a:cubicBezTo>
                    <a:pt x="381" y="59"/>
                    <a:pt x="311" y="1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3411925" y="4796075"/>
              <a:ext cx="4225" cy="1000"/>
            </a:xfrm>
            <a:custGeom>
              <a:avLst/>
              <a:gdLst/>
              <a:ahLst/>
              <a:cxnLst/>
              <a:rect l="l" t="t" r="r" b="b"/>
              <a:pathLst>
                <a:path w="169" h="40" extrusionOk="0">
                  <a:moveTo>
                    <a:pt x="117" y="1"/>
                  </a:moveTo>
                  <a:lnTo>
                    <a:pt x="1" y="14"/>
                  </a:lnTo>
                  <a:lnTo>
                    <a:pt x="169" y="3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3414825" y="4771850"/>
              <a:ext cx="201000" cy="50425"/>
            </a:xfrm>
            <a:custGeom>
              <a:avLst/>
              <a:gdLst/>
              <a:ahLst/>
              <a:cxnLst/>
              <a:rect l="l" t="t" r="r" b="b"/>
              <a:pathLst>
                <a:path w="8040" h="2017" extrusionOk="0">
                  <a:moveTo>
                    <a:pt x="5183" y="0"/>
                  </a:moveTo>
                  <a:lnTo>
                    <a:pt x="1" y="970"/>
                  </a:lnTo>
                  <a:lnTo>
                    <a:pt x="53" y="1008"/>
                  </a:lnTo>
                  <a:lnTo>
                    <a:pt x="8040" y="2016"/>
                  </a:lnTo>
                  <a:cubicBezTo>
                    <a:pt x="7161" y="1241"/>
                    <a:pt x="6204" y="556"/>
                    <a:pt x="5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1229700" y="895275"/>
              <a:ext cx="26850" cy="127975"/>
            </a:xfrm>
            <a:custGeom>
              <a:avLst/>
              <a:gdLst/>
              <a:ahLst/>
              <a:cxnLst/>
              <a:rect l="l" t="t" r="r" b="b"/>
              <a:pathLst>
                <a:path w="1074" h="5119" extrusionOk="0">
                  <a:moveTo>
                    <a:pt x="673" y="1"/>
                  </a:moveTo>
                  <a:lnTo>
                    <a:pt x="1" y="4847"/>
                  </a:lnTo>
                  <a:cubicBezTo>
                    <a:pt x="195" y="5028"/>
                    <a:pt x="324" y="5119"/>
                    <a:pt x="324" y="5119"/>
                  </a:cubicBezTo>
                  <a:cubicBezTo>
                    <a:pt x="324" y="5119"/>
                    <a:pt x="1074" y="2508"/>
                    <a:pt x="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1284000" y="508225"/>
              <a:ext cx="49775" cy="144750"/>
            </a:xfrm>
            <a:custGeom>
              <a:avLst/>
              <a:gdLst/>
              <a:ahLst/>
              <a:cxnLst/>
              <a:rect l="l" t="t" r="r" b="b"/>
              <a:pathLst>
                <a:path w="1991" h="5790" extrusionOk="0">
                  <a:moveTo>
                    <a:pt x="646" y="0"/>
                  </a:moveTo>
                  <a:lnTo>
                    <a:pt x="0" y="4666"/>
                  </a:lnTo>
                  <a:cubicBezTo>
                    <a:pt x="427" y="5066"/>
                    <a:pt x="892" y="5441"/>
                    <a:pt x="1370" y="5790"/>
                  </a:cubicBezTo>
                  <a:cubicBezTo>
                    <a:pt x="1370" y="5790"/>
                    <a:pt x="1990" y="2908"/>
                    <a:pt x="1021" y="711"/>
                  </a:cubicBezTo>
                  <a:cubicBezTo>
                    <a:pt x="918" y="465"/>
                    <a:pt x="788" y="22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1259425" y="728250"/>
              <a:ext cx="60125" cy="91775"/>
            </a:xfrm>
            <a:custGeom>
              <a:avLst/>
              <a:gdLst/>
              <a:ahLst/>
              <a:cxnLst/>
              <a:rect l="l" t="t" r="r" b="b"/>
              <a:pathLst>
                <a:path w="2405" h="3671" extrusionOk="0">
                  <a:moveTo>
                    <a:pt x="1186" y="1510"/>
                  </a:moveTo>
                  <a:cubicBezTo>
                    <a:pt x="1288" y="1510"/>
                    <a:pt x="1376" y="1563"/>
                    <a:pt x="1422" y="1667"/>
                  </a:cubicBezTo>
                  <a:cubicBezTo>
                    <a:pt x="1448" y="1771"/>
                    <a:pt x="1371" y="1874"/>
                    <a:pt x="1254" y="1887"/>
                  </a:cubicBezTo>
                  <a:cubicBezTo>
                    <a:pt x="1237" y="1891"/>
                    <a:pt x="1220" y="1893"/>
                    <a:pt x="1203" y="1893"/>
                  </a:cubicBezTo>
                  <a:cubicBezTo>
                    <a:pt x="1109" y="1893"/>
                    <a:pt x="1029" y="1833"/>
                    <a:pt x="996" y="1745"/>
                  </a:cubicBezTo>
                  <a:cubicBezTo>
                    <a:pt x="970" y="1629"/>
                    <a:pt x="1048" y="1525"/>
                    <a:pt x="1151" y="1512"/>
                  </a:cubicBezTo>
                  <a:cubicBezTo>
                    <a:pt x="1163" y="1511"/>
                    <a:pt x="1174" y="1510"/>
                    <a:pt x="1186" y="1510"/>
                  </a:cubicBezTo>
                  <a:close/>
                  <a:moveTo>
                    <a:pt x="513" y="2065"/>
                  </a:moveTo>
                  <a:cubicBezTo>
                    <a:pt x="547" y="2065"/>
                    <a:pt x="585" y="2090"/>
                    <a:pt x="595" y="2133"/>
                  </a:cubicBezTo>
                  <a:cubicBezTo>
                    <a:pt x="608" y="2171"/>
                    <a:pt x="582" y="2223"/>
                    <a:pt x="531" y="2223"/>
                  </a:cubicBezTo>
                  <a:cubicBezTo>
                    <a:pt x="524" y="2225"/>
                    <a:pt x="517" y="2226"/>
                    <a:pt x="510" y="2226"/>
                  </a:cubicBezTo>
                  <a:cubicBezTo>
                    <a:pt x="475" y="2226"/>
                    <a:pt x="438" y="2201"/>
                    <a:pt x="427" y="2159"/>
                  </a:cubicBezTo>
                  <a:cubicBezTo>
                    <a:pt x="414" y="2120"/>
                    <a:pt x="440" y="2068"/>
                    <a:pt x="492" y="2068"/>
                  </a:cubicBezTo>
                  <a:cubicBezTo>
                    <a:pt x="499" y="2066"/>
                    <a:pt x="506" y="2065"/>
                    <a:pt x="513" y="2065"/>
                  </a:cubicBezTo>
                  <a:close/>
                  <a:moveTo>
                    <a:pt x="401" y="0"/>
                  </a:moveTo>
                  <a:lnTo>
                    <a:pt x="1" y="2908"/>
                  </a:lnTo>
                  <a:cubicBezTo>
                    <a:pt x="582" y="3322"/>
                    <a:pt x="1242" y="3580"/>
                    <a:pt x="1939" y="3671"/>
                  </a:cubicBezTo>
                  <a:cubicBezTo>
                    <a:pt x="1939" y="3671"/>
                    <a:pt x="2405" y="2288"/>
                    <a:pt x="1267" y="840"/>
                  </a:cubicBezTo>
                  <a:cubicBezTo>
                    <a:pt x="1009" y="530"/>
                    <a:pt x="725" y="246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1268475" y="822775"/>
              <a:ext cx="11650" cy="9250"/>
            </a:xfrm>
            <a:custGeom>
              <a:avLst/>
              <a:gdLst/>
              <a:ahLst/>
              <a:cxnLst/>
              <a:rect l="l" t="t" r="r" b="b"/>
              <a:pathLst>
                <a:path w="466" h="370" extrusionOk="0">
                  <a:moveTo>
                    <a:pt x="233" y="0"/>
                  </a:moveTo>
                  <a:cubicBezTo>
                    <a:pt x="216" y="0"/>
                    <a:pt x="199" y="2"/>
                    <a:pt x="182" y="6"/>
                  </a:cubicBezTo>
                  <a:cubicBezTo>
                    <a:pt x="78" y="19"/>
                    <a:pt x="1" y="122"/>
                    <a:pt x="27" y="226"/>
                  </a:cubicBezTo>
                  <a:cubicBezTo>
                    <a:pt x="61" y="319"/>
                    <a:pt x="159" y="370"/>
                    <a:pt x="253" y="370"/>
                  </a:cubicBezTo>
                  <a:cubicBezTo>
                    <a:pt x="264" y="370"/>
                    <a:pt x="275" y="369"/>
                    <a:pt x="285" y="368"/>
                  </a:cubicBezTo>
                  <a:cubicBezTo>
                    <a:pt x="388" y="355"/>
                    <a:pt x="466" y="252"/>
                    <a:pt x="440" y="148"/>
                  </a:cubicBezTo>
                  <a:cubicBezTo>
                    <a:pt x="407" y="60"/>
                    <a:pt x="327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1342150" y="986900"/>
              <a:ext cx="12950" cy="10625"/>
            </a:xfrm>
            <a:custGeom>
              <a:avLst/>
              <a:gdLst/>
              <a:ahLst/>
              <a:cxnLst/>
              <a:rect l="l" t="t" r="r" b="b"/>
              <a:pathLst>
                <a:path w="518" h="425" extrusionOk="0">
                  <a:moveTo>
                    <a:pt x="259" y="1"/>
                  </a:moveTo>
                  <a:cubicBezTo>
                    <a:pt x="241" y="1"/>
                    <a:pt x="224" y="3"/>
                    <a:pt x="207" y="6"/>
                  </a:cubicBezTo>
                  <a:cubicBezTo>
                    <a:pt x="78" y="19"/>
                    <a:pt x="0" y="136"/>
                    <a:pt x="26" y="252"/>
                  </a:cubicBezTo>
                  <a:cubicBezTo>
                    <a:pt x="71" y="353"/>
                    <a:pt x="165" y="425"/>
                    <a:pt x="274" y="425"/>
                  </a:cubicBezTo>
                  <a:cubicBezTo>
                    <a:pt x="290" y="425"/>
                    <a:pt x="307" y="423"/>
                    <a:pt x="323" y="420"/>
                  </a:cubicBezTo>
                  <a:cubicBezTo>
                    <a:pt x="440" y="407"/>
                    <a:pt x="517" y="291"/>
                    <a:pt x="491" y="174"/>
                  </a:cubicBezTo>
                  <a:cubicBezTo>
                    <a:pt x="458" y="64"/>
                    <a:pt x="359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1283350" y="766200"/>
              <a:ext cx="12300" cy="9375"/>
            </a:xfrm>
            <a:custGeom>
              <a:avLst/>
              <a:gdLst/>
              <a:ahLst/>
              <a:cxnLst/>
              <a:rect l="l" t="t" r="r" b="b"/>
              <a:pathLst>
                <a:path w="492" h="375" extrusionOk="0">
                  <a:moveTo>
                    <a:pt x="252" y="1"/>
                  </a:moveTo>
                  <a:cubicBezTo>
                    <a:pt x="233" y="1"/>
                    <a:pt x="214" y="3"/>
                    <a:pt x="194" y="7"/>
                  </a:cubicBezTo>
                  <a:cubicBezTo>
                    <a:pt x="78" y="7"/>
                    <a:pt x="0" y="111"/>
                    <a:pt x="39" y="227"/>
                  </a:cubicBezTo>
                  <a:cubicBezTo>
                    <a:pt x="72" y="315"/>
                    <a:pt x="152" y="375"/>
                    <a:pt x="246" y="375"/>
                  </a:cubicBezTo>
                  <a:cubicBezTo>
                    <a:pt x="263" y="375"/>
                    <a:pt x="280" y="373"/>
                    <a:pt x="297" y="369"/>
                  </a:cubicBezTo>
                  <a:cubicBezTo>
                    <a:pt x="414" y="356"/>
                    <a:pt x="491" y="253"/>
                    <a:pt x="465" y="149"/>
                  </a:cubicBezTo>
                  <a:cubicBezTo>
                    <a:pt x="423" y="53"/>
                    <a:pt x="344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1226800" y="1028150"/>
              <a:ext cx="13925" cy="12075"/>
            </a:xfrm>
            <a:custGeom>
              <a:avLst/>
              <a:gdLst/>
              <a:ahLst/>
              <a:cxnLst/>
              <a:rect l="l" t="t" r="r" b="b"/>
              <a:pathLst>
                <a:path w="557" h="483" extrusionOk="0">
                  <a:moveTo>
                    <a:pt x="268" y="1"/>
                  </a:moveTo>
                  <a:cubicBezTo>
                    <a:pt x="244" y="1"/>
                    <a:pt x="219" y="4"/>
                    <a:pt x="194" y="11"/>
                  </a:cubicBezTo>
                  <a:cubicBezTo>
                    <a:pt x="130" y="24"/>
                    <a:pt x="65" y="49"/>
                    <a:pt x="26" y="101"/>
                  </a:cubicBezTo>
                  <a:lnTo>
                    <a:pt x="0" y="321"/>
                  </a:lnTo>
                  <a:cubicBezTo>
                    <a:pt x="54" y="429"/>
                    <a:pt x="153" y="482"/>
                    <a:pt x="259" y="482"/>
                  </a:cubicBezTo>
                  <a:cubicBezTo>
                    <a:pt x="281" y="482"/>
                    <a:pt x="302" y="480"/>
                    <a:pt x="324" y="476"/>
                  </a:cubicBezTo>
                  <a:cubicBezTo>
                    <a:pt x="466" y="463"/>
                    <a:pt x="556" y="334"/>
                    <a:pt x="530" y="192"/>
                  </a:cubicBezTo>
                  <a:cubicBezTo>
                    <a:pt x="488" y="74"/>
                    <a:pt x="383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1269775" y="779850"/>
              <a:ext cx="4875" cy="4075"/>
            </a:xfrm>
            <a:custGeom>
              <a:avLst/>
              <a:gdLst/>
              <a:ahLst/>
              <a:cxnLst/>
              <a:rect l="l" t="t" r="r" b="b"/>
              <a:pathLst>
                <a:path w="195" h="163" extrusionOk="0">
                  <a:moveTo>
                    <a:pt x="99" y="1"/>
                  </a:moveTo>
                  <a:cubicBezTo>
                    <a:pt x="92" y="1"/>
                    <a:pt x="85" y="2"/>
                    <a:pt x="78" y="4"/>
                  </a:cubicBezTo>
                  <a:cubicBezTo>
                    <a:pt x="26" y="4"/>
                    <a:pt x="0" y="56"/>
                    <a:pt x="13" y="95"/>
                  </a:cubicBezTo>
                  <a:cubicBezTo>
                    <a:pt x="24" y="137"/>
                    <a:pt x="61" y="162"/>
                    <a:pt x="96" y="162"/>
                  </a:cubicBezTo>
                  <a:cubicBezTo>
                    <a:pt x="103" y="162"/>
                    <a:pt x="110" y="161"/>
                    <a:pt x="117" y="159"/>
                  </a:cubicBezTo>
                  <a:cubicBezTo>
                    <a:pt x="168" y="159"/>
                    <a:pt x="194" y="107"/>
                    <a:pt x="181" y="69"/>
                  </a:cubicBezTo>
                  <a:cubicBezTo>
                    <a:pt x="171" y="26"/>
                    <a:pt x="133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1072675" y="2121775"/>
              <a:ext cx="17150" cy="27800"/>
            </a:xfrm>
            <a:custGeom>
              <a:avLst/>
              <a:gdLst/>
              <a:ahLst/>
              <a:cxnLst/>
              <a:rect l="l" t="t" r="r" b="b"/>
              <a:pathLst>
                <a:path w="686" h="1112" extrusionOk="0">
                  <a:moveTo>
                    <a:pt x="169" y="1"/>
                  </a:moveTo>
                  <a:lnTo>
                    <a:pt x="1" y="1112"/>
                  </a:lnTo>
                  <a:lnTo>
                    <a:pt x="686" y="983"/>
                  </a:lnTo>
                  <a:cubicBezTo>
                    <a:pt x="492" y="647"/>
                    <a:pt x="324" y="31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1111450" y="1865550"/>
              <a:ext cx="3250" cy="4225"/>
            </a:xfrm>
            <a:custGeom>
              <a:avLst/>
              <a:gdLst/>
              <a:ahLst/>
              <a:cxnLst/>
              <a:rect l="l" t="t" r="r" b="b"/>
              <a:pathLst>
                <a:path w="130" h="169" extrusionOk="0">
                  <a:moveTo>
                    <a:pt x="26" y="1"/>
                  </a:moveTo>
                  <a:lnTo>
                    <a:pt x="1" y="169"/>
                  </a:lnTo>
                  <a:cubicBezTo>
                    <a:pt x="91" y="65"/>
                    <a:pt x="130" y="14"/>
                    <a:pt x="130" y="1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1301750" y="1237225"/>
              <a:ext cx="17150" cy="14025"/>
            </a:xfrm>
            <a:custGeom>
              <a:avLst/>
              <a:gdLst/>
              <a:ahLst/>
              <a:cxnLst/>
              <a:rect l="l" t="t" r="r" b="b"/>
              <a:pathLst>
                <a:path w="686" h="561" extrusionOk="0">
                  <a:moveTo>
                    <a:pt x="345" y="1"/>
                  </a:moveTo>
                  <a:cubicBezTo>
                    <a:pt x="321" y="1"/>
                    <a:pt x="296" y="4"/>
                    <a:pt x="272" y="10"/>
                  </a:cubicBezTo>
                  <a:cubicBezTo>
                    <a:pt x="104" y="22"/>
                    <a:pt x="1" y="178"/>
                    <a:pt x="40" y="333"/>
                  </a:cubicBezTo>
                  <a:cubicBezTo>
                    <a:pt x="84" y="466"/>
                    <a:pt x="214" y="560"/>
                    <a:pt x="356" y="560"/>
                  </a:cubicBezTo>
                  <a:cubicBezTo>
                    <a:pt x="379" y="560"/>
                    <a:pt x="403" y="558"/>
                    <a:pt x="427" y="552"/>
                  </a:cubicBezTo>
                  <a:cubicBezTo>
                    <a:pt x="582" y="526"/>
                    <a:pt x="686" y="371"/>
                    <a:pt x="647" y="229"/>
                  </a:cubicBezTo>
                  <a:cubicBezTo>
                    <a:pt x="603" y="87"/>
                    <a:pt x="477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1167025" y="1606700"/>
              <a:ext cx="9400" cy="7350"/>
            </a:xfrm>
            <a:custGeom>
              <a:avLst/>
              <a:gdLst/>
              <a:ahLst/>
              <a:cxnLst/>
              <a:rect l="l" t="t" r="r" b="b"/>
              <a:pathLst>
                <a:path w="376" h="294" extrusionOk="0">
                  <a:moveTo>
                    <a:pt x="185" y="0"/>
                  </a:moveTo>
                  <a:cubicBezTo>
                    <a:pt x="175" y="0"/>
                    <a:pt x="165" y="1"/>
                    <a:pt x="156" y="3"/>
                  </a:cubicBezTo>
                  <a:cubicBezTo>
                    <a:pt x="65" y="16"/>
                    <a:pt x="1" y="93"/>
                    <a:pt x="26" y="184"/>
                  </a:cubicBezTo>
                  <a:cubicBezTo>
                    <a:pt x="48" y="247"/>
                    <a:pt x="113" y="294"/>
                    <a:pt x="185" y="294"/>
                  </a:cubicBezTo>
                  <a:cubicBezTo>
                    <a:pt x="201" y="294"/>
                    <a:pt x="217" y="292"/>
                    <a:pt x="233" y="287"/>
                  </a:cubicBezTo>
                  <a:cubicBezTo>
                    <a:pt x="324" y="287"/>
                    <a:pt x="375" y="197"/>
                    <a:pt x="362" y="119"/>
                  </a:cubicBezTo>
                  <a:cubicBezTo>
                    <a:pt x="328" y="40"/>
                    <a:pt x="255" y="0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1169925" y="1816600"/>
              <a:ext cx="10050" cy="8325"/>
            </a:xfrm>
            <a:custGeom>
              <a:avLst/>
              <a:gdLst/>
              <a:ahLst/>
              <a:cxnLst/>
              <a:rect l="l" t="t" r="r" b="b"/>
              <a:pathLst>
                <a:path w="402" h="333" extrusionOk="0">
                  <a:moveTo>
                    <a:pt x="203" y="1"/>
                  </a:moveTo>
                  <a:cubicBezTo>
                    <a:pt x="187" y="1"/>
                    <a:pt x="171" y="3"/>
                    <a:pt x="156" y="7"/>
                  </a:cubicBezTo>
                  <a:cubicBezTo>
                    <a:pt x="65" y="20"/>
                    <a:pt x="1" y="111"/>
                    <a:pt x="27" y="201"/>
                  </a:cubicBezTo>
                  <a:cubicBezTo>
                    <a:pt x="50" y="282"/>
                    <a:pt x="136" y="332"/>
                    <a:pt x="218" y="332"/>
                  </a:cubicBezTo>
                  <a:cubicBezTo>
                    <a:pt x="228" y="332"/>
                    <a:pt x="237" y="332"/>
                    <a:pt x="246" y="330"/>
                  </a:cubicBezTo>
                  <a:cubicBezTo>
                    <a:pt x="337" y="305"/>
                    <a:pt x="402" y="227"/>
                    <a:pt x="389" y="137"/>
                  </a:cubicBezTo>
                  <a:cubicBezTo>
                    <a:pt x="356" y="51"/>
                    <a:pt x="280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1010975" y="2567325"/>
              <a:ext cx="14225" cy="28150"/>
            </a:xfrm>
            <a:custGeom>
              <a:avLst/>
              <a:gdLst/>
              <a:ahLst/>
              <a:cxnLst/>
              <a:rect l="l" t="t" r="r" b="b"/>
              <a:pathLst>
                <a:path w="569" h="1126" extrusionOk="0">
                  <a:moveTo>
                    <a:pt x="168" y="1"/>
                  </a:moveTo>
                  <a:lnTo>
                    <a:pt x="0" y="1125"/>
                  </a:lnTo>
                  <a:cubicBezTo>
                    <a:pt x="194" y="1099"/>
                    <a:pt x="375" y="1048"/>
                    <a:pt x="569" y="996"/>
                  </a:cubicBezTo>
                  <a:cubicBezTo>
                    <a:pt x="478" y="647"/>
                    <a:pt x="336" y="31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1049100" y="2532625"/>
              <a:ext cx="33300" cy="26675"/>
            </a:xfrm>
            <a:custGeom>
              <a:avLst/>
              <a:gdLst/>
              <a:ahLst/>
              <a:cxnLst/>
              <a:rect l="l" t="t" r="r" b="b"/>
              <a:pathLst>
                <a:path w="1332" h="1067" extrusionOk="0">
                  <a:moveTo>
                    <a:pt x="663" y="1"/>
                  </a:moveTo>
                  <a:cubicBezTo>
                    <a:pt x="615" y="1"/>
                    <a:pt x="566" y="7"/>
                    <a:pt x="517" y="19"/>
                  </a:cubicBezTo>
                  <a:cubicBezTo>
                    <a:pt x="207" y="45"/>
                    <a:pt x="0" y="342"/>
                    <a:pt x="78" y="652"/>
                  </a:cubicBezTo>
                  <a:cubicBezTo>
                    <a:pt x="177" y="907"/>
                    <a:pt x="419" y="1066"/>
                    <a:pt x="682" y="1066"/>
                  </a:cubicBezTo>
                  <a:cubicBezTo>
                    <a:pt x="725" y="1066"/>
                    <a:pt x="770" y="1062"/>
                    <a:pt x="814" y="1053"/>
                  </a:cubicBezTo>
                  <a:cubicBezTo>
                    <a:pt x="1125" y="1027"/>
                    <a:pt x="1331" y="730"/>
                    <a:pt x="1267" y="419"/>
                  </a:cubicBezTo>
                  <a:cubicBezTo>
                    <a:pt x="1169" y="169"/>
                    <a:pt x="924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1043600" y="2441875"/>
              <a:ext cx="5525" cy="4400"/>
            </a:xfrm>
            <a:custGeom>
              <a:avLst/>
              <a:gdLst/>
              <a:ahLst/>
              <a:cxnLst/>
              <a:rect l="l" t="t" r="r" b="b"/>
              <a:pathLst>
                <a:path w="221" h="176" extrusionOk="0">
                  <a:moveTo>
                    <a:pt x="113" y="1"/>
                  </a:moveTo>
                  <a:cubicBezTo>
                    <a:pt x="105" y="1"/>
                    <a:pt x="98" y="2"/>
                    <a:pt x="91" y="4"/>
                  </a:cubicBezTo>
                  <a:cubicBezTo>
                    <a:pt x="39" y="4"/>
                    <a:pt x="1" y="56"/>
                    <a:pt x="13" y="108"/>
                  </a:cubicBezTo>
                  <a:cubicBezTo>
                    <a:pt x="24" y="150"/>
                    <a:pt x="62" y="176"/>
                    <a:pt x="103" y="176"/>
                  </a:cubicBezTo>
                  <a:cubicBezTo>
                    <a:pt x="112" y="176"/>
                    <a:pt x="121" y="174"/>
                    <a:pt x="130" y="172"/>
                  </a:cubicBezTo>
                  <a:cubicBezTo>
                    <a:pt x="182" y="172"/>
                    <a:pt x="220" y="121"/>
                    <a:pt x="207" y="69"/>
                  </a:cubicBezTo>
                  <a:cubicBezTo>
                    <a:pt x="197" y="26"/>
                    <a:pt x="150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1047475" y="2483175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6" y="1"/>
                  </a:moveTo>
                  <a:cubicBezTo>
                    <a:pt x="229" y="1"/>
                    <a:pt x="212" y="3"/>
                    <a:pt x="195" y="6"/>
                  </a:cubicBezTo>
                  <a:cubicBezTo>
                    <a:pt x="78" y="19"/>
                    <a:pt x="1" y="123"/>
                    <a:pt x="39" y="226"/>
                  </a:cubicBezTo>
                  <a:cubicBezTo>
                    <a:pt x="72" y="325"/>
                    <a:pt x="153" y="387"/>
                    <a:pt x="247" y="387"/>
                  </a:cubicBezTo>
                  <a:cubicBezTo>
                    <a:pt x="264" y="387"/>
                    <a:pt x="281" y="385"/>
                    <a:pt x="298" y="381"/>
                  </a:cubicBezTo>
                  <a:cubicBezTo>
                    <a:pt x="414" y="368"/>
                    <a:pt x="492" y="265"/>
                    <a:pt x="466" y="149"/>
                  </a:cubicBezTo>
                  <a:cubicBezTo>
                    <a:pt x="433" y="61"/>
                    <a:pt x="344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1024850" y="2751450"/>
              <a:ext cx="30400" cy="24325"/>
            </a:xfrm>
            <a:custGeom>
              <a:avLst/>
              <a:gdLst/>
              <a:ahLst/>
              <a:cxnLst/>
              <a:rect l="l" t="t" r="r" b="b"/>
              <a:pathLst>
                <a:path w="1216" h="973" extrusionOk="0">
                  <a:moveTo>
                    <a:pt x="609" y="1"/>
                  </a:moveTo>
                  <a:cubicBezTo>
                    <a:pt x="566" y="1"/>
                    <a:pt x="523" y="5"/>
                    <a:pt x="479" y="15"/>
                  </a:cubicBezTo>
                  <a:cubicBezTo>
                    <a:pt x="195" y="41"/>
                    <a:pt x="1" y="313"/>
                    <a:pt x="66" y="584"/>
                  </a:cubicBezTo>
                  <a:cubicBezTo>
                    <a:pt x="154" y="816"/>
                    <a:pt x="384" y="973"/>
                    <a:pt x="627" y="973"/>
                  </a:cubicBezTo>
                  <a:cubicBezTo>
                    <a:pt x="668" y="973"/>
                    <a:pt x="709" y="968"/>
                    <a:pt x="751" y="959"/>
                  </a:cubicBezTo>
                  <a:cubicBezTo>
                    <a:pt x="1022" y="920"/>
                    <a:pt x="1216" y="662"/>
                    <a:pt x="1151" y="377"/>
                  </a:cubicBezTo>
                  <a:cubicBezTo>
                    <a:pt x="1064" y="147"/>
                    <a:pt x="846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1192225" y="2943950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5" y="0"/>
                  </a:moveTo>
                  <a:cubicBezTo>
                    <a:pt x="257" y="0"/>
                    <a:pt x="239" y="2"/>
                    <a:pt x="220" y="5"/>
                  </a:cubicBezTo>
                  <a:cubicBezTo>
                    <a:pt x="91" y="18"/>
                    <a:pt x="1" y="147"/>
                    <a:pt x="26" y="277"/>
                  </a:cubicBezTo>
                  <a:cubicBezTo>
                    <a:pt x="71" y="389"/>
                    <a:pt x="185" y="462"/>
                    <a:pt x="299" y="462"/>
                  </a:cubicBezTo>
                  <a:cubicBezTo>
                    <a:pt x="316" y="462"/>
                    <a:pt x="333" y="461"/>
                    <a:pt x="350" y="457"/>
                  </a:cubicBezTo>
                  <a:cubicBezTo>
                    <a:pt x="479" y="445"/>
                    <a:pt x="569" y="315"/>
                    <a:pt x="543" y="186"/>
                  </a:cubicBezTo>
                  <a:cubicBezTo>
                    <a:pt x="498" y="74"/>
                    <a:pt x="395" y="0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1157975" y="2827375"/>
              <a:ext cx="9400" cy="7550"/>
            </a:xfrm>
            <a:custGeom>
              <a:avLst/>
              <a:gdLst/>
              <a:ahLst/>
              <a:cxnLst/>
              <a:rect l="l" t="t" r="r" b="b"/>
              <a:pathLst>
                <a:path w="376" h="302" extrusionOk="0">
                  <a:moveTo>
                    <a:pt x="177" y="0"/>
                  </a:moveTo>
                  <a:cubicBezTo>
                    <a:pt x="165" y="0"/>
                    <a:pt x="154" y="1"/>
                    <a:pt x="143" y="3"/>
                  </a:cubicBezTo>
                  <a:cubicBezTo>
                    <a:pt x="52" y="15"/>
                    <a:pt x="1" y="93"/>
                    <a:pt x="27" y="184"/>
                  </a:cubicBezTo>
                  <a:cubicBezTo>
                    <a:pt x="50" y="253"/>
                    <a:pt x="125" y="302"/>
                    <a:pt x="205" y="302"/>
                  </a:cubicBezTo>
                  <a:cubicBezTo>
                    <a:pt x="215" y="302"/>
                    <a:pt x="224" y="301"/>
                    <a:pt x="233" y="300"/>
                  </a:cubicBezTo>
                  <a:cubicBezTo>
                    <a:pt x="311" y="287"/>
                    <a:pt x="375" y="209"/>
                    <a:pt x="350" y="119"/>
                  </a:cubicBezTo>
                  <a:cubicBezTo>
                    <a:pt x="327" y="40"/>
                    <a:pt x="255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1054275" y="2931000"/>
              <a:ext cx="11000" cy="8725"/>
            </a:xfrm>
            <a:custGeom>
              <a:avLst/>
              <a:gdLst/>
              <a:ahLst/>
              <a:cxnLst/>
              <a:rect l="l" t="t" r="r" b="b"/>
              <a:pathLst>
                <a:path w="440" h="349" extrusionOk="0">
                  <a:moveTo>
                    <a:pt x="215" y="0"/>
                  </a:moveTo>
                  <a:cubicBezTo>
                    <a:pt x="199" y="0"/>
                    <a:pt x="184" y="2"/>
                    <a:pt x="168" y="6"/>
                  </a:cubicBezTo>
                  <a:cubicBezTo>
                    <a:pt x="65" y="19"/>
                    <a:pt x="0" y="110"/>
                    <a:pt x="26" y="213"/>
                  </a:cubicBezTo>
                  <a:cubicBezTo>
                    <a:pt x="58" y="299"/>
                    <a:pt x="135" y="349"/>
                    <a:pt x="219" y="349"/>
                  </a:cubicBezTo>
                  <a:cubicBezTo>
                    <a:pt x="236" y="349"/>
                    <a:pt x="254" y="347"/>
                    <a:pt x="271" y="342"/>
                  </a:cubicBezTo>
                  <a:cubicBezTo>
                    <a:pt x="375" y="342"/>
                    <a:pt x="439" y="239"/>
                    <a:pt x="414" y="135"/>
                  </a:cubicBezTo>
                  <a:cubicBezTo>
                    <a:pt x="381" y="59"/>
                    <a:pt x="301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1206450" y="2673600"/>
              <a:ext cx="18750" cy="15650"/>
            </a:xfrm>
            <a:custGeom>
              <a:avLst/>
              <a:gdLst/>
              <a:ahLst/>
              <a:cxnLst/>
              <a:rect l="l" t="t" r="r" b="b"/>
              <a:pathLst>
                <a:path w="750" h="626" extrusionOk="0">
                  <a:moveTo>
                    <a:pt x="381" y="1"/>
                  </a:moveTo>
                  <a:cubicBezTo>
                    <a:pt x="200" y="1"/>
                    <a:pt x="38" y="102"/>
                    <a:pt x="26" y="260"/>
                  </a:cubicBezTo>
                  <a:cubicBezTo>
                    <a:pt x="0" y="441"/>
                    <a:pt x="142" y="596"/>
                    <a:pt x="336" y="622"/>
                  </a:cubicBezTo>
                  <a:cubicBezTo>
                    <a:pt x="354" y="625"/>
                    <a:pt x="373" y="626"/>
                    <a:pt x="390" y="626"/>
                  </a:cubicBezTo>
                  <a:cubicBezTo>
                    <a:pt x="563" y="626"/>
                    <a:pt x="712" y="516"/>
                    <a:pt x="724" y="364"/>
                  </a:cubicBezTo>
                  <a:cubicBezTo>
                    <a:pt x="750" y="196"/>
                    <a:pt x="608" y="28"/>
                    <a:pt x="414" y="2"/>
                  </a:cubicBezTo>
                  <a:cubicBezTo>
                    <a:pt x="403" y="1"/>
                    <a:pt x="392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1899825" y="460630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395" y="0"/>
                  </a:moveTo>
                  <a:cubicBezTo>
                    <a:pt x="261" y="0"/>
                    <a:pt x="128" y="6"/>
                    <a:pt x="0" y="18"/>
                  </a:cubicBezTo>
                  <a:lnTo>
                    <a:pt x="879" y="134"/>
                  </a:lnTo>
                  <a:lnTo>
                    <a:pt x="879" y="31"/>
                  </a:lnTo>
                  <a:cubicBezTo>
                    <a:pt x="723" y="10"/>
                    <a:pt x="558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2044900" y="4624075"/>
              <a:ext cx="18750" cy="3375"/>
            </a:xfrm>
            <a:custGeom>
              <a:avLst/>
              <a:gdLst/>
              <a:ahLst/>
              <a:cxnLst/>
              <a:rect l="l" t="t" r="r" b="b"/>
              <a:pathLst>
                <a:path w="750" h="135" extrusionOk="0">
                  <a:moveTo>
                    <a:pt x="553" y="0"/>
                  </a:moveTo>
                  <a:cubicBezTo>
                    <a:pt x="368" y="0"/>
                    <a:pt x="184" y="15"/>
                    <a:pt x="0" y="44"/>
                  </a:cubicBezTo>
                  <a:lnTo>
                    <a:pt x="750" y="134"/>
                  </a:lnTo>
                  <a:cubicBezTo>
                    <a:pt x="737" y="57"/>
                    <a:pt x="737" y="5"/>
                    <a:pt x="737" y="5"/>
                  </a:cubicBezTo>
                  <a:cubicBezTo>
                    <a:pt x="675" y="2"/>
                    <a:pt x="614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2259100" y="4649450"/>
              <a:ext cx="18450" cy="4800"/>
            </a:xfrm>
            <a:custGeom>
              <a:avLst/>
              <a:gdLst/>
              <a:ahLst/>
              <a:cxnLst/>
              <a:rect l="l" t="t" r="r" b="b"/>
              <a:pathLst>
                <a:path w="738" h="192" extrusionOk="0">
                  <a:moveTo>
                    <a:pt x="319" y="0"/>
                  </a:moveTo>
                  <a:cubicBezTo>
                    <a:pt x="282" y="0"/>
                    <a:pt x="244" y="4"/>
                    <a:pt x="208" y="11"/>
                  </a:cubicBezTo>
                  <a:cubicBezTo>
                    <a:pt x="130" y="24"/>
                    <a:pt x="65" y="50"/>
                    <a:pt x="1" y="101"/>
                  </a:cubicBezTo>
                  <a:lnTo>
                    <a:pt x="737" y="192"/>
                  </a:lnTo>
                  <a:cubicBezTo>
                    <a:pt x="633" y="66"/>
                    <a:pt x="477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2414850" y="4667025"/>
              <a:ext cx="10675" cy="5650"/>
            </a:xfrm>
            <a:custGeom>
              <a:avLst/>
              <a:gdLst/>
              <a:ahLst/>
              <a:cxnLst/>
              <a:rect l="l" t="t" r="r" b="b"/>
              <a:pathLst>
                <a:path w="427" h="226" extrusionOk="0">
                  <a:moveTo>
                    <a:pt x="207" y="0"/>
                  </a:moveTo>
                  <a:cubicBezTo>
                    <a:pt x="190" y="0"/>
                    <a:pt x="173" y="2"/>
                    <a:pt x="155" y="6"/>
                  </a:cubicBezTo>
                  <a:cubicBezTo>
                    <a:pt x="78" y="19"/>
                    <a:pt x="0" y="83"/>
                    <a:pt x="0" y="174"/>
                  </a:cubicBezTo>
                  <a:lnTo>
                    <a:pt x="427" y="226"/>
                  </a:lnTo>
                  <a:cubicBezTo>
                    <a:pt x="427" y="200"/>
                    <a:pt x="427" y="174"/>
                    <a:pt x="427" y="148"/>
                  </a:cubicBezTo>
                  <a:cubicBezTo>
                    <a:pt x="394" y="60"/>
                    <a:pt x="304" y="0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970575" y="2854900"/>
              <a:ext cx="10700" cy="34900"/>
            </a:xfrm>
            <a:custGeom>
              <a:avLst/>
              <a:gdLst/>
              <a:ahLst/>
              <a:cxnLst/>
              <a:rect l="l" t="t" r="r" b="b"/>
              <a:pathLst>
                <a:path w="428" h="1396" extrusionOk="0">
                  <a:moveTo>
                    <a:pt x="195" y="0"/>
                  </a:moveTo>
                  <a:lnTo>
                    <a:pt x="1" y="1396"/>
                  </a:lnTo>
                  <a:cubicBezTo>
                    <a:pt x="130" y="1202"/>
                    <a:pt x="272" y="1008"/>
                    <a:pt x="427" y="814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955725" y="2875250"/>
              <a:ext cx="56875" cy="135725"/>
            </a:xfrm>
            <a:custGeom>
              <a:avLst/>
              <a:gdLst/>
              <a:ahLst/>
              <a:cxnLst/>
              <a:rect l="l" t="t" r="r" b="b"/>
              <a:pathLst>
                <a:path w="2275" h="5429" extrusionOk="0">
                  <a:moveTo>
                    <a:pt x="1021" y="0"/>
                  </a:moveTo>
                  <a:cubicBezTo>
                    <a:pt x="866" y="181"/>
                    <a:pt x="724" y="388"/>
                    <a:pt x="582" y="582"/>
                  </a:cubicBezTo>
                  <a:lnTo>
                    <a:pt x="0" y="4808"/>
                  </a:lnTo>
                  <a:cubicBezTo>
                    <a:pt x="91" y="5028"/>
                    <a:pt x="194" y="5235"/>
                    <a:pt x="310" y="5428"/>
                  </a:cubicBezTo>
                  <a:cubicBezTo>
                    <a:pt x="1034" y="5196"/>
                    <a:pt x="1706" y="4821"/>
                    <a:pt x="2275" y="4304"/>
                  </a:cubicBezTo>
                  <a:lnTo>
                    <a:pt x="1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949250" y="3098700"/>
              <a:ext cx="12625" cy="10325"/>
            </a:xfrm>
            <a:custGeom>
              <a:avLst/>
              <a:gdLst/>
              <a:ahLst/>
              <a:cxnLst/>
              <a:rect l="l" t="t" r="r" b="b"/>
              <a:pathLst>
                <a:path w="505" h="413" extrusionOk="0">
                  <a:moveTo>
                    <a:pt x="246" y="0"/>
                  </a:moveTo>
                  <a:cubicBezTo>
                    <a:pt x="229" y="0"/>
                    <a:pt x="212" y="2"/>
                    <a:pt x="195" y="6"/>
                  </a:cubicBezTo>
                  <a:cubicBezTo>
                    <a:pt x="78" y="19"/>
                    <a:pt x="1" y="135"/>
                    <a:pt x="27" y="251"/>
                  </a:cubicBezTo>
                  <a:cubicBezTo>
                    <a:pt x="60" y="350"/>
                    <a:pt x="158" y="412"/>
                    <a:pt x="259" y="412"/>
                  </a:cubicBezTo>
                  <a:cubicBezTo>
                    <a:pt x="276" y="412"/>
                    <a:pt x="294" y="410"/>
                    <a:pt x="311" y="406"/>
                  </a:cubicBezTo>
                  <a:cubicBezTo>
                    <a:pt x="427" y="381"/>
                    <a:pt x="505" y="277"/>
                    <a:pt x="466" y="161"/>
                  </a:cubicBezTo>
                  <a:cubicBezTo>
                    <a:pt x="433" y="62"/>
                    <a:pt x="344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780925" y="4218700"/>
              <a:ext cx="53650" cy="41700"/>
            </a:xfrm>
            <a:custGeom>
              <a:avLst/>
              <a:gdLst/>
              <a:ahLst/>
              <a:cxnLst/>
              <a:rect l="l" t="t" r="r" b="b"/>
              <a:pathLst>
                <a:path w="2146" h="1668" extrusionOk="0">
                  <a:moveTo>
                    <a:pt x="233" y="0"/>
                  </a:moveTo>
                  <a:lnTo>
                    <a:pt x="0" y="1668"/>
                  </a:lnTo>
                  <a:lnTo>
                    <a:pt x="1577" y="1370"/>
                  </a:lnTo>
                  <a:cubicBezTo>
                    <a:pt x="1797" y="1215"/>
                    <a:pt x="1991" y="1034"/>
                    <a:pt x="2146" y="828"/>
                  </a:cubicBezTo>
                  <a:cubicBezTo>
                    <a:pt x="1590" y="401"/>
                    <a:pt x="931" y="117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907900" y="3625800"/>
              <a:ext cx="20050" cy="16075"/>
            </a:xfrm>
            <a:custGeom>
              <a:avLst/>
              <a:gdLst/>
              <a:ahLst/>
              <a:cxnLst/>
              <a:rect l="l" t="t" r="r" b="b"/>
              <a:pathLst>
                <a:path w="802" h="643" extrusionOk="0">
                  <a:moveTo>
                    <a:pt x="411" y="0"/>
                  </a:moveTo>
                  <a:cubicBezTo>
                    <a:pt x="378" y="0"/>
                    <a:pt x="344" y="5"/>
                    <a:pt x="311" y="14"/>
                  </a:cubicBezTo>
                  <a:cubicBezTo>
                    <a:pt x="130" y="27"/>
                    <a:pt x="0" y="208"/>
                    <a:pt x="52" y="389"/>
                  </a:cubicBezTo>
                  <a:cubicBezTo>
                    <a:pt x="108" y="544"/>
                    <a:pt x="259" y="642"/>
                    <a:pt x="415" y="642"/>
                  </a:cubicBezTo>
                  <a:cubicBezTo>
                    <a:pt x="440" y="642"/>
                    <a:pt x="466" y="640"/>
                    <a:pt x="492" y="634"/>
                  </a:cubicBezTo>
                  <a:cubicBezTo>
                    <a:pt x="685" y="608"/>
                    <a:pt x="802" y="427"/>
                    <a:pt x="763" y="259"/>
                  </a:cubicBezTo>
                  <a:cubicBezTo>
                    <a:pt x="710" y="99"/>
                    <a:pt x="568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860400" y="3670600"/>
              <a:ext cx="32025" cy="26000"/>
            </a:xfrm>
            <a:custGeom>
              <a:avLst/>
              <a:gdLst/>
              <a:ahLst/>
              <a:cxnLst/>
              <a:rect l="l" t="t" r="r" b="b"/>
              <a:pathLst>
                <a:path w="1281" h="1040" extrusionOk="0">
                  <a:moveTo>
                    <a:pt x="645" y="0"/>
                  </a:moveTo>
                  <a:cubicBezTo>
                    <a:pt x="599" y="0"/>
                    <a:pt x="551" y="6"/>
                    <a:pt x="505" y="18"/>
                  </a:cubicBezTo>
                  <a:cubicBezTo>
                    <a:pt x="195" y="44"/>
                    <a:pt x="1" y="328"/>
                    <a:pt x="65" y="626"/>
                  </a:cubicBezTo>
                  <a:cubicBezTo>
                    <a:pt x="152" y="875"/>
                    <a:pt x="396" y="1040"/>
                    <a:pt x="656" y="1040"/>
                  </a:cubicBezTo>
                  <a:cubicBezTo>
                    <a:pt x="666" y="1040"/>
                    <a:pt x="676" y="1040"/>
                    <a:pt x="686" y="1039"/>
                  </a:cubicBezTo>
                  <a:cubicBezTo>
                    <a:pt x="724" y="1039"/>
                    <a:pt x="763" y="1026"/>
                    <a:pt x="789" y="1026"/>
                  </a:cubicBezTo>
                  <a:cubicBezTo>
                    <a:pt x="854" y="1013"/>
                    <a:pt x="905" y="1000"/>
                    <a:pt x="957" y="975"/>
                  </a:cubicBezTo>
                  <a:cubicBezTo>
                    <a:pt x="1177" y="871"/>
                    <a:pt x="1280" y="639"/>
                    <a:pt x="1228" y="406"/>
                  </a:cubicBezTo>
                  <a:cubicBezTo>
                    <a:pt x="1130" y="166"/>
                    <a:pt x="895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900150" y="3474025"/>
              <a:ext cx="14225" cy="11500"/>
            </a:xfrm>
            <a:custGeom>
              <a:avLst/>
              <a:gdLst/>
              <a:ahLst/>
              <a:cxnLst/>
              <a:rect l="l" t="t" r="r" b="b"/>
              <a:pathLst>
                <a:path w="569" h="460" extrusionOk="0">
                  <a:moveTo>
                    <a:pt x="289" y="0"/>
                  </a:moveTo>
                  <a:cubicBezTo>
                    <a:pt x="266" y="0"/>
                    <a:pt x="243" y="4"/>
                    <a:pt x="220" y="10"/>
                  </a:cubicBezTo>
                  <a:cubicBezTo>
                    <a:pt x="91" y="23"/>
                    <a:pt x="0" y="153"/>
                    <a:pt x="26" y="282"/>
                  </a:cubicBezTo>
                  <a:cubicBezTo>
                    <a:pt x="69" y="388"/>
                    <a:pt x="173" y="460"/>
                    <a:pt x="281" y="460"/>
                  </a:cubicBezTo>
                  <a:cubicBezTo>
                    <a:pt x="304" y="460"/>
                    <a:pt x="327" y="457"/>
                    <a:pt x="349" y="450"/>
                  </a:cubicBezTo>
                  <a:cubicBezTo>
                    <a:pt x="478" y="437"/>
                    <a:pt x="569" y="308"/>
                    <a:pt x="543" y="178"/>
                  </a:cubicBezTo>
                  <a:cubicBezTo>
                    <a:pt x="500" y="72"/>
                    <a:pt x="396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815500" y="3995425"/>
              <a:ext cx="11000" cy="15150"/>
            </a:xfrm>
            <a:custGeom>
              <a:avLst/>
              <a:gdLst/>
              <a:ahLst/>
              <a:cxnLst/>
              <a:rect l="l" t="t" r="r" b="b"/>
              <a:pathLst>
                <a:path w="440" h="606" extrusionOk="0">
                  <a:moveTo>
                    <a:pt x="78" y="1"/>
                  </a:moveTo>
                  <a:lnTo>
                    <a:pt x="0" y="595"/>
                  </a:lnTo>
                  <a:cubicBezTo>
                    <a:pt x="20" y="602"/>
                    <a:pt x="42" y="605"/>
                    <a:pt x="66" y="605"/>
                  </a:cubicBezTo>
                  <a:cubicBezTo>
                    <a:pt x="91" y="605"/>
                    <a:pt x="117" y="602"/>
                    <a:pt x="142" y="595"/>
                  </a:cubicBezTo>
                  <a:cubicBezTo>
                    <a:pt x="310" y="582"/>
                    <a:pt x="440" y="414"/>
                    <a:pt x="388" y="246"/>
                  </a:cubicBezTo>
                  <a:cubicBezTo>
                    <a:pt x="349" y="104"/>
                    <a:pt x="220" y="14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936975" y="3321575"/>
              <a:ext cx="22325" cy="18500"/>
            </a:xfrm>
            <a:custGeom>
              <a:avLst/>
              <a:gdLst/>
              <a:ahLst/>
              <a:cxnLst/>
              <a:rect l="l" t="t" r="r" b="b"/>
              <a:pathLst>
                <a:path w="893" h="740" extrusionOk="0">
                  <a:moveTo>
                    <a:pt x="438" y="0"/>
                  </a:moveTo>
                  <a:cubicBezTo>
                    <a:pt x="408" y="0"/>
                    <a:pt x="379" y="3"/>
                    <a:pt x="350" y="8"/>
                  </a:cubicBezTo>
                  <a:cubicBezTo>
                    <a:pt x="143" y="34"/>
                    <a:pt x="1" y="241"/>
                    <a:pt x="52" y="448"/>
                  </a:cubicBezTo>
                  <a:cubicBezTo>
                    <a:pt x="120" y="628"/>
                    <a:pt x="296" y="739"/>
                    <a:pt x="485" y="739"/>
                  </a:cubicBezTo>
                  <a:cubicBezTo>
                    <a:pt x="513" y="739"/>
                    <a:pt x="541" y="737"/>
                    <a:pt x="569" y="732"/>
                  </a:cubicBezTo>
                  <a:cubicBezTo>
                    <a:pt x="737" y="706"/>
                    <a:pt x="867" y="577"/>
                    <a:pt x="892" y="409"/>
                  </a:cubicBezTo>
                  <a:cubicBezTo>
                    <a:pt x="892" y="370"/>
                    <a:pt x="879" y="331"/>
                    <a:pt x="879" y="293"/>
                  </a:cubicBezTo>
                  <a:cubicBezTo>
                    <a:pt x="854" y="215"/>
                    <a:pt x="815" y="150"/>
                    <a:pt x="750" y="112"/>
                  </a:cubicBezTo>
                  <a:cubicBezTo>
                    <a:pt x="668" y="40"/>
                    <a:pt x="553" y="0"/>
                    <a:pt x="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79300" y="4252950"/>
              <a:ext cx="41075" cy="18425"/>
            </a:xfrm>
            <a:custGeom>
              <a:avLst/>
              <a:gdLst/>
              <a:ahLst/>
              <a:cxnLst/>
              <a:rect l="l" t="t" r="r" b="b"/>
              <a:pathLst>
                <a:path w="1643" h="737" extrusionOk="0">
                  <a:moveTo>
                    <a:pt x="1642" y="0"/>
                  </a:moveTo>
                  <a:lnTo>
                    <a:pt x="65" y="298"/>
                  </a:lnTo>
                  <a:lnTo>
                    <a:pt x="1" y="737"/>
                  </a:lnTo>
                  <a:cubicBezTo>
                    <a:pt x="595" y="621"/>
                    <a:pt x="1164" y="362"/>
                    <a:pt x="1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1027775" y="4489450"/>
              <a:ext cx="36850" cy="12625"/>
            </a:xfrm>
            <a:custGeom>
              <a:avLst/>
              <a:gdLst/>
              <a:ahLst/>
              <a:cxnLst/>
              <a:rect l="l" t="t" r="r" b="b"/>
              <a:pathLst>
                <a:path w="1474" h="505" extrusionOk="0">
                  <a:moveTo>
                    <a:pt x="78" y="1"/>
                  </a:moveTo>
                  <a:cubicBezTo>
                    <a:pt x="52" y="104"/>
                    <a:pt x="13" y="207"/>
                    <a:pt x="0" y="324"/>
                  </a:cubicBezTo>
                  <a:lnTo>
                    <a:pt x="1474" y="505"/>
                  </a:lnTo>
                  <a:cubicBezTo>
                    <a:pt x="1047" y="259"/>
                    <a:pt x="569" y="9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1271075" y="4472600"/>
              <a:ext cx="7125" cy="5950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26" y="0"/>
                  </a:moveTo>
                  <a:cubicBezTo>
                    <a:pt x="62" y="0"/>
                    <a:pt x="13" y="37"/>
                    <a:pt x="13" y="93"/>
                  </a:cubicBezTo>
                  <a:cubicBezTo>
                    <a:pt x="0" y="158"/>
                    <a:pt x="52" y="222"/>
                    <a:pt x="129" y="235"/>
                  </a:cubicBezTo>
                  <a:cubicBezTo>
                    <a:pt x="137" y="237"/>
                    <a:pt x="145" y="237"/>
                    <a:pt x="153" y="237"/>
                  </a:cubicBezTo>
                  <a:cubicBezTo>
                    <a:pt x="220" y="237"/>
                    <a:pt x="273" y="190"/>
                    <a:pt x="284" y="132"/>
                  </a:cubicBezTo>
                  <a:cubicBezTo>
                    <a:pt x="284" y="67"/>
                    <a:pt x="233" y="3"/>
                    <a:pt x="155" y="3"/>
                  </a:cubicBezTo>
                  <a:cubicBezTo>
                    <a:pt x="145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1182850" y="4449275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1" y="0"/>
                  </a:moveTo>
                  <a:cubicBezTo>
                    <a:pt x="254" y="0"/>
                    <a:pt x="237" y="2"/>
                    <a:pt x="221" y="5"/>
                  </a:cubicBezTo>
                  <a:cubicBezTo>
                    <a:pt x="91" y="18"/>
                    <a:pt x="1" y="147"/>
                    <a:pt x="27" y="277"/>
                  </a:cubicBezTo>
                  <a:cubicBezTo>
                    <a:pt x="72" y="389"/>
                    <a:pt x="185" y="462"/>
                    <a:pt x="299" y="462"/>
                  </a:cubicBezTo>
                  <a:cubicBezTo>
                    <a:pt x="316" y="462"/>
                    <a:pt x="333" y="461"/>
                    <a:pt x="350" y="457"/>
                  </a:cubicBezTo>
                  <a:cubicBezTo>
                    <a:pt x="479" y="445"/>
                    <a:pt x="569" y="315"/>
                    <a:pt x="544" y="186"/>
                  </a:cubicBezTo>
                  <a:cubicBezTo>
                    <a:pt x="499" y="74"/>
                    <a:pt x="38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920175" y="4338200"/>
              <a:ext cx="9725" cy="7675"/>
            </a:xfrm>
            <a:custGeom>
              <a:avLst/>
              <a:gdLst/>
              <a:ahLst/>
              <a:cxnLst/>
              <a:rect l="l" t="t" r="r" b="b"/>
              <a:pathLst>
                <a:path w="389" h="307" extrusionOk="0">
                  <a:moveTo>
                    <a:pt x="184" y="0"/>
                  </a:moveTo>
                  <a:cubicBezTo>
                    <a:pt x="174" y="0"/>
                    <a:pt x="165" y="1"/>
                    <a:pt x="156" y="2"/>
                  </a:cubicBezTo>
                  <a:cubicBezTo>
                    <a:pt x="65" y="15"/>
                    <a:pt x="1" y="106"/>
                    <a:pt x="26" y="183"/>
                  </a:cubicBezTo>
                  <a:cubicBezTo>
                    <a:pt x="58" y="258"/>
                    <a:pt x="126" y="306"/>
                    <a:pt x="199" y="306"/>
                  </a:cubicBezTo>
                  <a:cubicBezTo>
                    <a:pt x="215" y="306"/>
                    <a:pt x="230" y="304"/>
                    <a:pt x="246" y="300"/>
                  </a:cubicBezTo>
                  <a:cubicBezTo>
                    <a:pt x="337" y="300"/>
                    <a:pt x="388" y="209"/>
                    <a:pt x="375" y="119"/>
                  </a:cubicBezTo>
                  <a:cubicBezTo>
                    <a:pt x="341" y="49"/>
                    <a:pt x="26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777050" y="4270675"/>
              <a:ext cx="24900" cy="22600"/>
            </a:xfrm>
            <a:custGeom>
              <a:avLst/>
              <a:gdLst/>
              <a:ahLst/>
              <a:cxnLst/>
              <a:rect l="l" t="t" r="r" b="b"/>
              <a:pathLst>
                <a:path w="996" h="904" extrusionOk="0">
                  <a:moveTo>
                    <a:pt x="422" y="0"/>
                  </a:moveTo>
                  <a:cubicBezTo>
                    <a:pt x="381" y="0"/>
                    <a:pt x="339" y="5"/>
                    <a:pt x="298" y="15"/>
                  </a:cubicBezTo>
                  <a:cubicBezTo>
                    <a:pt x="220" y="28"/>
                    <a:pt x="142" y="67"/>
                    <a:pt x="78" y="118"/>
                  </a:cubicBezTo>
                  <a:lnTo>
                    <a:pt x="0" y="687"/>
                  </a:lnTo>
                  <a:cubicBezTo>
                    <a:pt x="108" y="827"/>
                    <a:pt x="277" y="904"/>
                    <a:pt x="450" y="904"/>
                  </a:cubicBezTo>
                  <a:cubicBezTo>
                    <a:pt x="485" y="904"/>
                    <a:pt x="521" y="900"/>
                    <a:pt x="556" y="894"/>
                  </a:cubicBezTo>
                  <a:cubicBezTo>
                    <a:pt x="814" y="868"/>
                    <a:pt x="995" y="622"/>
                    <a:pt x="931" y="364"/>
                  </a:cubicBezTo>
                  <a:cubicBezTo>
                    <a:pt x="854" y="145"/>
                    <a:pt x="648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3617425" y="875900"/>
              <a:ext cx="3532800" cy="4340825"/>
            </a:xfrm>
            <a:custGeom>
              <a:avLst/>
              <a:gdLst/>
              <a:ahLst/>
              <a:cxnLst/>
              <a:rect l="l" t="t" r="r" b="b"/>
              <a:pathLst>
                <a:path w="141312" h="173633" extrusionOk="0">
                  <a:moveTo>
                    <a:pt x="21790" y="1"/>
                  </a:moveTo>
                  <a:lnTo>
                    <a:pt x="0" y="157467"/>
                  </a:lnTo>
                  <a:lnTo>
                    <a:pt x="118475" y="173622"/>
                  </a:lnTo>
                  <a:cubicBezTo>
                    <a:pt x="118530" y="173629"/>
                    <a:pt x="118585" y="173632"/>
                    <a:pt x="118639" y="173632"/>
                  </a:cubicBezTo>
                  <a:cubicBezTo>
                    <a:pt x="119181" y="173632"/>
                    <a:pt x="119657" y="173289"/>
                    <a:pt x="119715" y="172808"/>
                  </a:cubicBezTo>
                  <a:lnTo>
                    <a:pt x="141247" y="17267"/>
                  </a:lnTo>
                  <a:cubicBezTo>
                    <a:pt x="141311" y="16737"/>
                    <a:pt x="140872" y="16233"/>
                    <a:pt x="140265" y="16156"/>
                  </a:cubicBezTo>
                  <a:lnTo>
                    <a:pt x="21790" y="1"/>
                  </a:lnTo>
                  <a:close/>
                </a:path>
              </a:pathLst>
            </a:custGeom>
            <a:solidFill>
              <a:srgbClr val="F4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3616450" y="885275"/>
              <a:ext cx="3419075" cy="4388625"/>
            </a:xfrm>
            <a:custGeom>
              <a:avLst/>
              <a:gdLst/>
              <a:ahLst/>
              <a:cxnLst/>
              <a:rect l="l" t="t" r="r" b="b"/>
              <a:pathLst>
                <a:path w="136763" h="175545" extrusionOk="0">
                  <a:moveTo>
                    <a:pt x="21777" y="0"/>
                  </a:moveTo>
                  <a:lnTo>
                    <a:pt x="1" y="157467"/>
                  </a:lnTo>
                  <a:lnTo>
                    <a:pt x="113603" y="175534"/>
                  </a:lnTo>
                  <a:cubicBezTo>
                    <a:pt x="113658" y="175541"/>
                    <a:pt x="113712" y="175545"/>
                    <a:pt x="113766" y="175545"/>
                  </a:cubicBezTo>
                  <a:cubicBezTo>
                    <a:pt x="114307" y="175545"/>
                    <a:pt x="114773" y="175202"/>
                    <a:pt x="114843" y="174720"/>
                  </a:cubicBezTo>
                  <a:lnTo>
                    <a:pt x="136698" y="16763"/>
                  </a:lnTo>
                  <a:cubicBezTo>
                    <a:pt x="136762" y="16233"/>
                    <a:pt x="136336" y="15729"/>
                    <a:pt x="135729" y="15651"/>
                  </a:cubicBezTo>
                  <a:lnTo>
                    <a:pt x="2177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6478475" y="2829700"/>
              <a:ext cx="721175" cy="489500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6543425" y="2830975"/>
              <a:ext cx="64625" cy="23300"/>
            </a:xfrm>
            <a:custGeom>
              <a:avLst/>
              <a:gdLst/>
              <a:ahLst/>
              <a:cxnLst/>
              <a:rect l="l" t="t" r="r" b="b"/>
              <a:pathLst>
                <a:path w="2585" h="932" extrusionOk="0">
                  <a:moveTo>
                    <a:pt x="0" y="1"/>
                  </a:moveTo>
                  <a:lnTo>
                    <a:pt x="0" y="1"/>
                  </a:lnTo>
                  <a:cubicBezTo>
                    <a:pt x="194" y="544"/>
                    <a:pt x="698" y="918"/>
                    <a:pt x="1267" y="931"/>
                  </a:cubicBezTo>
                  <a:cubicBezTo>
                    <a:pt x="1278" y="932"/>
                    <a:pt x="1288" y="932"/>
                    <a:pt x="1299" y="932"/>
                  </a:cubicBezTo>
                  <a:cubicBezTo>
                    <a:pt x="1867" y="932"/>
                    <a:pt x="2369" y="598"/>
                    <a:pt x="2585" y="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6697525" y="2835175"/>
              <a:ext cx="64650" cy="23300"/>
            </a:xfrm>
            <a:custGeom>
              <a:avLst/>
              <a:gdLst/>
              <a:ahLst/>
              <a:cxnLst/>
              <a:rect l="l" t="t" r="r" b="b"/>
              <a:pathLst>
                <a:path w="2586" h="932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544"/>
                    <a:pt x="686" y="918"/>
                    <a:pt x="1268" y="931"/>
                  </a:cubicBezTo>
                  <a:cubicBezTo>
                    <a:pt x="1278" y="932"/>
                    <a:pt x="1289" y="932"/>
                    <a:pt x="1299" y="932"/>
                  </a:cubicBezTo>
                  <a:cubicBezTo>
                    <a:pt x="1856" y="932"/>
                    <a:pt x="2370" y="598"/>
                    <a:pt x="2586" y="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6851325" y="2839375"/>
              <a:ext cx="64650" cy="23625"/>
            </a:xfrm>
            <a:custGeom>
              <a:avLst/>
              <a:gdLst/>
              <a:ahLst/>
              <a:cxnLst/>
              <a:rect l="l" t="t" r="r" b="b"/>
              <a:pathLst>
                <a:path w="2586" h="945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544"/>
                    <a:pt x="686" y="918"/>
                    <a:pt x="1267" y="944"/>
                  </a:cubicBezTo>
                  <a:cubicBezTo>
                    <a:pt x="1278" y="944"/>
                    <a:pt x="1288" y="945"/>
                    <a:pt x="1299" y="945"/>
                  </a:cubicBezTo>
                  <a:cubicBezTo>
                    <a:pt x="1867" y="945"/>
                    <a:pt x="2370" y="599"/>
                    <a:pt x="2586" y="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7005450" y="2843575"/>
              <a:ext cx="64650" cy="23300"/>
            </a:xfrm>
            <a:custGeom>
              <a:avLst/>
              <a:gdLst/>
              <a:ahLst/>
              <a:cxnLst/>
              <a:rect l="l" t="t" r="r" b="b"/>
              <a:pathLst>
                <a:path w="2586" h="932" extrusionOk="0">
                  <a:moveTo>
                    <a:pt x="1" y="1"/>
                  </a:moveTo>
                  <a:lnTo>
                    <a:pt x="1" y="1"/>
                  </a:lnTo>
                  <a:cubicBezTo>
                    <a:pt x="181" y="544"/>
                    <a:pt x="686" y="905"/>
                    <a:pt x="1267" y="931"/>
                  </a:cubicBezTo>
                  <a:cubicBezTo>
                    <a:pt x="1278" y="932"/>
                    <a:pt x="1288" y="932"/>
                    <a:pt x="1299" y="932"/>
                  </a:cubicBezTo>
                  <a:cubicBezTo>
                    <a:pt x="1855" y="932"/>
                    <a:pt x="2370" y="598"/>
                    <a:pt x="2585" y="6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7159250" y="2847775"/>
              <a:ext cx="40400" cy="23300"/>
            </a:xfrm>
            <a:custGeom>
              <a:avLst/>
              <a:gdLst/>
              <a:ahLst/>
              <a:cxnLst/>
              <a:rect l="l" t="t" r="r" b="b"/>
              <a:pathLst>
                <a:path w="1616" h="932" extrusionOk="0">
                  <a:moveTo>
                    <a:pt x="0" y="1"/>
                  </a:moveTo>
                  <a:lnTo>
                    <a:pt x="0" y="1"/>
                  </a:lnTo>
                  <a:cubicBezTo>
                    <a:pt x="168" y="505"/>
                    <a:pt x="621" y="867"/>
                    <a:pt x="1164" y="931"/>
                  </a:cubicBezTo>
                  <a:lnTo>
                    <a:pt x="161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6488175" y="2875250"/>
              <a:ext cx="43625" cy="69500"/>
            </a:xfrm>
            <a:custGeom>
              <a:avLst/>
              <a:gdLst/>
              <a:ahLst/>
              <a:cxnLst/>
              <a:rect l="l" t="t" r="r" b="b"/>
              <a:pathLst>
                <a:path w="1745" h="2780" extrusionOk="0">
                  <a:moveTo>
                    <a:pt x="375" y="0"/>
                  </a:moveTo>
                  <a:cubicBezTo>
                    <a:pt x="272" y="0"/>
                    <a:pt x="181" y="13"/>
                    <a:pt x="78" y="26"/>
                  </a:cubicBezTo>
                  <a:lnTo>
                    <a:pt x="0" y="2740"/>
                  </a:lnTo>
                  <a:cubicBezTo>
                    <a:pt x="104" y="2753"/>
                    <a:pt x="194" y="2766"/>
                    <a:pt x="297" y="2779"/>
                  </a:cubicBezTo>
                  <a:cubicBezTo>
                    <a:pt x="306" y="2779"/>
                    <a:pt x="314" y="2779"/>
                    <a:pt x="322" y="2779"/>
                  </a:cubicBezTo>
                  <a:cubicBezTo>
                    <a:pt x="1074" y="2779"/>
                    <a:pt x="1706" y="2189"/>
                    <a:pt x="1719" y="1422"/>
                  </a:cubicBezTo>
                  <a:cubicBezTo>
                    <a:pt x="1745" y="659"/>
                    <a:pt x="1137" y="26"/>
                    <a:pt x="375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6604425" y="2879425"/>
              <a:ext cx="81500" cy="69525"/>
            </a:xfrm>
            <a:custGeom>
              <a:avLst/>
              <a:gdLst/>
              <a:ahLst/>
              <a:cxnLst/>
              <a:rect l="l" t="t" r="r" b="b"/>
              <a:pathLst>
                <a:path w="3260" h="2781" extrusionOk="0">
                  <a:moveTo>
                    <a:pt x="1842" y="1"/>
                  </a:moveTo>
                  <a:cubicBezTo>
                    <a:pt x="632" y="1"/>
                    <a:pt x="1" y="1460"/>
                    <a:pt x="843" y="2341"/>
                  </a:cubicBezTo>
                  <a:cubicBezTo>
                    <a:pt x="1129" y="2644"/>
                    <a:pt x="1490" y="2780"/>
                    <a:pt x="1844" y="2780"/>
                  </a:cubicBezTo>
                  <a:cubicBezTo>
                    <a:pt x="2544" y="2780"/>
                    <a:pt x="3217" y="2247"/>
                    <a:pt x="3234" y="1423"/>
                  </a:cubicBezTo>
                  <a:cubicBezTo>
                    <a:pt x="3260" y="660"/>
                    <a:pt x="2652" y="27"/>
                    <a:pt x="1890" y="1"/>
                  </a:cubicBezTo>
                  <a:cubicBezTo>
                    <a:pt x="1874" y="1"/>
                    <a:pt x="1858" y="1"/>
                    <a:pt x="184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6758150" y="2883650"/>
              <a:ext cx="81575" cy="69500"/>
            </a:xfrm>
            <a:custGeom>
              <a:avLst/>
              <a:gdLst/>
              <a:ahLst/>
              <a:cxnLst/>
              <a:rect l="l" t="t" r="r" b="b"/>
              <a:pathLst>
                <a:path w="3263" h="2780" extrusionOk="0">
                  <a:moveTo>
                    <a:pt x="1860" y="0"/>
                  </a:moveTo>
                  <a:cubicBezTo>
                    <a:pt x="641" y="0"/>
                    <a:pt x="0" y="1456"/>
                    <a:pt x="846" y="2340"/>
                  </a:cubicBezTo>
                  <a:cubicBezTo>
                    <a:pt x="1133" y="2644"/>
                    <a:pt x="1494" y="2780"/>
                    <a:pt x="1848" y="2780"/>
                  </a:cubicBezTo>
                  <a:cubicBezTo>
                    <a:pt x="2548" y="2780"/>
                    <a:pt x="3220" y="2250"/>
                    <a:pt x="3237" y="1435"/>
                  </a:cubicBezTo>
                  <a:cubicBezTo>
                    <a:pt x="3263" y="659"/>
                    <a:pt x="2655" y="26"/>
                    <a:pt x="1893" y="0"/>
                  </a:cubicBezTo>
                  <a:cubicBezTo>
                    <a:pt x="1882" y="0"/>
                    <a:pt x="1871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912250" y="288785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49" y="0"/>
                  </a:moveTo>
                  <a:cubicBezTo>
                    <a:pt x="641" y="0"/>
                    <a:pt x="1" y="1456"/>
                    <a:pt x="834" y="2340"/>
                  </a:cubicBezTo>
                  <a:cubicBezTo>
                    <a:pt x="1120" y="2644"/>
                    <a:pt x="1482" y="2780"/>
                    <a:pt x="1837" y="2780"/>
                  </a:cubicBezTo>
                  <a:cubicBezTo>
                    <a:pt x="2537" y="2780"/>
                    <a:pt x="3212" y="2250"/>
                    <a:pt x="3237" y="1435"/>
                  </a:cubicBezTo>
                  <a:cubicBezTo>
                    <a:pt x="3250" y="659"/>
                    <a:pt x="2643" y="26"/>
                    <a:pt x="1880" y="0"/>
                  </a:cubicBezTo>
                  <a:cubicBezTo>
                    <a:pt x="1870" y="0"/>
                    <a:pt x="1859" y="0"/>
                    <a:pt x="1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7077175" y="2892175"/>
              <a:ext cx="81175" cy="69375"/>
            </a:xfrm>
            <a:custGeom>
              <a:avLst/>
              <a:gdLst/>
              <a:ahLst/>
              <a:cxnLst/>
              <a:rect l="l" t="t" r="r" b="b"/>
              <a:pathLst>
                <a:path w="3247" h="2775" extrusionOk="0">
                  <a:moveTo>
                    <a:pt x="1417" y="1"/>
                  </a:moveTo>
                  <a:cubicBezTo>
                    <a:pt x="717" y="1"/>
                    <a:pt x="44" y="528"/>
                    <a:pt x="27" y="1352"/>
                  </a:cubicBezTo>
                  <a:cubicBezTo>
                    <a:pt x="1" y="2115"/>
                    <a:pt x="608" y="2748"/>
                    <a:pt x="1371" y="2774"/>
                  </a:cubicBezTo>
                  <a:cubicBezTo>
                    <a:pt x="1386" y="2775"/>
                    <a:pt x="1402" y="2775"/>
                    <a:pt x="1418" y="2775"/>
                  </a:cubicBezTo>
                  <a:cubicBezTo>
                    <a:pt x="2615" y="2775"/>
                    <a:pt x="3247" y="1315"/>
                    <a:pt x="2417" y="435"/>
                  </a:cubicBezTo>
                  <a:cubicBezTo>
                    <a:pt x="2131" y="135"/>
                    <a:pt x="1770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24950" y="2969900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29" y="0"/>
                  </a:moveTo>
                  <a:cubicBezTo>
                    <a:pt x="632" y="0"/>
                    <a:pt x="1" y="1447"/>
                    <a:pt x="843" y="2327"/>
                  </a:cubicBezTo>
                  <a:cubicBezTo>
                    <a:pt x="1129" y="2632"/>
                    <a:pt x="1489" y="2768"/>
                    <a:pt x="1842" y="2768"/>
                  </a:cubicBezTo>
                  <a:cubicBezTo>
                    <a:pt x="2539" y="2768"/>
                    <a:pt x="3208" y="2238"/>
                    <a:pt x="3234" y="1423"/>
                  </a:cubicBezTo>
                  <a:cubicBezTo>
                    <a:pt x="3246" y="647"/>
                    <a:pt x="2652" y="14"/>
                    <a:pt x="1877" y="1"/>
                  </a:cubicBezTo>
                  <a:cubicBezTo>
                    <a:pt x="1861" y="1"/>
                    <a:pt x="1845" y="0"/>
                    <a:pt x="1829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678750" y="2974100"/>
              <a:ext cx="81500" cy="69300"/>
            </a:xfrm>
            <a:custGeom>
              <a:avLst/>
              <a:gdLst/>
              <a:ahLst/>
              <a:cxnLst/>
              <a:rect l="l" t="t" r="r" b="b"/>
              <a:pathLst>
                <a:path w="3260" h="2772" extrusionOk="0">
                  <a:moveTo>
                    <a:pt x="1841" y="0"/>
                  </a:moveTo>
                  <a:cubicBezTo>
                    <a:pt x="632" y="0"/>
                    <a:pt x="0" y="1447"/>
                    <a:pt x="842" y="2340"/>
                  </a:cubicBezTo>
                  <a:cubicBezTo>
                    <a:pt x="1127" y="2638"/>
                    <a:pt x="1484" y="2772"/>
                    <a:pt x="1835" y="2772"/>
                  </a:cubicBezTo>
                  <a:cubicBezTo>
                    <a:pt x="2534" y="2772"/>
                    <a:pt x="3208" y="2240"/>
                    <a:pt x="3233" y="1423"/>
                  </a:cubicBezTo>
                  <a:cubicBezTo>
                    <a:pt x="3259" y="660"/>
                    <a:pt x="2652" y="14"/>
                    <a:pt x="1889" y="1"/>
                  </a:cubicBezTo>
                  <a:cubicBezTo>
                    <a:pt x="1873" y="1"/>
                    <a:pt x="1857" y="0"/>
                    <a:pt x="184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832875" y="2978300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29" y="0"/>
                  </a:moveTo>
                  <a:cubicBezTo>
                    <a:pt x="632" y="0"/>
                    <a:pt x="0" y="1447"/>
                    <a:pt x="842" y="2327"/>
                  </a:cubicBezTo>
                  <a:cubicBezTo>
                    <a:pt x="1125" y="2632"/>
                    <a:pt x="1483" y="2768"/>
                    <a:pt x="1836" y="2768"/>
                  </a:cubicBezTo>
                  <a:cubicBezTo>
                    <a:pt x="2533" y="2768"/>
                    <a:pt x="3207" y="2238"/>
                    <a:pt x="3233" y="1423"/>
                  </a:cubicBezTo>
                  <a:cubicBezTo>
                    <a:pt x="3246" y="660"/>
                    <a:pt x="2652" y="14"/>
                    <a:pt x="1876" y="1"/>
                  </a:cubicBezTo>
                  <a:cubicBezTo>
                    <a:pt x="1860" y="1"/>
                    <a:pt x="1844" y="0"/>
                    <a:pt x="1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986675" y="2982500"/>
              <a:ext cx="81475" cy="69375"/>
            </a:xfrm>
            <a:custGeom>
              <a:avLst/>
              <a:gdLst/>
              <a:ahLst/>
              <a:cxnLst/>
              <a:rect l="l" t="t" r="r" b="b"/>
              <a:pathLst>
                <a:path w="3259" h="2775" extrusionOk="0">
                  <a:moveTo>
                    <a:pt x="1841" y="0"/>
                  </a:moveTo>
                  <a:cubicBezTo>
                    <a:pt x="631" y="0"/>
                    <a:pt x="0" y="1447"/>
                    <a:pt x="842" y="2340"/>
                  </a:cubicBezTo>
                  <a:cubicBezTo>
                    <a:pt x="1124" y="2640"/>
                    <a:pt x="1482" y="2775"/>
                    <a:pt x="1834" y="2775"/>
                  </a:cubicBezTo>
                  <a:cubicBezTo>
                    <a:pt x="2531" y="2775"/>
                    <a:pt x="3207" y="2247"/>
                    <a:pt x="3233" y="1423"/>
                  </a:cubicBezTo>
                  <a:cubicBezTo>
                    <a:pt x="3259" y="660"/>
                    <a:pt x="2651" y="14"/>
                    <a:pt x="1889" y="1"/>
                  </a:cubicBezTo>
                  <a:cubicBezTo>
                    <a:pt x="1873" y="1"/>
                    <a:pt x="1857" y="0"/>
                    <a:pt x="1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83325" y="3060050"/>
              <a:ext cx="43325" cy="69200"/>
            </a:xfrm>
            <a:custGeom>
              <a:avLst/>
              <a:gdLst/>
              <a:ahLst/>
              <a:cxnLst/>
              <a:rect l="l" t="t" r="r" b="b"/>
              <a:pathLst>
                <a:path w="1733" h="2768" extrusionOk="0">
                  <a:moveTo>
                    <a:pt x="362" y="1"/>
                  </a:moveTo>
                  <a:cubicBezTo>
                    <a:pt x="272" y="1"/>
                    <a:pt x="168" y="1"/>
                    <a:pt x="78" y="27"/>
                  </a:cubicBezTo>
                  <a:lnTo>
                    <a:pt x="0" y="2728"/>
                  </a:lnTo>
                  <a:cubicBezTo>
                    <a:pt x="91" y="2754"/>
                    <a:pt x="194" y="2767"/>
                    <a:pt x="285" y="2767"/>
                  </a:cubicBezTo>
                  <a:cubicBezTo>
                    <a:pt x="301" y="2767"/>
                    <a:pt x="316" y="2767"/>
                    <a:pt x="332" y="2767"/>
                  </a:cubicBezTo>
                  <a:cubicBezTo>
                    <a:pt x="1086" y="2767"/>
                    <a:pt x="1694" y="2169"/>
                    <a:pt x="1719" y="1423"/>
                  </a:cubicBezTo>
                  <a:cubicBezTo>
                    <a:pt x="1732" y="660"/>
                    <a:pt x="1125" y="27"/>
                    <a:pt x="36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599275" y="3064250"/>
              <a:ext cx="81475" cy="69375"/>
            </a:xfrm>
            <a:custGeom>
              <a:avLst/>
              <a:gdLst/>
              <a:ahLst/>
              <a:cxnLst/>
              <a:rect l="l" t="t" r="r" b="b"/>
              <a:pathLst>
                <a:path w="3259" h="2775" extrusionOk="0">
                  <a:moveTo>
                    <a:pt x="1842" y="0"/>
                  </a:moveTo>
                  <a:cubicBezTo>
                    <a:pt x="632" y="0"/>
                    <a:pt x="0" y="1460"/>
                    <a:pt x="842" y="2340"/>
                  </a:cubicBezTo>
                  <a:cubicBezTo>
                    <a:pt x="1128" y="2640"/>
                    <a:pt x="1488" y="2774"/>
                    <a:pt x="1840" y="2774"/>
                  </a:cubicBezTo>
                  <a:cubicBezTo>
                    <a:pt x="2537" y="2774"/>
                    <a:pt x="3207" y="2247"/>
                    <a:pt x="3233" y="1423"/>
                  </a:cubicBezTo>
                  <a:cubicBezTo>
                    <a:pt x="3259" y="660"/>
                    <a:pt x="2651" y="27"/>
                    <a:pt x="1889" y="1"/>
                  </a:cubicBezTo>
                  <a:cubicBezTo>
                    <a:pt x="1873" y="0"/>
                    <a:pt x="1857" y="0"/>
                    <a:pt x="184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6753375" y="3068450"/>
              <a:ext cx="81175" cy="69375"/>
            </a:xfrm>
            <a:custGeom>
              <a:avLst/>
              <a:gdLst/>
              <a:ahLst/>
              <a:cxnLst/>
              <a:rect l="l" t="t" r="r" b="b"/>
              <a:pathLst>
                <a:path w="3247" h="2775" extrusionOk="0">
                  <a:moveTo>
                    <a:pt x="1829" y="0"/>
                  </a:moveTo>
                  <a:cubicBezTo>
                    <a:pt x="632" y="0"/>
                    <a:pt x="1" y="1447"/>
                    <a:pt x="830" y="2340"/>
                  </a:cubicBezTo>
                  <a:cubicBezTo>
                    <a:pt x="1116" y="2640"/>
                    <a:pt x="1477" y="2774"/>
                    <a:pt x="1831" y="2774"/>
                  </a:cubicBezTo>
                  <a:cubicBezTo>
                    <a:pt x="2531" y="2774"/>
                    <a:pt x="3204" y="2247"/>
                    <a:pt x="3221" y="1423"/>
                  </a:cubicBezTo>
                  <a:cubicBezTo>
                    <a:pt x="3247" y="660"/>
                    <a:pt x="2639" y="27"/>
                    <a:pt x="1877" y="1"/>
                  </a:cubicBezTo>
                  <a:cubicBezTo>
                    <a:pt x="1861" y="0"/>
                    <a:pt x="1845" y="0"/>
                    <a:pt x="1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28"/>
            <p:cNvSpPr/>
            <p:nvPr/>
          </p:nvSpPr>
          <p:spPr>
            <a:xfrm>
              <a:off x="6907175" y="3072975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42" y="0"/>
                  </a:moveTo>
                  <a:cubicBezTo>
                    <a:pt x="632" y="0"/>
                    <a:pt x="1" y="1447"/>
                    <a:pt x="843" y="2327"/>
                  </a:cubicBezTo>
                  <a:cubicBezTo>
                    <a:pt x="1125" y="2631"/>
                    <a:pt x="1484" y="2768"/>
                    <a:pt x="1837" y="2768"/>
                  </a:cubicBezTo>
                  <a:cubicBezTo>
                    <a:pt x="2533" y="2768"/>
                    <a:pt x="3208" y="2237"/>
                    <a:pt x="3234" y="1422"/>
                  </a:cubicBezTo>
                  <a:cubicBezTo>
                    <a:pt x="3247" y="647"/>
                    <a:pt x="2652" y="14"/>
                    <a:pt x="1890" y="1"/>
                  </a:cubicBezTo>
                  <a:cubicBezTo>
                    <a:pt x="1873" y="0"/>
                    <a:pt x="1858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7072000" y="3086225"/>
              <a:ext cx="38475" cy="60125"/>
            </a:xfrm>
            <a:custGeom>
              <a:avLst/>
              <a:gdLst/>
              <a:ahLst/>
              <a:cxnLst/>
              <a:rect l="l" t="t" r="r" b="b"/>
              <a:pathLst>
                <a:path w="1539" h="2405" extrusionOk="0">
                  <a:moveTo>
                    <a:pt x="479" y="1"/>
                  </a:moveTo>
                  <a:cubicBezTo>
                    <a:pt x="195" y="246"/>
                    <a:pt x="40" y="595"/>
                    <a:pt x="27" y="970"/>
                  </a:cubicBezTo>
                  <a:cubicBezTo>
                    <a:pt x="1" y="1745"/>
                    <a:pt x="608" y="2379"/>
                    <a:pt x="1371" y="2405"/>
                  </a:cubicBezTo>
                  <a:lnTo>
                    <a:pt x="1539" y="240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519700" y="3154400"/>
              <a:ext cx="81575" cy="69525"/>
            </a:xfrm>
            <a:custGeom>
              <a:avLst/>
              <a:gdLst/>
              <a:ahLst/>
              <a:cxnLst/>
              <a:rect l="l" t="t" r="r" b="b"/>
              <a:pathLst>
                <a:path w="3263" h="2781" extrusionOk="0">
                  <a:moveTo>
                    <a:pt x="1860" y="0"/>
                  </a:moveTo>
                  <a:cubicBezTo>
                    <a:pt x="641" y="0"/>
                    <a:pt x="0" y="1456"/>
                    <a:pt x="846" y="2340"/>
                  </a:cubicBezTo>
                  <a:cubicBezTo>
                    <a:pt x="1128" y="2644"/>
                    <a:pt x="1487" y="2780"/>
                    <a:pt x="1840" y="2780"/>
                  </a:cubicBezTo>
                  <a:cubicBezTo>
                    <a:pt x="2536" y="2780"/>
                    <a:pt x="3211" y="2250"/>
                    <a:pt x="3237" y="1435"/>
                  </a:cubicBezTo>
                  <a:cubicBezTo>
                    <a:pt x="3263" y="660"/>
                    <a:pt x="2655" y="27"/>
                    <a:pt x="1893" y="1"/>
                  </a:cubicBezTo>
                  <a:cubicBezTo>
                    <a:pt x="1882" y="0"/>
                    <a:pt x="1871" y="0"/>
                    <a:pt x="186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673800" y="315860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49" y="0"/>
                  </a:moveTo>
                  <a:cubicBezTo>
                    <a:pt x="641" y="0"/>
                    <a:pt x="1" y="1456"/>
                    <a:pt x="834" y="2340"/>
                  </a:cubicBezTo>
                  <a:cubicBezTo>
                    <a:pt x="1121" y="2644"/>
                    <a:pt x="1482" y="2780"/>
                    <a:pt x="1836" y="2780"/>
                  </a:cubicBezTo>
                  <a:cubicBezTo>
                    <a:pt x="2536" y="2780"/>
                    <a:pt x="3207" y="2250"/>
                    <a:pt x="3225" y="1435"/>
                  </a:cubicBezTo>
                  <a:cubicBezTo>
                    <a:pt x="3250" y="660"/>
                    <a:pt x="2643" y="27"/>
                    <a:pt x="1880" y="1"/>
                  </a:cubicBezTo>
                  <a:cubicBezTo>
                    <a:pt x="1870" y="0"/>
                    <a:pt x="1859" y="0"/>
                    <a:pt x="1849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827600" y="316280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61" y="0"/>
                  </a:moveTo>
                  <a:cubicBezTo>
                    <a:pt x="641" y="0"/>
                    <a:pt x="1" y="1456"/>
                    <a:pt x="846" y="2340"/>
                  </a:cubicBezTo>
                  <a:cubicBezTo>
                    <a:pt x="1129" y="2644"/>
                    <a:pt x="1487" y="2780"/>
                    <a:pt x="1840" y="2780"/>
                  </a:cubicBezTo>
                  <a:cubicBezTo>
                    <a:pt x="2537" y="2780"/>
                    <a:pt x="3212" y="2250"/>
                    <a:pt x="3237" y="1435"/>
                  </a:cubicBezTo>
                  <a:cubicBezTo>
                    <a:pt x="3250" y="660"/>
                    <a:pt x="2656" y="27"/>
                    <a:pt x="1893" y="1"/>
                  </a:cubicBezTo>
                  <a:cubicBezTo>
                    <a:pt x="1882" y="0"/>
                    <a:pt x="1872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981400" y="3167000"/>
              <a:ext cx="81575" cy="69525"/>
            </a:xfrm>
            <a:custGeom>
              <a:avLst/>
              <a:gdLst/>
              <a:ahLst/>
              <a:cxnLst/>
              <a:rect l="l" t="t" r="r" b="b"/>
              <a:pathLst>
                <a:path w="3263" h="2781" extrusionOk="0">
                  <a:moveTo>
                    <a:pt x="1861" y="0"/>
                  </a:moveTo>
                  <a:cubicBezTo>
                    <a:pt x="654" y="0"/>
                    <a:pt x="1" y="1456"/>
                    <a:pt x="846" y="2340"/>
                  </a:cubicBezTo>
                  <a:cubicBezTo>
                    <a:pt x="1133" y="2644"/>
                    <a:pt x="1495" y="2780"/>
                    <a:pt x="1849" y="2780"/>
                  </a:cubicBezTo>
                  <a:cubicBezTo>
                    <a:pt x="2548" y="2780"/>
                    <a:pt x="3220" y="2250"/>
                    <a:pt x="3237" y="1435"/>
                  </a:cubicBezTo>
                  <a:cubicBezTo>
                    <a:pt x="3263" y="660"/>
                    <a:pt x="2656" y="27"/>
                    <a:pt x="1893" y="1"/>
                  </a:cubicBezTo>
                  <a:cubicBezTo>
                    <a:pt x="1882" y="0"/>
                    <a:pt x="1872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478475" y="3244875"/>
              <a:ext cx="52700" cy="55925"/>
            </a:xfrm>
            <a:custGeom>
              <a:avLst/>
              <a:gdLst/>
              <a:ahLst/>
              <a:cxnLst/>
              <a:rect l="l" t="t" r="r" b="b"/>
              <a:pathLst>
                <a:path w="2108" h="2237" extrusionOk="0">
                  <a:moveTo>
                    <a:pt x="362" y="0"/>
                  </a:moveTo>
                  <a:cubicBezTo>
                    <a:pt x="259" y="0"/>
                    <a:pt x="156" y="0"/>
                    <a:pt x="65" y="26"/>
                  </a:cubicBezTo>
                  <a:lnTo>
                    <a:pt x="0" y="2197"/>
                  </a:lnTo>
                  <a:lnTo>
                    <a:pt x="1409" y="2236"/>
                  </a:lnTo>
                  <a:cubicBezTo>
                    <a:pt x="2107" y="1332"/>
                    <a:pt x="1500" y="26"/>
                    <a:pt x="36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605450" y="3249050"/>
              <a:ext cx="79825" cy="55950"/>
            </a:xfrm>
            <a:custGeom>
              <a:avLst/>
              <a:gdLst/>
              <a:ahLst/>
              <a:cxnLst/>
              <a:rect l="l" t="t" r="r" b="b"/>
              <a:pathLst>
                <a:path w="3193" h="2238" extrusionOk="0">
                  <a:moveTo>
                    <a:pt x="1388" y="1"/>
                  </a:moveTo>
                  <a:cubicBezTo>
                    <a:pt x="647" y="1"/>
                    <a:pt x="39" y="599"/>
                    <a:pt x="14" y="1346"/>
                  </a:cubicBezTo>
                  <a:cubicBezTo>
                    <a:pt x="1" y="1643"/>
                    <a:pt x="91" y="1927"/>
                    <a:pt x="259" y="2173"/>
                  </a:cubicBezTo>
                  <a:lnTo>
                    <a:pt x="2495" y="2237"/>
                  </a:lnTo>
                  <a:cubicBezTo>
                    <a:pt x="3193" y="1333"/>
                    <a:pt x="2572" y="27"/>
                    <a:pt x="1435" y="1"/>
                  </a:cubicBezTo>
                  <a:cubicBezTo>
                    <a:pt x="1419" y="1"/>
                    <a:pt x="1404" y="1"/>
                    <a:pt x="1388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759575" y="3253250"/>
              <a:ext cx="79500" cy="55950"/>
            </a:xfrm>
            <a:custGeom>
              <a:avLst/>
              <a:gdLst/>
              <a:ahLst/>
              <a:cxnLst/>
              <a:rect l="l" t="t" r="r" b="b"/>
              <a:pathLst>
                <a:path w="3180" h="2238" extrusionOk="0">
                  <a:moveTo>
                    <a:pt x="1387" y="1"/>
                  </a:moveTo>
                  <a:cubicBezTo>
                    <a:pt x="634" y="1"/>
                    <a:pt x="26" y="599"/>
                    <a:pt x="0" y="1346"/>
                  </a:cubicBezTo>
                  <a:cubicBezTo>
                    <a:pt x="0" y="1643"/>
                    <a:pt x="78" y="1927"/>
                    <a:pt x="259" y="2173"/>
                  </a:cubicBezTo>
                  <a:lnTo>
                    <a:pt x="2482" y="2237"/>
                  </a:lnTo>
                  <a:cubicBezTo>
                    <a:pt x="3180" y="1333"/>
                    <a:pt x="2572" y="27"/>
                    <a:pt x="1435" y="1"/>
                  </a:cubicBezTo>
                  <a:cubicBezTo>
                    <a:pt x="1419" y="1"/>
                    <a:pt x="1403" y="1"/>
                    <a:pt x="1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6903925" y="3257450"/>
              <a:ext cx="89275" cy="55950"/>
            </a:xfrm>
            <a:custGeom>
              <a:avLst/>
              <a:gdLst/>
              <a:ahLst/>
              <a:cxnLst/>
              <a:rect l="l" t="t" r="r" b="b"/>
              <a:pathLst>
                <a:path w="3571" h="2238" extrusionOk="0">
                  <a:moveTo>
                    <a:pt x="1762" y="1"/>
                  </a:moveTo>
                  <a:cubicBezTo>
                    <a:pt x="655" y="1"/>
                    <a:pt x="0" y="1256"/>
                    <a:pt x="637" y="2173"/>
                  </a:cubicBezTo>
                  <a:lnTo>
                    <a:pt x="2873" y="2237"/>
                  </a:lnTo>
                  <a:cubicBezTo>
                    <a:pt x="3570" y="1333"/>
                    <a:pt x="2950" y="27"/>
                    <a:pt x="1813" y="1"/>
                  </a:cubicBezTo>
                  <a:cubicBezTo>
                    <a:pt x="1796" y="1"/>
                    <a:pt x="1779" y="1"/>
                    <a:pt x="1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7057700" y="3261650"/>
              <a:ext cx="89300" cy="55950"/>
            </a:xfrm>
            <a:custGeom>
              <a:avLst/>
              <a:gdLst/>
              <a:ahLst/>
              <a:cxnLst/>
              <a:rect l="l" t="t" r="r" b="b"/>
              <a:pathLst>
                <a:path w="3572" h="2238" extrusionOk="0">
                  <a:moveTo>
                    <a:pt x="1763" y="1"/>
                  </a:moveTo>
                  <a:cubicBezTo>
                    <a:pt x="656" y="1"/>
                    <a:pt x="1" y="1256"/>
                    <a:pt x="638" y="2173"/>
                  </a:cubicBezTo>
                  <a:lnTo>
                    <a:pt x="2873" y="2237"/>
                  </a:lnTo>
                  <a:cubicBezTo>
                    <a:pt x="3571" y="1333"/>
                    <a:pt x="2951" y="27"/>
                    <a:pt x="1814" y="1"/>
                  </a:cubicBezTo>
                  <a:cubicBezTo>
                    <a:pt x="1797" y="1"/>
                    <a:pt x="1780" y="1"/>
                    <a:pt x="1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28"/>
            <p:cNvSpPr/>
            <p:nvPr/>
          </p:nvSpPr>
          <p:spPr>
            <a:xfrm>
              <a:off x="6424525" y="3508525"/>
              <a:ext cx="554450" cy="459150"/>
            </a:xfrm>
            <a:custGeom>
              <a:avLst/>
              <a:gdLst/>
              <a:ahLst/>
              <a:cxnLst/>
              <a:rect l="l" t="t" r="r" b="b"/>
              <a:pathLst>
                <a:path w="22178" h="18366" extrusionOk="0">
                  <a:moveTo>
                    <a:pt x="4666" y="0"/>
                  </a:moveTo>
                  <a:lnTo>
                    <a:pt x="2326" y="5855"/>
                  </a:lnTo>
                  <a:lnTo>
                    <a:pt x="0" y="11722"/>
                  </a:lnTo>
                  <a:lnTo>
                    <a:pt x="16698" y="18365"/>
                  </a:lnTo>
                  <a:lnTo>
                    <a:pt x="22178" y="13739"/>
                  </a:lnTo>
                  <a:lnTo>
                    <a:pt x="21364" y="6630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28"/>
            <p:cNvSpPr/>
            <p:nvPr/>
          </p:nvSpPr>
          <p:spPr>
            <a:xfrm>
              <a:off x="6903350" y="3652300"/>
              <a:ext cx="51725" cy="239450"/>
            </a:xfrm>
            <a:custGeom>
              <a:avLst/>
              <a:gdLst/>
              <a:ahLst/>
              <a:cxnLst/>
              <a:rect l="l" t="t" r="r" b="b"/>
              <a:pathLst>
                <a:path w="2069" h="9578" extrusionOk="0">
                  <a:moveTo>
                    <a:pt x="1" y="1"/>
                  </a:moveTo>
                  <a:lnTo>
                    <a:pt x="1138" y="9577"/>
                  </a:lnTo>
                  <a:lnTo>
                    <a:pt x="2068" y="8789"/>
                  </a:lnTo>
                  <a:lnTo>
                    <a:pt x="1086" y="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6842600" y="3628075"/>
              <a:ext cx="59800" cy="308250"/>
            </a:xfrm>
            <a:custGeom>
              <a:avLst/>
              <a:gdLst/>
              <a:ahLst/>
              <a:cxnLst/>
              <a:rect l="l" t="t" r="r" b="b"/>
              <a:pathLst>
                <a:path w="2392" h="12330" extrusionOk="0">
                  <a:moveTo>
                    <a:pt x="1" y="0"/>
                  </a:moveTo>
                  <a:lnTo>
                    <a:pt x="1461" y="12330"/>
                  </a:lnTo>
                  <a:lnTo>
                    <a:pt x="2392" y="11541"/>
                  </a:lnTo>
                  <a:lnTo>
                    <a:pt x="1074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6781875" y="3604150"/>
              <a:ext cx="67875" cy="363525"/>
            </a:xfrm>
            <a:custGeom>
              <a:avLst/>
              <a:gdLst/>
              <a:ahLst/>
              <a:cxnLst/>
              <a:rect l="l" t="t" r="r" b="b"/>
              <a:pathLst>
                <a:path w="2715" h="14541" extrusionOk="0">
                  <a:moveTo>
                    <a:pt x="0" y="1"/>
                  </a:moveTo>
                  <a:lnTo>
                    <a:pt x="1693" y="14256"/>
                  </a:lnTo>
                  <a:lnTo>
                    <a:pt x="2404" y="14540"/>
                  </a:lnTo>
                  <a:lnTo>
                    <a:pt x="2714" y="14269"/>
                  </a:lnTo>
                  <a:lnTo>
                    <a:pt x="1073" y="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6721125" y="3579925"/>
              <a:ext cx="69175" cy="367075"/>
            </a:xfrm>
            <a:custGeom>
              <a:avLst/>
              <a:gdLst/>
              <a:ahLst/>
              <a:cxnLst/>
              <a:rect l="l" t="t" r="r" b="b"/>
              <a:pathLst>
                <a:path w="2767" h="14683" extrusionOk="0">
                  <a:moveTo>
                    <a:pt x="0" y="1"/>
                  </a:moveTo>
                  <a:lnTo>
                    <a:pt x="1693" y="14256"/>
                  </a:lnTo>
                  <a:lnTo>
                    <a:pt x="2766" y="14682"/>
                  </a:lnTo>
                  <a:lnTo>
                    <a:pt x="1073" y="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6660375" y="3555700"/>
              <a:ext cx="69175" cy="367050"/>
            </a:xfrm>
            <a:custGeom>
              <a:avLst/>
              <a:gdLst/>
              <a:ahLst/>
              <a:cxnLst/>
              <a:rect l="l" t="t" r="r" b="b"/>
              <a:pathLst>
                <a:path w="2767" h="14682" extrusionOk="0">
                  <a:moveTo>
                    <a:pt x="1" y="0"/>
                  </a:moveTo>
                  <a:lnTo>
                    <a:pt x="1694" y="14255"/>
                  </a:lnTo>
                  <a:lnTo>
                    <a:pt x="2766" y="14682"/>
                  </a:lnTo>
                  <a:lnTo>
                    <a:pt x="1073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6599625" y="3531450"/>
              <a:ext cx="69175" cy="367075"/>
            </a:xfrm>
            <a:custGeom>
              <a:avLst/>
              <a:gdLst/>
              <a:ahLst/>
              <a:cxnLst/>
              <a:rect l="l" t="t" r="r" b="b"/>
              <a:pathLst>
                <a:path w="2767" h="14683" extrusionOk="0">
                  <a:moveTo>
                    <a:pt x="1" y="1"/>
                  </a:moveTo>
                  <a:lnTo>
                    <a:pt x="1681" y="14256"/>
                  </a:lnTo>
                  <a:lnTo>
                    <a:pt x="2767" y="14683"/>
                  </a:lnTo>
                  <a:lnTo>
                    <a:pt x="1074" y="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6539225" y="3508525"/>
              <a:ext cx="68525" cy="366100"/>
            </a:xfrm>
            <a:custGeom>
              <a:avLst/>
              <a:gdLst/>
              <a:ahLst/>
              <a:cxnLst/>
              <a:rect l="l" t="t" r="r" b="b"/>
              <a:pathLst>
                <a:path w="2741" h="14644" extrusionOk="0">
                  <a:moveTo>
                    <a:pt x="78" y="0"/>
                  </a:moveTo>
                  <a:lnTo>
                    <a:pt x="0" y="168"/>
                  </a:lnTo>
                  <a:lnTo>
                    <a:pt x="1667" y="14217"/>
                  </a:lnTo>
                  <a:lnTo>
                    <a:pt x="2740" y="14643"/>
                  </a:lnTo>
                  <a:lnTo>
                    <a:pt x="1047" y="38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6494625" y="3575400"/>
              <a:ext cx="52375" cy="274975"/>
            </a:xfrm>
            <a:custGeom>
              <a:avLst/>
              <a:gdLst/>
              <a:ahLst/>
              <a:cxnLst/>
              <a:rect l="l" t="t" r="r" b="b"/>
              <a:pathLst>
                <a:path w="2095" h="10999" extrusionOk="0">
                  <a:moveTo>
                    <a:pt x="789" y="1"/>
                  </a:moveTo>
                  <a:lnTo>
                    <a:pt x="1" y="1991"/>
                  </a:lnTo>
                  <a:lnTo>
                    <a:pt x="1022" y="10573"/>
                  </a:lnTo>
                  <a:lnTo>
                    <a:pt x="2094" y="10999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6450050" y="3687850"/>
              <a:ext cx="36200" cy="138300"/>
            </a:xfrm>
            <a:custGeom>
              <a:avLst/>
              <a:gdLst/>
              <a:ahLst/>
              <a:cxnLst/>
              <a:rect l="l" t="t" r="r" b="b"/>
              <a:pathLst>
                <a:path w="1448" h="5532" extrusionOk="0">
                  <a:moveTo>
                    <a:pt x="789" y="0"/>
                  </a:moveTo>
                  <a:lnTo>
                    <a:pt x="0" y="1978"/>
                  </a:lnTo>
                  <a:lnTo>
                    <a:pt x="375" y="5105"/>
                  </a:lnTo>
                  <a:lnTo>
                    <a:pt x="1448" y="5532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6424525" y="3800275"/>
              <a:ext cx="975" cy="1650"/>
            </a:xfrm>
            <a:custGeom>
              <a:avLst/>
              <a:gdLst/>
              <a:ahLst/>
              <a:cxnLst/>
              <a:rect l="l" t="t" r="r" b="b"/>
              <a:pathLst>
                <a:path w="39" h="66" extrusionOk="0">
                  <a:moveTo>
                    <a:pt x="26" y="1"/>
                  </a:moveTo>
                  <a:lnTo>
                    <a:pt x="0" y="52"/>
                  </a:lnTo>
                  <a:lnTo>
                    <a:pt x="39" y="6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7E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6669750" y="2241975"/>
              <a:ext cx="707625" cy="383850"/>
            </a:xfrm>
            <a:custGeom>
              <a:avLst/>
              <a:gdLst/>
              <a:ahLst/>
              <a:cxnLst/>
              <a:rect l="l" t="t" r="r" b="b"/>
              <a:pathLst>
                <a:path w="28305" h="15354" extrusionOk="0">
                  <a:moveTo>
                    <a:pt x="2301" y="0"/>
                  </a:moveTo>
                  <a:lnTo>
                    <a:pt x="0" y="11309"/>
                  </a:lnTo>
                  <a:lnTo>
                    <a:pt x="19891" y="15354"/>
                  </a:lnTo>
                  <a:lnTo>
                    <a:pt x="28304" y="52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345025" y="2368950"/>
              <a:ext cx="32350" cy="43975"/>
            </a:xfrm>
            <a:custGeom>
              <a:avLst/>
              <a:gdLst/>
              <a:ahLst/>
              <a:cxnLst/>
              <a:rect l="l" t="t" r="r" b="b"/>
              <a:pathLst>
                <a:path w="1294" h="1759" extrusionOk="0">
                  <a:moveTo>
                    <a:pt x="350" y="0"/>
                  </a:moveTo>
                  <a:lnTo>
                    <a:pt x="1" y="1758"/>
                  </a:lnTo>
                  <a:lnTo>
                    <a:pt x="1293" y="19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270075" y="2357950"/>
              <a:ext cx="53000" cy="144475"/>
            </a:xfrm>
            <a:custGeom>
              <a:avLst/>
              <a:gdLst/>
              <a:ahLst/>
              <a:cxnLst/>
              <a:rect l="l" t="t" r="r" b="b"/>
              <a:pathLst>
                <a:path w="2120" h="5779" extrusionOk="0">
                  <a:moveTo>
                    <a:pt x="1163" y="1"/>
                  </a:moveTo>
                  <a:lnTo>
                    <a:pt x="0" y="5778"/>
                  </a:lnTo>
                  <a:lnTo>
                    <a:pt x="1306" y="4227"/>
                  </a:lnTo>
                  <a:lnTo>
                    <a:pt x="2120" y="195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195100" y="2346975"/>
              <a:ext cx="73375" cy="245250"/>
            </a:xfrm>
            <a:custGeom>
              <a:avLst/>
              <a:gdLst/>
              <a:ahLst/>
              <a:cxnLst/>
              <a:rect l="l" t="t" r="r" b="b"/>
              <a:pathLst>
                <a:path w="2935" h="9810" extrusionOk="0">
                  <a:moveTo>
                    <a:pt x="1991" y="1"/>
                  </a:moveTo>
                  <a:lnTo>
                    <a:pt x="1" y="9810"/>
                  </a:lnTo>
                  <a:lnTo>
                    <a:pt x="1306" y="8246"/>
                  </a:lnTo>
                  <a:lnTo>
                    <a:pt x="2935" y="194"/>
                  </a:lnTo>
                  <a:lnTo>
                    <a:pt x="1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133400" y="233632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301" y="0"/>
                  </a:moveTo>
                  <a:lnTo>
                    <a:pt x="0" y="11309"/>
                  </a:lnTo>
                  <a:lnTo>
                    <a:pt x="957" y="11502"/>
                  </a:lnTo>
                  <a:lnTo>
                    <a:pt x="3244" y="181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078800" y="2325000"/>
              <a:ext cx="81125" cy="287925"/>
            </a:xfrm>
            <a:custGeom>
              <a:avLst/>
              <a:gdLst/>
              <a:ahLst/>
              <a:cxnLst/>
              <a:rect l="l" t="t" r="r" b="b"/>
              <a:pathLst>
                <a:path w="3245" h="11517" extrusionOk="0">
                  <a:moveTo>
                    <a:pt x="2301" y="1"/>
                  </a:moveTo>
                  <a:lnTo>
                    <a:pt x="0" y="11322"/>
                  </a:lnTo>
                  <a:lnTo>
                    <a:pt x="957" y="11516"/>
                  </a:lnTo>
                  <a:lnTo>
                    <a:pt x="3244" y="195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023550" y="2313375"/>
              <a:ext cx="80800" cy="287900"/>
            </a:xfrm>
            <a:custGeom>
              <a:avLst/>
              <a:gdLst/>
              <a:ahLst/>
              <a:cxnLst/>
              <a:rect l="l" t="t" r="r" b="b"/>
              <a:pathLst>
                <a:path w="3232" h="11516" extrusionOk="0">
                  <a:moveTo>
                    <a:pt x="2288" y="0"/>
                  </a:moveTo>
                  <a:lnTo>
                    <a:pt x="0" y="11322"/>
                  </a:lnTo>
                  <a:lnTo>
                    <a:pt x="944" y="11516"/>
                  </a:lnTo>
                  <a:lnTo>
                    <a:pt x="3231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6968950" y="2302400"/>
              <a:ext cx="81125" cy="287900"/>
            </a:xfrm>
            <a:custGeom>
              <a:avLst/>
              <a:gdLst/>
              <a:ahLst/>
              <a:cxnLst/>
              <a:rect l="l" t="t" r="r" b="b"/>
              <a:pathLst>
                <a:path w="3245" h="11516" extrusionOk="0">
                  <a:moveTo>
                    <a:pt x="2301" y="0"/>
                  </a:moveTo>
                  <a:lnTo>
                    <a:pt x="0" y="11321"/>
                  </a:lnTo>
                  <a:lnTo>
                    <a:pt x="944" y="11515"/>
                  </a:lnTo>
                  <a:lnTo>
                    <a:pt x="3244" y="194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6914325" y="2291400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301" y="1"/>
                  </a:moveTo>
                  <a:lnTo>
                    <a:pt x="1" y="11309"/>
                  </a:lnTo>
                  <a:lnTo>
                    <a:pt x="957" y="11503"/>
                  </a:lnTo>
                  <a:lnTo>
                    <a:pt x="3245" y="194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6860050" y="228042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288" y="0"/>
                  </a:moveTo>
                  <a:lnTo>
                    <a:pt x="1" y="11309"/>
                  </a:lnTo>
                  <a:lnTo>
                    <a:pt x="944" y="11503"/>
                  </a:lnTo>
                  <a:lnTo>
                    <a:pt x="3245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6806425" y="2269750"/>
              <a:ext cx="81125" cy="287925"/>
            </a:xfrm>
            <a:custGeom>
              <a:avLst/>
              <a:gdLst/>
              <a:ahLst/>
              <a:cxnLst/>
              <a:rect l="l" t="t" r="r" b="b"/>
              <a:pathLst>
                <a:path w="3245" h="11517" extrusionOk="0">
                  <a:moveTo>
                    <a:pt x="2301" y="1"/>
                  </a:moveTo>
                  <a:lnTo>
                    <a:pt x="0" y="11322"/>
                  </a:lnTo>
                  <a:lnTo>
                    <a:pt x="957" y="11516"/>
                  </a:lnTo>
                  <a:lnTo>
                    <a:pt x="3244" y="195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6752150" y="225877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288" y="0"/>
                  </a:moveTo>
                  <a:lnTo>
                    <a:pt x="0" y="11322"/>
                  </a:lnTo>
                  <a:lnTo>
                    <a:pt x="944" y="11503"/>
                  </a:lnTo>
                  <a:lnTo>
                    <a:pt x="3244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6696575" y="2247150"/>
              <a:ext cx="81125" cy="287900"/>
            </a:xfrm>
            <a:custGeom>
              <a:avLst/>
              <a:gdLst/>
              <a:ahLst/>
              <a:cxnLst/>
              <a:rect l="l" t="t" r="r" b="b"/>
              <a:pathLst>
                <a:path w="3245" h="11516" extrusionOk="0">
                  <a:moveTo>
                    <a:pt x="2301" y="0"/>
                  </a:moveTo>
                  <a:lnTo>
                    <a:pt x="0" y="11321"/>
                  </a:lnTo>
                  <a:lnTo>
                    <a:pt x="944" y="11515"/>
                  </a:lnTo>
                  <a:lnTo>
                    <a:pt x="3244" y="194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3616450" y="885275"/>
              <a:ext cx="3406475" cy="4353175"/>
            </a:xfrm>
            <a:custGeom>
              <a:avLst/>
              <a:gdLst/>
              <a:ahLst/>
              <a:cxnLst/>
              <a:rect l="l" t="t" r="r" b="b"/>
              <a:pathLst>
                <a:path w="136259" h="174127" extrusionOk="0">
                  <a:moveTo>
                    <a:pt x="21777" y="0"/>
                  </a:moveTo>
                  <a:lnTo>
                    <a:pt x="1" y="157479"/>
                  </a:lnTo>
                  <a:lnTo>
                    <a:pt x="113099" y="174113"/>
                  </a:lnTo>
                  <a:cubicBezTo>
                    <a:pt x="113161" y="174122"/>
                    <a:pt x="113223" y="174126"/>
                    <a:pt x="113284" y="174126"/>
                  </a:cubicBezTo>
                  <a:cubicBezTo>
                    <a:pt x="113813" y="174126"/>
                    <a:pt x="114257" y="173786"/>
                    <a:pt x="114326" y="173311"/>
                  </a:cubicBezTo>
                  <a:lnTo>
                    <a:pt x="136181" y="15341"/>
                  </a:lnTo>
                  <a:cubicBezTo>
                    <a:pt x="136258" y="14811"/>
                    <a:pt x="135819" y="14320"/>
                    <a:pt x="135212" y="14230"/>
                  </a:cubicBezTo>
                  <a:lnTo>
                    <a:pt x="217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32450" y="499550"/>
              <a:ext cx="3429100" cy="4323375"/>
            </a:xfrm>
            <a:custGeom>
              <a:avLst/>
              <a:gdLst/>
              <a:ahLst/>
              <a:cxnLst/>
              <a:rect l="l" t="t" r="r" b="b"/>
              <a:pathLst>
                <a:path w="137164" h="172935" extrusionOk="0">
                  <a:moveTo>
                    <a:pt x="23010" y="1"/>
                  </a:moveTo>
                  <a:cubicBezTo>
                    <a:pt x="22469" y="1"/>
                    <a:pt x="22003" y="343"/>
                    <a:pt x="21933" y="825"/>
                  </a:cubicBezTo>
                  <a:lnTo>
                    <a:pt x="78" y="158821"/>
                  </a:lnTo>
                  <a:cubicBezTo>
                    <a:pt x="1" y="159351"/>
                    <a:pt x="440" y="159842"/>
                    <a:pt x="1048" y="159933"/>
                  </a:cubicBezTo>
                  <a:lnTo>
                    <a:pt x="115373" y="172934"/>
                  </a:lnTo>
                  <a:lnTo>
                    <a:pt x="137163" y="15442"/>
                  </a:lnTo>
                  <a:lnTo>
                    <a:pt x="23174" y="11"/>
                  </a:lnTo>
                  <a:cubicBezTo>
                    <a:pt x="23118" y="4"/>
                    <a:pt x="23064" y="1"/>
                    <a:pt x="2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4" name="Google Shape;1064;p28"/>
          <p:cNvSpPr txBox="1">
            <a:spLocks noGrp="1"/>
          </p:cNvSpPr>
          <p:nvPr>
            <p:ph type="ctrTitle"/>
          </p:nvPr>
        </p:nvSpPr>
        <p:spPr>
          <a:xfrm rot="522891" flipH="1">
            <a:off x="6548593" y="1207988"/>
            <a:ext cx="4173788" cy="1169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333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6933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65" name="Google Shape;1065;p28"/>
          <p:cNvSpPr txBox="1">
            <a:spLocks noGrp="1"/>
          </p:cNvSpPr>
          <p:nvPr>
            <p:ph type="subTitle" idx="1"/>
          </p:nvPr>
        </p:nvSpPr>
        <p:spPr>
          <a:xfrm rot="520343">
            <a:off x="6536873" y="2497017"/>
            <a:ext cx="3849209" cy="137003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28"/>
          <p:cNvSpPr txBox="1">
            <a:spLocks noGrp="1"/>
          </p:cNvSpPr>
          <p:nvPr>
            <p:ph type="subTitle" idx="2"/>
          </p:nvPr>
        </p:nvSpPr>
        <p:spPr>
          <a:xfrm rot="520091">
            <a:off x="5935276" y="5401452"/>
            <a:ext cx="3999685" cy="47536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28"/>
          <p:cNvSpPr txBox="1"/>
          <p:nvPr/>
        </p:nvSpPr>
        <p:spPr>
          <a:xfrm rot="520273">
            <a:off x="6366977" y="4455985"/>
            <a:ext cx="3348272" cy="98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CREDITS: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Gloria Hallelujah"/>
                <a:ea typeface="Gloria Hallelujah"/>
                <a:cs typeface="Gloria Hallelujah"/>
                <a:sym typeface="Gloria Halleluja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Gloria Hallelujah"/>
                <a:ea typeface="Gloria Hallelujah"/>
                <a:cs typeface="Gloria Hallelujah"/>
                <a:sym typeface="Gloria Hallelujah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,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Gloria Hallelujah"/>
                <a:ea typeface="Gloria Hallelujah"/>
                <a:cs typeface="Gloria Hallelujah"/>
                <a:sym typeface="Gloria Hallelujah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2901149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29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47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71" name="Google Shape;1071;p29"/>
          <p:cNvGrpSpPr/>
          <p:nvPr/>
        </p:nvGrpSpPr>
        <p:grpSpPr>
          <a:xfrm rot="1298308" flipH="1">
            <a:off x="10626615" y="53751"/>
            <a:ext cx="497280" cy="1076247"/>
            <a:chOff x="6387350" y="1078650"/>
            <a:chExt cx="317325" cy="686775"/>
          </a:xfrm>
        </p:grpSpPr>
        <p:sp>
          <p:nvSpPr>
            <p:cNvPr id="1072" name="Google Shape;1072;p29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29"/>
          <p:cNvGrpSpPr/>
          <p:nvPr/>
        </p:nvGrpSpPr>
        <p:grpSpPr>
          <a:xfrm rot="3008970" flipH="1">
            <a:off x="11370833" y="257135"/>
            <a:ext cx="497324" cy="1076341"/>
            <a:chOff x="6387350" y="1078650"/>
            <a:chExt cx="317325" cy="686775"/>
          </a:xfrm>
        </p:grpSpPr>
        <p:sp>
          <p:nvSpPr>
            <p:cNvPr id="1075" name="Google Shape;1075;p29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7" name="Google Shape;1077;p29"/>
          <p:cNvSpPr txBox="1">
            <a:spLocks noGrp="1"/>
          </p:cNvSpPr>
          <p:nvPr>
            <p:ph type="body" idx="2"/>
          </p:nvPr>
        </p:nvSpPr>
        <p:spPr>
          <a:xfrm>
            <a:off x="6460000" y="1536633"/>
            <a:ext cx="47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0415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0336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08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89184" y="2971533"/>
            <a:ext cx="5813600" cy="28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4885600" y="1163967"/>
            <a:ext cx="242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3189217" y="5445200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0330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332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63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544333" y="1025716"/>
            <a:ext cx="70864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7"/>
          <p:cNvSpPr/>
          <p:nvPr/>
        </p:nvSpPr>
        <p:spPr>
          <a:xfrm>
            <a:off x="402067" y="891483"/>
            <a:ext cx="70864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1038467" y="1686533"/>
            <a:ext cx="5813600" cy="26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1038467" y="4315767"/>
            <a:ext cx="58136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325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129685" y="-3243200"/>
            <a:ext cx="12690592" cy="10316157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6" name="Google Shape;726;p2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3570600" y="2910300"/>
            <a:ext cx="5050800" cy="1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0386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623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>
            <a:spLocks noGrp="1"/>
          </p:cNvSpPr>
          <p:nvPr>
            <p:ph type="title" hasCustomPrompt="1"/>
          </p:nvPr>
        </p:nvSpPr>
        <p:spPr>
          <a:xfrm>
            <a:off x="1785000" y="2130067"/>
            <a:ext cx="8619600" cy="1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11"/>
          <p:cNvSpPr txBox="1">
            <a:spLocks noGrp="1"/>
          </p:cNvSpPr>
          <p:nvPr>
            <p:ph type="subTitle" idx="1"/>
          </p:nvPr>
        </p:nvSpPr>
        <p:spPr>
          <a:xfrm>
            <a:off x="1787400" y="4133915"/>
            <a:ext cx="8619600" cy="6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632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41318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430765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765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44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24749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1311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710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EE35D-2FC3-4ABE-A392-9A0B7CC00A85}"/>
              </a:ext>
            </a:extLst>
          </p:cNvPr>
          <p:cNvSpPr/>
          <p:nvPr/>
        </p:nvSpPr>
        <p:spPr>
          <a:xfrm>
            <a:off x="1833192" y="214196"/>
            <a:ext cx="8048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Konsep Jarak Titik ke </a:t>
            </a: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cript MT Bold" panose="03040602040607080904" pitchFamily="66" charset="0"/>
              </a:rPr>
              <a:t>Garis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FCD48-EE8E-451A-BE21-49376A366EA0}"/>
              </a:ext>
            </a:extLst>
          </p:cNvPr>
          <p:cNvSpPr txBox="1"/>
          <p:nvPr/>
        </p:nvSpPr>
        <p:spPr>
          <a:xfrm>
            <a:off x="524289" y="5045547"/>
            <a:ext cx="11303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>
                <a:latin typeface="Avenir Next LT Pro Light" panose="020B0304020202020204" pitchFamily="34" charset="0"/>
              </a:rPr>
              <a:t>Jadi, ruas garis terpendek dari contoh permasalahan di atas yakni ruas garis AB. Dengan begitu dapat kita simpulkan bahwa </a:t>
            </a:r>
            <a:r>
              <a:rPr lang="en-US" b="1">
                <a:latin typeface="Avenir Next LT Pro Light" panose="020B0304020202020204" pitchFamily="34" charset="0"/>
              </a:rPr>
              <a:t>jarak titik A ke garis </a:t>
            </a:r>
            <a:r>
              <a:rPr lang="en-US" b="1" i="1">
                <a:latin typeface="Avenir Next LT Pro Light" panose="020B0304020202020204" pitchFamily="34" charset="0"/>
              </a:rPr>
              <a:t>g</a:t>
            </a:r>
            <a:r>
              <a:rPr lang="en-US" b="1">
                <a:latin typeface="Avenir Next LT Pro Light" panose="020B0304020202020204" pitchFamily="34" charset="0"/>
              </a:rPr>
              <a:t> adalah panjang ruas garis AB.</a:t>
            </a:r>
            <a:r>
              <a:rPr lang="en-US">
                <a:latin typeface="Avenir Next LT Pro Light" panose="020B0304020202020204" pitchFamily="34" charset="0"/>
              </a:rPr>
              <a:t> Hal ini karena</a:t>
            </a:r>
            <a:r>
              <a:rPr lang="en-US" b="1">
                <a:latin typeface="Avenir Next LT Pro Light" panose="020B0304020202020204" pitchFamily="34" charset="0"/>
              </a:rPr>
              <a:t> ruas garis AB yaitu ruas garis tegak lurus antara titik A ke garis </a:t>
            </a:r>
            <a:r>
              <a:rPr lang="en-US" b="1" i="1">
                <a:latin typeface="Avenir Next LT Pro Light" panose="020B0304020202020204" pitchFamily="34" charset="0"/>
              </a:rPr>
              <a:t>g. </a:t>
            </a:r>
            <a:r>
              <a:rPr lang="en-US">
                <a:latin typeface="Avenir Next LT Pro Light" panose="020B0304020202020204" pitchFamily="34" charset="0"/>
              </a:rPr>
              <a:t>Dalam hal ini, titik B dapat kita sebut sebagai proyeksi titik A terhadap garis </a:t>
            </a:r>
            <a:r>
              <a:rPr lang="en-US" i="1">
                <a:latin typeface="Avenir Next LT Pro Light" panose="020B0304020202020204" pitchFamily="34" charset="0"/>
              </a:rPr>
              <a:t>g.</a:t>
            </a:r>
            <a:endParaRPr lang="en-US"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43599-1784-46EF-8D02-80383D7DA735}"/>
              </a:ext>
            </a:extLst>
          </p:cNvPr>
          <p:cNvSpPr txBox="1"/>
          <p:nvPr/>
        </p:nvSpPr>
        <p:spPr>
          <a:xfrm>
            <a:off x="604215" y="1183692"/>
            <a:ext cx="11143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1">
                <a:solidFill>
                  <a:srgbClr val="333333"/>
                </a:solidFill>
                <a:latin typeface="Bell MT" panose="02020503060305020303" pitchFamily="18" charset="0"/>
                <a:ea typeface="PMingLiU-ExtB" panose="02020500000000000000" pitchFamily="18" charset="-120"/>
              </a:rPr>
              <a:t>Perhatikan gambar berikut!</a:t>
            </a:r>
            <a:endParaRPr lang="en-US" b="1" i="1">
              <a:latin typeface="Bell MT" panose="02020503060305020303" pitchFamily="18" charset="0"/>
              <a:ea typeface="PMingLiU-ExtB" panose="02020500000000000000" pitchFamily="18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0F7EA-0CC1-45CD-A8E6-8904EF941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323" y="1812453"/>
            <a:ext cx="8524254" cy="30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EB59-8BD1-43FA-9E7A-6A034FC5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C67EC-6622-4094-A6C0-8D2BDDE3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A782-27E4-4C29-A7A9-3FAC191E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B0FF3-6632-4812-91DD-015F3B277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3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3226149" y="2889138"/>
            <a:ext cx="6090000" cy="194642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b="1"/>
              <a:t>T</a:t>
            </a:r>
            <a:r>
              <a:rPr lang="en" b="1"/>
              <a:t>erima </a:t>
            </a:r>
            <a:r>
              <a:rPr lang="en" b="1">
                <a:solidFill>
                  <a:schemeClr val="accent4">
                    <a:lumMod val="75000"/>
                  </a:schemeClr>
                </a:solidFill>
              </a:rPr>
              <a:t>kasih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11102501" y="427810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4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6443118" y="5547851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9005567" y="496434"/>
            <a:ext cx="1513267" cy="1322233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3016646" y="5881819"/>
            <a:ext cx="832065" cy="732013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316601" y="342718"/>
            <a:ext cx="1619567" cy="1081500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11233051" y="458901"/>
            <a:ext cx="406800" cy="849167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9652601" y="2992452"/>
            <a:ext cx="2664767" cy="373833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5125894" y="-153014"/>
            <a:ext cx="2049476" cy="773153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5763933" y="4941567"/>
            <a:ext cx="67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453880" y="2280005"/>
            <a:ext cx="3085285" cy="6949568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8774367" y="4722984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7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52"/>
          <p:cNvSpPr txBox="1">
            <a:spLocks noGrp="1"/>
          </p:cNvSpPr>
          <p:nvPr>
            <p:ph type="title"/>
          </p:nvPr>
        </p:nvSpPr>
        <p:spPr>
          <a:xfrm>
            <a:off x="1597711" y="1845937"/>
            <a:ext cx="3584400" cy="8475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/>
              <a:t>Pengertian Jarak Titik ke Garis</a:t>
            </a:r>
          </a:p>
        </p:txBody>
      </p:sp>
      <p:sp>
        <p:nvSpPr>
          <p:cNvPr id="1308" name="Google Shape;1308;p52"/>
          <p:cNvSpPr txBox="1">
            <a:spLocks noGrp="1"/>
          </p:cNvSpPr>
          <p:nvPr>
            <p:ph type="subTitle" idx="1"/>
          </p:nvPr>
        </p:nvSpPr>
        <p:spPr>
          <a:xfrm>
            <a:off x="762945" y="2886044"/>
            <a:ext cx="4952055" cy="143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Jadi, jarak titik ke garis adalah ruas garis yang tegak lurus atau terpendek dari sebuah titik terhadap sebuah garis. Misal A adalah titik dan g adalah garis. Jarak titik A ke garis g adalah panjang ruas garis AB dengan B terletak di garis 𝑔, dan AB tegak lurus dengan garis 𝑔.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09" name="Google Shape;1309;p52"/>
          <p:cNvGrpSpPr/>
          <p:nvPr/>
        </p:nvGrpSpPr>
        <p:grpSpPr>
          <a:xfrm rot="-419741">
            <a:off x="6828312" y="1120557"/>
            <a:ext cx="5107275" cy="4522815"/>
            <a:chOff x="5055941" y="934275"/>
            <a:chExt cx="3830284" cy="3391959"/>
          </a:xfrm>
        </p:grpSpPr>
        <p:sp>
          <p:nvSpPr>
            <p:cNvPr id="1310" name="Google Shape;1310;p52"/>
            <p:cNvSpPr/>
            <p:nvPr/>
          </p:nvSpPr>
          <p:spPr>
            <a:xfrm>
              <a:off x="5055941" y="1116234"/>
              <a:ext cx="3793800" cy="3210000"/>
            </a:xfrm>
            <a:prstGeom prst="rect">
              <a:avLst/>
            </a:pr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52"/>
            <p:cNvSpPr/>
            <p:nvPr/>
          </p:nvSpPr>
          <p:spPr>
            <a:xfrm>
              <a:off x="5092425" y="1072475"/>
              <a:ext cx="3793800" cy="321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312" name="Google Shape;1312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99550" y="1183025"/>
              <a:ext cx="3579550" cy="2988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3" name="Google Shape;1313;p52"/>
            <p:cNvSpPr/>
            <p:nvPr/>
          </p:nvSpPr>
          <p:spPr>
            <a:xfrm>
              <a:off x="6111500" y="934275"/>
              <a:ext cx="1485703" cy="376706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866A">
                <a:alpha val="765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4592A36-C515-4DC3-8005-0473934BBCA7}"/>
              </a:ext>
            </a:extLst>
          </p:cNvPr>
          <p:cNvSpPr txBox="1"/>
          <p:nvPr/>
        </p:nvSpPr>
        <p:spPr>
          <a:xfrm>
            <a:off x="841514" y="711317"/>
            <a:ext cx="4615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Nah, dari contoh permasalahan di atas kalian pasti sudah bisa menyimpulkan pengertian dari jarak titik ke </a:t>
            </a:r>
            <a:r>
              <a:rPr lang="en-US">
                <a:solidFill>
                  <a:srgbClr val="333333"/>
                </a:solidFill>
                <a:latin typeface="Bell MT" panose="02020503060305020303" pitchFamily="18" charset="0"/>
              </a:rPr>
              <a:t>garis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kan?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pic>
        <p:nvPicPr>
          <p:cNvPr id="11" name="Picture 4" descr="Mengapa Tidak Boleh Golput ??? | GlobalNews.Com">
            <a:extLst>
              <a:ext uri="{FF2B5EF4-FFF2-40B4-BE49-F238E27FC236}">
                <a16:creationId xmlns:a16="http://schemas.microsoft.com/office/drawing/2014/main" id="{7FEFE101-70C5-4489-A000-0CB0C96B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35" y="4901105"/>
            <a:ext cx="2222162" cy="135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" grpId="0"/>
      <p:bldP spid="1308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FEE35D-2FC3-4ABE-A392-9A0B7CC00A85}"/>
              </a:ext>
            </a:extLst>
          </p:cNvPr>
          <p:cNvSpPr/>
          <p:nvPr/>
        </p:nvSpPr>
        <p:spPr>
          <a:xfrm>
            <a:off x="1173654" y="214196"/>
            <a:ext cx="936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6600">
                  <a:solidFill>
                    <a:srgbClr val="918C7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18C7F"/>
                  </a:outerShdw>
                </a:effectLst>
                <a:latin typeface="Script MT Bold" panose="03040602040607080904" pitchFamily="66" charset="0"/>
              </a:rPr>
              <a:t>Menentukan</a:t>
            </a: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918C7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18C7F"/>
                  </a:outerShdw>
                </a:effectLst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 Jarak Titik ke </a:t>
            </a:r>
            <a:r>
              <a:rPr lang="en-US" sz="5400" b="1">
                <a:ln w="6600">
                  <a:solidFill>
                    <a:srgbClr val="918C7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18C7F"/>
                  </a:outerShdw>
                </a:effectLst>
                <a:latin typeface="Script MT Bold" panose="03040602040607080904" pitchFamily="66" charset="0"/>
              </a:rPr>
              <a:t>Garis</a:t>
            </a:r>
            <a:endParaRPr kumimoji="0" lang="en-US" sz="5400" b="1" i="0" u="none" strike="noStrike" kern="1200" cap="none" spc="0" normalizeH="0" baseline="0" noProof="0">
              <a:ln w="6600">
                <a:solidFill>
                  <a:srgbClr val="918C7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918C7F"/>
                </a:outerShdw>
              </a:effectLst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443599-1784-46EF-8D02-80383D7DA735}"/>
              </a:ext>
            </a:extLst>
          </p:cNvPr>
          <p:cNvSpPr txBox="1"/>
          <p:nvPr/>
        </p:nvSpPr>
        <p:spPr>
          <a:xfrm>
            <a:off x="534641" y="1233388"/>
            <a:ext cx="5315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PMingLiU-ExtB" panose="02020500000000000000" pitchFamily="18" charset="-120"/>
                <a:cs typeface="+mn-cs"/>
              </a:rPr>
              <a:t>Prosedur Menghitung</a:t>
            </a:r>
            <a:r>
              <a:rPr kumimoji="0" lang="en-US" sz="1800" b="1" i="1" u="none" strike="noStrike" kern="1200" cap="none" spc="0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PMingLiU-ExtB" panose="02020500000000000000" pitchFamily="18" charset="-120"/>
                <a:cs typeface="+mn-cs"/>
              </a:rPr>
              <a:t> Jarak Titik ke Garis</a:t>
            </a: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Bell MT" panose="02020503060305020303" pitchFamily="18" charset="0"/>
              <a:ea typeface="PMingLiU-ExtB" panose="02020500000000000000" pitchFamily="18" charset="-120"/>
              <a:cs typeface="+mn-cs"/>
            </a:endParaRPr>
          </a:p>
        </p:txBody>
      </p:sp>
      <p:pic>
        <p:nvPicPr>
          <p:cNvPr id="3074" name="Picture 2" descr="Pythagoras | Asimtot's Blog">
            <a:extLst>
              <a:ext uri="{FF2B5EF4-FFF2-40B4-BE49-F238E27FC236}">
                <a16:creationId xmlns:a16="http://schemas.microsoft.com/office/drawing/2014/main" id="{187406AA-36DF-48FE-B23A-B074785DF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1" y="214196"/>
            <a:ext cx="1029460" cy="1313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289C667F-C353-4447-8276-7B31F9BF315B}"/>
              </a:ext>
            </a:extLst>
          </p:cNvPr>
          <p:cNvSpPr/>
          <p:nvPr/>
        </p:nvSpPr>
        <p:spPr>
          <a:xfrm>
            <a:off x="703918" y="2472684"/>
            <a:ext cx="2325757" cy="183874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F5DE3-40A4-4785-AC44-A25D61DF19B0}"/>
              </a:ext>
            </a:extLst>
          </p:cNvPr>
          <p:cNvSpPr txBox="1"/>
          <p:nvPr/>
        </p:nvSpPr>
        <p:spPr>
          <a:xfrm>
            <a:off x="545928" y="1684394"/>
            <a:ext cx="4615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SEGITIGA SIKU-SIKU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15D7F-ECDD-491A-81B9-143A09F739F7}"/>
              </a:ext>
            </a:extLst>
          </p:cNvPr>
          <p:cNvSpPr txBox="1"/>
          <p:nvPr/>
        </p:nvSpPr>
        <p:spPr>
          <a:xfrm>
            <a:off x="4218861" y="1684394"/>
            <a:ext cx="266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SEGITIGA SAMA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SISI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BD780DB-DA4C-4766-B240-19F75E64B1E3}"/>
              </a:ext>
            </a:extLst>
          </p:cNvPr>
          <p:cNvSpPr/>
          <p:nvPr/>
        </p:nvSpPr>
        <p:spPr>
          <a:xfrm>
            <a:off x="4192357" y="2404119"/>
            <a:ext cx="2425148" cy="19580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A296A-F382-497C-A17F-6CFF52985579}"/>
              </a:ext>
            </a:extLst>
          </p:cNvPr>
          <p:cNvSpPr txBox="1"/>
          <p:nvPr/>
        </p:nvSpPr>
        <p:spPr>
          <a:xfrm>
            <a:off x="8263100" y="1684394"/>
            <a:ext cx="266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SEGITIGA SAMA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 KAKI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1932"/>
              </a:solidFill>
              <a:effectLst/>
              <a:uLnTx/>
              <a:uFillTx/>
              <a:latin typeface="Bell MT" panose="02020503060305020303" pitchFamily="18" charset="0"/>
              <a:ea typeface="+mn-ea"/>
              <a:cs typeface="+mn-cs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F036D90-1DAE-433C-8053-65C1B711B05A}"/>
              </a:ext>
            </a:extLst>
          </p:cNvPr>
          <p:cNvSpPr/>
          <p:nvPr/>
        </p:nvSpPr>
        <p:spPr>
          <a:xfrm>
            <a:off x="8658030" y="2413049"/>
            <a:ext cx="1870506" cy="19580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A2CEC-A8AD-4D45-A314-89C7E92D5EC5}"/>
              </a:ext>
            </a:extLst>
          </p:cNvPr>
          <p:cNvSpPr txBox="1"/>
          <p:nvPr/>
        </p:nvSpPr>
        <p:spPr>
          <a:xfrm>
            <a:off x="534641" y="43621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A36AE-CDEB-4307-95BF-87F1D8574790}"/>
              </a:ext>
            </a:extLst>
          </p:cNvPr>
          <p:cNvSpPr txBox="1"/>
          <p:nvPr/>
        </p:nvSpPr>
        <p:spPr>
          <a:xfrm>
            <a:off x="2860398" y="43114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95AEF-8149-494B-A057-DA5362792CAC}"/>
              </a:ext>
            </a:extLst>
          </p:cNvPr>
          <p:cNvSpPr txBox="1"/>
          <p:nvPr/>
        </p:nvSpPr>
        <p:spPr>
          <a:xfrm>
            <a:off x="534641" y="214325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D7731-960D-4FEA-9F76-713E5705B1FA}"/>
              </a:ext>
            </a:extLst>
          </p:cNvPr>
          <p:cNvSpPr txBox="1"/>
          <p:nvPr/>
        </p:nvSpPr>
        <p:spPr>
          <a:xfrm>
            <a:off x="4010256" y="43114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1F9B1-0408-4888-840F-0A344C0AE0A8}"/>
              </a:ext>
            </a:extLst>
          </p:cNvPr>
          <p:cNvSpPr txBox="1"/>
          <p:nvPr/>
        </p:nvSpPr>
        <p:spPr>
          <a:xfrm>
            <a:off x="6461052" y="431142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F508B0-8F92-4B74-A3FE-0E64EF81EF6D}"/>
              </a:ext>
            </a:extLst>
          </p:cNvPr>
          <p:cNvSpPr txBox="1"/>
          <p:nvPr/>
        </p:nvSpPr>
        <p:spPr>
          <a:xfrm>
            <a:off x="5229242" y="20437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C150D1-647F-459A-AF53-672F2026E307}"/>
              </a:ext>
            </a:extLst>
          </p:cNvPr>
          <p:cNvSpPr txBox="1"/>
          <p:nvPr/>
        </p:nvSpPr>
        <p:spPr>
          <a:xfrm>
            <a:off x="8385316" y="43183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CA1A47-DC67-4410-B436-75F2EB4AE4FD}"/>
              </a:ext>
            </a:extLst>
          </p:cNvPr>
          <p:cNvSpPr txBox="1"/>
          <p:nvPr/>
        </p:nvSpPr>
        <p:spPr>
          <a:xfrm>
            <a:off x="10484734" y="43183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5435D3-6F07-4231-BD8E-23446F69D930}"/>
              </a:ext>
            </a:extLst>
          </p:cNvPr>
          <p:cNvSpPr txBox="1"/>
          <p:nvPr/>
        </p:nvSpPr>
        <p:spPr>
          <a:xfrm>
            <a:off x="9417594" y="207194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6D38B-91B6-434C-B8F1-849E3EEFF7D2}"/>
              </a:ext>
            </a:extLst>
          </p:cNvPr>
          <p:cNvSpPr/>
          <p:nvPr/>
        </p:nvSpPr>
        <p:spPr>
          <a:xfrm>
            <a:off x="707026" y="3147392"/>
            <a:ext cx="834887" cy="1182756"/>
          </a:xfrm>
          <a:custGeom>
            <a:avLst/>
            <a:gdLst>
              <a:gd name="connsiteX0" fmla="*/ 0 w 834887"/>
              <a:gd name="connsiteY0" fmla="*/ 1182756 h 1182756"/>
              <a:gd name="connsiteX1" fmla="*/ 834887 w 834887"/>
              <a:gd name="connsiteY1" fmla="*/ 0 h 11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4887" h="1182756">
                <a:moveTo>
                  <a:pt x="0" y="1182756"/>
                </a:moveTo>
                <a:lnTo>
                  <a:pt x="83488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139BDA-F088-4407-AD25-8ED5DF6E7239}"/>
              </a:ext>
            </a:extLst>
          </p:cNvPr>
          <p:cNvSpPr txBox="1"/>
          <p:nvPr/>
        </p:nvSpPr>
        <p:spPr>
          <a:xfrm>
            <a:off x="1457275" y="284662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AE8E2D-DC84-4919-B07C-E503847B1DF5}"/>
              </a:ext>
            </a:extLst>
          </p:cNvPr>
          <p:cNvSpPr/>
          <p:nvPr/>
        </p:nvSpPr>
        <p:spPr>
          <a:xfrm>
            <a:off x="5398296" y="2401957"/>
            <a:ext cx="9939" cy="1958009"/>
          </a:xfrm>
          <a:custGeom>
            <a:avLst/>
            <a:gdLst>
              <a:gd name="connsiteX0" fmla="*/ 9939 w 9939"/>
              <a:gd name="connsiteY0" fmla="*/ 0 h 1958009"/>
              <a:gd name="connsiteX1" fmla="*/ 0 w 9939"/>
              <a:gd name="connsiteY1" fmla="*/ 1958009 h 195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39" h="1958009">
                <a:moveTo>
                  <a:pt x="9939" y="0"/>
                </a:moveTo>
                <a:lnTo>
                  <a:pt x="0" y="195800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48E0D1-A4B7-4F33-B240-AF1143354482}"/>
              </a:ext>
            </a:extLst>
          </p:cNvPr>
          <p:cNvSpPr txBox="1"/>
          <p:nvPr/>
        </p:nvSpPr>
        <p:spPr>
          <a:xfrm>
            <a:off x="5229242" y="43301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2A07DBB-2C5E-4119-BCD2-7A803188E129}"/>
              </a:ext>
            </a:extLst>
          </p:cNvPr>
          <p:cNvSpPr/>
          <p:nvPr/>
        </p:nvSpPr>
        <p:spPr>
          <a:xfrm>
            <a:off x="9586884" y="2429548"/>
            <a:ext cx="21945" cy="1945843"/>
          </a:xfrm>
          <a:custGeom>
            <a:avLst/>
            <a:gdLst>
              <a:gd name="connsiteX0" fmla="*/ 0 w 21945"/>
              <a:gd name="connsiteY0" fmla="*/ 0 h 1945843"/>
              <a:gd name="connsiteX1" fmla="*/ 21945 w 21945"/>
              <a:gd name="connsiteY1" fmla="*/ 1945843 h 194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45" h="1945843">
                <a:moveTo>
                  <a:pt x="0" y="0"/>
                </a:moveTo>
                <a:lnTo>
                  <a:pt x="21945" y="194584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8CC9A2-0C76-48E0-B012-98080D28D5E7}"/>
              </a:ext>
            </a:extLst>
          </p:cNvPr>
          <p:cNvSpPr txBox="1"/>
          <p:nvPr/>
        </p:nvSpPr>
        <p:spPr>
          <a:xfrm>
            <a:off x="9433140" y="430726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1326178-6595-4ED2-8B19-AD21EE9D7F8B}"/>
              </a:ext>
            </a:extLst>
          </p:cNvPr>
          <p:cNvSpPr/>
          <p:nvPr/>
        </p:nvSpPr>
        <p:spPr>
          <a:xfrm>
            <a:off x="5415494" y="4192676"/>
            <a:ext cx="107878" cy="159249"/>
          </a:xfrm>
          <a:custGeom>
            <a:avLst/>
            <a:gdLst>
              <a:gd name="connsiteX0" fmla="*/ 0 w 107878"/>
              <a:gd name="connsiteY0" fmla="*/ 0 h 159249"/>
              <a:gd name="connsiteX1" fmla="*/ 107878 w 107878"/>
              <a:gd name="connsiteY1" fmla="*/ 5137 h 159249"/>
              <a:gd name="connsiteX2" fmla="*/ 107878 w 107878"/>
              <a:gd name="connsiteY2" fmla="*/ 159249 h 15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8" h="159249">
                <a:moveTo>
                  <a:pt x="0" y="0"/>
                </a:moveTo>
                <a:lnTo>
                  <a:pt x="107878" y="5137"/>
                </a:lnTo>
                <a:lnTo>
                  <a:pt x="107878" y="15924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7211114-DD19-4D4F-A450-8F7F7042643E}"/>
              </a:ext>
            </a:extLst>
          </p:cNvPr>
          <p:cNvSpPr/>
          <p:nvPr/>
        </p:nvSpPr>
        <p:spPr>
          <a:xfrm>
            <a:off x="9607833" y="4213975"/>
            <a:ext cx="107878" cy="159249"/>
          </a:xfrm>
          <a:custGeom>
            <a:avLst/>
            <a:gdLst>
              <a:gd name="connsiteX0" fmla="*/ 0 w 107878"/>
              <a:gd name="connsiteY0" fmla="*/ 0 h 159249"/>
              <a:gd name="connsiteX1" fmla="*/ 107878 w 107878"/>
              <a:gd name="connsiteY1" fmla="*/ 5137 h 159249"/>
              <a:gd name="connsiteX2" fmla="*/ 107878 w 107878"/>
              <a:gd name="connsiteY2" fmla="*/ 159249 h 15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878" h="159249">
                <a:moveTo>
                  <a:pt x="0" y="0"/>
                </a:moveTo>
                <a:lnTo>
                  <a:pt x="107878" y="5137"/>
                </a:lnTo>
                <a:lnTo>
                  <a:pt x="107878" y="159249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FA8D0A9-87D2-402E-93CA-64066291F26D}"/>
              </a:ext>
            </a:extLst>
          </p:cNvPr>
          <p:cNvSpPr/>
          <p:nvPr/>
        </p:nvSpPr>
        <p:spPr>
          <a:xfrm>
            <a:off x="1475354" y="3206357"/>
            <a:ext cx="164387" cy="113016"/>
          </a:xfrm>
          <a:custGeom>
            <a:avLst/>
            <a:gdLst>
              <a:gd name="connsiteX0" fmla="*/ 0 w 164387"/>
              <a:gd name="connsiteY0" fmla="*/ 41097 h 113016"/>
              <a:gd name="connsiteX1" fmla="*/ 92468 w 164387"/>
              <a:gd name="connsiteY1" fmla="*/ 113016 h 113016"/>
              <a:gd name="connsiteX2" fmla="*/ 164387 w 164387"/>
              <a:gd name="connsiteY2" fmla="*/ 0 h 11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87" h="113016">
                <a:moveTo>
                  <a:pt x="0" y="41097"/>
                </a:moveTo>
                <a:lnTo>
                  <a:pt x="92468" y="113016"/>
                </a:lnTo>
                <a:lnTo>
                  <a:pt x="164387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33A5A1-AEE1-4898-8EC3-D79621F2B925}"/>
              </a:ext>
            </a:extLst>
          </p:cNvPr>
          <p:cNvSpPr/>
          <p:nvPr/>
        </p:nvSpPr>
        <p:spPr>
          <a:xfrm>
            <a:off x="8959978" y="3768443"/>
            <a:ext cx="1562470" cy="612559"/>
          </a:xfrm>
          <a:custGeom>
            <a:avLst/>
            <a:gdLst>
              <a:gd name="connsiteX0" fmla="*/ 1562470 w 1562470"/>
              <a:gd name="connsiteY0" fmla="*/ 612559 h 612559"/>
              <a:gd name="connsiteX1" fmla="*/ 0 w 1562470"/>
              <a:gd name="connsiteY1" fmla="*/ 0 h 61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470" h="612559">
                <a:moveTo>
                  <a:pt x="1562470" y="612559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05D995F-7227-46FC-ADE4-955728EBEBBF}"/>
              </a:ext>
            </a:extLst>
          </p:cNvPr>
          <p:cNvSpPr/>
          <p:nvPr/>
        </p:nvSpPr>
        <p:spPr>
          <a:xfrm>
            <a:off x="9000612" y="3677280"/>
            <a:ext cx="81887" cy="118281"/>
          </a:xfrm>
          <a:custGeom>
            <a:avLst/>
            <a:gdLst>
              <a:gd name="connsiteX0" fmla="*/ 0 w 81887"/>
              <a:gd name="connsiteY0" fmla="*/ 0 h 118281"/>
              <a:gd name="connsiteX1" fmla="*/ 81887 w 81887"/>
              <a:gd name="connsiteY1" fmla="*/ 31845 h 118281"/>
              <a:gd name="connsiteX2" fmla="*/ 45493 w 81887"/>
              <a:gd name="connsiteY2" fmla="*/ 118281 h 11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887" h="118281">
                <a:moveTo>
                  <a:pt x="0" y="0"/>
                </a:moveTo>
                <a:lnTo>
                  <a:pt x="81887" y="31845"/>
                </a:lnTo>
                <a:lnTo>
                  <a:pt x="45493" y="118281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5758B1-A9FB-4882-8828-9202EE70799E}"/>
                  </a:ext>
                </a:extLst>
              </p:cNvPr>
              <p:cNvSpPr txBox="1"/>
              <p:nvPr/>
            </p:nvSpPr>
            <p:spPr>
              <a:xfrm>
                <a:off x="748088" y="5348752"/>
                <a:ext cx="2112310" cy="276999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5758B1-A9FB-4882-8828-9202EE707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88" y="5348752"/>
                <a:ext cx="2112310" cy="276999"/>
              </a:xfrm>
              <a:prstGeom prst="rect">
                <a:avLst/>
              </a:prstGeom>
              <a:blipFill>
                <a:blip r:embed="rId3"/>
                <a:stretch>
                  <a:fillRect l="-1425" r="-855" b="-1961"/>
                </a:stretch>
              </a:blipFill>
              <a:ln w="28575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04A62898-CA7F-4FB1-BB76-8DB5FA91570A}"/>
              </a:ext>
            </a:extLst>
          </p:cNvPr>
          <p:cNvSpPr txBox="1"/>
          <p:nvPr/>
        </p:nvSpPr>
        <p:spPr>
          <a:xfrm>
            <a:off x="8653616" y="35387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AE3B2-F79B-4F87-BDDE-55603CDE6C65}"/>
              </a:ext>
            </a:extLst>
          </p:cNvPr>
          <p:cNvSpPr txBox="1"/>
          <p:nvPr/>
        </p:nvSpPr>
        <p:spPr>
          <a:xfrm>
            <a:off x="6035141" y="31473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A753A0-4929-4C0D-A284-0E1D536B0EC4}"/>
              </a:ext>
            </a:extLst>
          </p:cNvPr>
          <p:cNvSpPr txBox="1"/>
          <p:nvPr/>
        </p:nvSpPr>
        <p:spPr>
          <a:xfrm>
            <a:off x="4436777" y="30781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299808-4F4A-42F8-91E0-075C2F3BC226}"/>
              </a:ext>
            </a:extLst>
          </p:cNvPr>
          <p:cNvSpPr txBox="1"/>
          <p:nvPr/>
        </p:nvSpPr>
        <p:spPr>
          <a:xfrm>
            <a:off x="5241843" y="46522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DECD978-3FBB-4A37-BB4C-E274A9FD0585}"/>
              </a:ext>
            </a:extLst>
          </p:cNvPr>
          <p:cNvSpPr/>
          <p:nvPr/>
        </p:nvSpPr>
        <p:spPr>
          <a:xfrm>
            <a:off x="4202287" y="4657772"/>
            <a:ext cx="2421467" cy="8466"/>
          </a:xfrm>
          <a:custGeom>
            <a:avLst/>
            <a:gdLst>
              <a:gd name="connsiteX0" fmla="*/ 0 w 2421467"/>
              <a:gd name="connsiteY0" fmla="*/ 0 h 8466"/>
              <a:gd name="connsiteX1" fmla="*/ 2421467 w 2421467"/>
              <a:gd name="connsiteY1" fmla="*/ 8466 h 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1467" h="8466">
                <a:moveTo>
                  <a:pt x="0" y="0"/>
                </a:moveTo>
                <a:lnTo>
                  <a:pt x="2421467" y="8466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167785-32FE-40FA-9471-7FE970049484}"/>
                  </a:ext>
                </a:extLst>
              </p:cNvPr>
              <p:cNvSpPr txBox="1"/>
              <p:nvPr/>
            </p:nvSpPr>
            <p:spPr>
              <a:xfrm>
                <a:off x="4223928" y="5278883"/>
                <a:ext cx="1488035" cy="518604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E167785-32FE-40FA-9471-7FE970049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928" y="5278883"/>
                <a:ext cx="1488035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EE1C6D96-A7A3-428E-934C-1F3C00B35292}"/>
              </a:ext>
            </a:extLst>
          </p:cNvPr>
          <p:cNvSpPr txBox="1"/>
          <p:nvPr/>
        </p:nvSpPr>
        <p:spPr>
          <a:xfrm>
            <a:off x="562528" y="4864852"/>
            <a:ext cx="26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Jarak titik A ke garis BC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9A9A88-5283-4814-A022-248AF325322E}"/>
              </a:ext>
            </a:extLst>
          </p:cNvPr>
          <p:cNvSpPr txBox="1"/>
          <p:nvPr/>
        </p:nvSpPr>
        <p:spPr>
          <a:xfrm>
            <a:off x="4094028" y="4864852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Jarak titik C ke garis AB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39D88E2-4D11-4531-9CBA-5C2FB92167B5}"/>
              </a:ext>
            </a:extLst>
          </p:cNvPr>
          <p:cNvSpPr txBox="1"/>
          <p:nvPr/>
        </p:nvSpPr>
        <p:spPr>
          <a:xfrm>
            <a:off x="8402249" y="4799044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Jarak titik C ke garis AB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C25A6C-D0EE-424A-8C72-F2199D398F0D}"/>
              </a:ext>
            </a:extLst>
          </p:cNvPr>
          <p:cNvSpPr txBox="1"/>
          <p:nvPr/>
        </p:nvSpPr>
        <p:spPr>
          <a:xfrm>
            <a:off x="8430565" y="5646977"/>
            <a:ext cx="262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Jarak titik B ke garis 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7AD0A22-0312-46A6-924A-17B8F0D777FF}"/>
                  </a:ext>
                </a:extLst>
              </p:cNvPr>
              <p:cNvSpPr txBox="1"/>
              <p:nvPr/>
            </p:nvSpPr>
            <p:spPr>
              <a:xfrm>
                <a:off x="8606964" y="6093555"/>
                <a:ext cx="2109616" cy="276999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𝐵𝐸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7AD0A22-0312-46A6-924A-17B8F0D77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964" y="6093555"/>
                <a:ext cx="2109616" cy="276999"/>
              </a:xfrm>
              <a:prstGeom prst="rect">
                <a:avLst/>
              </a:prstGeom>
              <a:blipFill>
                <a:blip r:embed="rId5"/>
                <a:stretch>
                  <a:fillRect l="-1425" r="-570" b="-2000"/>
                </a:stretch>
              </a:blipFill>
              <a:ln w="28575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7A3F59-60F7-4DDC-A993-5606046B79DC}"/>
                  </a:ext>
                </a:extLst>
              </p:cNvPr>
              <p:cNvSpPr txBox="1"/>
              <p:nvPr/>
            </p:nvSpPr>
            <p:spPr>
              <a:xfrm>
                <a:off x="8563530" y="5265401"/>
                <a:ext cx="3258841" cy="276999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𝐺𝑢𝑛𝑎𝑘𝑎𝑛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𝑇𝑒𝑜𝑟𝑒𝑚𝑎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𝑃𝑦𝑡h𝑎𝑔𝑜𝑟𝑎𝑠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7A3F59-60F7-4DDC-A993-5606046B7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530" y="5265401"/>
                <a:ext cx="3258841" cy="276999"/>
              </a:xfrm>
              <a:prstGeom prst="rect">
                <a:avLst/>
              </a:prstGeom>
              <a:blipFill>
                <a:blip r:embed="rId6"/>
                <a:stretch>
                  <a:fillRect l="-742" r="-1484" b="-28000"/>
                </a:stretch>
              </a:blipFill>
              <a:ln w="28575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2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2" name="Google Shape;5792;p45"/>
          <p:cNvGrpSpPr/>
          <p:nvPr/>
        </p:nvGrpSpPr>
        <p:grpSpPr>
          <a:xfrm>
            <a:off x="1700263" y="30390"/>
            <a:ext cx="8791757" cy="6652287"/>
            <a:chOff x="546546" y="53500"/>
            <a:chExt cx="6454402" cy="4883726"/>
          </a:xfrm>
        </p:grpSpPr>
        <p:sp>
          <p:nvSpPr>
            <p:cNvPr id="5793" name="Google Shape;5793;p45"/>
            <p:cNvSpPr/>
            <p:nvPr/>
          </p:nvSpPr>
          <p:spPr>
            <a:xfrm>
              <a:off x="546546" y="114151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4" name="Google Shape;5794;p45"/>
            <p:cNvSpPr/>
            <p:nvPr/>
          </p:nvSpPr>
          <p:spPr>
            <a:xfrm>
              <a:off x="607961" y="53500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00" name="Google Shape;5800;p45"/>
          <p:cNvSpPr/>
          <p:nvPr/>
        </p:nvSpPr>
        <p:spPr>
          <a:xfrm rot="4930230" flipH="1">
            <a:off x="10227056" y="1673822"/>
            <a:ext cx="302785" cy="81633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FE7A5B-FD38-4437-B681-8A6BFCBB0767}"/>
              </a:ext>
            </a:extLst>
          </p:cNvPr>
          <p:cNvSpPr txBox="1"/>
          <p:nvPr/>
        </p:nvSpPr>
        <p:spPr>
          <a:xfrm>
            <a:off x="1976476" y="1620323"/>
            <a:ext cx="1700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istina" panose="03060402040406080204" pitchFamily="66" charset="0"/>
                <a:ea typeface="+mn-ea"/>
                <a:cs typeface="Arial"/>
                <a:sym typeface="Arial"/>
              </a:rPr>
              <a:t>Penyelesaian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5F64F-2557-4716-BEF8-25374E235C10}"/>
              </a:ext>
            </a:extLst>
          </p:cNvPr>
          <p:cNvSpPr/>
          <p:nvPr/>
        </p:nvSpPr>
        <p:spPr>
          <a:xfrm>
            <a:off x="-121307" y="544092"/>
            <a:ext cx="1976884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>
                <a:ln/>
                <a:solidFill>
                  <a:srgbClr val="76D9CA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srgbClr val="29486D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Arial"/>
                <a:sym typeface="Arial"/>
              </a:rPr>
              <a:t>CONTOH SOAL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E92F2-FFC2-46F5-8DC0-5A6EECBC8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36" y="599218"/>
            <a:ext cx="7687951" cy="10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2" name="Google Shape;5792;p45"/>
          <p:cNvGrpSpPr/>
          <p:nvPr/>
        </p:nvGrpSpPr>
        <p:grpSpPr>
          <a:xfrm>
            <a:off x="1700263" y="30390"/>
            <a:ext cx="8791757" cy="6652287"/>
            <a:chOff x="546546" y="53500"/>
            <a:chExt cx="6454402" cy="4883726"/>
          </a:xfrm>
        </p:grpSpPr>
        <p:sp>
          <p:nvSpPr>
            <p:cNvPr id="5793" name="Google Shape;5793;p45"/>
            <p:cNvSpPr/>
            <p:nvPr/>
          </p:nvSpPr>
          <p:spPr>
            <a:xfrm>
              <a:off x="546546" y="114151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4" name="Google Shape;5794;p45"/>
            <p:cNvSpPr/>
            <p:nvPr/>
          </p:nvSpPr>
          <p:spPr>
            <a:xfrm>
              <a:off x="607961" y="53500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00" name="Google Shape;5800;p45"/>
          <p:cNvSpPr/>
          <p:nvPr/>
        </p:nvSpPr>
        <p:spPr>
          <a:xfrm rot="4930230" flipH="1">
            <a:off x="10227056" y="1673822"/>
            <a:ext cx="302785" cy="81633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FE7A5B-FD38-4437-B681-8A6BFCBB0767}"/>
              </a:ext>
            </a:extLst>
          </p:cNvPr>
          <p:cNvSpPr txBox="1"/>
          <p:nvPr/>
        </p:nvSpPr>
        <p:spPr>
          <a:xfrm>
            <a:off x="1976476" y="1620323"/>
            <a:ext cx="1700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istina" panose="03060402040406080204" pitchFamily="66" charset="0"/>
                <a:ea typeface="+mn-ea"/>
                <a:cs typeface="Arial"/>
                <a:sym typeface="Arial"/>
              </a:rPr>
              <a:t>Penyelesaian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5F64F-2557-4716-BEF8-25374E235C10}"/>
              </a:ext>
            </a:extLst>
          </p:cNvPr>
          <p:cNvSpPr/>
          <p:nvPr/>
        </p:nvSpPr>
        <p:spPr>
          <a:xfrm>
            <a:off x="-121307" y="544092"/>
            <a:ext cx="1976884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>
                <a:ln/>
                <a:solidFill>
                  <a:srgbClr val="76D9CA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srgbClr val="29486D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Arial"/>
                <a:sym typeface="Arial"/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D60958-BEDD-4AE4-BB27-EF6F2A9F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90" y="656371"/>
            <a:ext cx="6655142" cy="9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2" name="Google Shape;5792;p45"/>
          <p:cNvGrpSpPr/>
          <p:nvPr/>
        </p:nvGrpSpPr>
        <p:grpSpPr>
          <a:xfrm>
            <a:off x="1700263" y="30390"/>
            <a:ext cx="8791757" cy="6652287"/>
            <a:chOff x="546546" y="53500"/>
            <a:chExt cx="6454402" cy="4883726"/>
          </a:xfrm>
        </p:grpSpPr>
        <p:sp>
          <p:nvSpPr>
            <p:cNvPr id="5793" name="Google Shape;5793;p45"/>
            <p:cNvSpPr/>
            <p:nvPr/>
          </p:nvSpPr>
          <p:spPr>
            <a:xfrm>
              <a:off x="546546" y="114151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4" name="Google Shape;5794;p45"/>
            <p:cNvSpPr/>
            <p:nvPr/>
          </p:nvSpPr>
          <p:spPr>
            <a:xfrm>
              <a:off x="607961" y="53500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00" name="Google Shape;5800;p45"/>
          <p:cNvSpPr/>
          <p:nvPr/>
        </p:nvSpPr>
        <p:spPr>
          <a:xfrm rot="4930230" flipH="1">
            <a:off x="10227056" y="1673822"/>
            <a:ext cx="302785" cy="81633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FE7A5B-FD38-4437-B681-8A6BFCBB0767}"/>
              </a:ext>
            </a:extLst>
          </p:cNvPr>
          <p:cNvSpPr txBox="1"/>
          <p:nvPr/>
        </p:nvSpPr>
        <p:spPr>
          <a:xfrm>
            <a:off x="1855577" y="1781653"/>
            <a:ext cx="1700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istina" panose="03060402040406080204" pitchFamily="66" charset="0"/>
                <a:ea typeface="+mn-ea"/>
                <a:cs typeface="Arial"/>
                <a:sym typeface="Arial"/>
              </a:rPr>
              <a:t>Penyelesaian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5F64F-2557-4716-BEF8-25374E235C10}"/>
              </a:ext>
            </a:extLst>
          </p:cNvPr>
          <p:cNvSpPr/>
          <p:nvPr/>
        </p:nvSpPr>
        <p:spPr>
          <a:xfrm>
            <a:off x="-121307" y="544092"/>
            <a:ext cx="1976884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>
                <a:ln/>
                <a:solidFill>
                  <a:srgbClr val="76D9CA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srgbClr val="29486D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Arial"/>
                <a:sym typeface="Arial"/>
              </a:rPr>
              <a:t>CONTOH SOAL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0DEFE-0FF2-4199-A653-67E00F2C0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76" y="544092"/>
            <a:ext cx="7029811" cy="1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2" name="Google Shape;5792;p45"/>
          <p:cNvGrpSpPr/>
          <p:nvPr/>
        </p:nvGrpSpPr>
        <p:grpSpPr>
          <a:xfrm>
            <a:off x="1700263" y="30390"/>
            <a:ext cx="8791757" cy="6652287"/>
            <a:chOff x="546546" y="53500"/>
            <a:chExt cx="6454402" cy="4883726"/>
          </a:xfrm>
        </p:grpSpPr>
        <p:sp>
          <p:nvSpPr>
            <p:cNvPr id="5793" name="Google Shape;5793;p45"/>
            <p:cNvSpPr/>
            <p:nvPr/>
          </p:nvSpPr>
          <p:spPr>
            <a:xfrm>
              <a:off x="546546" y="114151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4" name="Google Shape;5794;p45"/>
            <p:cNvSpPr/>
            <p:nvPr/>
          </p:nvSpPr>
          <p:spPr>
            <a:xfrm>
              <a:off x="607961" y="53500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00" name="Google Shape;5800;p45"/>
          <p:cNvSpPr/>
          <p:nvPr/>
        </p:nvSpPr>
        <p:spPr>
          <a:xfrm rot="4930230" flipH="1">
            <a:off x="10227056" y="1673822"/>
            <a:ext cx="302785" cy="81633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FE7A5B-FD38-4437-B681-8A6BFCBB0767}"/>
              </a:ext>
            </a:extLst>
          </p:cNvPr>
          <p:cNvSpPr txBox="1"/>
          <p:nvPr/>
        </p:nvSpPr>
        <p:spPr>
          <a:xfrm>
            <a:off x="1855577" y="2358811"/>
            <a:ext cx="1700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istina" panose="03060402040406080204" pitchFamily="66" charset="0"/>
                <a:ea typeface="+mn-ea"/>
                <a:cs typeface="Arial"/>
                <a:sym typeface="Arial"/>
              </a:rPr>
              <a:t>Penyelesaian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5F64F-2557-4716-BEF8-25374E235C10}"/>
              </a:ext>
            </a:extLst>
          </p:cNvPr>
          <p:cNvSpPr/>
          <p:nvPr/>
        </p:nvSpPr>
        <p:spPr>
          <a:xfrm>
            <a:off x="-121307" y="544092"/>
            <a:ext cx="1976884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>
                <a:ln/>
                <a:solidFill>
                  <a:srgbClr val="76D9CA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srgbClr val="29486D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Arial"/>
                <a:sym typeface="Arial"/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9EFAF-3119-4BC8-B369-FF556B585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090" y="641198"/>
            <a:ext cx="7391780" cy="16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2" name="Google Shape;5792;p45"/>
          <p:cNvGrpSpPr/>
          <p:nvPr/>
        </p:nvGrpSpPr>
        <p:grpSpPr>
          <a:xfrm>
            <a:off x="1700263" y="30390"/>
            <a:ext cx="8791757" cy="6652287"/>
            <a:chOff x="546546" y="53500"/>
            <a:chExt cx="6454402" cy="4883726"/>
          </a:xfrm>
        </p:grpSpPr>
        <p:sp>
          <p:nvSpPr>
            <p:cNvPr id="5793" name="Google Shape;5793;p45"/>
            <p:cNvSpPr/>
            <p:nvPr/>
          </p:nvSpPr>
          <p:spPr>
            <a:xfrm>
              <a:off x="546546" y="114151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4" name="Google Shape;5794;p45"/>
            <p:cNvSpPr/>
            <p:nvPr/>
          </p:nvSpPr>
          <p:spPr>
            <a:xfrm>
              <a:off x="607961" y="53500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00" name="Google Shape;5800;p45"/>
          <p:cNvSpPr/>
          <p:nvPr/>
        </p:nvSpPr>
        <p:spPr>
          <a:xfrm rot="4930230" flipH="1">
            <a:off x="10227056" y="1673822"/>
            <a:ext cx="302785" cy="81633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FE7A5B-FD38-4437-B681-8A6BFCBB0767}"/>
              </a:ext>
            </a:extLst>
          </p:cNvPr>
          <p:cNvSpPr txBox="1"/>
          <p:nvPr/>
        </p:nvSpPr>
        <p:spPr>
          <a:xfrm>
            <a:off x="1855577" y="1781653"/>
            <a:ext cx="1700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istina" panose="03060402040406080204" pitchFamily="66" charset="0"/>
                <a:ea typeface="+mn-ea"/>
                <a:cs typeface="Arial"/>
                <a:sym typeface="Arial"/>
              </a:rPr>
              <a:t>Penyelesaian 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istina" panose="03060402040406080204" pitchFamily="66" charset="0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5F64F-2557-4716-BEF8-25374E235C10}"/>
              </a:ext>
            </a:extLst>
          </p:cNvPr>
          <p:cNvSpPr/>
          <p:nvPr/>
        </p:nvSpPr>
        <p:spPr>
          <a:xfrm>
            <a:off x="-121307" y="544092"/>
            <a:ext cx="1976884" cy="176445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>
                <a:ln/>
                <a:solidFill>
                  <a:srgbClr val="76D9CA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srgbClr val="29486D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Arial"/>
                <a:sym typeface="Arial"/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E0B2D-98F6-409D-9533-6A1604647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32" y="562330"/>
            <a:ext cx="7156818" cy="11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2D61E-EE2D-4754-91B8-21457DBFE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3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1668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acher Binder by Slidesgo">
  <a:themeElements>
    <a:clrScheme name="Simple Light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BA9EC5"/>
      </a:accent6>
      <a:hlink>
        <a:srgbClr val="2F19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271</Words>
  <Application>Microsoft Office PowerPoint</Application>
  <PresentationFormat>Widescreen</PresentationFormat>
  <Paragraphs>47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</vt:lpstr>
      <vt:lpstr>Avenir Next LT Pro Light</vt:lpstr>
      <vt:lpstr>Bahiana</vt:lpstr>
      <vt:lpstr>Bebas Neue</vt:lpstr>
      <vt:lpstr>Bell MT</vt:lpstr>
      <vt:lpstr>Bodoni MT Poster Compressed</vt:lpstr>
      <vt:lpstr>Calibri</vt:lpstr>
      <vt:lpstr>Cambria Math</vt:lpstr>
      <vt:lpstr>Delius</vt:lpstr>
      <vt:lpstr>Didact Gothic</vt:lpstr>
      <vt:lpstr>Gloria Hallelujah</vt:lpstr>
      <vt:lpstr>Indie Flower</vt:lpstr>
      <vt:lpstr>Nunito</vt:lpstr>
      <vt:lpstr>Pristina</vt:lpstr>
      <vt:lpstr>Roboto</vt:lpstr>
      <vt:lpstr>Roboto Condensed Light</vt:lpstr>
      <vt:lpstr>Script MT Bold</vt:lpstr>
      <vt:lpstr>Teacher Binder by Slidesgo</vt:lpstr>
      <vt:lpstr>1_Teacher Binder by Slidesgo</vt:lpstr>
      <vt:lpstr>My New Year's Resolution by Slidesgo</vt:lpstr>
      <vt:lpstr>2_Math Mystery Escape Room by Slidesgo</vt:lpstr>
      <vt:lpstr>PowerPoint Presentation</vt:lpstr>
      <vt:lpstr>Pengertian Jarak Titik ke Garis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2021-07-25T03:02:28Z</dcterms:created>
  <dcterms:modified xsi:type="dcterms:W3CDTF">2021-08-13T05:49:33Z</dcterms:modified>
</cp:coreProperties>
</file>