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72" r:id="rId4"/>
    <p:sldId id="271" r:id="rId5"/>
    <p:sldId id="273" r:id="rId6"/>
    <p:sldId id="274" r:id="rId7"/>
    <p:sldId id="275" r:id="rId8"/>
    <p:sldId id="276" r:id="rId9"/>
    <p:sldId id="277" r:id="rId10"/>
    <p:sldId id="270" r:id="rId11"/>
    <p:sldId id="269" r:id="rId12"/>
    <p:sldId id="268" r:id="rId13"/>
    <p:sldId id="267" r:id="rId14"/>
    <p:sldId id="266" r:id="rId15"/>
    <p:sldId id="265" r:id="rId16"/>
    <p:sldId id="264" r:id="rId17"/>
    <p:sldId id="262" r:id="rId18"/>
    <p:sldId id="263" r:id="rId19"/>
    <p:sldId id="260" r:id="rId20"/>
    <p:sldId id="257" r:id="rId21"/>
    <p:sldId id="259" r:id="rId22"/>
    <p:sldId id="258" r:id="rId23"/>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4" d="100"/>
          <a:sy n="44" d="100"/>
        </p:scale>
        <p:origin x="-25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DA0E3C-BA0F-4499-8E1C-D4B2853908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xmlns="" id="{75A139DC-D320-4D88-944E-597D52552B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xmlns="" id="{998C805C-32BA-42D4-9F76-F6B39F03F5C5}"/>
              </a:ext>
            </a:extLst>
          </p:cNvPr>
          <p:cNvSpPr>
            <a:spLocks noGrp="1"/>
          </p:cNvSpPr>
          <p:nvPr>
            <p:ph type="dt" sz="half" idx="10"/>
          </p:nvPr>
        </p:nvSpPr>
        <p:spPr/>
        <p:txBody>
          <a:bodyPr/>
          <a:lstStyle/>
          <a:p>
            <a:fld id="{0F3F98BE-A481-4F22-B8A5-973439FA141E}" type="datetimeFigureOut">
              <a:rPr lang="id-ID" smtClean="0"/>
              <a:t>17/05/2022</a:t>
            </a:fld>
            <a:endParaRPr lang="id-ID"/>
          </a:p>
        </p:txBody>
      </p:sp>
      <p:sp>
        <p:nvSpPr>
          <p:cNvPr id="5" name="Footer Placeholder 4">
            <a:extLst>
              <a:ext uri="{FF2B5EF4-FFF2-40B4-BE49-F238E27FC236}">
                <a16:creationId xmlns:a16="http://schemas.microsoft.com/office/drawing/2014/main" xmlns="" id="{B04C3039-A566-4E2F-B13F-CEC6972FD852}"/>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5DD6BB99-B1D5-4F16-AA79-7FE12C7E80A9}"/>
              </a:ext>
            </a:extLst>
          </p:cNvPr>
          <p:cNvSpPr>
            <a:spLocks noGrp="1"/>
          </p:cNvSpPr>
          <p:nvPr>
            <p:ph type="sldNum" sz="quarter" idx="12"/>
          </p:nvPr>
        </p:nvSpPr>
        <p:spPr/>
        <p:txBody>
          <a:bodyPr/>
          <a:lstStyle/>
          <a:p>
            <a:fld id="{380E0154-78D7-4BD9-8325-8AA866815137}" type="slidenum">
              <a:rPr lang="id-ID" smtClean="0"/>
              <a:t>‹#›</a:t>
            </a:fld>
            <a:endParaRPr lang="id-ID"/>
          </a:p>
        </p:txBody>
      </p:sp>
    </p:spTree>
    <p:extLst>
      <p:ext uri="{BB962C8B-B14F-4D97-AF65-F5344CB8AC3E}">
        <p14:creationId xmlns:p14="http://schemas.microsoft.com/office/powerpoint/2010/main" val="35939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393491-0C5D-4958-A15A-3AE518B5B7C5}"/>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5A60C7D6-033B-4505-A4C3-9614CAC4C8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24616B3A-36A3-48D6-9192-5A2628B901AB}"/>
              </a:ext>
            </a:extLst>
          </p:cNvPr>
          <p:cNvSpPr>
            <a:spLocks noGrp="1"/>
          </p:cNvSpPr>
          <p:nvPr>
            <p:ph type="dt" sz="half" idx="10"/>
          </p:nvPr>
        </p:nvSpPr>
        <p:spPr/>
        <p:txBody>
          <a:bodyPr/>
          <a:lstStyle/>
          <a:p>
            <a:fld id="{0F3F98BE-A481-4F22-B8A5-973439FA141E}" type="datetimeFigureOut">
              <a:rPr lang="id-ID" smtClean="0"/>
              <a:t>17/05/2022</a:t>
            </a:fld>
            <a:endParaRPr lang="id-ID"/>
          </a:p>
        </p:txBody>
      </p:sp>
      <p:sp>
        <p:nvSpPr>
          <p:cNvPr id="5" name="Footer Placeholder 4">
            <a:extLst>
              <a:ext uri="{FF2B5EF4-FFF2-40B4-BE49-F238E27FC236}">
                <a16:creationId xmlns:a16="http://schemas.microsoft.com/office/drawing/2014/main" xmlns="" id="{17022CB1-E677-4F81-95C4-4576E3870DBA}"/>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C3220C07-5A6B-4AD2-9F8C-844901AC5267}"/>
              </a:ext>
            </a:extLst>
          </p:cNvPr>
          <p:cNvSpPr>
            <a:spLocks noGrp="1"/>
          </p:cNvSpPr>
          <p:nvPr>
            <p:ph type="sldNum" sz="quarter" idx="12"/>
          </p:nvPr>
        </p:nvSpPr>
        <p:spPr/>
        <p:txBody>
          <a:bodyPr/>
          <a:lstStyle/>
          <a:p>
            <a:fld id="{380E0154-78D7-4BD9-8325-8AA866815137}" type="slidenum">
              <a:rPr lang="id-ID" smtClean="0"/>
              <a:t>‹#›</a:t>
            </a:fld>
            <a:endParaRPr lang="id-ID"/>
          </a:p>
        </p:txBody>
      </p:sp>
    </p:spTree>
    <p:extLst>
      <p:ext uri="{BB962C8B-B14F-4D97-AF65-F5344CB8AC3E}">
        <p14:creationId xmlns:p14="http://schemas.microsoft.com/office/powerpoint/2010/main" val="2593204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927B17A-0CAB-4087-921C-5784AF04A8C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3A43236E-A4F2-4A51-8C55-1573927E6A2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5C62C315-184D-4DCA-B3B8-BDB06B1F626E}"/>
              </a:ext>
            </a:extLst>
          </p:cNvPr>
          <p:cNvSpPr>
            <a:spLocks noGrp="1"/>
          </p:cNvSpPr>
          <p:nvPr>
            <p:ph type="dt" sz="half" idx="10"/>
          </p:nvPr>
        </p:nvSpPr>
        <p:spPr/>
        <p:txBody>
          <a:bodyPr/>
          <a:lstStyle/>
          <a:p>
            <a:fld id="{0F3F98BE-A481-4F22-B8A5-973439FA141E}" type="datetimeFigureOut">
              <a:rPr lang="id-ID" smtClean="0"/>
              <a:t>17/05/2022</a:t>
            </a:fld>
            <a:endParaRPr lang="id-ID"/>
          </a:p>
        </p:txBody>
      </p:sp>
      <p:sp>
        <p:nvSpPr>
          <p:cNvPr id="5" name="Footer Placeholder 4">
            <a:extLst>
              <a:ext uri="{FF2B5EF4-FFF2-40B4-BE49-F238E27FC236}">
                <a16:creationId xmlns:a16="http://schemas.microsoft.com/office/drawing/2014/main" xmlns="" id="{F3428B23-9393-4EA4-AEE3-795B16AEB17F}"/>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341998F9-6FDB-4B00-8DAB-93C46B5B82DD}"/>
              </a:ext>
            </a:extLst>
          </p:cNvPr>
          <p:cNvSpPr>
            <a:spLocks noGrp="1"/>
          </p:cNvSpPr>
          <p:nvPr>
            <p:ph type="sldNum" sz="quarter" idx="12"/>
          </p:nvPr>
        </p:nvSpPr>
        <p:spPr/>
        <p:txBody>
          <a:bodyPr/>
          <a:lstStyle/>
          <a:p>
            <a:fld id="{380E0154-78D7-4BD9-8325-8AA866815137}" type="slidenum">
              <a:rPr lang="id-ID" smtClean="0"/>
              <a:t>‹#›</a:t>
            </a:fld>
            <a:endParaRPr lang="id-ID"/>
          </a:p>
        </p:txBody>
      </p:sp>
    </p:spTree>
    <p:extLst>
      <p:ext uri="{BB962C8B-B14F-4D97-AF65-F5344CB8AC3E}">
        <p14:creationId xmlns:p14="http://schemas.microsoft.com/office/powerpoint/2010/main" val="4082735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BCFB64-39B6-4FCA-8045-2B253CF612E2}"/>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A31FA4D4-088E-4416-94D2-C54EBEC0A3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C690492C-6636-464A-8C27-7793F2989879}"/>
              </a:ext>
            </a:extLst>
          </p:cNvPr>
          <p:cNvSpPr>
            <a:spLocks noGrp="1"/>
          </p:cNvSpPr>
          <p:nvPr>
            <p:ph type="dt" sz="half" idx="10"/>
          </p:nvPr>
        </p:nvSpPr>
        <p:spPr/>
        <p:txBody>
          <a:bodyPr/>
          <a:lstStyle/>
          <a:p>
            <a:fld id="{0F3F98BE-A481-4F22-B8A5-973439FA141E}" type="datetimeFigureOut">
              <a:rPr lang="id-ID" smtClean="0"/>
              <a:t>17/05/2022</a:t>
            </a:fld>
            <a:endParaRPr lang="id-ID"/>
          </a:p>
        </p:txBody>
      </p:sp>
      <p:sp>
        <p:nvSpPr>
          <p:cNvPr id="5" name="Footer Placeholder 4">
            <a:extLst>
              <a:ext uri="{FF2B5EF4-FFF2-40B4-BE49-F238E27FC236}">
                <a16:creationId xmlns:a16="http://schemas.microsoft.com/office/drawing/2014/main" xmlns="" id="{0A47933A-5222-4380-9545-EEFE872C9A76}"/>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C6B68201-7C40-4E1B-ABEA-13206127AD50}"/>
              </a:ext>
            </a:extLst>
          </p:cNvPr>
          <p:cNvSpPr>
            <a:spLocks noGrp="1"/>
          </p:cNvSpPr>
          <p:nvPr>
            <p:ph type="sldNum" sz="quarter" idx="12"/>
          </p:nvPr>
        </p:nvSpPr>
        <p:spPr/>
        <p:txBody>
          <a:bodyPr/>
          <a:lstStyle/>
          <a:p>
            <a:fld id="{380E0154-78D7-4BD9-8325-8AA866815137}" type="slidenum">
              <a:rPr lang="id-ID" smtClean="0"/>
              <a:t>‹#›</a:t>
            </a:fld>
            <a:endParaRPr lang="id-ID"/>
          </a:p>
        </p:txBody>
      </p:sp>
    </p:spTree>
    <p:extLst>
      <p:ext uri="{BB962C8B-B14F-4D97-AF65-F5344CB8AC3E}">
        <p14:creationId xmlns:p14="http://schemas.microsoft.com/office/powerpoint/2010/main" val="2326693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AEC065-B3EF-46E1-BEE1-BE79C1FC54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xmlns="" id="{00F33ECD-6FC5-48F8-8C29-AA241CD629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883753DD-EEA0-469D-A7AA-7DD837733C0D}"/>
              </a:ext>
            </a:extLst>
          </p:cNvPr>
          <p:cNvSpPr>
            <a:spLocks noGrp="1"/>
          </p:cNvSpPr>
          <p:nvPr>
            <p:ph type="dt" sz="half" idx="10"/>
          </p:nvPr>
        </p:nvSpPr>
        <p:spPr/>
        <p:txBody>
          <a:bodyPr/>
          <a:lstStyle/>
          <a:p>
            <a:fld id="{0F3F98BE-A481-4F22-B8A5-973439FA141E}" type="datetimeFigureOut">
              <a:rPr lang="id-ID" smtClean="0"/>
              <a:t>17/05/2022</a:t>
            </a:fld>
            <a:endParaRPr lang="id-ID"/>
          </a:p>
        </p:txBody>
      </p:sp>
      <p:sp>
        <p:nvSpPr>
          <p:cNvPr id="5" name="Footer Placeholder 4">
            <a:extLst>
              <a:ext uri="{FF2B5EF4-FFF2-40B4-BE49-F238E27FC236}">
                <a16:creationId xmlns:a16="http://schemas.microsoft.com/office/drawing/2014/main" xmlns="" id="{BF8F184E-11AC-4673-BA23-E1D59EA35D5D}"/>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ED1D8051-6A9B-42F5-97AE-78652003A95F}"/>
              </a:ext>
            </a:extLst>
          </p:cNvPr>
          <p:cNvSpPr>
            <a:spLocks noGrp="1"/>
          </p:cNvSpPr>
          <p:nvPr>
            <p:ph type="sldNum" sz="quarter" idx="12"/>
          </p:nvPr>
        </p:nvSpPr>
        <p:spPr/>
        <p:txBody>
          <a:bodyPr/>
          <a:lstStyle/>
          <a:p>
            <a:fld id="{380E0154-78D7-4BD9-8325-8AA866815137}" type="slidenum">
              <a:rPr lang="id-ID" smtClean="0"/>
              <a:t>‹#›</a:t>
            </a:fld>
            <a:endParaRPr lang="id-ID"/>
          </a:p>
        </p:txBody>
      </p:sp>
    </p:spTree>
    <p:extLst>
      <p:ext uri="{BB962C8B-B14F-4D97-AF65-F5344CB8AC3E}">
        <p14:creationId xmlns:p14="http://schemas.microsoft.com/office/powerpoint/2010/main" val="3146366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3F7120-CF32-43AB-A3CF-B32F6FD2A76A}"/>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874AB766-9943-454C-8A14-65D348409C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xmlns="" id="{883CFB33-A2BA-4D4E-8944-E447D1A14E1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xmlns="" id="{3736E265-75B0-488E-B651-6F78D8238336}"/>
              </a:ext>
            </a:extLst>
          </p:cNvPr>
          <p:cNvSpPr>
            <a:spLocks noGrp="1"/>
          </p:cNvSpPr>
          <p:nvPr>
            <p:ph type="dt" sz="half" idx="10"/>
          </p:nvPr>
        </p:nvSpPr>
        <p:spPr/>
        <p:txBody>
          <a:bodyPr/>
          <a:lstStyle/>
          <a:p>
            <a:fld id="{0F3F98BE-A481-4F22-B8A5-973439FA141E}" type="datetimeFigureOut">
              <a:rPr lang="id-ID" smtClean="0"/>
              <a:t>17/05/2022</a:t>
            </a:fld>
            <a:endParaRPr lang="id-ID"/>
          </a:p>
        </p:txBody>
      </p:sp>
      <p:sp>
        <p:nvSpPr>
          <p:cNvPr id="6" name="Footer Placeholder 5">
            <a:extLst>
              <a:ext uri="{FF2B5EF4-FFF2-40B4-BE49-F238E27FC236}">
                <a16:creationId xmlns:a16="http://schemas.microsoft.com/office/drawing/2014/main" xmlns="" id="{261B833B-70B6-4BB8-9E37-3E891DEE1815}"/>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E0925E5A-09A1-4DB0-9631-4B9B201904A0}"/>
              </a:ext>
            </a:extLst>
          </p:cNvPr>
          <p:cNvSpPr>
            <a:spLocks noGrp="1"/>
          </p:cNvSpPr>
          <p:nvPr>
            <p:ph type="sldNum" sz="quarter" idx="12"/>
          </p:nvPr>
        </p:nvSpPr>
        <p:spPr/>
        <p:txBody>
          <a:bodyPr/>
          <a:lstStyle/>
          <a:p>
            <a:fld id="{380E0154-78D7-4BD9-8325-8AA866815137}" type="slidenum">
              <a:rPr lang="id-ID" smtClean="0"/>
              <a:t>‹#›</a:t>
            </a:fld>
            <a:endParaRPr lang="id-ID"/>
          </a:p>
        </p:txBody>
      </p:sp>
    </p:spTree>
    <p:extLst>
      <p:ext uri="{BB962C8B-B14F-4D97-AF65-F5344CB8AC3E}">
        <p14:creationId xmlns:p14="http://schemas.microsoft.com/office/powerpoint/2010/main" val="1921022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42784F-547C-46D1-BB45-D84A3B441556}"/>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921FF496-70E3-441A-A991-C75589E21B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FBFEA001-6363-4C78-9C18-AC894DA86A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xmlns="" id="{23BAE923-8EBD-4B96-AEE7-961DC8DE7A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FFD760B1-637E-44DF-A74B-21172F10D2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xmlns="" id="{34C0F1BF-82C9-4C50-B5BC-04A3FBDD3332}"/>
              </a:ext>
            </a:extLst>
          </p:cNvPr>
          <p:cNvSpPr>
            <a:spLocks noGrp="1"/>
          </p:cNvSpPr>
          <p:nvPr>
            <p:ph type="dt" sz="half" idx="10"/>
          </p:nvPr>
        </p:nvSpPr>
        <p:spPr/>
        <p:txBody>
          <a:bodyPr/>
          <a:lstStyle/>
          <a:p>
            <a:fld id="{0F3F98BE-A481-4F22-B8A5-973439FA141E}" type="datetimeFigureOut">
              <a:rPr lang="id-ID" smtClean="0"/>
              <a:t>17/05/2022</a:t>
            </a:fld>
            <a:endParaRPr lang="id-ID"/>
          </a:p>
        </p:txBody>
      </p:sp>
      <p:sp>
        <p:nvSpPr>
          <p:cNvPr id="8" name="Footer Placeholder 7">
            <a:extLst>
              <a:ext uri="{FF2B5EF4-FFF2-40B4-BE49-F238E27FC236}">
                <a16:creationId xmlns:a16="http://schemas.microsoft.com/office/drawing/2014/main" xmlns="" id="{8973540B-524D-4ECD-B8D6-9BFAAE03AF4E}"/>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xmlns="" id="{A37B1238-410D-403F-B136-E8A47EA13131}"/>
              </a:ext>
            </a:extLst>
          </p:cNvPr>
          <p:cNvSpPr>
            <a:spLocks noGrp="1"/>
          </p:cNvSpPr>
          <p:nvPr>
            <p:ph type="sldNum" sz="quarter" idx="12"/>
          </p:nvPr>
        </p:nvSpPr>
        <p:spPr/>
        <p:txBody>
          <a:bodyPr/>
          <a:lstStyle/>
          <a:p>
            <a:fld id="{380E0154-78D7-4BD9-8325-8AA866815137}" type="slidenum">
              <a:rPr lang="id-ID" smtClean="0"/>
              <a:t>‹#›</a:t>
            </a:fld>
            <a:endParaRPr lang="id-ID"/>
          </a:p>
        </p:txBody>
      </p:sp>
    </p:spTree>
    <p:extLst>
      <p:ext uri="{BB962C8B-B14F-4D97-AF65-F5344CB8AC3E}">
        <p14:creationId xmlns:p14="http://schemas.microsoft.com/office/powerpoint/2010/main" val="1673850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D0543C-B556-4815-8B8F-424127A6B3DB}"/>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xmlns="" id="{A59615F8-48C9-45C6-9779-777649482371}"/>
              </a:ext>
            </a:extLst>
          </p:cNvPr>
          <p:cNvSpPr>
            <a:spLocks noGrp="1"/>
          </p:cNvSpPr>
          <p:nvPr>
            <p:ph type="dt" sz="half" idx="10"/>
          </p:nvPr>
        </p:nvSpPr>
        <p:spPr/>
        <p:txBody>
          <a:bodyPr/>
          <a:lstStyle/>
          <a:p>
            <a:fld id="{0F3F98BE-A481-4F22-B8A5-973439FA141E}" type="datetimeFigureOut">
              <a:rPr lang="id-ID" smtClean="0"/>
              <a:t>17/05/2022</a:t>
            </a:fld>
            <a:endParaRPr lang="id-ID"/>
          </a:p>
        </p:txBody>
      </p:sp>
      <p:sp>
        <p:nvSpPr>
          <p:cNvPr id="4" name="Footer Placeholder 3">
            <a:extLst>
              <a:ext uri="{FF2B5EF4-FFF2-40B4-BE49-F238E27FC236}">
                <a16:creationId xmlns:a16="http://schemas.microsoft.com/office/drawing/2014/main" xmlns="" id="{353F6868-1E72-41A9-AD54-AFAF80C8A8F9}"/>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xmlns="" id="{6407FA2E-289D-45F0-8CD2-F3A1041DDD47}"/>
              </a:ext>
            </a:extLst>
          </p:cNvPr>
          <p:cNvSpPr>
            <a:spLocks noGrp="1"/>
          </p:cNvSpPr>
          <p:nvPr>
            <p:ph type="sldNum" sz="quarter" idx="12"/>
          </p:nvPr>
        </p:nvSpPr>
        <p:spPr/>
        <p:txBody>
          <a:bodyPr/>
          <a:lstStyle/>
          <a:p>
            <a:fld id="{380E0154-78D7-4BD9-8325-8AA866815137}" type="slidenum">
              <a:rPr lang="id-ID" smtClean="0"/>
              <a:t>‹#›</a:t>
            </a:fld>
            <a:endParaRPr lang="id-ID"/>
          </a:p>
        </p:txBody>
      </p:sp>
    </p:spTree>
    <p:extLst>
      <p:ext uri="{BB962C8B-B14F-4D97-AF65-F5344CB8AC3E}">
        <p14:creationId xmlns:p14="http://schemas.microsoft.com/office/powerpoint/2010/main" val="1430489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83927B4-FC92-4453-B6B9-653687795ABD}"/>
              </a:ext>
            </a:extLst>
          </p:cNvPr>
          <p:cNvSpPr>
            <a:spLocks noGrp="1"/>
          </p:cNvSpPr>
          <p:nvPr>
            <p:ph type="dt" sz="half" idx="10"/>
          </p:nvPr>
        </p:nvSpPr>
        <p:spPr/>
        <p:txBody>
          <a:bodyPr/>
          <a:lstStyle/>
          <a:p>
            <a:fld id="{0F3F98BE-A481-4F22-B8A5-973439FA141E}" type="datetimeFigureOut">
              <a:rPr lang="id-ID" smtClean="0"/>
              <a:t>17/05/2022</a:t>
            </a:fld>
            <a:endParaRPr lang="id-ID"/>
          </a:p>
        </p:txBody>
      </p:sp>
      <p:sp>
        <p:nvSpPr>
          <p:cNvPr id="3" name="Footer Placeholder 2">
            <a:extLst>
              <a:ext uri="{FF2B5EF4-FFF2-40B4-BE49-F238E27FC236}">
                <a16:creationId xmlns:a16="http://schemas.microsoft.com/office/drawing/2014/main" xmlns="" id="{E0B04BF5-C388-4465-8E42-786938807FA7}"/>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xmlns="" id="{EFCB68EA-62EA-4EEB-9ED3-EC367D00A74F}"/>
              </a:ext>
            </a:extLst>
          </p:cNvPr>
          <p:cNvSpPr>
            <a:spLocks noGrp="1"/>
          </p:cNvSpPr>
          <p:nvPr>
            <p:ph type="sldNum" sz="quarter" idx="12"/>
          </p:nvPr>
        </p:nvSpPr>
        <p:spPr/>
        <p:txBody>
          <a:bodyPr/>
          <a:lstStyle/>
          <a:p>
            <a:fld id="{380E0154-78D7-4BD9-8325-8AA866815137}" type="slidenum">
              <a:rPr lang="id-ID" smtClean="0"/>
              <a:t>‹#›</a:t>
            </a:fld>
            <a:endParaRPr lang="id-ID"/>
          </a:p>
        </p:txBody>
      </p:sp>
    </p:spTree>
    <p:extLst>
      <p:ext uri="{BB962C8B-B14F-4D97-AF65-F5344CB8AC3E}">
        <p14:creationId xmlns:p14="http://schemas.microsoft.com/office/powerpoint/2010/main" val="97662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C2D0DE-9AC7-431F-810B-448B14E774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60BAC808-65A0-4CA3-962E-F579A353A3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xmlns="" id="{E9E67F88-2AEC-493D-B68F-AEC562C56D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6DCF480-2A30-4386-8879-F39C4BCF9874}"/>
              </a:ext>
            </a:extLst>
          </p:cNvPr>
          <p:cNvSpPr>
            <a:spLocks noGrp="1"/>
          </p:cNvSpPr>
          <p:nvPr>
            <p:ph type="dt" sz="half" idx="10"/>
          </p:nvPr>
        </p:nvSpPr>
        <p:spPr/>
        <p:txBody>
          <a:bodyPr/>
          <a:lstStyle/>
          <a:p>
            <a:fld id="{0F3F98BE-A481-4F22-B8A5-973439FA141E}" type="datetimeFigureOut">
              <a:rPr lang="id-ID" smtClean="0"/>
              <a:t>17/05/2022</a:t>
            </a:fld>
            <a:endParaRPr lang="id-ID"/>
          </a:p>
        </p:txBody>
      </p:sp>
      <p:sp>
        <p:nvSpPr>
          <p:cNvPr id="6" name="Footer Placeholder 5">
            <a:extLst>
              <a:ext uri="{FF2B5EF4-FFF2-40B4-BE49-F238E27FC236}">
                <a16:creationId xmlns:a16="http://schemas.microsoft.com/office/drawing/2014/main" xmlns="" id="{8360F2F0-72ED-4FA7-B350-2693C00603D5}"/>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7016A987-0492-4FF7-9CFF-23B98B5E246B}"/>
              </a:ext>
            </a:extLst>
          </p:cNvPr>
          <p:cNvSpPr>
            <a:spLocks noGrp="1"/>
          </p:cNvSpPr>
          <p:nvPr>
            <p:ph type="sldNum" sz="quarter" idx="12"/>
          </p:nvPr>
        </p:nvSpPr>
        <p:spPr/>
        <p:txBody>
          <a:bodyPr/>
          <a:lstStyle/>
          <a:p>
            <a:fld id="{380E0154-78D7-4BD9-8325-8AA866815137}" type="slidenum">
              <a:rPr lang="id-ID" smtClean="0"/>
              <a:t>‹#›</a:t>
            </a:fld>
            <a:endParaRPr lang="id-ID"/>
          </a:p>
        </p:txBody>
      </p:sp>
    </p:spTree>
    <p:extLst>
      <p:ext uri="{BB962C8B-B14F-4D97-AF65-F5344CB8AC3E}">
        <p14:creationId xmlns:p14="http://schemas.microsoft.com/office/powerpoint/2010/main" val="2885957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56ED3B-6433-4DB0-995F-8C9A20FD70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xmlns="" id="{BF05C242-040F-4858-A9F3-E9DA8E829C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xmlns="" id="{E2317880-850D-4C0A-967D-1A1699BF8C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B4073AA-C382-495A-ABD8-A350301A659B}"/>
              </a:ext>
            </a:extLst>
          </p:cNvPr>
          <p:cNvSpPr>
            <a:spLocks noGrp="1"/>
          </p:cNvSpPr>
          <p:nvPr>
            <p:ph type="dt" sz="half" idx="10"/>
          </p:nvPr>
        </p:nvSpPr>
        <p:spPr/>
        <p:txBody>
          <a:bodyPr/>
          <a:lstStyle/>
          <a:p>
            <a:fld id="{0F3F98BE-A481-4F22-B8A5-973439FA141E}" type="datetimeFigureOut">
              <a:rPr lang="id-ID" smtClean="0"/>
              <a:t>17/05/2022</a:t>
            </a:fld>
            <a:endParaRPr lang="id-ID"/>
          </a:p>
        </p:txBody>
      </p:sp>
      <p:sp>
        <p:nvSpPr>
          <p:cNvPr id="6" name="Footer Placeholder 5">
            <a:extLst>
              <a:ext uri="{FF2B5EF4-FFF2-40B4-BE49-F238E27FC236}">
                <a16:creationId xmlns:a16="http://schemas.microsoft.com/office/drawing/2014/main" xmlns="" id="{9B38F35C-91C5-4540-85AA-2F240CC3DFC4}"/>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E9DF6A5A-1F7D-4B48-AC64-9614A5AF47F7}"/>
              </a:ext>
            </a:extLst>
          </p:cNvPr>
          <p:cNvSpPr>
            <a:spLocks noGrp="1"/>
          </p:cNvSpPr>
          <p:nvPr>
            <p:ph type="sldNum" sz="quarter" idx="12"/>
          </p:nvPr>
        </p:nvSpPr>
        <p:spPr/>
        <p:txBody>
          <a:bodyPr/>
          <a:lstStyle/>
          <a:p>
            <a:fld id="{380E0154-78D7-4BD9-8325-8AA866815137}" type="slidenum">
              <a:rPr lang="id-ID" smtClean="0"/>
              <a:t>‹#›</a:t>
            </a:fld>
            <a:endParaRPr lang="id-ID"/>
          </a:p>
        </p:txBody>
      </p:sp>
    </p:spTree>
    <p:extLst>
      <p:ext uri="{BB962C8B-B14F-4D97-AF65-F5344CB8AC3E}">
        <p14:creationId xmlns:p14="http://schemas.microsoft.com/office/powerpoint/2010/main" val="3226390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B1E5C56-C3BB-41C8-ABB5-191815D1A3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91E5DE8A-B17D-4EF2-A034-B97A4B7E1B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97614C49-A420-4BAE-B030-02751CD020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3F98BE-A481-4F22-B8A5-973439FA141E}" type="datetimeFigureOut">
              <a:rPr lang="id-ID" smtClean="0"/>
              <a:t>17/05/2022</a:t>
            </a:fld>
            <a:endParaRPr lang="id-ID"/>
          </a:p>
        </p:txBody>
      </p:sp>
      <p:sp>
        <p:nvSpPr>
          <p:cNvPr id="5" name="Footer Placeholder 4">
            <a:extLst>
              <a:ext uri="{FF2B5EF4-FFF2-40B4-BE49-F238E27FC236}">
                <a16:creationId xmlns:a16="http://schemas.microsoft.com/office/drawing/2014/main" xmlns="" id="{3E1C1A7F-0AFD-4797-A951-B49F6EEDAC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xmlns="" id="{422EAB6B-8F05-4E78-8449-001C2AD2D9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E0154-78D7-4BD9-8325-8AA866815137}" type="slidenum">
              <a:rPr lang="id-ID" smtClean="0"/>
              <a:t>‹#›</a:t>
            </a:fld>
            <a:endParaRPr lang="id-ID"/>
          </a:p>
        </p:txBody>
      </p:sp>
    </p:spTree>
    <p:extLst>
      <p:ext uri="{BB962C8B-B14F-4D97-AF65-F5344CB8AC3E}">
        <p14:creationId xmlns:p14="http://schemas.microsoft.com/office/powerpoint/2010/main" val="18236941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10A02B-F44C-479A-97C4-AE5E86840814}"/>
              </a:ext>
            </a:extLst>
          </p:cNvPr>
          <p:cNvSpPr>
            <a:spLocks noGrp="1"/>
          </p:cNvSpPr>
          <p:nvPr>
            <p:ph type="ctrTitle"/>
          </p:nvPr>
        </p:nvSpPr>
        <p:spPr/>
        <p:txBody>
          <a:bodyPr/>
          <a:lstStyle/>
          <a:p>
            <a:r>
              <a:rPr lang="id-ID" dirty="0"/>
              <a:t>B. OBJEK STUDY GEOGRAFI</a:t>
            </a:r>
          </a:p>
        </p:txBody>
      </p:sp>
      <p:sp>
        <p:nvSpPr>
          <p:cNvPr id="3" name="Subtitle 2">
            <a:extLst>
              <a:ext uri="{FF2B5EF4-FFF2-40B4-BE49-F238E27FC236}">
                <a16:creationId xmlns:a16="http://schemas.microsoft.com/office/drawing/2014/main" xmlns="" id="{8227FEB6-87D3-40DB-818C-2006BD3D7393}"/>
              </a:ext>
            </a:extLst>
          </p:cNvPr>
          <p:cNvSpPr>
            <a:spLocks noGrp="1"/>
          </p:cNvSpPr>
          <p:nvPr>
            <p:ph type="subTitle" idx="1"/>
          </p:nvPr>
        </p:nvSpPr>
        <p:spPr/>
        <p:txBody>
          <a:bodyPr/>
          <a:lstStyle/>
          <a:p>
            <a:endParaRPr lang="id-ID"/>
          </a:p>
        </p:txBody>
      </p:sp>
    </p:spTree>
    <p:extLst>
      <p:ext uri="{BB962C8B-B14F-4D97-AF65-F5344CB8AC3E}">
        <p14:creationId xmlns:p14="http://schemas.microsoft.com/office/powerpoint/2010/main" val="197363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7E8493-F385-435C-B1FA-8704D6E326DB}"/>
              </a:ext>
            </a:extLst>
          </p:cNvPr>
          <p:cNvSpPr>
            <a:spLocks noGrp="1"/>
          </p:cNvSpPr>
          <p:nvPr>
            <p:ph type="title"/>
          </p:nvPr>
        </p:nvSpPr>
        <p:spPr/>
        <p:txBody>
          <a:bodyPr/>
          <a:lstStyle/>
          <a:p>
            <a:r>
              <a:rPr lang="id-ID" dirty="0"/>
              <a:t>                      Objek Formal Geografi</a:t>
            </a:r>
          </a:p>
        </p:txBody>
      </p:sp>
      <p:sp>
        <p:nvSpPr>
          <p:cNvPr id="3" name="Content Placeholder 2">
            <a:extLst>
              <a:ext uri="{FF2B5EF4-FFF2-40B4-BE49-F238E27FC236}">
                <a16:creationId xmlns:a16="http://schemas.microsoft.com/office/drawing/2014/main" xmlns="" id="{FA060E6E-3A6B-4195-A245-4CFF26C5C69B}"/>
              </a:ext>
            </a:extLst>
          </p:cNvPr>
          <p:cNvSpPr>
            <a:spLocks noGrp="1"/>
          </p:cNvSpPr>
          <p:nvPr>
            <p:ph idx="1"/>
          </p:nvPr>
        </p:nvSpPr>
        <p:spPr/>
        <p:txBody>
          <a:bodyPr>
            <a:normAutofit/>
          </a:bodyPr>
          <a:lstStyle/>
          <a:p>
            <a:pPr marL="0" indent="0">
              <a:buNone/>
            </a:pPr>
            <a:r>
              <a:rPr lang="id-ID" dirty="0"/>
              <a:t>Merupakan metode untuk mengkaji dan memberikan pemecahan masalah yang timbul dalam mempelajari ilmu geografi. Objek masalah-masalah yang timbul pada objek material geografi akan di teliti dan berusaha untuk mencari solusi atau pemecahan masalahnya.</a:t>
            </a:r>
          </a:p>
          <a:p>
            <a:pPr marL="0" indent="0">
              <a:buNone/>
            </a:pPr>
            <a:r>
              <a:rPr lang="id-ID" dirty="0"/>
              <a:t>Pemecahan masalah geografi dapat dilakukan melalui tiga pendekatan yaitu :</a:t>
            </a:r>
          </a:p>
          <a:p>
            <a:pPr marL="0" indent="0">
              <a:buNone/>
            </a:pPr>
            <a:r>
              <a:rPr lang="id-ID" dirty="0"/>
              <a:t>1. Pendekatan Analisis keruangan</a:t>
            </a:r>
          </a:p>
          <a:p>
            <a:pPr marL="0" indent="0">
              <a:buNone/>
            </a:pPr>
            <a:r>
              <a:rPr lang="id-ID" dirty="0"/>
              <a:t>2. Pendekatan Analisis Kelingkungan (Ekologi)</a:t>
            </a:r>
          </a:p>
          <a:p>
            <a:pPr marL="0" indent="0">
              <a:buNone/>
            </a:pPr>
            <a:r>
              <a:rPr lang="id-ID" dirty="0"/>
              <a:t>3. Pendekatan Analisis Kompleks Wilayah</a:t>
            </a:r>
          </a:p>
          <a:p>
            <a:endParaRPr lang="id-ID" dirty="0"/>
          </a:p>
        </p:txBody>
      </p:sp>
    </p:spTree>
    <p:extLst>
      <p:ext uri="{BB962C8B-B14F-4D97-AF65-F5344CB8AC3E}">
        <p14:creationId xmlns:p14="http://schemas.microsoft.com/office/powerpoint/2010/main" val="1066142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B1F7D1-8012-4373-BFAC-A4307CB107DF}"/>
              </a:ext>
            </a:extLst>
          </p:cNvPr>
          <p:cNvSpPr>
            <a:spLocks noGrp="1"/>
          </p:cNvSpPr>
          <p:nvPr>
            <p:ph type="title"/>
          </p:nvPr>
        </p:nvSpPr>
        <p:spPr/>
        <p:txBody>
          <a:bodyPr/>
          <a:lstStyle/>
          <a:p>
            <a:r>
              <a:rPr lang="id-ID" dirty="0"/>
              <a:t>                   3.ASPEK ILMU GEOGRAFI</a:t>
            </a:r>
          </a:p>
        </p:txBody>
      </p:sp>
      <p:sp>
        <p:nvSpPr>
          <p:cNvPr id="3" name="Content Placeholder 2">
            <a:extLst>
              <a:ext uri="{FF2B5EF4-FFF2-40B4-BE49-F238E27FC236}">
                <a16:creationId xmlns:a16="http://schemas.microsoft.com/office/drawing/2014/main" xmlns="" id="{5F0F63E0-AE6D-4F09-ACA8-55152B781A2B}"/>
              </a:ext>
            </a:extLst>
          </p:cNvPr>
          <p:cNvSpPr>
            <a:spLocks noGrp="1"/>
          </p:cNvSpPr>
          <p:nvPr>
            <p:ph idx="1"/>
          </p:nvPr>
        </p:nvSpPr>
        <p:spPr/>
        <p:txBody>
          <a:bodyPr/>
          <a:lstStyle/>
          <a:p>
            <a:r>
              <a:rPr lang="id-ID" b="1" dirty="0"/>
              <a:t>Pengertian aspek geografi adalah suatu pandangan jauh ke depan atau pandangan bagaimana jangkauan yang akan terjadi pada masa depan tentang geografi.</a:t>
            </a:r>
          </a:p>
          <a:p>
            <a:r>
              <a:rPr lang="id-ID" dirty="0"/>
              <a:t>aspek" dalam geografi dibedakan menjadi 2 , yaitu :</a:t>
            </a:r>
          </a:p>
          <a:p>
            <a:r>
              <a:rPr lang="id-ID" dirty="0"/>
              <a:t>1) Aspek Fisik, adalah aspek yang mengkaji segala fenomena geosfer yang memengaruhi keberlangsungan hidup manusia. Aspek fisik seperti aspek astronomis, kimiawi, biologis dan semua fenomena alam yang langsung dapat diamati.</a:t>
            </a:r>
          </a:p>
        </p:txBody>
      </p:sp>
    </p:spTree>
    <p:extLst>
      <p:ext uri="{BB962C8B-B14F-4D97-AF65-F5344CB8AC3E}">
        <p14:creationId xmlns:p14="http://schemas.microsoft.com/office/powerpoint/2010/main" val="3773219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183026-8278-4872-8E88-D586C33CE92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EF0DA090-D135-4DBC-BD76-B4D428E6C203}"/>
              </a:ext>
            </a:extLst>
          </p:cNvPr>
          <p:cNvSpPr>
            <a:spLocks noGrp="1"/>
          </p:cNvSpPr>
          <p:nvPr>
            <p:ph idx="1"/>
          </p:nvPr>
        </p:nvSpPr>
        <p:spPr/>
        <p:txBody>
          <a:bodyPr>
            <a:normAutofit/>
          </a:bodyPr>
          <a:lstStyle/>
          <a:p>
            <a:pPr marL="0" indent="0">
              <a:buNone/>
            </a:pPr>
            <a:r>
              <a:rPr lang="id-ID" sz="3600" dirty="0"/>
              <a:t>2) Aspek Sosial adalah aspek yang mengkaji hubungan manusia dengan fenomena geosfer. Aspek sosial meliputi dari aspek politik, antropologis, ekonomis dan apske berhubungan dengan pola hidup manusia (kebudayaan). Aspek sosial, manusia dipandang sebagai fokus utama kajian geografi dengan memperhatikan pola penyebaran manusia dalam ruang dan hubungan perilaku manusia terhadap lingkungannya.</a:t>
            </a:r>
          </a:p>
        </p:txBody>
      </p:sp>
    </p:spTree>
    <p:extLst>
      <p:ext uri="{BB962C8B-B14F-4D97-AF65-F5344CB8AC3E}">
        <p14:creationId xmlns:p14="http://schemas.microsoft.com/office/powerpoint/2010/main" val="2272560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610464-8EC0-4A09-B6D0-1707CAF316F2}"/>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4E9ED046-799D-47AE-9E5A-DF67F697EC53}"/>
              </a:ext>
            </a:extLst>
          </p:cNvPr>
          <p:cNvSpPr>
            <a:spLocks noGrp="1"/>
          </p:cNvSpPr>
          <p:nvPr>
            <p:ph idx="1"/>
          </p:nvPr>
        </p:nvSpPr>
        <p:spPr/>
        <p:txBody>
          <a:bodyPr/>
          <a:lstStyle/>
          <a:p>
            <a:r>
              <a:rPr lang="id-ID" dirty="0"/>
              <a:t>aspek fisik meliputi :</a:t>
            </a:r>
          </a:p>
          <a:p>
            <a:r>
              <a:rPr lang="id-ID" dirty="0"/>
              <a:t>a) Aspek Topologi, adalah aspek yang membahas letak atau lokasi suatu wilayah, bentuk muka buminya, luas area dan batas-batas wilayah dengan ciri khas tertentu. </a:t>
            </a:r>
          </a:p>
          <a:p>
            <a:r>
              <a:rPr lang="id-ID" dirty="0"/>
              <a:t>b) Aspek Biotik adalah aspek yang membahas mengenai hal yang berkenaan terhadap unsur vegetasi (tumbuhan atau flora, dunia binatang (fauna) dan kajian penduduk.</a:t>
            </a:r>
          </a:p>
          <a:p>
            <a:r>
              <a:rPr lang="id-ID" dirty="0"/>
              <a:t>c) Aspek Non Biotik adalah aspek yang membahas unsur kondisi tanah, hidrologi (tata air) baik perairan darat maupun luat dan kondisi iklim suatu wilayah. </a:t>
            </a:r>
          </a:p>
          <a:p>
            <a:endParaRPr lang="id-ID" dirty="0"/>
          </a:p>
        </p:txBody>
      </p:sp>
    </p:spTree>
    <p:extLst>
      <p:ext uri="{BB962C8B-B14F-4D97-AF65-F5344CB8AC3E}">
        <p14:creationId xmlns:p14="http://schemas.microsoft.com/office/powerpoint/2010/main" val="511768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BEFB02-B877-445D-9307-FA91F6A8CC0A}"/>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83896D6-3D08-498D-B435-D32EA49CCF13}"/>
              </a:ext>
            </a:extLst>
          </p:cNvPr>
          <p:cNvSpPr>
            <a:spLocks noGrp="1"/>
          </p:cNvSpPr>
          <p:nvPr>
            <p:ph idx="1"/>
          </p:nvPr>
        </p:nvSpPr>
        <p:spPr/>
        <p:txBody>
          <a:bodyPr>
            <a:normAutofit fontScale="92500"/>
          </a:bodyPr>
          <a:lstStyle/>
          <a:p>
            <a:r>
              <a:rPr lang="id-ID" dirty="0"/>
              <a:t>aspek sosial meliputi :</a:t>
            </a:r>
          </a:p>
          <a:p>
            <a:pPr marL="0" indent="0">
              <a:buNone/>
            </a:pPr>
            <a:r>
              <a:rPr lang="id-ID" dirty="0"/>
              <a:t>a) Aspek Sosial, adalah aspek yang membahas mengenai unsur tradisi, adat-istiadat, komunitas, kelompok masyarakat dan lembaga-lembaga sosial.</a:t>
            </a:r>
          </a:p>
          <a:p>
            <a:pPr marL="0" indent="0">
              <a:buNone/>
            </a:pPr>
            <a:r>
              <a:rPr lang="id-ID" dirty="0"/>
              <a:t>b) Aspek Ekonomi, adalah aspek yang membahas mengenai unsur pertanian, perkebunan, pertambangan, perikanan, industri, perdagangan, transportasi dan pasar. </a:t>
            </a:r>
          </a:p>
          <a:p>
            <a:pPr marL="0" indent="0">
              <a:buNone/>
            </a:pPr>
            <a:r>
              <a:rPr lang="id-ID" dirty="0"/>
              <a:t>c) Aspek Budaya, adalah aspek yang membahas mengenai unsur pendidikan, agama, bahasa dan kesenian.</a:t>
            </a:r>
          </a:p>
          <a:p>
            <a:pPr marL="0" indent="0">
              <a:buNone/>
            </a:pPr>
            <a:r>
              <a:rPr lang="id-ID" dirty="0"/>
              <a:t>d) Aspek Politik, adalah aspek yang membahas mengenai unsur kepemrintahan yang terjadi dalam kehidupan di masyarakat. </a:t>
            </a:r>
          </a:p>
          <a:p>
            <a:endParaRPr lang="id-ID" dirty="0"/>
          </a:p>
        </p:txBody>
      </p:sp>
    </p:spTree>
    <p:extLst>
      <p:ext uri="{BB962C8B-B14F-4D97-AF65-F5344CB8AC3E}">
        <p14:creationId xmlns:p14="http://schemas.microsoft.com/office/powerpoint/2010/main" val="3092070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374A6B-4CD4-4A49-A9B9-3CB3FB18DE22}"/>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F5FC8CB7-2B24-466F-9132-35E064B2C12F}"/>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1326709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7A085D-1D25-4E61-B87D-11074A64848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E8BEBAEC-1B11-46FF-BAAB-FAA976327661}"/>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3381225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79F848-9E54-4B0C-99D9-1E2569F6EC8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D2FD9BC5-D822-4DC6-AFC9-04D0C54335D6}"/>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62422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986BCB-9EF7-4CAE-9161-557AC2BBA880}"/>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8A5A549C-2270-4600-BC74-9AD0DDE57401}"/>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749921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BB2567-36CE-4EC3-B3B5-024DFBDA4BFD}"/>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D969F71-1481-414B-8C85-5B8F899D7DBA}"/>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242596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5E610F-D1D0-4B44-B442-4470F46F779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F13646E6-877D-4228-9848-BD45E1666E4D}"/>
              </a:ext>
            </a:extLst>
          </p:cNvPr>
          <p:cNvSpPr>
            <a:spLocks noGrp="1"/>
          </p:cNvSpPr>
          <p:nvPr>
            <p:ph idx="1"/>
          </p:nvPr>
        </p:nvSpPr>
        <p:spPr/>
        <p:txBody>
          <a:bodyPr/>
          <a:lstStyle/>
          <a:p>
            <a:pPr marL="0" indent="0">
              <a:buNone/>
            </a:pPr>
            <a:r>
              <a:rPr lang="id-ID" sz="3600" dirty="0"/>
              <a:t>Objek merupakan sasaran yang akan di tuju atau di capai. Dalam belajar Geografi, Objek merupakan hal yang sangat penting karena merupakan tujuan dari belajar Geografi.</a:t>
            </a:r>
            <a:br>
              <a:rPr lang="id-ID" sz="3600" dirty="0"/>
            </a:br>
            <a:r>
              <a:rPr lang="id-ID" sz="3600" dirty="0"/>
              <a:t>Studi Geografi memiliki dua Objek yaitu :</a:t>
            </a:r>
          </a:p>
          <a:p>
            <a:r>
              <a:rPr lang="id-ID" sz="3600" dirty="0"/>
              <a:t>Objek Material Geografi dan</a:t>
            </a:r>
          </a:p>
          <a:p>
            <a:r>
              <a:rPr lang="id-ID" sz="3600" dirty="0"/>
              <a:t>Objek Formal Geografi.</a:t>
            </a:r>
          </a:p>
          <a:p>
            <a:endParaRPr lang="id-ID" dirty="0"/>
          </a:p>
        </p:txBody>
      </p:sp>
    </p:spTree>
    <p:extLst>
      <p:ext uri="{BB962C8B-B14F-4D97-AF65-F5344CB8AC3E}">
        <p14:creationId xmlns:p14="http://schemas.microsoft.com/office/powerpoint/2010/main" val="16942299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9A2E9B-BBB6-4AE5-9E97-01B784E471EC}"/>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AB77C22-E7A2-4B41-9DA3-9A5770434163}"/>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32767310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3E97F4-24B1-4B69-84E8-8A90FB119CF1}"/>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A7B1C55-4CE6-4A53-890E-A4CDF2CD98BA}"/>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3208753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4236C8-77BA-42EA-A2A6-DFB89B73A1AC}"/>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DFBE6199-06D0-43BA-A2F4-D30D17D72CD2}"/>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611960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A54447-871E-4CE7-9574-6093E1BF7CAF}"/>
              </a:ext>
            </a:extLst>
          </p:cNvPr>
          <p:cNvSpPr>
            <a:spLocks noGrp="1"/>
          </p:cNvSpPr>
          <p:nvPr>
            <p:ph type="title"/>
          </p:nvPr>
        </p:nvSpPr>
        <p:spPr/>
        <p:txBody>
          <a:bodyPr>
            <a:normAutofit fontScale="90000"/>
          </a:bodyPr>
          <a:lstStyle/>
          <a:p>
            <a:r>
              <a:rPr lang="id-ID" dirty="0"/>
              <a:t/>
            </a:r>
            <a:br>
              <a:rPr lang="id-ID" dirty="0"/>
            </a:br>
            <a:r>
              <a:rPr lang="id-ID" dirty="0"/>
              <a:t/>
            </a:r>
            <a:br>
              <a:rPr lang="id-ID" dirty="0"/>
            </a:br>
            <a:r>
              <a:rPr lang="id-ID" dirty="0"/>
              <a:t/>
            </a:r>
            <a:br>
              <a:rPr lang="id-ID" dirty="0"/>
            </a:br>
            <a:r>
              <a:rPr lang="id-ID" dirty="0"/>
              <a:t/>
            </a:r>
            <a:br>
              <a:rPr lang="id-ID" dirty="0"/>
            </a:br>
            <a:r>
              <a:rPr lang="id-ID" dirty="0"/>
              <a:t>                          Objek Material Geografi </a:t>
            </a:r>
            <a:br>
              <a:rPr lang="id-ID" dirty="0"/>
            </a:br>
            <a:r>
              <a:rPr lang="id-ID" dirty="0"/>
              <a:t/>
            </a:r>
            <a:br>
              <a:rPr lang="id-ID" dirty="0"/>
            </a:br>
            <a:r>
              <a:rPr lang="id-ID" dirty="0"/>
              <a:t/>
            </a:r>
            <a:br>
              <a:rPr lang="id-ID" dirty="0"/>
            </a:br>
            <a:r>
              <a:rPr lang="id-ID" dirty="0"/>
              <a:t/>
            </a:r>
            <a:br>
              <a:rPr lang="id-ID" dirty="0"/>
            </a:br>
            <a:endParaRPr lang="id-ID" dirty="0"/>
          </a:p>
        </p:txBody>
      </p:sp>
      <p:sp>
        <p:nvSpPr>
          <p:cNvPr id="3" name="Content Placeholder 2">
            <a:extLst>
              <a:ext uri="{FF2B5EF4-FFF2-40B4-BE49-F238E27FC236}">
                <a16:creationId xmlns:a16="http://schemas.microsoft.com/office/drawing/2014/main" xmlns="" id="{66572AC8-B3F9-4A0F-8417-92511C01DE86}"/>
              </a:ext>
            </a:extLst>
          </p:cNvPr>
          <p:cNvSpPr>
            <a:spLocks noGrp="1"/>
          </p:cNvSpPr>
          <p:nvPr>
            <p:ph idx="1"/>
          </p:nvPr>
        </p:nvSpPr>
        <p:spPr/>
        <p:txBody>
          <a:bodyPr>
            <a:normAutofit/>
          </a:bodyPr>
          <a:lstStyle/>
          <a:p>
            <a:pPr marL="0" indent="0">
              <a:buNone/>
            </a:pPr>
            <a:r>
              <a:rPr lang="id-ID" sz="3600" dirty="0"/>
              <a:t>Merupakan semua gejala atau fenomena alam yang terjadi di permukaan bumi. Fenomena alam ini dapat berupa bencana alam atau fenomena yang terjadi secara alami, contoh : Hujan, Banjir, Tsunami dan lain-lain.</a:t>
            </a:r>
          </a:p>
          <a:p>
            <a:pPr marL="0" indent="0">
              <a:buNone/>
            </a:pPr>
            <a:r>
              <a:rPr lang="id-ID" sz="3600" dirty="0"/>
              <a:t> Objek material geografi diklasifikasikan menurut tempat terjadinya, yaitu :</a:t>
            </a:r>
          </a:p>
        </p:txBody>
      </p:sp>
    </p:spTree>
    <p:extLst>
      <p:ext uri="{BB962C8B-B14F-4D97-AF65-F5344CB8AC3E}">
        <p14:creationId xmlns:p14="http://schemas.microsoft.com/office/powerpoint/2010/main" val="2278853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D564B3-9171-4B60-B7BF-D1E8EB92C5ED}"/>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4972EAC-A9B6-4A37-8BC0-64C207FD6D17}"/>
              </a:ext>
            </a:extLst>
          </p:cNvPr>
          <p:cNvSpPr>
            <a:spLocks noGrp="1"/>
          </p:cNvSpPr>
          <p:nvPr>
            <p:ph idx="1"/>
          </p:nvPr>
        </p:nvSpPr>
        <p:spPr/>
        <p:txBody>
          <a:bodyPr>
            <a:normAutofit/>
          </a:bodyPr>
          <a:lstStyle/>
          <a:p>
            <a:pPr marL="0" indent="0">
              <a:buNone/>
            </a:pPr>
            <a:r>
              <a:rPr lang="id-ID" sz="4000" dirty="0"/>
              <a:t>a. Lapisan Kulit Bumi atau Lithosfer</a:t>
            </a:r>
          </a:p>
          <a:p>
            <a:pPr marL="0" indent="0">
              <a:buNone/>
            </a:pPr>
            <a:r>
              <a:rPr lang="pt-BR" sz="4000" dirty="0"/>
              <a:t>b. Lapisan Udara atau Astenosfer</a:t>
            </a:r>
            <a:endParaRPr lang="id-ID" sz="4000" dirty="0"/>
          </a:p>
          <a:p>
            <a:pPr marL="0" indent="0">
              <a:buNone/>
            </a:pPr>
            <a:r>
              <a:rPr lang="en-US" sz="4000" dirty="0"/>
              <a:t>c. </a:t>
            </a:r>
            <a:r>
              <a:rPr lang="en-US" sz="4000" dirty="0" err="1"/>
              <a:t>Lapisan</a:t>
            </a:r>
            <a:r>
              <a:rPr lang="en-US" sz="4000" dirty="0"/>
              <a:t> Air </a:t>
            </a:r>
            <a:r>
              <a:rPr lang="en-US" sz="4000" dirty="0" err="1"/>
              <a:t>atau</a:t>
            </a:r>
            <a:r>
              <a:rPr lang="en-US" sz="4000" dirty="0"/>
              <a:t> </a:t>
            </a:r>
            <a:r>
              <a:rPr lang="en-US" sz="4000" dirty="0" err="1"/>
              <a:t>Hidrosfer</a:t>
            </a:r>
            <a:endParaRPr lang="id-ID" sz="4000" dirty="0"/>
          </a:p>
          <a:p>
            <a:pPr marL="0" indent="0">
              <a:buNone/>
            </a:pPr>
            <a:r>
              <a:rPr lang="id-ID" sz="4000" dirty="0"/>
              <a:t>d. Lapisan Flora dan Fauna atau lapisan Biosfer</a:t>
            </a:r>
          </a:p>
          <a:p>
            <a:pPr marL="0" indent="0">
              <a:buNone/>
            </a:pPr>
            <a:r>
              <a:rPr lang="id-ID" sz="4000" dirty="0"/>
              <a:t>e. Lapisan Manusia atau Antroposfe</a:t>
            </a:r>
          </a:p>
        </p:txBody>
      </p:sp>
    </p:spTree>
    <p:extLst>
      <p:ext uri="{BB962C8B-B14F-4D97-AF65-F5344CB8AC3E}">
        <p14:creationId xmlns:p14="http://schemas.microsoft.com/office/powerpoint/2010/main" val="1954560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52FBE1-37FC-48E3-B9D3-EF2B0D80EADA}"/>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1E251DA3-BF1F-45F1-8EB1-D14B929402E5}"/>
              </a:ext>
            </a:extLst>
          </p:cNvPr>
          <p:cNvSpPr>
            <a:spLocks noGrp="1"/>
          </p:cNvSpPr>
          <p:nvPr>
            <p:ph idx="1"/>
          </p:nvPr>
        </p:nvSpPr>
        <p:spPr/>
        <p:txBody>
          <a:bodyPr>
            <a:normAutofit/>
          </a:bodyPr>
          <a:lstStyle/>
          <a:p>
            <a:pPr marL="0" indent="0">
              <a:buNone/>
            </a:pPr>
            <a:r>
              <a:rPr lang="id-ID" dirty="0"/>
              <a:t>a. Lapisan Kulit Bumi atau Lithosfer</a:t>
            </a:r>
          </a:p>
          <a:p>
            <a:r>
              <a:rPr lang="id-ID" dirty="0"/>
              <a:t>Bumi yang kita tempati memiliki tiga lapisan utama yaitu : </a:t>
            </a:r>
          </a:p>
          <a:p>
            <a:r>
              <a:rPr lang="id-ID" dirty="0"/>
              <a:t>Lapisan lithosfer (kulit bumi atau permukaan bumi). Di Lapisan permukaan bumi terdapat beberapa fenomena alam yang terjadi diantaranya adalah fenomena alam gempa bumi dan gunung meletus. Fenomena alam ini menjadi Objek studi geografi.</a:t>
            </a:r>
          </a:p>
          <a:p>
            <a:r>
              <a:rPr lang="id-ID" dirty="0"/>
              <a:t>Astenosfer (lapisan pengantara/mantle bumi) dan </a:t>
            </a:r>
          </a:p>
          <a:p>
            <a:r>
              <a:rPr lang="id-ID" dirty="0"/>
              <a:t>Barisfer (inti bumi), </a:t>
            </a:r>
          </a:p>
          <a:p>
            <a:pPr marL="0" indent="0">
              <a:buNone/>
            </a:pPr>
            <a:r>
              <a:rPr lang="id-ID" dirty="0"/>
              <a:t>.</a:t>
            </a:r>
          </a:p>
        </p:txBody>
      </p:sp>
    </p:spTree>
    <p:extLst>
      <p:ext uri="{BB962C8B-B14F-4D97-AF65-F5344CB8AC3E}">
        <p14:creationId xmlns:p14="http://schemas.microsoft.com/office/powerpoint/2010/main" val="3983895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24469E-01A3-41A6-BA9A-82B9DB17C6F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89F3EE94-7842-45A4-ADE7-8F25E52B509C}"/>
              </a:ext>
            </a:extLst>
          </p:cNvPr>
          <p:cNvSpPr>
            <a:spLocks noGrp="1"/>
          </p:cNvSpPr>
          <p:nvPr>
            <p:ph idx="1"/>
          </p:nvPr>
        </p:nvSpPr>
        <p:spPr/>
        <p:txBody>
          <a:bodyPr/>
          <a:lstStyle/>
          <a:p>
            <a:r>
              <a:rPr lang="id-ID" dirty="0"/>
              <a:t>b. Lapisan Udara atau Astenosfer</a:t>
            </a:r>
            <a:br>
              <a:rPr lang="id-ID" dirty="0"/>
            </a:br>
            <a:r>
              <a:rPr lang="id-ID" dirty="0"/>
              <a:t>Bumi memiliki selubung tipis yang memiliki ketinggian kurang lebih 1000 Km. Selubung tipis ini berupa udara atau di kenal dengan sebutan Atmosfer. Dengan adanya atmosfer bumi terlindung dari panasnya sinar matahari. Sinar matahari yang masuk ke dalam bumi, sebagian akan dipantulkan kembali keluar angkasa. Atmosfer memiliki 5 lapisan yaitu : Troposfer, Stratosfer, Mesosfer, Thermosfer dan Eksosfer. Fenomena alam yang terjadi di lapisan ini antara lain : Badai, Pelangi, Hallo, Fatamorgana dan lain-lain.</a:t>
            </a:r>
          </a:p>
        </p:txBody>
      </p:sp>
    </p:spTree>
    <p:extLst>
      <p:ext uri="{BB962C8B-B14F-4D97-AF65-F5344CB8AC3E}">
        <p14:creationId xmlns:p14="http://schemas.microsoft.com/office/powerpoint/2010/main" val="1838977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BB2147-12BD-4450-A2B9-72422C498BF1}"/>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589C0A5-FB16-44A6-B206-0A749F137D3B}"/>
              </a:ext>
            </a:extLst>
          </p:cNvPr>
          <p:cNvSpPr>
            <a:spLocks noGrp="1"/>
          </p:cNvSpPr>
          <p:nvPr>
            <p:ph idx="1"/>
          </p:nvPr>
        </p:nvSpPr>
        <p:spPr/>
        <p:txBody>
          <a:bodyPr>
            <a:normAutofit/>
          </a:bodyPr>
          <a:lstStyle/>
          <a:p>
            <a:pPr marL="0" indent="0">
              <a:buNone/>
            </a:pPr>
            <a:r>
              <a:rPr lang="id-ID" sz="3600" dirty="0"/>
              <a:t>c. Lapisan Air atau Hidrosfer</a:t>
            </a:r>
            <a:br>
              <a:rPr lang="id-ID" sz="3600" dirty="0"/>
            </a:br>
            <a:r>
              <a:rPr lang="id-ID" sz="3600" dirty="0"/>
              <a:t>Permukaan bumi kita kurang lebih 75% tertutupi oleh air, air ini menempati berbagai tempat baik di darat yang menempati sungai, danau, rawa dan air bawah tanah, berupa es yang terdapat di kutub utara maupun kutub selatan, sebagai gas yang menempati udara dan paling banyak di laut. Fenomena alam yang terjadi pada air dapat berupa Tsunami atau Banjir.</a:t>
            </a:r>
          </a:p>
          <a:p>
            <a:pPr marL="0" indent="0">
              <a:buNone/>
            </a:pPr>
            <a:endParaRPr lang="id-ID" sz="3600" dirty="0"/>
          </a:p>
        </p:txBody>
      </p:sp>
    </p:spTree>
    <p:extLst>
      <p:ext uri="{BB962C8B-B14F-4D97-AF65-F5344CB8AC3E}">
        <p14:creationId xmlns:p14="http://schemas.microsoft.com/office/powerpoint/2010/main" val="1802370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A8ABF2-D12C-46A3-8B64-36CC754E760A}"/>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EB028A3-4DE9-4338-B9D8-78F315546E7B}"/>
              </a:ext>
            </a:extLst>
          </p:cNvPr>
          <p:cNvSpPr>
            <a:spLocks noGrp="1"/>
          </p:cNvSpPr>
          <p:nvPr>
            <p:ph idx="1"/>
          </p:nvPr>
        </p:nvSpPr>
        <p:spPr/>
        <p:txBody>
          <a:bodyPr/>
          <a:lstStyle/>
          <a:p>
            <a:pPr marL="0" indent="0">
              <a:buNone/>
            </a:pPr>
            <a:r>
              <a:rPr lang="id-ID" sz="4000" dirty="0"/>
              <a:t>d. Lapisan Flora dan Fauna atau lapisan Biosfer</a:t>
            </a:r>
            <a:br>
              <a:rPr lang="id-ID" sz="4000" dirty="0"/>
            </a:br>
            <a:r>
              <a:rPr lang="id-ID" sz="4000" dirty="0"/>
              <a:t>Flora dan Fauna juga merupakan Objek studi geografi, hal ini berkaitan dengan persebaran wilayah tempat tinggal seta jenis flora dan fauna. Kehidupan flora dan fauna beraneka ragam yang akan menjadikan karakteristik tertentu bagi kehidupan flora dan fauna tersebut</a:t>
            </a:r>
            <a:r>
              <a:rPr lang="id-ID" dirty="0"/>
              <a:t>.</a:t>
            </a:r>
          </a:p>
        </p:txBody>
      </p:sp>
    </p:spTree>
    <p:extLst>
      <p:ext uri="{BB962C8B-B14F-4D97-AF65-F5344CB8AC3E}">
        <p14:creationId xmlns:p14="http://schemas.microsoft.com/office/powerpoint/2010/main" val="3228466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0FB733-CB11-46C5-AB00-A7ACCAEFDE32}"/>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948E6E6-DEE8-4009-9094-E1D808BCCDDE}"/>
              </a:ext>
            </a:extLst>
          </p:cNvPr>
          <p:cNvSpPr>
            <a:spLocks noGrp="1"/>
          </p:cNvSpPr>
          <p:nvPr>
            <p:ph idx="1"/>
          </p:nvPr>
        </p:nvSpPr>
        <p:spPr/>
        <p:txBody>
          <a:bodyPr>
            <a:normAutofit/>
          </a:bodyPr>
          <a:lstStyle/>
          <a:p>
            <a:pPr marL="0" indent="0">
              <a:buNone/>
            </a:pPr>
            <a:r>
              <a:rPr lang="id-ID" sz="4000" dirty="0"/>
              <a:t>e. Lapisan Manusia atau Antroposfer</a:t>
            </a:r>
            <a:br>
              <a:rPr lang="id-ID" sz="4000" dirty="0"/>
            </a:br>
            <a:r>
              <a:rPr lang="id-ID" sz="4000" dirty="0"/>
              <a:t>Manusia adalah objek yang sangat penting karena kehidupan manusia dapat mempengaruhi alam. Kehidupan manusia lebih kompleks dan berevolusi sesuai dengan perkembangan zaman. Manusia di beri akal dan fikiran untuk mengelola bumi.</a:t>
            </a:r>
          </a:p>
        </p:txBody>
      </p:sp>
    </p:spTree>
    <p:extLst>
      <p:ext uri="{BB962C8B-B14F-4D97-AF65-F5344CB8AC3E}">
        <p14:creationId xmlns:p14="http://schemas.microsoft.com/office/powerpoint/2010/main" val="34744268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331</Words>
  <Application>Microsoft Office PowerPoint</Application>
  <PresentationFormat>Custom</PresentationFormat>
  <Paragraphs>42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B. OBJEK STUDY GEOGRAFI</vt:lpstr>
      <vt:lpstr>PowerPoint Presentation</vt:lpstr>
      <vt:lpstr>                              Objek Material Geografi     </vt:lpstr>
      <vt:lpstr>PowerPoint Presentation</vt:lpstr>
      <vt:lpstr>PowerPoint Presentation</vt:lpstr>
      <vt:lpstr>PowerPoint Presentation</vt:lpstr>
      <vt:lpstr>PowerPoint Presentation</vt:lpstr>
      <vt:lpstr>PowerPoint Presentation</vt:lpstr>
      <vt:lpstr>PowerPoint Presentation</vt:lpstr>
      <vt:lpstr>                      Objek Formal Geografi</vt:lpstr>
      <vt:lpstr>                   3.ASPEK ILMU GEOGRAFI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 OBJEK STUDY GEOGRAFI</dc:title>
  <dc:creator>ACER</dc:creator>
  <cp:lastModifiedBy>acer</cp:lastModifiedBy>
  <cp:revision>5</cp:revision>
  <dcterms:created xsi:type="dcterms:W3CDTF">2021-07-19T02:53:47Z</dcterms:created>
  <dcterms:modified xsi:type="dcterms:W3CDTF">2022-05-17T04:39:33Z</dcterms:modified>
</cp:coreProperties>
</file>