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68" r:id="rId5"/>
    <p:sldId id="269" r:id="rId6"/>
    <p:sldId id="267" r:id="rId7"/>
    <p:sldId id="266" r:id="rId8"/>
    <p:sldId id="265" r:id="rId9"/>
    <p:sldId id="264" r:id="rId10"/>
    <p:sldId id="279" r:id="rId11"/>
    <p:sldId id="263" r:id="rId12"/>
    <p:sldId id="262" r:id="rId13"/>
    <p:sldId id="261" r:id="rId14"/>
    <p:sldId id="258" r:id="rId15"/>
    <p:sldId id="259" r:id="rId16"/>
    <p:sldId id="260" r:id="rId17"/>
    <p:sldId id="277" r:id="rId18"/>
    <p:sldId id="276" r:id="rId19"/>
    <p:sldId id="275" r:id="rId20"/>
    <p:sldId id="274" r:id="rId21"/>
    <p:sldId id="273" r:id="rId22"/>
    <p:sldId id="278" r:id="rId23"/>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44" d="100"/>
          <a:sy n="44" d="100"/>
        </p:scale>
        <p:origin x="-16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06B389-3F94-4870-8F99-5E0E4A89D6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xmlns="" id="{972FF076-314D-49BA-AD1F-D59A289D11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xmlns="" id="{E7975759-BCC5-4396-8BAF-43A9A3FFE65E}"/>
              </a:ext>
            </a:extLst>
          </p:cNvPr>
          <p:cNvSpPr>
            <a:spLocks noGrp="1"/>
          </p:cNvSpPr>
          <p:nvPr>
            <p:ph type="dt" sz="half" idx="10"/>
          </p:nvPr>
        </p:nvSpPr>
        <p:spPr/>
        <p:txBody>
          <a:bodyPr/>
          <a:lstStyle/>
          <a:p>
            <a:fld id="{380BBA4B-5B96-4163-837D-7027F7AB7092}" type="datetimeFigureOut">
              <a:rPr lang="id-ID" smtClean="0"/>
              <a:t>17/05/2022</a:t>
            </a:fld>
            <a:endParaRPr lang="id-ID"/>
          </a:p>
        </p:txBody>
      </p:sp>
      <p:sp>
        <p:nvSpPr>
          <p:cNvPr id="5" name="Footer Placeholder 4">
            <a:extLst>
              <a:ext uri="{FF2B5EF4-FFF2-40B4-BE49-F238E27FC236}">
                <a16:creationId xmlns:a16="http://schemas.microsoft.com/office/drawing/2014/main" xmlns="" id="{850C5275-DE5E-459B-9033-C9AA23AE99B9}"/>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85A7DE6D-C84B-4EEC-BE81-8CF6358A6E64}"/>
              </a:ext>
            </a:extLst>
          </p:cNvPr>
          <p:cNvSpPr>
            <a:spLocks noGrp="1"/>
          </p:cNvSpPr>
          <p:nvPr>
            <p:ph type="sldNum" sz="quarter" idx="12"/>
          </p:nvPr>
        </p:nvSpPr>
        <p:spPr/>
        <p:txBody>
          <a:bodyPr/>
          <a:lstStyle/>
          <a:p>
            <a:fld id="{CE0B34B4-472D-46AE-9163-41C9E46B6D46}" type="slidenum">
              <a:rPr lang="id-ID" smtClean="0"/>
              <a:t>‹#›</a:t>
            </a:fld>
            <a:endParaRPr lang="id-ID"/>
          </a:p>
        </p:txBody>
      </p:sp>
    </p:spTree>
    <p:extLst>
      <p:ext uri="{BB962C8B-B14F-4D97-AF65-F5344CB8AC3E}">
        <p14:creationId xmlns:p14="http://schemas.microsoft.com/office/powerpoint/2010/main" val="2251996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89C44E-FC36-4AA3-B277-821FBC478E49}"/>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xmlns="" id="{94A11AD2-516A-4303-A968-67A9A10F09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A5AE47F6-6866-4B0D-B8AF-EE294D5A9273}"/>
              </a:ext>
            </a:extLst>
          </p:cNvPr>
          <p:cNvSpPr>
            <a:spLocks noGrp="1"/>
          </p:cNvSpPr>
          <p:nvPr>
            <p:ph type="dt" sz="half" idx="10"/>
          </p:nvPr>
        </p:nvSpPr>
        <p:spPr/>
        <p:txBody>
          <a:bodyPr/>
          <a:lstStyle/>
          <a:p>
            <a:fld id="{380BBA4B-5B96-4163-837D-7027F7AB7092}" type="datetimeFigureOut">
              <a:rPr lang="id-ID" smtClean="0"/>
              <a:t>17/05/2022</a:t>
            </a:fld>
            <a:endParaRPr lang="id-ID"/>
          </a:p>
        </p:txBody>
      </p:sp>
      <p:sp>
        <p:nvSpPr>
          <p:cNvPr id="5" name="Footer Placeholder 4">
            <a:extLst>
              <a:ext uri="{FF2B5EF4-FFF2-40B4-BE49-F238E27FC236}">
                <a16:creationId xmlns:a16="http://schemas.microsoft.com/office/drawing/2014/main" xmlns="" id="{97722108-3588-4CB0-9D60-DF5DCD913CF3}"/>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3F0BC7AB-3C6D-49AF-A851-23249CB77A41}"/>
              </a:ext>
            </a:extLst>
          </p:cNvPr>
          <p:cNvSpPr>
            <a:spLocks noGrp="1"/>
          </p:cNvSpPr>
          <p:nvPr>
            <p:ph type="sldNum" sz="quarter" idx="12"/>
          </p:nvPr>
        </p:nvSpPr>
        <p:spPr/>
        <p:txBody>
          <a:bodyPr/>
          <a:lstStyle/>
          <a:p>
            <a:fld id="{CE0B34B4-472D-46AE-9163-41C9E46B6D46}" type="slidenum">
              <a:rPr lang="id-ID" smtClean="0"/>
              <a:t>‹#›</a:t>
            </a:fld>
            <a:endParaRPr lang="id-ID"/>
          </a:p>
        </p:txBody>
      </p:sp>
    </p:spTree>
    <p:extLst>
      <p:ext uri="{BB962C8B-B14F-4D97-AF65-F5344CB8AC3E}">
        <p14:creationId xmlns:p14="http://schemas.microsoft.com/office/powerpoint/2010/main" val="1739312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1D2D0EC-9EAB-465F-B330-9FF81D0214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xmlns="" id="{C7D61F82-5F6D-4917-92FD-7553B39718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D7D5D18E-72DA-4EF6-829F-644138D14103}"/>
              </a:ext>
            </a:extLst>
          </p:cNvPr>
          <p:cNvSpPr>
            <a:spLocks noGrp="1"/>
          </p:cNvSpPr>
          <p:nvPr>
            <p:ph type="dt" sz="half" idx="10"/>
          </p:nvPr>
        </p:nvSpPr>
        <p:spPr/>
        <p:txBody>
          <a:bodyPr/>
          <a:lstStyle/>
          <a:p>
            <a:fld id="{380BBA4B-5B96-4163-837D-7027F7AB7092}" type="datetimeFigureOut">
              <a:rPr lang="id-ID" smtClean="0"/>
              <a:t>17/05/2022</a:t>
            </a:fld>
            <a:endParaRPr lang="id-ID"/>
          </a:p>
        </p:txBody>
      </p:sp>
      <p:sp>
        <p:nvSpPr>
          <p:cNvPr id="5" name="Footer Placeholder 4">
            <a:extLst>
              <a:ext uri="{FF2B5EF4-FFF2-40B4-BE49-F238E27FC236}">
                <a16:creationId xmlns:a16="http://schemas.microsoft.com/office/drawing/2014/main" xmlns="" id="{E4AAFE31-177F-44CD-A5BF-2722466DD89F}"/>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82D7271B-7715-44FC-AA79-856017EADE26}"/>
              </a:ext>
            </a:extLst>
          </p:cNvPr>
          <p:cNvSpPr>
            <a:spLocks noGrp="1"/>
          </p:cNvSpPr>
          <p:nvPr>
            <p:ph type="sldNum" sz="quarter" idx="12"/>
          </p:nvPr>
        </p:nvSpPr>
        <p:spPr/>
        <p:txBody>
          <a:bodyPr/>
          <a:lstStyle/>
          <a:p>
            <a:fld id="{CE0B34B4-472D-46AE-9163-41C9E46B6D46}" type="slidenum">
              <a:rPr lang="id-ID" smtClean="0"/>
              <a:t>‹#›</a:t>
            </a:fld>
            <a:endParaRPr lang="id-ID"/>
          </a:p>
        </p:txBody>
      </p:sp>
    </p:spTree>
    <p:extLst>
      <p:ext uri="{BB962C8B-B14F-4D97-AF65-F5344CB8AC3E}">
        <p14:creationId xmlns:p14="http://schemas.microsoft.com/office/powerpoint/2010/main" val="778755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D6E930-D1F7-4792-A855-E293618BFB50}"/>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xmlns="" id="{0CD880F3-9DB5-4728-B61B-93DC5FD608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4EB7ADF0-B610-41A3-80A8-57C459EB24E5}"/>
              </a:ext>
            </a:extLst>
          </p:cNvPr>
          <p:cNvSpPr>
            <a:spLocks noGrp="1"/>
          </p:cNvSpPr>
          <p:nvPr>
            <p:ph type="dt" sz="half" idx="10"/>
          </p:nvPr>
        </p:nvSpPr>
        <p:spPr/>
        <p:txBody>
          <a:bodyPr/>
          <a:lstStyle/>
          <a:p>
            <a:fld id="{380BBA4B-5B96-4163-837D-7027F7AB7092}" type="datetimeFigureOut">
              <a:rPr lang="id-ID" smtClean="0"/>
              <a:t>17/05/2022</a:t>
            </a:fld>
            <a:endParaRPr lang="id-ID"/>
          </a:p>
        </p:txBody>
      </p:sp>
      <p:sp>
        <p:nvSpPr>
          <p:cNvPr id="5" name="Footer Placeholder 4">
            <a:extLst>
              <a:ext uri="{FF2B5EF4-FFF2-40B4-BE49-F238E27FC236}">
                <a16:creationId xmlns:a16="http://schemas.microsoft.com/office/drawing/2014/main" xmlns="" id="{ED55CA18-E26B-4993-AC30-446C395C3DD4}"/>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001EE66A-D246-4E3C-870E-570E0605AECE}"/>
              </a:ext>
            </a:extLst>
          </p:cNvPr>
          <p:cNvSpPr>
            <a:spLocks noGrp="1"/>
          </p:cNvSpPr>
          <p:nvPr>
            <p:ph type="sldNum" sz="quarter" idx="12"/>
          </p:nvPr>
        </p:nvSpPr>
        <p:spPr/>
        <p:txBody>
          <a:bodyPr/>
          <a:lstStyle/>
          <a:p>
            <a:fld id="{CE0B34B4-472D-46AE-9163-41C9E46B6D46}" type="slidenum">
              <a:rPr lang="id-ID" smtClean="0"/>
              <a:t>‹#›</a:t>
            </a:fld>
            <a:endParaRPr lang="id-ID"/>
          </a:p>
        </p:txBody>
      </p:sp>
    </p:spTree>
    <p:extLst>
      <p:ext uri="{BB962C8B-B14F-4D97-AF65-F5344CB8AC3E}">
        <p14:creationId xmlns:p14="http://schemas.microsoft.com/office/powerpoint/2010/main" val="3018145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43C56-2318-4AA9-AFD3-05B3DC7014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xmlns="" id="{D6502F3B-1C3E-4043-A451-76445A4507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431F0BA-BC50-400A-9C20-BB933DE3229B}"/>
              </a:ext>
            </a:extLst>
          </p:cNvPr>
          <p:cNvSpPr>
            <a:spLocks noGrp="1"/>
          </p:cNvSpPr>
          <p:nvPr>
            <p:ph type="dt" sz="half" idx="10"/>
          </p:nvPr>
        </p:nvSpPr>
        <p:spPr/>
        <p:txBody>
          <a:bodyPr/>
          <a:lstStyle/>
          <a:p>
            <a:fld id="{380BBA4B-5B96-4163-837D-7027F7AB7092}" type="datetimeFigureOut">
              <a:rPr lang="id-ID" smtClean="0"/>
              <a:t>17/05/2022</a:t>
            </a:fld>
            <a:endParaRPr lang="id-ID"/>
          </a:p>
        </p:txBody>
      </p:sp>
      <p:sp>
        <p:nvSpPr>
          <p:cNvPr id="5" name="Footer Placeholder 4">
            <a:extLst>
              <a:ext uri="{FF2B5EF4-FFF2-40B4-BE49-F238E27FC236}">
                <a16:creationId xmlns:a16="http://schemas.microsoft.com/office/drawing/2014/main" xmlns="" id="{25FC437A-4068-4CE1-9869-34B4AFC89FB0}"/>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xmlns="" id="{79B59EB2-6B0F-4C0F-A965-B0F80912F03A}"/>
              </a:ext>
            </a:extLst>
          </p:cNvPr>
          <p:cNvSpPr>
            <a:spLocks noGrp="1"/>
          </p:cNvSpPr>
          <p:nvPr>
            <p:ph type="sldNum" sz="quarter" idx="12"/>
          </p:nvPr>
        </p:nvSpPr>
        <p:spPr/>
        <p:txBody>
          <a:bodyPr/>
          <a:lstStyle/>
          <a:p>
            <a:fld id="{CE0B34B4-472D-46AE-9163-41C9E46B6D46}" type="slidenum">
              <a:rPr lang="id-ID" smtClean="0"/>
              <a:t>‹#›</a:t>
            </a:fld>
            <a:endParaRPr lang="id-ID"/>
          </a:p>
        </p:txBody>
      </p:sp>
    </p:spTree>
    <p:extLst>
      <p:ext uri="{BB962C8B-B14F-4D97-AF65-F5344CB8AC3E}">
        <p14:creationId xmlns:p14="http://schemas.microsoft.com/office/powerpoint/2010/main" val="1772090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4D0460-D4E8-409E-9501-F8EAECAC6600}"/>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xmlns="" id="{4FCD1FBB-115C-4FE4-8170-E635C15850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xmlns="" id="{E8764F54-417D-4E3A-8F5A-C1D0D6D27C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xmlns="" id="{3968FE3C-7ED6-4F3A-8588-B42AF521ACBB}"/>
              </a:ext>
            </a:extLst>
          </p:cNvPr>
          <p:cNvSpPr>
            <a:spLocks noGrp="1"/>
          </p:cNvSpPr>
          <p:nvPr>
            <p:ph type="dt" sz="half" idx="10"/>
          </p:nvPr>
        </p:nvSpPr>
        <p:spPr/>
        <p:txBody>
          <a:bodyPr/>
          <a:lstStyle/>
          <a:p>
            <a:fld id="{380BBA4B-5B96-4163-837D-7027F7AB7092}" type="datetimeFigureOut">
              <a:rPr lang="id-ID" smtClean="0"/>
              <a:t>17/05/2022</a:t>
            </a:fld>
            <a:endParaRPr lang="id-ID"/>
          </a:p>
        </p:txBody>
      </p:sp>
      <p:sp>
        <p:nvSpPr>
          <p:cNvPr id="6" name="Footer Placeholder 5">
            <a:extLst>
              <a:ext uri="{FF2B5EF4-FFF2-40B4-BE49-F238E27FC236}">
                <a16:creationId xmlns:a16="http://schemas.microsoft.com/office/drawing/2014/main" xmlns="" id="{6A3AB144-FD34-4694-8C6B-FE6CE847B61C}"/>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xmlns="" id="{713F4C8B-C10C-4ED8-A26E-29877499DC4A}"/>
              </a:ext>
            </a:extLst>
          </p:cNvPr>
          <p:cNvSpPr>
            <a:spLocks noGrp="1"/>
          </p:cNvSpPr>
          <p:nvPr>
            <p:ph type="sldNum" sz="quarter" idx="12"/>
          </p:nvPr>
        </p:nvSpPr>
        <p:spPr/>
        <p:txBody>
          <a:bodyPr/>
          <a:lstStyle/>
          <a:p>
            <a:fld id="{CE0B34B4-472D-46AE-9163-41C9E46B6D46}" type="slidenum">
              <a:rPr lang="id-ID" smtClean="0"/>
              <a:t>‹#›</a:t>
            </a:fld>
            <a:endParaRPr lang="id-ID"/>
          </a:p>
        </p:txBody>
      </p:sp>
    </p:spTree>
    <p:extLst>
      <p:ext uri="{BB962C8B-B14F-4D97-AF65-F5344CB8AC3E}">
        <p14:creationId xmlns:p14="http://schemas.microsoft.com/office/powerpoint/2010/main" val="3769624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9806A7-5EAA-4433-8E7F-A3FB77C4FF10}"/>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xmlns="" id="{EB5F76D3-D7D3-44E5-A8F0-9C593E896D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3DDF405-4AFD-4803-8B99-69F148E0F2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xmlns="" id="{F5EC6852-CF91-4B7C-8DD7-78F18DF92D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61CD805-8326-40A4-9393-2BD82E8021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xmlns="" id="{5D6489AF-44FB-4090-A84B-340FE96E92AA}"/>
              </a:ext>
            </a:extLst>
          </p:cNvPr>
          <p:cNvSpPr>
            <a:spLocks noGrp="1"/>
          </p:cNvSpPr>
          <p:nvPr>
            <p:ph type="dt" sz="half" idx="10"/>
          </p:nvPr>
        </p:nvSpPr>
        <p:spPr/>
        <p:txBody>
          <a:bodyPr/>
          <a:lstStyle/>
          <a:p>
            <a:fld id="{380BBA4B-5B96-4163-837D-7027F7AB7092}" type="datetimeFigureOut">
              <a:rPr lang="id-ID" smtClean="0"/>
              <a:t>17/05/2022</a:t>
            </a:fld>
            <a:endParaRPr lang="id-ID"/>
          </a:p>
        </p:txBody>
      </p:sp>
      <p:sp>
        <p:nvSpPr>
          <p:cNvPr id="8" name="Footer Placeholder 7">
            <a:extLst>
              <a:ext uri="{FF2B5EF4-FFF2-40B4-BE49-F238E27FC236}">
                <a16:creationId xmlns:a16="http://schemas.microsoft.com/office/drawing/2014/main" xmlns="" id="{78FDE436-31DD-435B-B22C-0700B60F8433}"/>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xmlns="" id="{7A53B866-85F5-4738-9F1F-17794E010478}"/>
              </a:ext>
            </a:extLst>
          </p:cNvPr>
          <p:cNvSpPr>
            <a:spLocks noGrp="1"/>
          </p:cNvSpPr>
          <p:nvPr>
            <p:ph type="sldNum" sz="quarter" idx="12"/>
          </p:nvPr>
        </p:nvSpPr>
        <p:spPr/>
        <p:txBody>
          <a:bodyPr/>
          <a:lstStyle/>
          <a:p>
            <a:fld id="{CE0B34B4-472D-46AE-9163-41C9E46B6D46}" type="slidenum">
              <a:rPr lang="id-ID" smtClean="0"/>
              <a:t>‹#›</a:t>
            </a:fld>
            <a:endParaRPr lang="id-ID"/>
          </a:p>
        </p:txBody>
      </p:sp>
    </p:spTree>
    <p:extLst>
      <p:ext uri="{BB962C8B-B14F-4D97-AF65-F5344CB8AC3E}">
        <p14:creationId xmlns:p14="http://schemas.microsoft.com/office/powerpoint/2010/main" val="2803979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A24BDB-3EC4-484C-946B-54928ED6E919}"/>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xmlns="" id="{DD76F41B-9D4C-4B7A-964F-7458FDE97CD8}"/>
              </a:ext>
            </a:extLst>
          </p:cNvPr>
          <p:cNvSpPr>
            <a:spLocks noGrp="1"/>
          </p:cNvSpPr>
          <p:nvPr>
            <p:ph type="dt" sz="half" idx="10"/>
          </p:nvPr>
        </p:nvSpPr>
        <p:spPr/>
        <p:txBody>
          <a:bodyPr/>
          <a:lstStyle/>
          <a:p>
            <a:fld id="{380BBA4B-5B96-4163-837D-7027F7AB7092}" type="datetimeFigureOut">
              <a:rPr lang="id-ID" smtClean="0"/>
              <a:t>17/05/2022</a:t>
            </a:fld>
            <a:endParaRPr lang="id-ID"/>
          </a:p>
        </p:txBody>
      </p:sp>
      <p:sp>
        <p:nvSpPr>
          <p:cNvPr id="4" name="Footer Placeholder 3">
            <a:extLst>
              <a:ext uri="{FF2B5EF4-FFF2-40B4-BE49-F238E27FC236}">
                <a16:creationId xmlns:a16="http://schemas.microsoft.com/office/drawing/2014/main" xmlns="" id="{1D6A2E57-77F4-4D74-AA2D-92B54AD25FCB}"/>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xmlns="" id="{A66725E3-2B95-4AF5-9557-2586D4EC1B03}"/>
              </a:ext>
            </a:extLst>
          </p:cNvPr>
          <p:cNvSpPr>
            <a:spLocks noGrp="1"/>
          </p:cNvSpPr>
          <p:nvPr>
            <p:ph type="sldNum" sz="quarter" idx="12"/>
          </p:nvPr>
        </p:nvSpPr>
        <p:spPr/>
        <p:txBody>
          <a:bodyPr/>
          <a:lstStyle/>
          <a:p>
            <a:fld id="{CE0B34B4-472D-46AE-9163-41C9E46B6D46}" type="slidenum">
              <a:rPr lang="id-ID" smtClean="0"/>
              <a:t>‹#›</a:t>
            </a:fld>
            <a:endParaRPr lang="id-ID"/>
          </a:p>
        </p:txBody>
      </p:sp>
    </p:spTree>
    <p:extLst>
      <p:ext uri="{BB962C8B-B14F-4D97-AF65-F5344CB8AC3E}">
        <p14:creationId xmlns:p14="http://schemas.microsoft.com/office/powerpoint/2010/main" val="198871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096B9BD-6C3F-4F37-A836-AAF158F8DAFE}"/>
              </a:ext>
            </a:extLst>
          </p:cNvPr>
          <p:cNvSpPr>
            <a:spLocks noGrp="1"/>
          </p:cNvSpPr>
          <p:nvPr>
            <p:ph type="dt" sz="half" idx="10"/>
          </p:nvPr>
        </p:nvSpPr>
        <p:spPr/>
        <p:txBody>
          <a:bodyPr/>
          <a:lstStyle/>
          <a:p>
            <a:fld id="{380BBA4B-5B96-4163-837D-7027F7AB7092}" type="datetimeFigureOut">
              <a:rPr lang="id-ID" smtClean="0"/>
              <a:t>17/05/2022</a:t>
            </a:fld>
            <a:endParaRPr lang="id-ID"/>
          </a:p>
        </p:txBody>
      </p:sp>
      <p:sp>
        <p:nvSpPr>
          <p:cNvPr id="3" name="Footer Placeholder 2">
            <a:extLst>
              <a:ext uri="{FF2B5EF4-FFF2-40B4-BE49-F238E27FC236}">
                <a16:creationId xmlns:a16="http://schemas.microsoft.com/office/drawing/2014/main" xmlns="" id="{CBE46219-F52F-4AB9-8225-3FF23F774226}"/>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xmlns="" id="{16B740A0-55EB-41D5-812E-3DE7611FF3A2}"/>
              </a:ext>
            </a:extLst>
          </p:cNvPr>
          <p:cNvSpPr>
            <a:spLocks noGrp="1"/>
          </p:cNvSpPr>
          <p:nvPr>
            <p:ph type="sldNum" sz="quarter" idx="12"/>
          </p:nvPr>
        </p:nvSpPr>
        <p:spPr/>
        <p:txBody>
          <a:bodyPr/>
          <a:lstStyle/>
          <a:p>
            <a:fld id="{CE0B34B4-472D-46AE-9163-41C9E46B6D46}" type="slidenum">
              <a:rPr lang="id-ID" smtClean="0"/>
              <a:t>‹#›</a:t>
            </a:fld>
            <a:endParaRPr lang="id-ID"/>
          </a:p>
        </p:txBody>
      </p:sp>
    </p:spTree>
    <p:extLst>
      <p:ext uri="{BB962C8B-B14F-4D97-AF65-F5344CB8AC3E}">
        <p14:creationId xmlns:p14="http://schemas.microsoft.com/office/powerpoint/2010/main" val="1623189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84935B-1526-48B3-9733-87AE5D5D1D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xmlns="" id="{B425E07F-2383-42C8-AFF7-72A02B437C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xmlns="" id="{1DE1D4C0-B6EE-4A65-92DB-F7EDF8F86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3201AB3-9A14-46E6-B6EE-5C8F386C56D6}"/>
              </a:ext>
            </a:extLst>
          </p:cNvPr>
          <p:cNvSpPr>
            <a:spLocks noGrp="1"/>
          </p:cNvSpPr>
          <p:nvPr>
            <p:ph type="dt" sz="half" idx="10"/>
          </p:nvPr>
        </p:nvSpPr>
        <p:spPr/>
        <p:txBody>
          <a:bodyPr/>
          <a:lstStyle/>
          <a:p>
            <a:fld id="{380BBA4B-5B96-4163-837D-7027F7AB7092}" type="datetimeFigureOut">
              <a:rPr lang="id-ID" smtClean="0"/>
              <a:t>17/05/2022</a:t>
            </a:fld>
            <a:endParaRPr lang="id-ID"/>
          </a:p>
        </p:txBody>
      </p:sp>
      <p:sp>
        <p:nvSpPr>
          <p:cNvPr id="6" name="Footer Placeholder 5">
            <a:extLst>
              <a:ext uri="{FF2B5EF4-FFF2-40B4-BE49-F238E27FC236}">
                <a16:creationId xmlns:a16="http://schemas.microsoft.com/office/drawing/2014/main" xmlns="" id="{6AFE1E5C-59C0-4312-B543-52706F82DF31}"/>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xmlns="" id="{8E2E9A2C-D9F1-46DB-A844-5DCC957EFF8B}"/>
              </a:ext>
            </a:extLst>
          </p:cNvPr>
          <p:cNvSpPr>
            <a:spLocks noGrp="1"/>
          </p:cNvSpPr>
          <p:nvPr>
            <p:ph type="sldNum" sz="quarter" idx="12"/>
          </p:nvPr>
        </p:nvSpPr>
        <p:spPr/>
        <p:txBody>
          <a:bodyPr/>
          <a:lstStyle/>
          <a:p>
            <a:fld id="{CE0B34B4-472D-46AE-9163-41C9E46B6D46}" type="slidenum">
              <a:rPr lang="id-ID" smtClean="0"/>
              <a:t>‹#›</a:t>
            </a:fld>
            <a:endParaRPr lang="id-ID"/>
          </a:p>
        </p:txBody>
      </p:sp>
    </p:spTree>
    <p:extLst>
      <p:ext uri="{BB962C8B-B14F-4D97-AF65-F5344CB8AC3E}">
        <p14:creationId xmlns:p14="http://schemas.microsoft.com/office/powerpoint/2010/main" val="909887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B90F94-0E38-48B6-8A82-8B603C39CA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xmlns="" id="{DBCB882F-371E-4941-A159-5A9BE15078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xmlns="" id="{01FC1282-1438-4C60-B53F-BFF453C0D4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41CF1F8-A781-4AE5-827F-37860901C9CA}"/>
              </a:ext>
            </a:extLst>
          </p:cNvPr>
          <p:cNvSpPr>
            <a:spLocks noGrp="1"/>
          </p:cNvSpPr>
          <p:nvPr>
            <p:ph type="dt" sz="half" idx="10"/>
          </p:nvPr>
        </p:nvSpPr>
        <p:spPr/>
        <p:txBody>
          <a:bodyPr/>
          <a:lstStyle/>
          <a:p>
            <a:fld id="{380BBA4B-5B96-4163-837D-7027F7AB7092}" type="datetimeFigureOut">
              <a:rPr lang="id-ID" smtClean="0"/>
              <a:t>17/05/2022</a:t>
            </a:fld>
            <a:endParaRPr lang="id-ID"/>
          </a:p>
        </p:txBody>
      </p:sp>
      <p:sp>
        <p:nvSpPr>
          <p:cNvPr id="6" name="Footer Placeholder 5">
            <a:extLst>
              <a:ext uri="{FF2B5EF4-FFF2-40B4-BE49-F238E27FC236}">
                <a16:creationId xmlns:a16="http://schemas.microsoft.com/office/drawing/2014/main" xmlns="" id="{A9BA2BF7-6072-457D-BE60-D9A235401038}"/>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xmlns="" id="{6F4078F9-A6B6-4A15-9517-7541CAAA63BB}"/>
              </a:ext>
            </a:extLst>
          </p:cNvPr>
          <p:cNvSpPr>
            <a:spLocks noGrp="1"/>
          </p:cNvSpPr>
          <p:nvPr>
            <p:ph type="sldNum" sz="quarter" idx="12"/>
          </p:nvPr>
        </p:nvSpPr>
        <p:spPr/>
        <p:txBody>
          <a:bodyPr/>
          <a:lstStyle/>
          <a:p>
            <a:fld id="{CE0B34B4-472D-46AE-9163-41C9E46B6D46}" type="slidenum">
              <a:rPr lang="id-ID" smtClean="0"/>
              <a:t>‹#›</a:t>
            </a:fld>
            <a:endParaRPr lang="id-ID"/>
          </a:p>
        </p:txBody>
      </p:sp>
    </p:spTree>
    <p:extLst>
      <p:ext uri="{BB962C8B-B14F-4D97-AF65-F5344CB8AC3E}">
        <p14:creationId xmlns:p14="http://schemas.microsoft.com/office/powerpoint/2010/main" val="2870717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C8A38AF-7C8E-4BF0-8972-BAFAA1E3C7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xmlns="" id="{4A34CD21-8547-41D5-892F-0281A27540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xmlns="" id="{AA31843F-CF74-4DA3-AF51-6FE7C5F52B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BBA4B-5B96-4163-837D-7027F7AB7092}" type="datetimeFigureOut">
              <a:rPr lang="id-ID" smtClean="0"/>
              <a:t>17/05/2022</a:t>
            </a:fld>
            <a:endParaRPr lang="id-ID"/>
          </a:p>
        </p:txBody>
      </p:sp>
      <p:sp>
        <p:nvSpPr>
          <p:cNvPr id="5" name="Footer Placeholder 4">
            <a:extLst>
              <a:ext uri="{FF2B5EF4-FFF2-40B4-BE49-F238E27FC236}">
                <a16:creationId xmlns:a16="http://schemas.microsoft.com/office/drawing/2014/main" xmlns="" id="{636E1237-B335-40AB-AF69-3567B3CBA7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xmlns="" id="{6D36DF96-F2F2-490A-8C09-CE219FE63B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B34B4-472D-46AE-9163-41C9E46B6D46}" type="slidenum">
              <a:rPr lang="id-ID" smtClean="0"/>
              <a:t>‹#›</a:t>
            </a:fld>
            <a:endParaRPr lang="id-ID"/>
          </a:p>
        </p:txBody>
      </p:sp>
    </p:spTree>
    <p:extLst>
      <p:ext uri="{BB962C8B-B14F-4D97-AF65-F5344CB8AC3E}">
        <p14:creationId xmlns:p14="http://schemas.microsoft.com/office/powerpoint/2010/main" val="349137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DC04DA-9560-4433-B4E6-A3F598269ADD}"/>
              </a:ext>
            </a:extLst>
          </p:cNvPr>
          <p:cNvSpPr>
            <a:spLocks noGrp="1"/>
          </p:cNvSpPr>
          <p:nvPr>
            <p:ph type="ctrTitle"/>
          </p:nvPr>
        </p:nvSpPr>
        <p:spPr/>
        <p:txBody>
          <a:bodyPr/>
          <a:lstStyle/>
          <a:p>
            <a:r>
              <a:rPr lang="id-ID" dirty="0"/>
              <a:t>BATUAN PENYUSUN LITOSFER</a:t>
            </a:r>
          </a:p>
        </p:txBody>
      </p:sp>
      <p:sp>
        <p:nvSpPr>
          <p:cNvPr id="3" name="Subtitle 2">
            <a:extLst>
              <a:ext uri="{FF2B5EF4-FFF2-40B4-BE49-F238E27FC236}">
                <a16:creationId xmlns:a16="http://schemas.microsoft.com/office/drawing/2014/main" xmlns="" id="{E1739E2B-35C6-4455-A028-2F720CEA139F}"/>
              </a:ext>
            </a:extLst>
          </p:cNvPr>
          <p:cNvSpPr>
            <a:spLocks noGrp="1"/>
          </p:cNvSpPr>
          <p:nvPr>
            <p:ph type="subTitle" idx="1"/>
          </p:nvPr>
        </p:nvSpPr>
        <p:spPr/>
        <p:txBody>
          <a:bodyPr/>
          <a:lstStyle/>
          <a:p>
            <a:endParaRPr lang="id-ID"/>
          </a:p>
        </p:txBody>
      </p:sp>
    </p:spTree>
    <p:extLst>
      <p:ext uri="{BB962C8B-B14F-4D97-AF65-F5344CB8AC3E}">
        <p14:creationId xmlns:p14="http://schemas.microsoft.com/office/powerpoint/2010/main" val="660137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E231C0-117E-40F5-9C92-99A6B05CD149}"/>
              </a:ext>
            </a:extLst>
          </p:cNvPr>
          <p:cNvSpPr>
            <a:spLocks noGrp="1"/>
          </p:cNvSpPr>
          <p:nvPr>
            <p:ph type="title"/>
          </p:nvPr>
        </p:nvSpPr>
        <p:spPr/>
        <p:txBody>
          <a:bodyPr/>
          <a:lstStyle/>
          <a:p>
            <a:r>
              <a:rPr lang="id-ID" dirty="0"/>
              <a:t>Jenis batuan sedimen berdasarkan tempat pengendapannya</a:t>
            </a:r>
          </a:p>
        </p:txBody>
      </p:sp>
      <p:sp>
        <p:nvSpPr>
          <p:cNvPr id="3" name="Content Placeholder 2">
            <a:extLst>
              <a:ext uri="{FF2B5EF4-FFF2-40B4-BE49-F238E27FC236}">
                <a16:creationId xmlns:a16="http://schemas.microsoft.com/office/drawing/2014/main" xmlns="" id="{80F4F34B-692B-41D0-985E-2A4044C9DFE3}"/>
              </a:ext>
            </a:extLst>
          </p:cNvPr>
          <p:cNvSpPr>
            <a:spLocks noGrp="1"/>
          </p:cNvSpPr>
          <p:nvPr>
            <p:ph idx="1"/>
          </p:nvPr>
        </p:nvSpPr>
        <p:spPr/>
        <p:txBody>
          <a:bodyPr>
            <a:normAutofit fontScale="92500" lnSpcReduction="20000"/>
          </a:bodyPr>
          <a:lstStyle/>
          <a:p>
            <a:r>
              <a:rPr lang="id-ID" dirty="0"/>
              <a:t>Sedimen yang terdapat di pinggir sungai disebut..sedimen aluvial</a:t>
            </a:r>
          </a:p>
          <a:p>
            <a:r>
              <a:rPr lang="id-ID" dirty="0"/>
              <a:t>Sedimen yang terdapat di muara sungai disebut delta</a:t>
            </a:r>
          </a:p>
          <a:p>
            <a:r>
              <a:rPr lang="id-ID" dirty="0"/>
              <a:t>Sedimen di daratan disebut teristris</a:t>
            </a:r>
          </a:p>
          <a:p>
            <a:r>
              <a:rPr lang="id-ID" dirty="0"/>
              <a:t>Sedimen di dasar laut disebut dengan marine</a:t>
            </a:r>
          </a:p>
          <a:p>
            <a:r>
              <a:rPr lang="id-ID" dirty="0"/>
              <a:t>Sedimen di danau disebut tanah tuff</a:t>
            </a:r>
          </a:p>
          <a:p>
            <a:r>
              <a:rPr lang="id-ID" dirty="0"/>
              <a:t>Sedimen di daersh kutub disebut dengan morena</a:t>
            </a:r>
          </a:p>
          <a:p>
            <a:r>
              <a:rPr lang="id-ID" dirty="0"/>
              <a:t>Jrnis sedimen berdasarkan penyebabnya terdiri dari :</a:t>
            </a:r>
          </a:p>
          <a:p>
            <a:r>
              <a:rPr lang="id-ID" dirty="0"/>
              <a:t>Aquatis ( air )</a:t>
            </a:r>
          </a:p>
          <a:p>
            <a:r>
              <a:rPr lang="id-ID" dirty="0"/>
              <a:t>Aeolis( angin )</a:t>
            </a:r>
          </a:p>
          <a:p>
            <a:r>
              <a:rPr lang="id-ID" dirty="0"/>
              <a:t>Glasial( es )</a:t>
            </a:r>
          </a:p>
          <a:p>
            <a:endParaRPr lang="id-ID" dirty="0"/>
          </a:p>
        </p:txBody>
      </p:sp>
    </p:spTree>
    <p:extLst>
      <p:ext uri="{BB962C8B-B14F-4D97-AF65-F5344CB8AC3E}">
        <p14:creationId xmlns:p14="http://schemas.microsoft.com/office/powerpoint/2010/main" val="1615247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4E2CFE-864F-49F9-A03F-F2C0516D0B41}"/>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50CD0F37-E867-4256-AA3A-CBEFA8C0EE41}"/>
              </a:ext>
            </a:extLst>
          </p:cNvPr>
          <p:cNvSpPr>
            <a:spLocks noGrp="1"/>
          </p:cNvSpPr>
          <p:nvPr>
            <p:ph idx="1"/>
          </p:nvPr>
        </p:nvSpPr>
        <p:spPr/>
        <p:txBody>
          <a:bodyPr>
            <a:normAutofit fontScale="92500"/>
          </a:bodyPr>
          <a:lstStyle/>
          <a:p>
            <a:pPr marL="0" indent="0">
              <a:buNone/>
            </a:pPr>
            <a:r>
              <a:rPr lang="id-ID" dirty="0"/>
              <a:t>Berdasarkan tempat terjadinya pengendapan, ada 3 jenis batuan sedimen yakni:</a:t>
            </a:r>
          </a:p>
          <a:p>
            <a:pPr marL="0" indent="0">
              <a:buNone/>
            </a:pPr>
            <a:r>
              <a:rPr lang="id-ID" dirty="0"/>
              <a:t>a. Batuan Sedimen Kontinental adalah batuan sedimen yang proses pengendapannya terjadi di laut, contohnya terjadi di tanah los dan tanah gurun pasir.</a:t>
            </a:r>
          </a:p>
          <a:p>
            <a:pPr marL="0" indent="0">
              <a:buNone/>
            </a:pPr>
            <a:r>
              <a:rPr lang="id-ID" dirty="0"/>
              <a:t>b. Batuan Sedimen Marine. Sesuai dengan namanya, proses pengendapan batuan sedimen marine terjadi di laut, seperti di endapan radiolaria di laut dalam, lumpur biru di pantai, dan lumpur merah.</a:t>
            </a:r>
          </a:p>
          <a:p>
            <a:pPr marL="0" indent="0">
              <a:buNone/>
            </a:pPr>
            <a:r>
              <a:rPr lang="id-ID" dirty="0"/>
              <a:t>c. Batuan Sedimen Lakustre, adalah batuan sedimen yang pengendapannya terjadi di danau, misalnya, tuf danau dan tanah liat danau.</a:t>
            </a:r>
          </a:p>
          <a:p>
            <a:endParaRPr lang="id-ID" dirty="0"/>
          </a:p>
        </p:txBody>
      </p:sp>
    </p:spTree>
    <p:extLst>
      <p:ext uri="{BB962C8B-B14F-4D97-AF65-F5344CB8AC3E}">
        <p14:creationId xmlns:p14="http://schemas.microsoft.com/office/powerpoint/2010/main" val="3488132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B98F60-2F44-47AF-A869-86BA7487BB45}"/>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E745A665-3B43-4188-AA63-D368C1870786}"/>
              </a:ext>
            </a:extLst>
          </p:cNvPr>
          <p:cNvSpPr>
            <a:spLocks noGrp="1"/>
          </p:cNvSpPr>
          <p:nvPr>
            <p:ph idx="1"/>
          </p:nvPr>
        </p:nvSpPr>
        <p:spPr/>
        <p:txBody>
          <a:bodyPr/>
          <a:lstStyle/>
          <a:p>
            <a:pPr marL="0" indent="0">
              <a:buNone/>
            </a:pPr>
            <a:r>
              <a:rPr lang="id-ID" dirty="0"/>
              <a:t>Batuan sedimen juga dapat dibagi berdasarkan perantara atau medium. Berdasarkan perantaranya, batuan sedimen dapat dibagi menjadi 3.</a:t>
            </a:r>
          </a:p>
          <a:p>
            <a:pPr marL="0" indent="0">
              <a:buNone/>
            </a:pPr>
            <a:r>
              <a:rPr lang="id-ID" dirty="0"/>
              <a:t>a.Batuan sedimen aeris (aeolis). Proses pengangkutan batuan ini dilakukan oleh angin. Contohnya antara lain tanah los, tuff, dan pasir di gurun.</a:t>
            </a:r>
          </a:p>
          <a:p>
            <a:pPr marL="0" indent="0">
              <a:buNone/>
            </a:pPr>
            <a:r>
              <a:rPr lang="id-ID" dirty="0"/>
              <a:t>b.Batuan sedimen glasial. Pengangkutan batuan ini adalah dilakukan melalui media perantara es. Contohnya antara lain moraine.</a:t>
            </a:r>
          </a:p>
          <a:p>
            <a:pPr marL="0" indent="0">
              <a:buNone/>
            </a:pPr>
            <a:r>
              <a:rPr lang="id-ID" dirty="0"/>
              <a:t>c. Batuan sedimen aquatis. Batuan sedimen yang terdiri atas batubatu yang sudah direkat antara satu sama lain.</a:t>
            </a:r>
          </a:p>
          <a:p>
            <a:endParaRPr lang="id-ID" dirty="0"/>
          </a:p>
        </p:txBody>
      </p:sp>
    </p:spTree>
    <p:extLst>
      <p:ext uri="{BB962C8B-B14F-4D97-AF65-F5344CB8AC3E}">
        <p14:creationId xmlns:p14="http://schemas.microsoft.com/office/powerpoint/2010/main" val="2547645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8994CE-ADFF-414B-B9E6-80B1D2FEBCF2}"/>
              </a:ext>
            </a:extLst>
          </p:cNvPr>
          <p:cNvSpPr>
            <a:spLocks noGrp="1"/>
          </p:cNvSpPr>
          <p:nvPr>
            <p:ph type="title"/>
          </p:nvPr>
        </p:nvSpPr>
        <p:spPr/>
        <p:txBody>
          <a:bodyPr/>
          <a:lstStyle/>
          <a:p>
            <a:r>
              <a:rPr lang="id-ID" dirty="0"/>
              <a:t>Batuan Metamorf</a:t>
            </a:r>
          </a:p>
        </p:txBody>
      </p:sp>
      <p:sp>
        <p:nvSpPr>
          <p:cNvPr id="3" name="Content Placeholder 2">
            <a:extLst>
              <a:ext uri="{FF2B5EF4-FFF2-40B4-BE49-F238E27FC236}">
                <a16:creationId xmlns:a16="http://schemas.microsoft.com/office/drawing/2014/main" xmlns="" id="{F92DE6B1-822E-40ED-87B0-3902F0A780C2}"/>
              </a:ext>
            </a:extLst>
          </p:cNvPr>
          <p:cNvSpPr>
            <a:spLocks noGrp="1"/>
          </p:cNvSpPr>
          <p:nvPr>
            <p:ph idx="1"/>
          </p:nvPr>
        </p:nvSpPr>
        <p:spPr/>
        <p:txBody>
          <a:bodyPr/>
          <a:lstStyle/>
          <a:p>
            <a:pPr marL="0" indent="0">
              <a:buNone/>
            </a:pPr>
            <a:r>
              <a:rPr lang="id-ID" sz="3600" dirty="0"/>
              <a:t>Batuan metamorf adalah batuan hasil perubahan dari batuan beku dan batuan endapan yang terjadi akibat proses metamorphosis. Faktor-faktor penyebab perubahan batuan antara lain:</a:t>
            </a:r>
          </a:p>
          <a:p>
            <a:pPr lvl="1"/>
            <a:r>
              <a:rPr lang="id-ID" sz="3200" dirty="0"/>
              <a:t>Suhu tinggi</a:t>
            </a:r>
          </a:p>
          <a:p>
            <a:pPr lvl="1"/>
            <a:r>
              <a:rPr lang="id-ID" sz="3200" dirty="0"/>
              <a:t>Tekanan tinggi</a:t>
            </a:r>
          </a:p>
          <a:p>
            <a:pPr lvl="1"/>
            <a:r>
              <a:rPr lang="id-ID" sz="3200" dirty="0"/>
              <a:t>Kombinasi suhu dan tekanan tinggi</a:t>
            </a:r>
          </a:p>
          <a:p>
            <a:pPr lvl="1"/>
            <a:r>
              <a:rPr lang="id-ID" sz="3200" dirty="0"/>
              <a:t>Penambahan bahan lain</a:t>
            </a:r>
          </a:p>
          <a:p>
            <a:endParaRPr lang="id-ID" dirty="0"/>
          </a:p>
        </p:txBody>
      </p:sp>
    </p:spTree>
    <p:extLst>
      <p:ext uri="{BB962C8B-B14F-4D97-AF65-F5344CB8AC3E}">
        <p14:creationId xmlns:p14="http://schemas.microsoft.com/office/powerpoint/2010/main" val="1567592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1D1630-FDCC-498D-903A-3764F13C876F}"/>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05FC287C-772B-4449-8ED2-4D1AB6AB9D81}"/>
              </a:ext>
            </a:extLst>
          </p:cNvPr>
          <p:cNvSpPr>
            <a:spLocks noGrp="1"/>
          </p:cNvSpPr>
          <p:nvPr>
            <p:ph idx="1"/>
          </p:nvPr>
        </p:nvSpPr>
        <p:spPr/>
        <p:txBody>
          <a:bodyPr>
            <a:normAutofit/>
          </a:bodyPr>
          <a:lstStyle/>
          <a:p>
            <a:pPr marL="0" indent="0">
              <a:buNone/>
            </a:pPr>
            <a:r>
              <a:rPr lang="id-ID" sz="4400" dirty="0"/>
              <a:t>Berdasrkaan proses pmbentukannya batuan metamorf dapat dibagi atas 3 jenis yaitu :</a:t>
            </a:r>
          </a:p>
          <a:p>
            <a:pPr marL="0" indent="0">
              <a:buNone/>
            </a:pPr>
            <a:r>
              <a:rPr lang="id-ID" sz="4400" dirty="0"/>
              <a:t>1. batuan metamorf thermal ( kontak )</a:t>
            </a:r>
          </a:p>
          <a:p>
            <a:pPr marL="0" indent="0">
              <a:buNone/>
            </a:pPr>
            <a:r>
              <a:rPr lang="id-ID" sz="4400" dirty="0"/>
              <a:t>2. Batuan metamorf dinamo</a:t>
            </a:r>
          </a:p>
          <a:p>
            <a:pPr marL="0" indent="0">
              <a:buNone/>
            </a:pPr>
            <a:r>
              <a:rPr lang="id-ID" sz="4400" dirty="0"/>
              <a:t>3. Batuan metamorf Dinamo thermal</a:t>
            </a:r>
          </a:p>
        </p:txBody>
      </p:sp>
    </p:spTree>
    <p:extLst>
      <p:ext uri="{BB962C8B-B14F-4D97-AF65-F5344CB8AC3E}">
        <p14:creationId xmlns:p14="http://schemas.microsoft.com/office/powerpoint/2010/main" val="479214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DF16B2-6501-4512-B577-64F2728479C6}"/>
              </a:ext>
            </a:extLst>
          </p:cNvPr>
          <p:cNvSpPr>
            <a:spLocks noGrp="1"/>
          </p:cNvSpPr>
          <p:nvPr>
            <p:ph type="title"/>
          </p:nvPr>
        </p:nvSpPr>
        <p:spPr/>
        <p:txBody>
          <a:bodyPr/>
          <a:lstStyle/>
          <a:p>
            <a:r>
              <a:rPr lang="id-ID" dirty="0"/>
              <a:t>JENIS JENIS BATUAN METAMORF</a:t>
            </a:r>
          </a:p>
        </p:txBody>
      </p:sp>
      <p:sp>
        <p:nvSpPr>
          <p:cNvPr id="3" name="Content Placeholder 2">
            <a:extLst>
              <a:ext uri="{FF2B5EF4-FFF2-40B4-BE49-F238E27FC236}">
                <a16:creationId xmlns:a16="http://schemas.microsoft.com/office/drawing/2014/main" xmlns="" id="{A41D91F1-F74C-4327-8030-A591DD61BC3B}"/>
              </a:ext>
            </a:extLst>
          </p:cNvPr>
          <p:cNvSpPr>
            <a:spLocks noGrp="1"/>
          </p:cNvSpPr>
          <p:nvPr>
            <p:ph idx="1"/>
          </p:nvPr>
        </p:nvSpPr>
        <p:spPr/>
        <p:txBody>
          <a:bodyPr>
            <a:normAutofit lnSpcReduction="10000"/>
          </a:bodyPr>
          <a:lstStyle/>
          <a:p>
            <a:pPr marL="0" indent="0">
              <a:buNone/>
            </a:pPr>
            <a:r>
              <a:rPr lang="id-ID" sz="3600" dirty="0"/>
              <a:t>1. Batuan metamorf Dinamo/kinetis</a:t>
            </a:r>
            <a:br>
              <a:rPr lang="id-ID" sz="3600" dirty="0"/>
            </a:br>
            <a:r>
              <a:rPr lang="id-ID" sz="3600" dirty="0"/>
              <a:t>Jenis batuan metamorf ini terbentuk dari mineral satu ke mineral lainnya (batuan yang disebabkan karena tekanan tinggi yang dihasilkan oleh gerak diatropisme). Metamorfosis ini banyak dijumpai di daerah patahan dan lipatan.</a:t>
            </a:r>
          </a:p>
          <a:p>
            <a:pPr marL="0" indent="0">
              <a:buNone/>
            </a:pPr>
            <a:r>
              <a:rPr lang="id-ID" sz="3600" dirty="0"/>
              <a:t>Contoh, batulumpur (mudstone) menjadi batu tulis (slate), batu bara menjadi antrasit, sabak, gneis dan serpih.</a:t>
            </a:r>
          </a:p>
          <a:p>
            <a:endParaRPr lang="id-ID" dirty="0"/>
          </a:p>
        </p:txBody>
      </p:sp>
    </p:spTree>
    <p:extLst>
      <p:ext uri="{BB962C8B-B14F-4D97-AF65-F5344CB8AC3E}">
        <p14:creationId xmlns:p14="http://schemas.microsoft.com/office/powerpoint/2010/main" val="856395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67A7F5-5F61-4CB2-BD75-1F34C731123E}"/>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7B47595C-3C85-44E4-9A46-950CD4874691}"/>
              </a:ext>
            </a:extLst>
          </p:cNvPr>
          <p:cNvSpPr>
            <a:spLocks noGrp="1"/>
          </p:cNvSpPr>
          <p:nvPr>
            <p:ph idx="1"/>
          </p:nvPr>
        </p:nvSpPr>
        <p:spPr/>
        <p:txBody>
          <a:bodyPr/>
          <a:lstStyle/>
          <a:p>
            <a:pPr marL="0" indent="0">
              <a:buNone/>
            </a:pPr>
            <a:r>
              <a:rPr lang="id-ID" sz="3600" dirty="0"/>
              <a:t>2. Batuan metamorf pneumatolitis kontak</a:t>
            </a:r>
            <a:br>
              <a:rPr lang="id-ID" sz="3600" dirty="0"/>
            </a:br>
            <a:r>
              <a:rPr lang="id-ID" sz="3600" dirty="0"/>
              <a:t>Batuan metamorf pneumatolitis kontak merupakan jenis batuan metamorf yang terbentuk karena pengaruh gas-gas dari magma. Pengaruh gas panas pada mineral batuan menyebabkan perubahan komposisi kimiawi mineral tersebut.</a:t>
            </a:r>
          </a:p>
          <a:p>
            <a:pPr marL="0" indent="0">
              <a:buNone/>
            </a:pPr>
            <a:r>
              <a:rPr lang="id-ID" sz="3600" dirty="0"/>
              <a:t>Contoh batuan metamorf pneumatolitis kontak adalah kuarsa dengan gas borium berubah menjadi turmalin.</a:t>
            </a:r>
          </a:p>
          <a:p>
            <a:endParaRPr lang="id-ID" dirty="0"/>
          </a:p>
        </p:txBody>
      </p:sp>
    </p:spTree>
    <p:extLst>
      <p:ext uri="{BB962C8B-B14F-4D97-AF65-F5344CB8AC3E}">
        <p14:creationId xmlns:p14="http://schemas.microsoft.com/office/powerpoint/2010/main" val="3400586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DFF22-5223-4D98-9225-E55F430E7BA1}"/>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90B55D51-41CC-4275-9A70-23826524842D}"/>
              </a:ext>
            </a:extLst>
          </p:cNvPr>
          <p:cNvSpPr>
            <a:spLocks noGrp="1"/>
          </p:cNvSpPr>
          <p:nvPr>
            <p:ph idx="1"/>
          </p:nvPr>
        </p:nvSpPr>
        <p:spPr/>
        <p:txBody>
          <a:bodyPr>
            <a:normAutofit fontScale="92500"/>
          </a:bodyPr>
          <a:lstStyle/>
          <a:p>
            <a:pPr marL="0" indent="0">
              <a:buNone/>
            </a:pPr>
            <a:r>
              <a:rPr lang="id-ID" sz="4000" dirty="0"/>
              <a:t>3. Batuan metamorf kontak</a:t>
            </a:r>
            <a:br>
              <a:rPr lang="id-ID" sz="4000" dirty="0"/>
            </a:br>
            <a:r>
              <a:rPr lang="id-ID" sz="4000" dirty="0"/>
              <a:t>Batuan metamorf kontak merupakan jenis batuan metamorf yang mengalami proses metamorfosis akibat adanya suhu yang sangat tinggi. Suhu ini berasal dari aktivitas magma yang menyebabkan terjadinya perubahan bentuk maupun warna batuan. Beberapa contoh dari batuan metamorf ini, yaitu batu marmer, batolit, lakolit, dan batuan sill.</a:t>
            </a:r>
          </a:p>
        </p:txBody>
      </p:sp>
    </p:spTree>
    <p:extLst>
      <p:ext uri="{BB962C8B-B14F-4D97-AF65-F5344CB8AC3E}">
        <p14:creationId xmlns:p14="http://schemas.microsoft.com/office/powerpoint/2010/main" val="348435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6C1B7F-71F4-4484-B3FB-EB9A7FBA6B64}"/>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75F38994-4366-459A-B687-04D4A2CD7C72}"/>
              </a:ext>
            </a:extLst>
          </p:cNvPr>
          <p:cNvSpPr>
            <a:spLocks noGrp="1"/>
          </p:cNvSpPr>
          <p:nvPr>
            <p:ph idx="1"/>
          </p:nvPr>
        </p:nvSpPr>
        <p:spPr/>
        <p:txBody>
          <a:bodyPr>
            <a:normAutofit/>
          </a:bodyPr>
          <a:lstStyle/>
          <a:p>
            <a:pPr marL="0" indent="0">
              <a:buNone/>
            </a:pPr>
            <a:r>
              <a:rPr lang="id-ID" sz="4400" dirty="0"/>
              <a:t>4. Batuan metamorf Retrogade/Diaropteris</a:t>
            </a:r>
            <a:br>
              <a:rPr lang="id-ID" sz="4400" dirty="0"/>
            </a:br>
            <a:r>
              <a:rPr lang="id-ID" sz="4400" dirty="0"/>
              <a:t>Metamorfosis batuan ini terjadi akibat adanya penurunan temperatur sehingga kumpulan mineral metamorfosis tingkat tinggi berubah menjadi kumpulan mineral stabil pada temperatur yang lebih rendah.</a:t>
            </a:r>
          </a:p>
        </p:txBody>
      </p:sp>
    </p:spTree>
    <p:extLst>
      <p:ext uri="{BB962C8B-B14F-4D97-AF65-F5344CB8AC3E}">
        <p14:creationId xmlns:p14="http://schemas.microsoft.com/office/powerpoint/2010/main" val="1576880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06D461-4003-4A37-857E-3D62CE87797E}"/>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F96E8F3C-FCCC-4149-869A-BCDACFF7DFCD}"/>
              </a:ext>
            </a:extLst>
          </p:cNvPr>
          <p:cNvSpPr>
            <a:spLocks noGrp="1"/>
          </p:cNvSpPr>
          <p:nvPr>
            <p:ph idx="1"/>
          </p:nvPr>
        </p:nvSpPr>
        <p:spPr/>
        <p:txBody>
          <a:bodyPr/>
          <a:lstStyle/>
          <a:p>
            <a:r>
              <a:rPr lang="id-ID" dirty="0"/>
              <a:t>5. Batuan metamorf hydrothermal</a:t>
            </a:r>
            <a:br>
              <a:rPr lang="id-ID" dirty="0"/>
            </a:br>
            <a:r>
              <a:rPr lang="id-ID" dirty="0"/>
              <a:t>Jenis batuan metamorf hydrothermal terjadi karena pengaruh air panas baik yang berasal dari magma maupun dari air tanah yang mengalami pemanasan disebut hydrothermal.</a:t>
            </a:r>
          </a:p>
          <a:p>
            <a:r>
              <a:rPr lang="id-ID" dirty="0"/>
              <a:t>Contohnya ialah feldspar yang keras menjadi liat, kaolin yang lunak, hornblende menjadi klorit, olivin menjadi serpentin. Selain itu batuan di permukaan bumi dekat sumber air panas dan geyser diperlunak oleh uap panas dan air panas dan warnanya menjadi agak pucat.</a:t>
            </a:r>
          </a:p>
          <a:p>
            <a:endParaRPr lang="id-ID" dirty="0"/>
          </a:p>
        </p:txBody>
      </p:sp>
    </p:spTree>
    <p:extLst>
      <p:ext uri="{BB962C8B-B14F-4D97-AF65-F5344CB8AC3E}">
        <p14:creationId xmlns:p14="http://schemas.microsoft.com/office/powerpoint/2010/main" val="2017479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D0420B-DC97-4112-A894-A8407706653C}"/>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E503BFB3-F8DF-4688-9C32-ABDA33231228}"/>
              </a:ext>
            </a:extLst>
          </p:cNvPr>
          <p:cNvSpPr>
            <a:spLocks noGrp="1"/>
          </p:cNvSpPr>
          <p:nvPr>
            <p:ph idx="1"/>
          </p:nvPr>
        </p:nvSpPr>
        <p:spPr/>
        <p:txBody>
          <a:bodyPr/>
          <a:lstStyle/>
          <a:p>
            <a:r>
              <a:rPr lang="id-ID" dirty="0"/>
              <a:t>Ada 3 jenis batuan penyusun litosfer yakni: </a:t>
            </a:r>
          </a:p>
          <a:p>
            <a:r>
              <a:rPr lang="id-ID" dirty="0"/>
              <a:t>batuan beku, </a:t>
            </a:r>
          </a:p>
          <a:p>
            <a:r>
              <a:rPr lang="id-ID" dirty="0"/>
              <a:t>batuan sedimen,  </a:t>
            </a:r>
          </a:p>
          <a:p>
            <a:r>
              <a:rPr lang="id-ID" dirty="0"/>
              <a:t>batuan metamorf.</a:t>
            </a:r>
          </a:p>
          <a:p>
            <a:endParaRPr lang="id-ID" dirty="0"/>
          </a:p>
        </p:txBody>
      </p:sp>
    </p:spTree>
    <p:extLst>
      <p:ext uri="{BB962C8B-B14F-4D97-AF65-F5344CB8AC3E}">
        <p14:creationId xmlns:p14="http://schemas.microsoft.com/office/powerpoint/2010/main" val="306171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4C9556-FA85-410B-9B58-65D7B193508D}"/>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FE68C470-914F-4EF3-957A-E124A6F7702A}"/>
              </a:ext>
            </a:extLst>
          </p:cNvPr>
          <p:cNvSpPr>
            <a:spLocks noGrp="1"/>
          </p:cNvSpPr>
          <p:nvPr>
            <p:ph idx="1"/>
          </p:nvPr>
        </p:nvSpPr>
        <p:spPr/>
        <p:txBody>
          <a:bodyPr/>
          <a:lstStyle/>
          <a:p>
            <a:r>
              <a:rPr lang="id-ID" dirty="0"/>
              <a:t>6. Batuan metamorf Orogenik</a:t>
            </a:r>
            <a:br>
              <a:rPr lang="id-ID" dirty="0"/>
            </a:br>
            <a:r>
              <a:rPr lang="id-ID" dirty="0"/>
              <a:t>Metamorfosis orogenik terjadi pada daerah sabuk orogenik dimana terjadi proses deformasi yang menyebabkan rekristalisasi. Umumnya jenis batuan metamorf yang dihasilkan mempunyai butiran mineral yang teroreintasi dan membentuk sabuk yang melampar dari ratusan sampai ribuan kilometer. Proses metamorfosis memerlukan waktu yang sangat lama dengan kisaran puluhan juta tahun.</a:t>
            </a:r>
          </a:p>
          <a:p>
            <a:endParaRPr lang="id-ID" dirty="0"/>
          </a:p>
        </p:txBody>
      </p:sp>
    </p:spTree>
    <p:extLst>
      <p:ext uri="{BB962C8B-B14F-4D97-AF65-F5344CB8AC3E}">
        <p14:creationId xmlns:p14="http://schemas.microsoft.com/office/powerpoint/2010/main" val="1646749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F3FBAE-9087-431F-8A1A-B06D500ADF6F}"/>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2F993BB7-B56F-47E2-A518-0E2462FF4F9E}"/>
              </a:ext>
            </a:extLst>
          </p:cNvPr>
          <p:cNvSpPr>
            <a:spLocks noGrp="1"/>
          </p:cNvSpPr>
          <p:nvPr>
            <p:ph idx="1"/>
          </p:nvPr>
        </p:nvSpPr>
        <p:spPr/>
        <p:txBody>
          <a:bodyPr>
            <a:normAutofit/>
          </a:bodyPr>
          <a:lstStyle/>
          <a:p>
            <a:pPr marL="0" indent="0">
              <a:buNone/>
            </a:pPr>
            <a:r>
              <a:rPr lang="id-ID" sz="4400" dirty="0"/>
              <a:t>7. Batuan metamorf Burial</a:t>
            </a:r>
          </a:p>
          <a:p>
            <a:pPr marL="0" indent="0">
              <a:buNone/>
            </a:pPr>
            <a:r>
              <a:rPr lang="id-ID" sz="4400" dirty="0"/>
              <a:t>Jenis batuan metamorf burial terbentuk karena kenaikan tekanan dan temperature daerah geosinklin yang mengalami sedimentasi intensif, kemudian mengalami perlipatan.</a:t>
            </a:r>
          </a:p>
        </p:txBody>
      </p:sp>
    </p:spTree>
    <p:extLst>
      <p:ext uri="{BB962C8B-B14F-4D97-AF65-F5344CB8AC3E}">
        <p14:creationId xmlns:p14="http://schemas.microsoft.com/office/powerpoint/2010/main" val="2346324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D965E6-CAC3-47E6-9659-3BEEC14D6664}"/>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E3251A0E-F963-4EEF-9731-AFCE1BF30091}"/>
              </a:ext>
            </a:extLst>
          </p:cNvPr>
          <p:cNvSpPr>
            <a:spLocks noGrp="1"/>
          </p:cNvSpPr>
          <p:nvPr>
            <p:ph idx="1"/>
          </p:nvPr>
        </p:nvSpPr>
        <p:spPr/>
        <p:txBody>
          <a:bodyPr>
            <a:normAutofit/>
          </a:bodyPr>
          <a:lstStyle/>
          <a:p>
            <a:pPr marL="0" indent="0">
              <a:buNone/>
            </a:pPr>
            <a:r>
              <a:rPr lang="id-ID" sz="4400" dirty="0"/>
              <a:t>8. Batuan metamorf dasar Samudera(Ocean-Floor)</a:t>
            </a:r>
            <a:br>
              <a:rPr lang="id-ID" sz="4400" dirty="0"/>
            </a:br>
            <a:r>
              <a:rPr lang="id-ID" sz="4400" dirty="0"/>
              <a:t>Metamorfosis dasar samudra terjadi akibat adanya perubahan pada kerak</a:t>
            </a:r>
            <a:br>
              <a:rPr lang="id-ID" sz="4400" dirty="0"/>
            </a:br>
            <a:r>
              <a:rPr lang="id-ID" sz="4400" dirty="0"/>
              <a:t>samudera di sekitar punggungan tengah samudera (mid oceanic ridges).</a:t>
            </a:r>
          </a:p>
        </p:txBody>
      </p:sp>
    </p:spTree>
    <p:extLst>
      <p:ext uri="{BB962C8B-B14F-4D97-AF65-F5344CB8AC3E}">
        <p14:creationId xmlns:p14="http://schemas.microsoft.com/office/powerpoint/2010/main" val="386369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935089-6ECB-400A-BC59-445A61F4B972}"/>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1EB40B56-5A72-4268-B42B-B47EC0D40B83}"/>
              </a:ext>
            </a:extLst>
          </p:cNvPr>
          <p:cNvSpPr>
            <a:spLocks noGrp="1"/>
          </p:cNvSpPr>
          <p:nvPr>
            <p:ph idx="1"/>
          </p:nvPr>
        </p:nvSpPr>
        <p:spPr/>
        <p:txBody>
          <a:bodyPr/>
          <a:lstStyle/>
          <a:p>
            <a:r>
              <a:rPr lang="id-ID" dirty="0"/>
              <a:t>Batuan Beku</a:t>
            </a:r>
          </a:p>
          <a:p>
            <a:r>
              <a:rPr lang="id-ID" dirty="0"/>
              <a:t>Jenis batuan pertama yang membentuk litosfer adalah batuan beku. </a:t>
            </a:r>
          </a:p>
          <a:p>
            <a:r>
              <a:rPr lang="id-ID" dirty="0"/>
              <a:t>Batuan beku ini terbentuk dari magma pijar yang membeku dan menjadi padat karena proses pendinginan.</a:t>
            </a:r>
          </a:p>
          <a:p>
            <a:r>
              <a:rPr lang="id-ID" dirty="0"/>
              <a:t>Batuan beku terbagi lagi menjadi 3 jenis, yaitu</a:t>
            </a:r>
          </a:p>
          <a:p>
            <a:r>
              <a:rPr lang="id-ID" dirty="0"/>
              <a:t> batuan tubir, </a:t>
            </a:r>
          </a:p>
          <a:p>
            <a:r>
              <a:rPr lang="id-ID" dirty="0"/>
              <a:t>batuan leleran,  </a:t>
            </a:r>
          </a:p>
          <a:p>
            <a:r>
              <a:rPr lang="id-ID" dirty="0"/>
              <a:t>batuan korok.</a:t>
            </a:r>
          </a:p>
          <a:p>
            <a:endParaRPr lang="id-ID" dirty="0"/>
          </a:p>
        </p:txBody>
      </p:sp>
    </p:spTree>
    <p:extLst>
      <p:ext uri="{BB962C8B-B14F-4D97-AF65-F5344CB8AC3E}">
        <p14:creationId xmlns:p14="http://schemas.microsoft.com/office/powerpoint/2010/main" val="1709443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13617C-794F-49FD-825C-9DFFE5C5A79D}"/>
              </a:ext>
            </a:extLst>
          </p:cNvPr>
          <p:cNvSpPr>
            <a:spLocks noGrp="1"/>
          </p:cNvSpPr>
          <p:nvPr>
            <p:ph type="title"/>
          </p:nvPr>
        </p:nvSpPr>
        <p:spPr/>
        <p:txBody>
          <a:bodyPr/>
          <a:lstStyle/>
          <a:p>
            <a:endParaRPr lang="id-ID"/>
          </a:p>
        </p:txBody>
      </p:sp>
      <p:pic>
        <p:nvPicPr>
          <p:cNvPr id="4" name="Content Placeholder 3">
            <a:extLst>
              <a:ext uri="{FF2B5EF4-FFF2-40B4-BE49-F238E27FC236}">
                <a16:creationId xmlns:a16="http://schemas.microsoft.com/office/drawing/2014/main" xmlns="" id="{E5A7A1D0-EA87-4817-BBFC-936B04C7541D}"/>
              </a:ext>
            </a:extLst>
          </p:cNvPr>
          <p:cNvPicPr>
            <a:picLocks noGrp="1" noChangeAspect="1"/>
          </p:cNvPicPr>
          <p:nvPr>
            <p:ph idx="1"/>
          </p:nvPr>
        </p:nvPicPr>
        <p:blipFill>
          <a:blip r:embed="rId2"/>
          <a:stretch>
            <a:fillRect/>
          </a:stretch>
        </p:blipFill>
        <p:spPr>
          <a:xfrm>
            <a:off x="838200" y="1690688"/>
            <a:ext cx="10515599" cy="5056101"/>
          </a:xfrm>
          <a:prstGeom prst="rect">
            <a:avLst/>
          </a:prstGeom>
        </p:spPr>
      </p:pic>
    </p:spTree>
    <p:extLst>
      <p:ext uri="{BB962C8B-B14F-4D97-AF65-F5344CB8AC3E}">
        <p14:creationId xmlns:p14="http://schemas.microsoft.com/office/powerpoint/2010/main" val="2741416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455D5A-C25F-4A8B-B251-D558C27D0659}"/>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6BC11D47-362B-48D5-8CAD-1C4FB1BEC314}"/>
              </a:ext>
            </a:extLst>
          </p:cNvPr>
          <p:cNvSpPr>
            <a:spLocks noGrp="1"/>
          </p:cNvSpPr>
          <p:nvPr>
            <p:ph idx="1"/>
          </p:nvPr>
        </p:nvSpPr>
        <p:spPr/>
        <p:txBody>
          <a:bodyPr>
            <a:normAutofit lnSpcReduction="10000"/>
          </a:bodyPr>
          <a:lstStyle/>
          <a:p>
            <a:r>
              <a:rPr lang="id-ID" sz="4000" dirty="0"/>
              <a:t>Batuan TubirBatuan tubir disebut juga sebagai batuan kristal. Batuan tubir ini disebut demikian karena terdiri dari kristal-kristal dan proses pembentukannya terjadi di dalam kulit bumi. Batuan tubir memiliki bongkahan kristal yang berukuran besar sebagai akibat dari proses pendinginan yang berjalan lambat. Salah satu contoh batuan tubir adalah batu granit.</a:t>
            </a:r>
          </a:p>
          <a:p>
            <a:endParaRPr lang="id-ID" dirty="0"/>
          </a:p>
        </p:txBody>
      </p:sp>
    </p:spTree>
    <p:extLst>
      <p:ext uri="{BB962C8B-B14F-4D97-AF65-F5344CB8AC3E}">
        <p14:creationId xmlns:p14="http://schemas.microsoft.com/office/powerpoint/2010/main" val="378264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F2E199-2E39-41EB-B08E-367EA19E84F5}"/>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87FF1CF8-6FF3-4F48-A037-0A5007538956}"/>
              </a:ext>
            </a:extLst>
          </p:cNvPr>
          <p:cNvSpPr>
            <a:spLocks noGrp="1"/>
          </p:cNvSpPr>
          <p:nvPr>
            <p:ph idx="1"/>
          </p:nvPr>
        </p:nvSpPr>
        <p:spPr/>
        <p:txBody>
          <a:bodyPr>
            <a:normAutofit/>
          </a:bodyPr>
          <a:lstStyle/>
          <a:p>
            <a:pPr marL="0" indent="0">
              <a:buNone/>
            </a:pPr>
            <a:r>
              <a:rPr lang="id-ID" sz="3600" dirty="0"/>
              <a:t>Batuan LeleranBatuan leleran memiliki nama lain yakni batuan beku luar. Batuan ini disebut sebagai batuan beku luar karena proses pembekuannya terjadi di bagian luar kulit bumi. Oleh karena itu, penurunan temperaturnya juga terjadi sangat cepat.</a:t>
            </a:r>
          </a:p>
          <a:p>
            <a:pPr marL="0" indent="0">
              <a:buNone/>
            </a:pPr>
            <a:r>
              <a:rPr lang="id-ID" sz="3600" dirty="0"/>
              <a:t>Batuan leleran dapat berbentuk kristal kecil, kristal besar, maupun bahan amorf, contohnya liparit. Salah satu contoh batuan leleran adalah batu apung.</a:t>
            </a:r>
          </a:p>
        </p:txBody>
      </p:sp>
    </p:spTree>
    <p:extLst>
      <p:ext uri="{BB962C8B-B14F-4D97-AF65-F5344CB8AC3E}">
        <p14:creationId xmlns:p14="http://schemas.microsoft.com/office/powerpoint/2010/main" val="999493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DE395D-C16A-46CD-BC23-F3F6D1ADAFB3}"/>
              </a:ext>
            </a:extLst>
          </p:cNvPr>
          <p:cNvSpPr>
            <a:spLocks noGrp="1"/>
          </p:cNvSpPr>
          <p:nvPr>
            <p:ph type="title"/>
          </p:nvPr>
        </p:nvSpPr>
        <p:spPr/>
        <p:txBody>
          <a:bodyPr/>
          <a:lstStyle/>
          <a:p>
            <a:endParaRPr lang="id-ID"/>
          </a:p>
        </p:txBody>
      </p:sp>
      <p:pic>
        <p:nvPicPr>
          <p:cNvPr id="4" name="Content Placeholder 3">
            <a:extLst>
              <a:ext uri="{FF2B5EF4-FFF2-40B4-BE49-F238E27FC236}">
                <a16:creationId xmlns:a16="http://schemas.microsoft.com/office/drawing/2014/main" xmlns="" id="{4EB830F3-AD2A-4C94-B794-75CE1F728266}"/>
              </a:ext>
            </a:extLst>
          </p:cNvPr>
          <p:cNvPicPr>
            <a:picLocks noGrp="1" noChangeAspect="1"/>
          </p:cNvPicPr>
          <p:nvPr>
            <p:ph idx="1"/>
          </p:nvPr>
        </p:nvPicPr>
        <p:blipFill>
          <a:blip r:embed="rId2"/>
          <a:stretch>
            <a:fillRect/>
          </a:stretch>
        </p:blipFill>
        <p:spPr>
          <a:xfrm>
            <a:off x="838200" y="1690688"/>
            <a:ext cx="10515600" cy="4994317"/>
          </a:xfrm>
          <a:prstGeom prst="rect">
            <a:avLst/>
          </a:prstGeom>
        </p:spPr>
      </p:pic>
    </p:spTree>
    <p:extLst>
      <p:ext uri="{BB962C8B-B14F-4D97-AF65-F5344CB8AC3E}">
        <p14:creationId xmlns:p14="http://schemas.microsoft.com/office/powerpoint/2010/main" val="2789596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CD9762-12EC-4B01-8204-381D9EFDAA1B}"/>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xmlns="" id="{5EB3E623-BC25-4A5B-A610-C0E69E0EF8BC}"/>
              </a:ext>
            </a:extLst>
          </p:cNvPr>
          <p:cNvSpPr>
            <a:spLocks noGrp="1"/>
          </p:cNvSpPr>
          <p:nvPr>
            <p:ph idx="1"/>
          </p:nvPr>
        </p:nvSpPr>
        <p:spPr/>
        <p:txBody>
          <a:bodyPr>
            <a:normAutofit fontScale="92500"/>
          </a:bodyPr>
          <a:lstStyle/>
          <a:p>
            <a:pPr marL="0" indent="0">
              <a:buNone/>
            </a:pPr>
            <a:r>
              <a:rPr lang="id-ID" sz="4000" dirty="0"/>
              <a:t>Batuan Korok</a:t>
            </a:r>
          </a:p>
          <a:p>
            <a:pPr marL="0" indent="0">
              <a:buNone/>
            </a:pPr>
            <a:r>
              <a:rPr lang="id-ID" sz="4000" dirty="0"/>
              <a:t>Batuan korok disebut juga sebagai batuan gang. Sesuai namanya, jenis batuan yang satu ini terbentuk di korok atau gang. Karena lokasinya yang dekat dengan permukaan, proses pendinginan batuan tersebut juga berlangsung lebih cepat. Batuan korok dapat berupa kristal kecil dan kristal besar. Salah satu contoh batuan korok adalah granit fosfir.</a:t>
            </a:r>
          </a:p>
          <a:p>
            <a:endParaRPr lang="id-ID" dirty="0"/>
          </a:p>
        </p:txBody>
      </p:sp>
    </p:spTree>
    <p:extLst>
      <p:ext uri="{BB962C8B-B14F-4D97-AF65-F5344CB8AC3E}">
        <p14:creationId xmlns:p14="http://schemas.microsoft.com/office/powerpoint/2010/main" val="860714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EA80FF-7C1B-4224-AC9C-3746B07219B5}"/>
              </a:ext>
            </a:extLst>
          </p:cNvPr>
          <p:cNvSpPr>
            <a:spLocks noGrp="1"/>
          </p:cNvSpPr>
          <p:nvPr>
            <p:ph type="title"/>
          </p:nvPr>
        </p:nvSpPr>
        <p:spPr/>
        <p:txBody>
          <a:bodyPr/>
          <a:lstStyle/>
          <a:p>
            <a:r>
              <a:rPr lang="id-ID" dirty="0"/>
              <a:t>Batuan sedimen</a:t>
            </a:r>
          </a:p>
        </p:txBody>
      </p:sp>
      <p:sp>
        <p:nvSpPr>
          <p:cNvPr id="3" name="Content Placeholder 2">
            <a:extLst>
              <a:ext uri="{FF2B5EF4-FFF2-40B4-BE49-F238E27FC236}">
                <a16:creationId xmlns:a16="http://schemas.microsoft.com/office/drawing/2014/main" xmlns="" id="{E71CAB37-4402-445D-81CA-6F3C8781F79A}"/>
              </a:ext>
            </a:extLst>
          </p:cNvPr>
          <p:cNvSpPr>
            <a:spLocks noGrp="1"/>
          </p:cNvSpPr>
          <p:nvPr>
            <p:ph idx="1"/>
          </p:nvPr>
        </p:nvSpPr>
        <p:spPr/>
        <p:txBody>
          <a:bodyPr>
            <a:normAutofit lnSpcReduction="10000"/>
          </a:bodyPr>
          <a:lstStyle/>
          <a:p>
            <a:pPr marL="0" indent="0">
              <a:buNone/>
            </a:pPr>
            <a:r>
              <a:rPr lang="id-ID" sz="4000" dirty="0"/>
              <a:t>Batuan sedimen terbentuk dari endapan dari struktur batuan yang mudah lepas dan terbawa air, angin, dan es. Lama kelamaan, endapan tersebut akan menumpuk dan kemudian mengeras, kemudian terbentuk menjadi batuan. Oleh karena itu, nama batuannya adalah batuan sedimen. Proses pengerasan batuan ini disebut dengan pembaruan.</a:t>
            </a:r>
          </a:p>
          <a:p>
            <a:endParaRPr lang="id-ID" dirty="0"/>
          </a:p>
        </p:txBody>
      </p:sp>
    </p:spTree>
    <p:extLst>
      <p:ext uri="{BB962C8B-B14F-4D97-AF65-F5344CB8AC3E}">
        <p14:creationId xmlns:p14="http://schemas.microsoft.com/office/powerpoint/2010/main" val="4148598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689</Words>
  <Application>Microsoft Office PowerPoint</Application>
  <PresentationFormat>Custom</PresentationFormat>
  <Paragraphs>61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BATUAN PENYUSUN LITOSFER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Batuan sedimen</vt:lpstr>
      <vt:lpstr>Jenis batuan sedimen berdasarkan tempat pengendapannya</vt:lpstr>
      <vt:lpstr>PowerPoint Presentation</vt:lpstr>
      <vt:lpstr>PowerPoint Presentation</vt:lpstr>
      <vt:lpstr>Batuan Metamorf</vt:lpstr>
      <vt:lpstr>PowerPoint Presentation</vt:lpstr>
      <vt:lpstr>JENIS JENIS BATUAN METAMORF</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BATUAN PENYUSUN LITOSFER</dc:title>
  <dc:creator>ACER</dc:creator>
  <cp:lastModifiedBy>acer</cp:lastModifiedBy>
  <cp:revision>7</cp:revision>
  <dcterms:created xsi:type="dcterms:W3CDTF">2021-12-01T12:42:49Z</dcterms:created>
  <dcterms:modified xsi:type="dcterms:W3CDTF">2022-05-17T05:16:42Z</dcterms:modified>
</cp:coreProperties>
</file>