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3B58A-948D-43A5-AC44-3686ACB7C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D99D3-13DF-45DA-83FD-7F9F9A75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69A4D-0020-44A8-A23C-BD731A1E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E55A5-2110-4665-98C8-D00B087C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38CB4-89BA-4912-BB02-22D6CD41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7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A0D4A-CDF5-4CBA-A780-70EFB54A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AE081-49D2-49F3-AF23-DA77006A8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B30FF-A95A-4521-8560-7EEDB292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519D9-6457-41B4-8436-C3B8EB67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79BF4-B49F-4706-BDCA-4E9B9C77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64C4EA-BDCD-4DFC-8B58-80255891A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F850D-E1E0-44E0-A28A-DD56560EF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DB497-FE76-47D7-8793-94A5E6FF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32FAD-2EC8-478D-855E-D9AD4B5A1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1D12-F1A7-4CBD-827E-936F2A72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57B3A-0167-40AC-A81B-D713750E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DDC43-6AA7-4AFA-B757-10A1F365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EE8C0-15A3-407D-9AEF-ECACFC94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8E5CF-188A-464D-9B84-22807199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525EA-5FC4-4E1F-AEEC-A8F9CE48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E272-63DC-490E-A963-A746643FD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8FB68-E50C-43B3-96D8-B81F44109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1FA6A-CD47-485E-9FFA-EE184892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96A1F-4B90-479B-9344-CF8B1E9D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A0634-C0C6-4343-BD97-69059742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1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A1EC-6BF7-424F-926F-004F3CBA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82FF1-BF56-46EF-BDCD-B79FBB903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F74A1-4A04-4EDD-93C5-564DEF206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44F33-7D74-41A3-B6BB-A8ADED08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2800B-1FEF-4C6B-A1CE-BEB577C1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C4025-80D5-4BB3-91DD-03286C1F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728A-D13D-4413-B0A4-AB9F5C2A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3E193-AFFF-437F-9DBC-10A0CA8A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A217-C29A-449B-9EF8-363A60EF2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B90CE6-BD13-418C-BB98-527AABF6D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92A0B-0EA1-4BA8-8690-F5F07413A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E56AC-FE67-40D3-B2D8-1F08C880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2454B-40B6-4E85-8BA9-5DF3AB68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1F163-DFBA-4A8F-82FD-150267DD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3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02A67-0766-4FA3-BF56-022C66B1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6A5B4E-E2D8-4352-A851-1D480B10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0B650-BC4F-4478-80E1-758E56B05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07A9D-1BA5-42F9-A001-72063D5D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AAAD0-CA50-4A47-8B90-2D4A990F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1F9AB-7B3C-4899-8656-FE033EAB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718C1-6B0A-47EF-A56C-568160EC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3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D900-398B-4443-BAD0-FCF11AD07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E245E-F275-42BA-A5BA-D901CDACB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D483B-C07C-40E6-A6C6-6A15E63B1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50374-815B-4FC2-9580-8B7AC1A2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B4761-A975-4A4A-A074-4207EF7C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FB326-6D60-4140-BB6F-19B0A860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7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A0A1-FFEC-41C8-B561-866E48B1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41A64-0827-4265-811D-BBD06D5F0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29EDF-D151-4022-B6B4-6DC3C6CA4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C3D60-2046-43B7-B10C-6DCE3FE0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D6F4B-769E-48A6-9EEA-D233E576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17869-05AB-4B3C-9E0B-8DF3B6BB2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CEC038-11F1-4208-86C5-D0CB2C66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3FC3F-E02C-4D92-8EB5-45EBB99DB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8321A-D5A2-46E7-9AF3-96DB6AF6F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2BBF8-7BD5-4B26-A87F-034320B34A7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90478-BA4D-42B9-9C97-38C39447D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0CFD5-3C03-43B7-A11A-5E14A83C9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9507AC-6FCF-49D7-B8F7-CD598A09B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20" y="450781"/>
            <a:ext cx="3762375" cy="390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1261F5-D6C7-49FF-97ED-8E945F170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153" y="1040710"/>
            <a:ext cx="1165860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0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32DE2A-0072-4C0F-AD3D-41EFF286D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1" y="2235476"/>
            <a:ext cx="1666875" cy="15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DA49D0-4708-4B19-A9CF-C7AABFE6D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8173" y="540026"/>
            <a:ext cx="5305425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4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6F99106-F93F-498F-B250-6AD004114261}"/>
              </a:ext>
            </a:extLst>
          </p:cNvPr>
          <p:cNvSpPr/>
          <p:nvPr/>
        </p:nvSpPr>
        <p:spPr>
          <a:xfrm>
            <a:off x="3322672" y="355064"/>
            <a:ext cx="5546652" cy="723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65FF10-8779-4EA0-9880-6E0489F2F727}"/>
              </a:ext>
            </a:extLst>
          </p:cNvPr>
          <p:cNvSpPr txBox="1"/>
          <p:nvPr/>
        </p:nvSpPr>
        <p:spPr>
          <a:xfrm>
            <a:off x="4938470" y="431746"/>
            <a:ext cx="2315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Bradley Hand ITC" panose="03070402050302030203" pitchFamily="66" charset="0"/>
              </a:rPr>
              <a:t>contoh soal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61B4315-C4A7-48C9-9D09-7913A6EE4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21" y="1154759"/>
            <a:ext cx="89439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5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B919A1BB-702C-4342-8196-DC9F8D007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95" y="348490"/>
            <a:ext cx="4933950" cy="3000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8757B5-329D-4711-8A46-64FDF80B3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3709" y="459891"/>
            <a:ext cx="4800600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1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87B86-B1D4-461F-A7DF-0E40C617F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57" y="262972"/>
            <a:ext cx="69818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3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2021-10-07T08:41:06Z</dcterms:created>
  <dcterms:modified xsi:type="dcterms:W3CDTF">2021-10-30T05:48:52Z</dcterms:modified>
</cp:coreProperties>
</file>