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B58A-948D-43A5-AC44-3686ACB7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D99D3-13DF-45DA-83FD-7F9F9A75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9A4D-0020-44A8-A23C-BD731A1E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E55A5-2110-4665-98C8-D00B087C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38CB4-89BA-4912-BB02-22D6CD41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A0D4A-CDF5-4CBA-A780-70EFB54A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AE081-49D2-49F3-AF23-DA77006A8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30FF-A95A-4521-8560-7EEDB292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519D9-6457-41B4-8436-C3B8EB67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79BF4-B49F-4706-BDCA-4E9B9C77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C4EA-BDCD-4DFC-8B58-80255891A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F850D-E1E0-44E0-A28A-DD56560EF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B497-FE76-47D7-8793-94A5E6FF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32FAD-2EC8-478D-855E-D9AD4B5A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1D12-F1A7-4CBD-827E-936F2A72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57B3A-0167-40AC-A81B-D713750E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DDC43-6AA7-4AFA-B757-10A1F365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EE8C0-15A3-407D-9AEF-ECACFC94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8E5CF-188A-464D-9B84-22807199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525EA-5FC4-4E1F-AEEC-A8F9CE48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72-63DC-490E-A963-A746643F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8FB68-E50C-43B3-96D8-B81F44109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1FA6A-CD47-485E-9FFA-EE184892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96A1F-4B90-479B-9344-CF8B1E9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0634-C0C6-4343-BD97-69059742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A1EC-6BF7-424F-926F-004F3CBA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82FF1-BF56-46EF-BDCD-B79FBB903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F74A1-4A04-4EDD-93C5-564DEF206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44F33-7D74-41A3-B6BB-A8ADED08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2800B-1FEF-4C6B-A1CE-BEB577C1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C4025-80D5-4BB3-91DD-03286C1F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728A-D13D-4413-B0A4-AB9F5C2A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3E193-AFFF-437F-9DBC-10A0CA8A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A217-C29A-449B-9EF8-363A60EF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90CE6-BD13-418C-BB98-527AABF6D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92A0B-0EA1-4BA8-8690-F5F07413A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E56AC-FE67-40D3-B2D8-1F08C880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2454B-40B6-4E85-8BA9-5DF3AB68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1F163-DFBA-4A8F-82FD-150267DD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2A67-0766-4FA3-BF56-022C66B1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A5B4E-E2D8-4352-A851-1D480B10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0B650-BC4F-4478-80E1-758E56B0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07A9D-1BA5-42F9-A001-72063D5D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AAAD0-CA50-4A47-8B90-2D4A990F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1F9AB-7B3C-4899-8656-FE033EAB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718C1-6B0A-47EF-A56C-568160EC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D900-398B-4443-BAD0-FCF11AD0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245E-F275-42BA-A5BA-D901CDAC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D483B-C07C-40E6-A6C6-6A15E63B1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50374-815B-4FC2-9580-8B7AC1A2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B4761-A975-4A4A-A074-4207EF7C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FB326-6D60-4140-BB6F-19B0A860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A0A1-FFEC-41C8-B561-866E48B1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41A64-0827-4265-811D-BBD06D5F0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9EDF-D151-4022-B6B4-6DC3C6CA4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C3D60-2046-43B7-B10C-6DCE3FE0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D6F4B-769E-48A6-9EEA-D233E576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17869-05AB-4B3C-9E0B-8DF3B6BB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EC038-11F1-4208-86C5-D0CB2C66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3FC3F-E02C-4D92-8EB5-45EBB99D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321A-D5A2-46E7-9AF3-96DB6AF6F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BBF8-7BD5-4B26-A87F-034320B34A7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90478-BA4D-42B9-9C97-38C39447D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0CFD5-3C03-43B7-A11A-5E14A83C9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A87802-495F-4D24-91B3-52104715F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0" y="652029"/>
            <a:ext cx="2962275" cy="400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2D57E2-F429-4E05-AA57-7994A0327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32" y="1116737"/>
            <a:ext cx="8850168" cy="529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0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07A7E8-8454-4366-8352-9F53F8029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69" y="719282"/>
            <a:ext cx="736282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23CDC4-2DFB-459F-A507-2100D4054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0" y="1400175"/>
            <a:ext cx="7372350" cy="4057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A686E-2228-4366-AC18-45EAE07CE141}"/>
              </a:ext>
            </a:extLst>
          </p:cNvPr>
          <p:cNvSpPr txBox="1"/>
          <p:nvPr/>
        </p:nvSpPr>
        <p:spPr>
          <a:xfrm>
            <a:off x="637309" y="665019"/>
            <a:ext cx="6034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PENGURANGAN VEKTOR SECARA KOMPONEN</a:t>
            </a:r>
          </a:p>
        </p:txBody>
      </p:sp>
    </p:spTree>
    <p:extLst>
      <p:ext uri="{BB962C8B-B14F-4D97-AF65-F5344CB8AC3E}">
        <p14:creationId xmlns:p14="http://schemas.microsoft.com/office/powerpoint/2010/main" val="382116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6F99106-F93F-498F-B250-6AD004114261}"/>
              </a:ext>
            </a:extLst>
          </p:cNvPr>
          <p:cNvSpPr/>
          <p:nvPr/>
        </p:nvSpPr>
        <p:spPr>
          <a:xfrm>
            <a:off x="3322672" y="355064"/>
            <a:ext cx="5546652" cy="723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65FF10-8779-4EA0-9880-6E0489F2F727}"/>
              </a:ext>
            </a:extLst>
          </p:cNvPr>
          <p:cNvSpPr txBox="1"/>
          <p:nvPr/>
        </p:nvSpPr>
        <p:spPr>
          <a:xfrm>
            <a:off x="4938470" y="431746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adley Hand ITC" panose="03070402050302030203" pitchFamily="66" charset="0"/>
              </a:rPr>
              <a:t>contoh soal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6422FF-108B-42AE-B3A5-E5D9745E5A74}"/>
                  </a:ext>
                </a:extLst>
              </p:cNvPr>
              <p:cNvSpPr txBox="1"/>
              <p:nvPr/>
            </p:nvSpPr>
            <p:spPr>
              <a:xfrm>
                <a:off x="606056" y="1540042"/>
                <a:ext cx="850893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1.  Diketahui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 dan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 dan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 maka tentukan: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6422FF-108B-42AE-B3A5-E5D9745E5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6" y="1540042"/>
                <a:ext cx="8508932" cy="410305"/>
              </a:xfrm>
              <a:prstGeom prst="rect">
                <a:avLst/>
              </a:prstGeom>
              <a:blipFill>
                <a:blip r:embed="rId2"/>
                <a:stretch>
                  <a:fillRect l="-573" t="-8955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2BB7B-1402-4C7B-ACC8-F68460045445}"/>
                  </a:ext>
                </a:extLst>
              </p:cNvPr>
              <p:cNvSpPr txBox="1"/>
              <p:nvPr/>
            </p:nvSpPr>
            <p:spPr>
              <a:xfrm>
                <a:off x="893135" y="1984099"/>
                <a:ext cx="134517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a.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2BB7B-1402-4C7B-ACC8-F68460045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35" y="1984099"/>
                <a:ext cx="1345176" cy="410305"/>
              </a:xfrm>
              <a:prstGeom prst="rect">
                <a:avLst/>
              </a:prstGeom>
              <a:blipFill>
                <a:blip r:embed="rId3"/>
                <a:stretch>
                  <a:fillRect l="-4091" t="-8824" r="-21364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D6E4D-FBB4-4516-B4FC-5415DC92643C}"/>
                  </a:ext>
                </a:extLst>
              </p:cNvPr>
              <p:cNvSpPr txBox="1"/>
              <p:nvPr/>
            </p:nvSpPr>
            <p:spPr>
              <a:xfrm>
                <a:off x="893135" y="2417923"/>
                <a:ext cx="136640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b.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D6E4D-FBB4-4516-B4FC-5415DC926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35" y="2417923"/>
                <a:ext cx="1366400" cy="410305"/>
              </a:xfrm>
              <a:prstGeom prst="rect">
                <a:avLst/>
              </a:prstGeom>
              <a:blipFill>
                <a:blip r:embed="rId4"/>
                <a:stretch>
                  <a:fillRect l="-4018" t="-8955" r="-19196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DF8D45F-5335-43F3-A1CB-9792D9C71DF4}"/>
              </a:ext>
            </a:extLst>
          </p:cNvPr>
          <p:cNvSpPr txBox="1"/>
          <p:nvPr/>
        </p:nvSpPr>
        <p:spPr>
          <a:xfrm>
            <a:off x="875117" y="2935426"/>
            <a:ext cx="154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Penyelesaian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29A797-5A76-46E0-80BD-DF8800E0FCEA}"/>
                  </a:ext>
                </a:extLst>
              </p:cNvPr>
              <p:cNvSpPr txBox="1"/>
              <p:nvPr/>
            </p:nvSpPr>
            <p:spPr>
              <a:xfrm>
                <a:off x="875117" y="3358880"/>
                <a:ext cx="3877215" cy="846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a.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+</a:t>
                </a:r>
                <a:r>
                  <a:rPr lang="en-US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29A797-5A76-46E0-80BD-DF8800E0F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17" y="3358880"/>
                <a:ext cx="3877215" cy="846963"/>
              </a:xfrm>
              <a:prstGeom prst="rect">
                <a:avLst/>
              </a:prstGeom>
              <a:blipFill>
                <a:blip r:embed="rId5"/>
                <a:stretch>
                  <a:fillRect l="-1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3DD6DD-94D0-4937-9762-297FD61928C5}"/>
                  </a:ext>
                </a:extLst>
              </p:cNvPr>
              <p:cNvSpPr txBox="1"/>
              <p:nvPr/>
            </p:nvSpPr>
            <p:spPr>
              <a:xfrm>
                <a:off x="2041452" y="4350806"/>
                <a:ext cx="2459904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2+1−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−3+2−0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3DD6DD-94D0-4937-9762-297FD6192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452" y="4350806"/>
                <a:ext cx="2459904" cy="9840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52C1D1-9DAD-4473-924E-5D09FD8B5194}"/>
                  </a:ext>
                </a:extLst>
              </p:cNvPr>
              <p:cNvSpPr txBox="1"/>
              <p:nvPr/>
            </p:nvSpPr>
            <p:spPr>
              <a:xfrm>
                <a:off x="2062718" y="5479821"/>
                <a:ext cx="1062342" cy="822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52C1D1-9DAD-4473-924E-5D09FD8B5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718" y="5479821"/>
                <a:ext cx="1062342" cy="8220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A9FDE0-F357-489C-A902-B4D25B895199}"/>
                  </a:ext>
                </a:extLst>
              </p:cNvPr>
              <p:cNvSpPr txBox="1"/>
              <p:nvPr/>
            </p:nvSpPr>
            <p:spPr>
              <a:xfrm>
                <a:off x="6273335" y="3300952"/>
                <a:ext cx="3956148" cy="823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b.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A9FDE0-F357-489C-A902-B4D25B895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335" y="3300952"/>
                <a:ext cx="3956148" cy="823110"/>
              </a:xfrm>
              <a:prstGeom prst="rect">
                <a:avLst/>
              </a:prstGeom>
              <a:blipFill>
                <a:blip r:embed="rId8"/>
                <a:stretch>
                  <a:fillRect l="-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4C1EF9-5E7B-4DE3-AC2C-170EE13CF6A5}"/>
                  </a:ext>
                </a:extLst>
              </p:cNvPr>
              <p:cNvSpPr txBox="1"/>
              <p:nvPr/>
            </p:nvSpPr>
            <p:spPr>
              <a:xfrm>
                <a:off x="7439670" y="4292878"/>
                <a:ext cx="2268313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2−0−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4C1EF9-5E7B-4DE3-AC2C-170EE13CF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670" y="4292878"/>
                <a:ext cx="2268313" cy="9840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F23B59-EB5D-4293-8A04-465DE1A90AF4}"/>
                  </a:ext>
                </a:extLst>
              </p:cNvPr>
              <p:cNvSpPr txBox="1"/>
              <p:nvPr/>
            </p:nvSpPr>
            <p:spPr>
              <a:xfrm>
                <a:off x="7460936" y="5421893"/>
                <a:ext cx="1062342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F23B59-EB5D-4293-8A04-465DE1A90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36" y="5421893"/>
                <a:ext cx="1062342" cy="8249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0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6422FF-108B-42AE-B3A5-E5D9745E5A74}"/>
                  </a:ext>
                </a:extLst>
              </p:cNvPr>
              <p:cNvSpPr txBox="1"/>
              <p:nvPr/>
            </p:nvSpPr>
            <p:spPr>
              <a:xfrm>
                <a:off x="595423" y="572479"/>
                <a:ext cx="9942658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2.  Diketahui titik A(-3, -2), B(4, -3), C(1, 1), dan D(-2, 5). Jika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 dan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>
                    <a:latin typeface="Avenir Next LT Pro Light" panose="020B0304020202020204" pitchFamily="34" charset="0"/>
                  </a:rPr>
                  <a:t> maka tentukan: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6422FF-108B-42AE-B3A5-E5D9745E5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23" y="572479"/>
                <a:ext cx="9942658" cy="404791"/>
              </a:xfrm>
              <a:prstGeom prst="rect">
                <a:avLst/>
              </a:prstGeom>
              <a:blipFill>
                <a:blip r:embed="rId2"/>
                <a:stretch>
                  <a:fillRect l="-552" t="-10606" r="-18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2BB7B-1402-4C7B-ACC8-F68460045445}"/>
                  </a:ext>
                </a:extLst>
              </p:cNvPr>
              <p:cNvSpPr txBox="1"/>
              <p:nvPr/>
            </p:nvSpPr>
            <p:spPr>
              <a:xfrm>
                <a:off x="882502" y="1016536"/>
                <a:ext cx="95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a.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2BB7B-1402-4C7B-ACC8-F68460045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02" y="1016536"/>
                <a:ext cx="955454" cy="369332"/>
              </a:xfrm>
              <a:prstGeom prst="rect">
                <a:avLst/>
              </a:prstGeom>
              <a:blipFill>
                <a:blip r:embed="rId3"/>
                <a:stretch>
                  <a:fillRect l="-5732" t="-21667" r="-28025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D6E4D-FBB4-4516-B4FC-5415DC92643C}"/>
                  </a:ext>
                </a:extLst>
              </p:cNvPr>
              <p:cNvSpPr txBox="1"/>
              <p:nvPr/>
            </p:nvSpPr>
            <p:spPr>
              <a:xfrm>
                <a:off x="882502" y="1450360"/>
                <a:ext cx="112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b.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BD6E4D-FBB4-4516-B4FC-5415DC926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02" y="1450360"/>
                <a:ext cx="1122743" cy="369332"/>
              </a:xfrm>
              <a:prstGeom prst="rect">
                <a:avLst/>
              </a:prstGeom>
              <a:blipFill>
                <a:blip r:embed="rId4"/>
                <a:stretch>
                  <a:fillRect l="-4891" t="-21311" r="-17391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DF8D45F-5335-43F3-A1CB-9792D9C71DF4}"/>
              </a:ext>
            </a:extLst>
          </p:cNvPr>
          <p:cNvSpPr txBox="1"/>
          <p:nvPr/>
        </p:nvSpPr>
        <p:spPr>
          <a:xfrm>
            <a:off x="864484" y="1967863"/>
            <a:ext cx="154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Penyelesaian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29A797-5A76-46E0-80BD-DF8800E0FCEA}"/>
                  </a:ext>
                </a:extLst>
              </p:cNvPr>
              <p:cNvSpPr txBox="1"/>
              <p:nvPr/>
            </p:nvSpPr>
            <p:spPr>
              <a:xfrm>
                <a:off x="864484" y="2391317"/>
                <a:ext cx="1153457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a.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29A797-5A76-46E0-80BD-DF8800E0F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84" y="2391317"/>
                <a:ext cx="1153457" cy="404791"/>
              </a:xfrm>
              <a:prstGeom prst="rect">
                <a:avLst/>
              </a:prstGeom>
              <a:blipFill>
                <a:blip r:embed="rId5"/>
                <a:stretch>
                  <a:fillRect l="-4762" t="-10448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3DD6DD-94D0-4937-9762-297FD61928C5}"/>
                  </a:ext>
                </a:extLst>
              </p:cNvPr>
              <p:cNvSpPr txBox="1"/>
              <p:nvPr/>
            </p:nvSpPr>
            <p:spPr>
              <a:xfrm>
                <a:off x="1265620" y="2838351"/>
                <a:ext cx="137294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3DD6DD-94D0-4937-9762-297FD6192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0" y="2838351"/>
                <a:ext cx="1372940" cy="4047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52C1D1-9DAD-4473-924E-5D09FD8B5194}"/>
                  </a:ext>
                </a:extLst>
              </p:cNvPr>
              <p:cNvSpPr txBox="1"/>
              <p:nvPr/>
            </p:nvSpPr>
            <p:spPr>
              <a:xfrm>
                <a:off x="1265620" y="3295363"/>
                <a:ext cx="1810752" cy="55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52C1D1-9DAD-4473-924E-5D09FD8B5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0" y="3295363"/>
                <a:ext cx="1810752" cy="5532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94554E-B61A-4DED-91D9-22964E5AC9A9}"/>
                  </a:ext>
                </a:extLst>
              </p:cNvPr>
              <p:cNvSpPr txBox="1"/>
              <p:nvPr/>
            </p:nvSpPr>
            <p:spPr>
              <a:xfrm>
                <a:off x="1276253" y="3937980"/>
                <a:ext cx="1007327" cy="550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94554E-B61A-4DED-91D9-22964E5AC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253" y="3937980"/>
                <a:ext cx="1007327" cy="5506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28C542-0D2F-4424-8B04-AEE720204269}"/>
                  </a:ext>
                </a:extLst>
              </p:cNvPr>
              <p:cNvSpPr txBox="1"/>
              <p:nvPr/>
            </p:nvSpPr>
            <p:spPr>
              <a:xfrm>
                <a:off x="1056376" y="4532732"/>
                <a:ext cx="98405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28C542-0D2F-4424-8B04-AEE720204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76" y="4532732"/>
                <a:ext cx="984052" cy="404791"/>
              </a:xfrm>
              <a:prstGeom prst="rect">
                <a:avLst/>
              </a:prstGeom>
              <a:blipFill>
                <a:blip r:embed="rId9"/>
                <a:stretch>
                  <a:fillRect t="-10606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4463DE-C42B-4A5B-A0ED-897E2487AF7C}"/>
                  </a:ext>
                </a:extLst>
              </p:cNvPr>
              <p:cNvSpPr txBox="1"/>
              <p:nvPr/>
            </p:nvSpPr>
            <p:spPr>
              <a:xfrm>
                <a:off x="1266121" y="4979766"/>
                <a:ext cx="138134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C4463DE-C42B-4A5B-A0ED-897E2487A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21" y="4979766"/>
                <a:ext cx="1381340" cy="4047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AF0B88-1494-4575-8EA9-8A9CA9015EF8}"/>
                  </a:ext>
                </a:extLst>
              </p:cNvPr>
              <p:cNvSpPr txBox="1"/>
              <p:nvPr/>
            </p:nvSpPr>
            <p:spPr>
              <a:xfrm>
                <a:off x="1266121" y="5436778"/>
                <a:ext cx="1637628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AF0B88-1494-4575-8EA9-8A9CA9015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21" y="5436778"/>
                <a:ext cx="1637628" cy="5524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7836A8-8C0A-46E4-8D9D-D79CC5BB59BF}"/>
                  </a:ext>
                </a:extLst>
              </p:cNvPr>
              <p:cNvSpPr txBox="1"/>
              <p:nvPr/>
            </p:nvSpPr>
            <p:spPr>
              <a:xfrm>
                <a:off x="1276754" y="6079395"/>
                <a:ext cx="1007327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7836A8-8C0A-46E4-8D9D-D79CC5BB5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754" y="6079395"/>
                <a:ext cx="1007327" cy="5524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48EC1F4-0E84-4C60-A2E4-12BCDBCCE28F}"/>
              </a:ext>
            </a:extLst>
          </p:cNvPr>
          <p:cNvSpPr txBox="1"/>
          <p:nvPr/>
        </p:nvSpPr>
        <p:spPr>
          <a:xfrm>
            <a:off x="3646968" y="2409046"/>
            <a:ext cx="543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Jadi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4FE386-0AD8-4F7A-BC6D-15DEB3BAFB8A}"/>
                  </a:ext>
                </a:extLst>
              </p:cNvPr>
              <p:cNvSpPr txBox="1"/>
              <p:nvPr/>
            </p:nvSpPr>
            <p:spPr>
              <a:xfrm>
                <a:off x="4190707" y="2285583"/>
                <a:ext cx="2344744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eqArr>
                      </m:e>
                    </m:d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4FE386-0AD8-4F7A-BC6D-15DEB3BAF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707" y="2285583"/>
                <a:ext cx="2344744" cy="5524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D825BF-DAED-4888-9E8D-31914FE7D48F}"/>
                  </a:ext>
                </a:extLst>
              </p:cNvPr>
              <p:cNvSpPr txBox="1"/>
              <p:nvPr/>
            </p:nvSpPr>
            <p:spPr>
              <a:xfrm>
                <a:off x="4730754" y="2952068"/>
                <a:ext cx="834203" cy="55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D825BF-DAED-4888-9E8D-31914FE7D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754" y="2952068"/>
                <a:ext cx="834203" cy="5532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D01DDB-0816-4F7C-96DE-445D328080C2}"/>
                  </a:ext>
                </a:extLst>
              </p:cNvPr>
              <p:cNvSpPr txBox="1"/>
              <p:nvPr/>
            </p:nvSpPr>
            <p:spPr>
              <a:xfrm>
                <a:off x="6942113" y="2376252"/>
                <a:ext cx="2322559" cy="403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Avenir Next LT Pro Light" panose="020B0304020202020204" pitchFamily="34" charset="0"/>
                  </a:rPr>
                  <a:t>b.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D01DDB-0816-4F7C-96DE-445D32808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113" y="2376252"/>
                <a:ext cx="2322559" cy="403252"/>
              </a:xfrm>
              <a:prstGeom prst="rect">
                <a:avLst/>
              </a:prstGeom>
              <a:blipFill>
                <a:blip r:embed="rId15"/>
                <a:stretch>
                  <a:fillRect l="-2362" t="-1212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C18BBA-E81F-47A1-91D1-5D4637531766}"/>
                  </a:ext>
                </a:extLst>
              </p:cNvPr>
              <p:cNvSpPr txBox="1"/>
              <p:nvPr/>
            </p:nvSpPr>
            <p:spPr>
              <a:xfrm>
                <a:off x="7888409" y="2898174"/>
                <a:ext cx="129163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16+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C18BBA-E81F-47A1-91D1-5D4637531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09" y="2898174"/>
                <a:ext cx="1291636" cy="40197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AB406A-C7D8-49C0-95BB-F2F168F9D09F}"/>
                  </a:ext>
                </a:extLst>
              </p:cNvPr>
              <p:cNvSpPr txBox="1"/>
              <p:nvPr/>
            </p:nvSpPr>
            <p:spPr>
              <a:xfrm>
                <a:off x="7888409" y="3356872"/>
                <a:ext cx="887679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AB406A-C7D8-49C0-95BB-F2F168F9D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09" y="3356872"/>
                <a:ext cx="887679" cy="4075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5BEB21-EA4A-4AEC-8E1A-EE40D90BBF90}"/>
                  </a:ext>
                </a:extLst>
              </p:cNvPr>
              <p:cNvSpPr txBox="1"/>
              <p:nvPr/>
            </p:nvSpPr>
            <p:spPr>
              <a:xfrm>
                <a:off x="7905957" y="3805733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>
                  <a:latin typeface="Avenir Next LT Pro Light" panose="020B03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5BEB21-EA4A-4AEC-8E1A-EE40D90BB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957" y="3805733"/>
                <a:ext cx="60785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D2DC23-1A61-41C3-86A9-680712C70880}"/>
                  </a:ext>
                </a:extLst>
              </p:cNvPr>
              <p:cNvSpPr txBox="1"/>
              <p:nvPr/>
            </p:nvSpPr>
            <p:spPr>
              <a:xfrm>
                <a:off x="6942113" y="4303914"/>
                <a:ext cx="316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Jadi panjang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/>
                  <a:t> = 5 satuan 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D2DC23-1A61-41C3-86A9-680712C70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113" y="4303914"/>
                <a:ext cx="3169450" cy="369332"/>
              </a:xfrm>
              <a:prstGeom prst="rect">
                <a:avLst/>
              </a:prstGeom>
              <a:blipFill>
                <a:blip r:embed="rId19"/>
                <a:stretch>
                  <a:fillRect l="-1731" t="-2295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51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197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Next LT Pro Light</vt:lpstr>
      <vt:lpstr>Bradley Hand ITC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2021-10-07T08:41:06Z</dcterms:created>
  <dcterms:modified xsi:type="dcterms:W3CDTF">2021-10-11T12:23:28Z</dcterms:modified>
</cp:coreProperties>
</file>